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notesSlides/notesSlide2.xml" ContentType="application/vnd.openxmlformats-officedocument.presentationml.notesSlide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8" r:id="rId1"/>
  </p:sldMasterIdLst>
  <p:notesMasterIdLst>
    <p:notesMasterId r:id="rId43"/>
  </p:notesMasterIdLst>
  <p:handoutMasterIdLst>
    <p:handoutMasterId r:id="rId44"/>
  </p:handoutMasterIdLst>
  <p:sldIdLst>
    <p:sldId id="824" r:id="rId2"/>
    <p:sldId id="945" r:id="rId3"/>
    <p:sldId id="863" r:id="rId4"/>
    <p:sldId id="826" r:id="rId5"/>
    <p:sldId id="827" r:id="rId6"/>
    <p:sldId id="828" r:id="rId7"/>
    <p:sldId id="829" r:id="rId8"/>
    <p:sldId id="830" r:id="rId9"/>
    <p:sldId id="953" r:id="rId10"/>
    <p:sldId id="368" r:id="rId11"/>
    <p:sldId id="923" r:id="rId12"/>
    <p:sldId id="382" r:id="rId13"/>
    <p:sldId id="924" r:id="rId14"/>
    <p:sldId id="387" r:id="rId15"/>
    <p:sldId id="925" r:id="rId16"/>
    <p:sldId id="947" r:id="rId17"/>
    <p:sldId id="948" r:id="rId18"/>
    <p:sldId id="928" r:id="rId19"/>
    <p:sldId id="929" r:id="rId20"/>
    <p:sldId id="930" r:id="rId21"/>
    <p:sldId id="931" r:id="rId22"/>
    <p:sldId id="946" r:id="rId23"/>
    <p:sldId id="1264" r:id="rId24"/>
    <p:sldId id="1265" r:id="rId25"/>
    <p:sldId id="933" r:id="rId26"/>
    <p:sldId id="935" r:id="rId27"/>
    <p:sldId id="936" r:id="rId28"/>
    <p:sldId id="1267" r:id="rId29"/>
    <p:sldId id="1266" r:id="rId30"/>
    <p:sldId id="942" r:id="rId31"/>
    <p:sldId id="940" r:id="rId32"/>
    <p:sldId id="952" r:id="rId33"/>
    <p:sldId id="944" r:id="rId34"/>
    <p:sldId id="941" r:id="rId35"/>
    <p:sldId id="1263" r:id="rId36"/>
    <p:sldId id="949" r:id="rId37"/>
    <p:sldId id="950" r:id="rId38"/>
    <p:sldId id="951" r:id="rId39"/>
    <p:sldId id="396" r:id="rId40"/>
    <p:sldId id="390" r:id="rId41"/>
    <p:sldId id="361" r:id="rId42"/>
  </p:sldIdLst>
  <p:sldSz cx="12192000" cy="6858000"/>
  <p:notesSz cx="6788150" cy="9923463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guel Antonio Chaves" initials="MAC" lastIdx="2" clrIdx="0">
    <p:extLst>
      <p:ext uri="{19B8F6BF-5375-455C-9EA6-DF929625EA0E}">
        <p15:presenceInfo xmlns:p15="http://schemas.microsoft.com/office/powerpoint/2012/main" userId="7a07edc730bb1c9f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F6600"/>
    <a:srgbClr val="99FF99"/>
    <a:srgbClr val="FFCC00"/>
    <a:srgbClr val="33CC33"/>
    <a:srgbClr val="FFFF00"/>
    <a:srgbClr val="A7FBC1"/>
    <a:srgbClr val="C4D7FC"/>
    <a:srgbClr val="FFFDAD"/>
    <a:srgbClr val="2639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Estilo Médio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C083E6E3-FA7D-4D7B-A595-EF9225AFEA82}" styleName="Estilo Claro 1 - Ênfase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EB9631B5-78F2-41C9-869B-9F39066F8104}" styleName="Estilo Médio 3 - Ênfase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A111915-BE36-4E01-A7E5-04B1672EAD32}" styleName="Estilo Claro 2 - Ênfase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85BE263C-DBD7-4A20-BB59-AAB30ACAA65A}" styleName="Estilo Médio 3 - Ênfas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451" autoAdjust="0"/>
    <p:restoredTop sz="90371" autoAdjust="0"/>
  </p:normalViewPr>
  <p:slideViewPr>
    <p:cSldViewPr>
      <p:cViewPr varScale="1">
        <p:scale>
          <a:sx n="58" d="100"/>
          <a:sy n="58" d="100"/>
        </p:scale>
        <p:origin x="628" y="44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468"/>
    </p:cViewPr>
  </p:sorterViewPr>
  <p:notesViewPr>
    <p:cSldViewPr>
      <p:cViewPr varScale="1">
        <p:scale>
          <a:sx n="50" d="100"/>
          <a:sy n="50" d="100"/>
        </p:scale>
        <p:origin x="2880" y="4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50" Type="http://schemas.microsoft.com/office/2016/11/relationships/changesInfo" Target="changesInfos/changesInfo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cia Lucia Paes Caldas" userId="b8e89e24-eb88-43ba-a6df-e2ae92559cf8" providerId="ADAL" clId="{6EF00AB5-C5C9-4ABC-B71F-0CCCCEB26A21}"/>
    <pc:docChg chg="custSel delSld modSld">
      <pc:chgData name="Marcia Lucia Paes Caldas" userId="b8e89e24-eb88-43ba-a6df-e2ae92559cf8" providerId="ADAL" clId="{6EF00AB5-C5C9-4ABC-B71F-0CCCCEB26A21}" dt="2024-08-08T21:09:16.454" v="143" actId="14100"/>
      <pc:docMkLst>
        <pc:docMk/>
      </pc:docMkLst>
      <pc:sldChg chg="modSp mod">
        <pc:chgData name="Marcia Lucia Paes Caldas" userId="b8e89e24-eb88-43ba-a6df-e2ae92559cf8" providerId="ADAL" clId="{6EF00AB5-C5C9-4ABC-B71F-0CCCCEB26A21}" dt="2024-08-08T21:09:16.454" v="143" actId="14100"/>
        <pc:sldMkLst>
          <pc:docMk/>
          <pc:sldMk cId="1678352139" sldId="361"/>
        </pc:sldMkLst>
        <pc:spChg chg="mod">
          <ac:chgData name="Marcia Lucia Paes Caldas" userId="b8e89e24-eb88-43ba-a6df-e2ae92559cf8" providerId="ADAL" clId="{6EF00AB5-C5C9-4ABC-B71F-0CCCCEB26A21}" dt="2024-08-08T21:09:06.188" v="141" actId="1076"/>
          <ac:spMkLst>
            <pc:docMk/>
            <pc:sldMk cId="1678352139" sldId="361"/>
            <ac:spMk id="3" creationId="{55A0D46C-1401-AF83-3E7E-EF4F3FAB44B9}"/>
          </ac:spMkLst>
        </pc:spChg>
        <pc:spChg chg="mod">
          <ac:chgData name="Marcia Lucia Paes Caldas" userId="b8e89e24-eb88-43ba-a6df-e2ae92559cf8" providerId="ADAL" clId="{6EF00AB5-C5C9-4ABC-B71F-0CCCCEB26A21}" dt="2024-08-08T21:09:16.454" v="143" actId="14100"/>
          <ac:spMkLst>
            <pc:docMk/>
            <pc:sldMk cId="1678352139" sldId="361"/>
            <ac:spMk id="324" creationId="{00000000-0000-0000-0000-000000000000}"/>
          </ac:spMkLst>
        </pc:spChg>
      </pc:sldChg>
      <pc:sldChg chg="del">
        <pc:chgData name="Marcia Lucia Paes Caldas" userId="b8e89e24-eb88-43ba-a6df-e2ae92559cf8" providerId="ADAL" clId="{6EF00AB5-C5C9-4ABC-B71F-0CCCCEB26A21}" dt="2024-08-08T21:07:21.273" v="0" actId="47"/>
        <pc:sldMkLst>
          <pc:docMk/>
          <pc:sldMk cId="4121572264" sldId="943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5_4">
  <dgm:title val=""/>
  <dgm:desc val=""/>
  <dgm:catLst>
    <dgm:cat type="accent5" pri="11400"/>
  </dgm:catLst>
  <dgm:styleLbl name="node0">
    <dgm:fillClrLst meth="cycle">
      <a:schemeClr val="accent5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5">
        <a:shade val="50000"/>
      </a:schemeClr>
      <a:schemeClr val="accent5">
        <a:tint val="55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5">
        <a:shade val="80000"/>
        <a:alpha val="50000"/>
      </a:schemeClr>
      <a:schemeClr val="accent5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55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54DFAAA-3F8C-4DE4-BE1B-12D1562902AC}" type="doc">
      <dgm:prSet loTypeId="urn:microsoft.com/office/officeart/2005/8/layout/vList6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60380523-F65C-42FE-B21F-1114114CFA72}">
      <dgm:prSet phldrT="[Texto]"/>
      <dgm:spPr>
        <a:solidFill>
          <a:schemeClr val="accent4"/>
        </a:solidFill>
      </dgm:spPr>
      <dgm:t>
        <a:bodyPr/>
        <a:lstStyle/>
        <a:p>
          <a:r>
            <a:rPr lang="pt-BR" dirty="0">
              <a:solidFill>
                <a:schemeClr val="tx1"/>
              </a:solidFill>
            </a:rPr>
            <a:t>Lei nº 13.846/2019</a:t>
          </a:r>
        </a:p>
      </dgm:t>
    </dgm:pt>
    <dgm:pt modelId="{DEEB0F33-2902-4CD0-8C19-996DF472DEF1}" type="parTrans" cxnId="{880A3AC6-2C44-4C2C-980D-B5F42AF44D48}">
      <dgm:prSet/>
      <dgm:spPr/>
      <dgm:t>
        <a:bodyPr/>
        <a:lstStyle/>
        <a:p>
          <a:endParaRPr lang="pt-BR"/>
        </a:p>
      </dgm:t>
    </dgm:pt>
    <dgm:pt modelId="{2BB8854C-52D8-4C72-82F5-0A3C0DE9A960}" type="sibTrans" cxnId="{880A3AC6-2C44-4C2C-980D-B5F42AF44D48}">
      <dgm:prSet/>
      <dgm:spPr/>
      <dgm:t>
        <a:bodyPr/>
        <a:lstStyle/>
        <a:p>
          <a:endParaRPr lang="pt-BR"/>
        </a:p>
      </dgm:t>
    </dgm:pt>
    <dgm:pt modelId="{E5F0DB51-6C14-4E30-A623-094D7FDD33C3}">
      <dgm:prSet phldrT="[Texto]" custT="1"/>
      <dgm:spPr/>
      <dgm:t>
        <a:bodyPr/>
        <a:lstStyle/>
        <a:p>
          <a:pPr algn="just"/>
          <a:r>
            <a:rPr lang="pt-BR" sz="2000" dirty="0"/>
            <a:t>Realizou alterações na Lei nº 9.717, de 1998, com destaque para </a:t>
          </a:r>
          <a:r>
            <a:rPr lang="pt-BR" sz="2000" b="1" u="sng" dirty="0"/>
            <a:t>inclusão do art. 8º-B</a:t>
          </a:r>
          <a:r>
            <a:rPr lang="pt-BR" sz="2000" dirty="0"/>
            <a:t>, da Lei nº 9.717, de 1998, com exigência de </a:t>
          </a:r>
          <a:r>
            <a:rPr lang="pt-BR" sz="2000" b="1" u="sng" dirty="0"/>
            <a:t>requisitos mínimos</a:t>
          </a:r>
          <a:r>
            <a:rPr lang="pt-BR" sz="2000" dirty="0"/>
            <a:t> a serem atendidos pelos dirigentes, gestores de recursos e membros do comitê de investimentos e membros dos conselhos deliberativo e fiscal.</a:t>
          </a:r>
        </a:p>
      </dgm:t>
    </dgm:pt>
    <dgm:pt modelId="{40A41B60-259A-4932-BC77-EEDEE62AC87F}" type="parTrans" cxnId="{2EA09793-1430-4BF4-858E-933494DACFDA}">
      <dgm:prSet/>
      <dgm:spPr/>
      <dgm:t>
        <a:bodyPr/>
        <a:lstStyle/>
        <a:p>
          <a:endParaRPr lang="pt-BR"/>
        </a:p>
      </dgm:t>
    </dgm:pt>
    <dgm:pt modelId="{94507564-A166-4F49-86A7-E9C0716B47BC}" type="sibTrans" cxnId="{2EA09793-1430-4BF4-858E-933494DACFDA}">
      <dgm:prSet/>
      <dgm:spPr/>
      <dgm:t>
        <a:bodyPr/>
        <a:lstStyle/>
        <a:p>
          <a:endParaRPr lang="pt-BR"/>
        </a:p>
      </dgm:t>
    </dgm:pt>
    <dgm:pt modelId="{52B775EF-6DFB-45B2-8657-8EB40754CB4C}">
      <dgm:prSet phldrT="[Texto]"/>
      <dgm:spPr>
        <a:solidFill>
          <a:schemeClr val="accent4"/>
        </a:solidFill>
      </dgm:spPr>
      <dgm:t>
        <a:bodyPr/>
        <a:lstStyle/>
        <a:p>
          <a:r>
            <a:rPr lang="pt-BR" dirty="0">
              <a:solidFill>
                <a:schemeClr val="tx1"/>
              </a:solidFill>
            </a:rPr>
            <a:t>Portarias nº 9.907/2020 e 1.467/2022</a:t>
          </a:r>
        </a:p>
      </dgm:t>
    </dgm:pt>
    <dgm:pt modelId="{4FD45483-7F3D-4AAC-ABFF-B2113311B451}" type="parTrans" cxnId="{A20F6DE0-6368-42D9-A98D-72F113B4D517}">
      <dgm:prSet/>
      <dgm:spPr/>
      <dgm:t>
        <a:bodyPr/>
        <a:lstStyle/>
        <a:p>
          <a:endParaRPr lang="pt-BR"/>
        </a:p>
      </dgm:t>
    </dgm:pt>
    <dgm:pt modelId="{093687D2-7DFD-44A8-8C3A-1DA8FB81C818}" type="sibTrans" cxnId="{A20F6DE0-6368-42D9-A98D-72F113B4D517}">
      <dgm:prSet/>
      <dgm:spPr/>
      <dgm:t>
        <a:bodyPr/>
        <a:lstStyle/>
        <a:p>
          <a:endParaRPr lang="pt-BR"/>
        </a:p>
      </dgm:t>
    </dgm:pt>
    <dgm:pt modelId="{B3C2973B-8EFF-46CC-AAAE-31B0E0916C7D}">
      <dgm:prSet phldrT="[Texto]" custT="1"/>
      <dgm:spPr/>
      <dgm:t>
        <a:bodyPr/>
        <a:lstStyle/>
        <a:p>
          <a:pPr algn="just"/>
          <a:r>
            <a:rPr lang="pt-BR" sz="1800" dirty="0"/>
            <a:t>Regulamentou o art. 8º-B, da Lei nº 9.717, de 1998, estabelecendo os </a:t>
          </a:r>
          <a:r>
            <a:rPr lang="pt-BR" sz="1800" b="1" u="sng" dirty="0"/>
            <a:t>requisitos mínimos</a:t>
          </a:r>
          <a:r>
            <a:rPr lang="pt-BR" sz="1800" dirty="0"/>
            <a:t> para nomeação ou permanência dos dirigentes da unidade gestora e conselheiros.</a:t>
          </a:r>
        </a:p>
      </dgm:t>
    </dgm:pt>
    <dgm:pt modelId="{4C2113E4-2EAA-4CEE-AEE4-F91668F8EF14}" type="parTrans" cxnId="{462D6922-2636-424A-8FDD-1AB6461BCE25}">
      <dgm:prSet/>
      <dgm:spPr/>
      <dgm:t>
        <a:bodyPr/>
        <a:lstStyle/>
        <a:p>
          <a:endParaRPr lang="pt-BR"/>
        </a:p>
      </dgm:t>
    </dgm:pt>
    <dgm:pt modelId="{1C0D2929-5F14-447C-BAC4-A169221C66AF}" type="sibTrans" cxnId="{462D6922-2636-424A-8FDD-1AB6461BCE25}">
      <dgm:prSet/>
      <dgm:spPr/>
      <dgm:t>
        <a:bodyPr/>
        <a:lstStyle/>
        <a:p>
          <a:endParaRPr lang="pt-BR"/>
        </a:p>
      </dgm:t>
    </dgm:pt>
    <dgm:pt modelId="{1A97E12A-36A8-44C4-9EF2-245893AEEF0F}">
      <dgm:prSet phldrT="[Texto]" custT="1"/>
      <dgm:spPr/>
      <dgm:t>
        <a:bodyPr/>
        <a:lstStyle/>
        <a:p>
          <a:pPr algn="just"/>
          <a:r>
            <a:rPr lang="pt-BR" sz="1800" dirty="0"/>
            <a:t>O ente federativo ou o conselho deliberativo poderão estabelecer requisitos adicionais, destinados a melhoria da gestão do RPPS.</a:t>
          </a:r>
        </a:p>
      </dgm:t>
    </dgm:pt>
    <dgm:pt modelId="{EF07BFDC-D6F9-47F3-8C7A-5AD2A3149A32}" type="parTrans" cxnId="{D9127EAA-34C9-4FB6-9376-87BF0E67DE85}">
      <dgm:prSet/>
      <dgm:spPr/>
      <dgm:t>
        <a:bodyPr/>
        <a:lstStyle/>
        <a:p>
          <a:endParaRPr lang="pt-BR"/>
        </a:p>
      </dgm:t>
    </dgm:pt>
    <dgm:pt modelId="{A1FC3E02-E156-4C22-9B2E-84715F160A75}" type="sibTrans" cxnId="{D9127EAA-34C9-4FB6-9376-87BF0E67DE85}">
      <dgm:prSet/>
      <dgm:spPr/>
      <dgm:t>
        <a:bodyPr/>
        <a:lstStyle/>
        <a:p>
          <a:endParaRPr lang="pt-BR"/>
        </a:p>
      </dgm:t>
    </dgm:pt>
    <dgm:pt modelId="{52A36EF8-E178-4CA8-8CAB-1D860CB92414}" type="pres">
      <dgm:prSet presAssocID="{154DFAAA-3F8C-4DE4-BE1B-12D1562902AC}" presName="Name0" presStyleCnt="0">
        <dgm:presLayoutVars>
          <dgm:dir/>
          <dgm:animLvl val="lvl"/>
          <dgm:resizeHandles/>
        </dgm:presLayoutVars>
      </dgm:prSet>
      <dgm:spPr/>
    </dgm:pt>
    <dgm:pt modelId="{55961892-403E-4DF2-8899-390C66E775BF}" type="pres">
      <dgm:prSet presAssocID="{60380523-F65C-42FE-B21F-1114114CFA72}" presName="linNode" presStyleCnt="0"/>
      <dgm:spPr/>
    </dgm:pt>
    <dgm:pt modelId="{8D9223BC-6629-4FAE-8CFE-2C7025BCEFA3}" type="pres">
      <dgm:prSet presAssocID="{60380523-F65C-42FE-B21F-1114114CFA72}" presName="parentShp" presStyleLbl="node1" presStyleIdx="0" presStyleCnt="2">
        <dgm:presLayoutVars>
          <dgm:bulletEnabled val="1"/>
        </dgm:presLayoutVars>
      </dgm:prSet>
      <dgm:spPr/>
    </dgm:pt>
    <dgm:pt modelId="{E34AB2C7-DD7E-43AE-A8EC-DDBE795BBECC}" type="pres">
      <dgm:prSet presAssocID="{60380523-F65C-42FE-B21F-1114114CFA72}" presName="childShp" presStyleLbl="bgAccFollowNode1" presStyleIdx="0" presStyleCnt="2" custScaleY="117374">
        <dgm:presLayoutVars>
          <dgm:bulletEnabled val="1"/>
        </dgm:presLayoutVars>
      </dgm:prSet>
      <dgm:spPr/>
    </dgm:pt>
    <dgm:pt modelId="{6C7E8BDC-0F85-482B-8090-A1C9E9C16D42}" type="pres">
      <dgm:prSet presAssocID="{2BB8854C-52D8-4C72-82F5-0A3C0DE9A960}" presName="spacing" presStyleCnt="0"/>
      <dgm:spPr/>
    </dgm:pt>
    <dgm:pt modelId="{F2C18F8D-FA01-47E2-BF03-F480034E61ED}" type="pres">
      <dgm:prSet presAssocID="{52B775EF-6DFB-45B2-8657-8EB40754CB4C}" presName="linNode" presStyleCnt="0"/>
      <dgm:spPr/>
    </dgm:pt>
    <dgm:pt modelId="{1C370D7F-2634-4E2C-B5E6-7B3846BEE16D}" type="pres">
      <dgm:prSet presAssocID="{52B775EF-6DFB-45B2-8657-8EB40754CB4C}" presName="parentShp" presStyleLbl="node1" presStyleIdx="1" presStyleCnt="2">
        <dgm:presLayoutVars>
          <dgm:bulletEnabled val="1"/>
        </dgm:presLayoutVars>
      </dgm:prSet>
      <dgm:spPr/>
    </dgm:pt>
    <dgm:pt modelId="{FC74ED09-F767-41BD-BA5A-88217C412EF4}" type="pres">
      <dgm:prSet presAssocID="{52B775EF-6DFB-45B2-8657-8EB40754CB4C}" presName="childShp" presStyleLbl="bgAccFollowNode1" presStyleIdx="1" presStyleCnt="2" custScaleY="114195" custLinFactNeighborY="-2872">
        <dgm:presLayoutVars>
          <dgm:bulletEnabled val="1"/>
        </dgm:presLayoutVars>
      </dgm:prSet>
      <dgm:spPr/>
    </dgm:pt>
  </dgm:ptLst>
  <dgm:cxnLst>
    <dgm:cxn modelId="{16813019-E959-47D1-9291-CB4A3A0E67BB}" type="presOf" srcId="{E5F0DB51-6C14-4E30-A623-094D7FDD33C3}" destId="{E34AB2C7-DD7E-43AE-A8EC-DDBE795BBECC}" srcOrd="0" destOrd="0" presId="urn:microsoft.com/office/officeart/2005/8/layout/vList6"/>
    <dgm:cxn modelId="{F5B7F51E-4097-4F8B-A2DD-8C6929CDA955}" type="presOf" srcId="{60380523-F65C-42FE-B21F-1114114CFA72}" destId="{8D9223BC-6629-4FAE-8CFE-2C7025BCEFA3}" srcOrd="0" destOrd="0" presId="urn:microsoft.com/office/officeart/2005/8/layout/vList6"/>
    <dgm:cxn modelId="{462D6922-2636-424A-8FDD-1AB6461BCE25}" srcId="{52B775EF-6DFB-45B2-8657-8EB40754CB4C}" destId="{B3C2973B-8EFF-46CC-AAAE-31B0E0916C7D}" srcOrd="0" destOrd="0" parTransId="{4C2113E4-2EAA-4CEE-AEE4-F91668F8EF14}" sibTransId="{1C0D2929-5F14-447C-BAC4-A169221C66AF}"/>
    <dgm:cxn modelId="{1626F75E-C79D-4CFA-A9E0-364383EE3DD2}" type="presOf" srcId="{154DFAAA-3F8C-4DE4-BE1B-12D1562902AC}" destId="{52A36EF8-E178-4CA8-8CAB-1D860CB92414}" srcOrd="0" destOrd="0" presId="urn:microsoft.com/office/officeart/2005/8/layout/vList6"/>
    <dgm:cxn modelId="{2EA09793-1430-4BF4-858E-933494DACFDA}" srcId="{60380523-F65C-42FE-B21F-1114114CFA72}" destId="{E5F0DB51-6C14-4E30-A623-094D7FDD33C3}" srcOrd="0" destOrd="0" parTransId="{40A41B60-259A-4932-BC77-EEDEE62AC87F}" sibTransId="{94507564-A166-4F49-86A7-E9C0716B47BC}"/>
    <dgm:cxn modelId="{D9127EAA-34C9-4FB6-9376-87BF0E67DE85}" srcId="{52B775EF-6DFB-45B2-8657-8EB40754CB4C}" destId="{1A97E12A-36A8-44C4-9EF2-245893AEEF0F}" srcOrd="1" destOrd="0" parTransId="{EF07BFDC-D6F9-47F3-8C7A-5AD2A3149A32}" sibTransId="{A1FC3E02-E156-4C22-9B2E-84715F160A75}"/>
    <dgm:cxn modelId="{880A3AC6-2C44-4C2C-980D-B5F42AF44D48}" srcId="{154DFAAA-3F8C-4DE4-BE1B-12D1562902AC}" destId="{60380523-F65C-42FE-B21F-1114114CFA72}" srcOrd="0" destOrd="0" parTransId="{DEEB0F33-2902-4CD0-8C19-996DF472DEF1}" sibTransId="{2BB8854C-52D8-4C72-82F5-0A3C0DE9A960}"/>
    <dgm:cxn modelId="{140539D0-B8B9-4B5D-9849-F91029E1B021}" type="presOf" srcId="{1A97E12A-36A8-44C4-9EF2-245893AEEF0F}" destId="{FC74ED09-F767-41BD-BA5A-88217C412EF4}" srcOrd="0" destOrd="1" presId="urn:microsoft.com/office/officeart/2005/8/layout/vList6"/>
    <dgm:cxn modelId="{A20F6DE0-6368-42D9-A98D-72F113B4D517}" srcId="{154DFAAA-3F8C-4DE4-BE1B-12D1562902AC}" destId="{52B775EF-6DFB-45B2-8657-8EB40754CB4C}" srcOrd="1" destOrd="0" parTransId="{4FD45483-7F3D-4AAC-ABFF-B2113311B451}" sibTransId="{093687D2-7DFD-44A8-8C3A-1DA8FB81C818}"/>
    <dgm:cxn modelId="{0A91D6E8-F87D-44B7-853F-645D57205F56}" type="presOf" srcId="{52B775EF-6DFB-45B2-8657-8EB40754CB4C}" destId="{1C370D7F-2634-4E2C-B5E6-7B3846BEE16D}" srcOrd="0" destOrd="0" presId="urn:microsoft.com/office/officeart/2005/8/layout/vList6"/>
    <dgm:cxn modelId="{608F88F9-E0B1-41FE-B1D9-1EB678E92789}" type="presOf" srcId="{B3C2973B-8EFF-46CC-AAAE-31B0E0916C7D}" destId="{FC74ED09-F767-41BD-BA5A-88217C412EF4}" srcOrd="0" destOrd="0" presId="urn:microsoft.com/office/officeart/2005/8/layout/vList6"/>
    <dgm:cxn modelId="{598D3D44-D6D6-476E-B6EB-794FFA9091BC}" type="presParOf" srcId="{52A36EF8-E178-4CA8-8CAB-1D860CB92414}" destId="{55961892-403E-4DF2-8899-390C66E775BF}" srcOrd="0" destOrd="0" presId="urn:microsoft.com/office/officeart/2005/8/layout/vList6"/>
    <dgm:cxn modelId="{FA6580B7-40D5-481E-A1DD-BB38335874AA}" type="presParOf" srcId="{55961892-403E-4DF2-8899-390C66E775BF}" destId="{8D9223BC-6629-4FAE-8CFE-2C7025BCEFA3}" srcOrd="0" destOrd="0" presId="urn:microsoft.com/office/officeart/2005/8/layout/vList6"/>
    <dgm:cxn modelId="{24186F07-3E30-43CC-BBF4-6A0FEBC6CBF9}" type="presParOf" srcId="{55961892-403E-4DF2-8899-390C66E775BF}" destId="{E34AB2C7-DD7E-43AE-A8EC-DDBE795BBECC}" srcOrd="1" destOrd="0" presId="urn:microsoft.com/office/officeart/2005/8/layout/vList6"/>
    <dgm:cxn modelId="{E7DC6F54-FDBF-456C-B4BA-440CD7986B0A}" type="presParOf" srcId="{52A36EF8-E178-4CA8-8CAB-1D860CB92414}" destId="{6C7E8BDC-0F85-482B-8090-A1C9E9C16D42}" srcOrd="1" destOrd="0" presId="urn:microsoft.com/office/officeart/2005/8/layout/vList6"/>
    <dgm:cxn modelId="{0A008385-88D1-4CB4-A497-F44799E78814}" type="presParOf" srcId="{52A36EF8-E178-4CA8-8CAB-1D860CB92414}" destId="{F2C18F8D-FA01-47E2-BF03-F480034E61ED}" srcOrd="2" destOrd="0" presId="urn:microsoft.com/office/officeart/2005/8/layout/vList6"/>
    <dgm:cxn modelId="{4C9BB5F8-364F-464E-963F-C76367E58B31}" type="presParOf" srcId="{F2C18F8D-FA01-47E2-BF03-F480034E61ED}" destId="{1C370D7F-2634-4E2C-B5E6-7B3846BEE16D}" srcOrd="0" destOrd="0" presId="urn:microsoft.com/office/officeart/2005/8/layout/vList6"/>
    <dgm:cxn modelId="{1092BFE2-B979-4B7E-BF26-4A722C4B0024}" type="presParOf" srcId="{F2C18F8D-FA01-47E2-BF03-F480034E61ED}" destId="{FC74ED09-F767-41BD-BA5A-88217C412EF4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1B0892A7-36F0-47BE-9800-B7446C617B67}" type="doc">
      <dgm:prSet loTypeId="urn:microsoft.com/office/officeart/2005/8/layout/hierarchy2" loCatId="hierarchy" qsTypeId="urn:microsoft.com/office/officeart/2005/8/quickstyle/3d1" qsCatId="3D" csTypeId="urn:microsoft.com/office/officeart/2005/8/colors/accent5_2" csCatId="accent5" phldr="1"/>
      <dgm:spPr/>
      <dgm:t>
        <a:bodyPr/>
        <a:lstStyle/>
        <a:p>
          <a:endParaRPr lang="pt-BR"/>
        </a:p>
      </dgm:t>
    </dgm:pt>
    <dgm:pt modelId="{BF34331B-B08A-4803-84E0-A8759266805C}" type="pres">
      <dgm:prSet presAssocID="{1B0892A7-36F0-47BE-9800-B7446C617B67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</dgm:ptLst>
  <dgm:cxnLst>
    <dgm:cxn modelId="{7C262D07-A7CC-406C-88FF-5AA49BEB6D8F}" type="presOf" srcId="{1B0892A7-36F0-47BE-9800-B7446C617B67}" destId="{BF34331B-B08A-4803-84E0-A8759266805C}" srcOrd="0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6B236443-8C5B-4F4F-82CF-9E0F3AE9946B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47C7891D-867E-4110-98D0-6A212137401C}">
      <dgm:prSet phldrT="[Texto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pt-BR" sz="3600" dirty="0">
              <a:solidFill>
                <a:schemeClr val="tx1"/>
              </a:solidFill>
            </a:rPr>
            <a:t>Experiência Profissional</a:t>
          </a:r>
        </a:p>
      </dgm:t>
    </dgm:pt>
    <dgm:pt modelId="{E0314F82-854A-42A7-923D-68D4F76FB806}" type="parTrans" cxnId="{186F82CC-04EE-4EA8-B728-BD995EECDECD}">
      <dgm:prSet/>
      <dgm:spPr/>
      <dgm:t>
        <a:bodyPr/>
        <a:lstStyle/>
        <a:p>
          <a:endParaRPr lang="pt-BR"/>
        </a:p>
      </dgm:t>
    </dgm:pt>
    <dgm:pt modelId="{05378AD5-DBA6-4AC3-B67C-347C19C0727D}" type="sibTrans" cxnId="{186F82CC-04EE-4EA8-B728-BD995EECDECD}">
      <dgm:prSet/>
      <dgm:spPr/>
      <dgm:t>
        <a:bodyPr/>
        <a:lstStyle/>
        <a:p>
          <a:endParaRPr lang="pt-BR"/>
        </a:p>
      </dgm:t>
    </dgm:pt>
    <dgm:pt modelId="{E24754B4-494F-4952-988B-DC1D04F488C9}">
      <dgm:prSet phldrT="[Texto]"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pt-BR" sz="2600" dirty="0">
              <a:solidFill>
                <a:schemeClr val="tx1"/>
              </a:solidFill>
            </a:rPr>
            <a:t>Experiência, no mínimo, de </a:t>
          </a:r>
          <a:r>
            <a:rPr lang="pt-BR" sz="2600" u="sng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 anos</a:t>
          </a:r>
          <a:r>
            <a:rPr lang="pt-BR" sz="2600" u="none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</a:t>
          </a:r>
          <a:r>
            <a:rPr lang="pt-BR" sz="2600" u="sng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conforme especificidade de cada cargo ou função</a:t>
          </a:r>
          <a:r>
            <a:rPr lang="pt-BR" sz="2600" u="none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pt-BR" sz="2600" dirty="0">
              <a:solidFill>
                <a:schemeClr val="tx1"/>
              </a:solidFill>
            </a:rPr>
            <a:t>(previdenciária, financeira, administrativa, contábil, jurídica, de fiscalização, atuarial ou auditoria), conforme </a:t>
          </a:r>
          <a:r>
            <a:rPr lang="pt-BR" sz="2600" u="sng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definido na legislação ou pelo Conselho Deliberativo.</a:t>
          </a:r>
          <a:endParaRPr lang="pt-BR" sz="2600" dirty="0">
            <a:solidFill>
              <a:schemeClr val="tx1"/>
            </a:solidFill>
          </a:endParaRPr>
        </a:p>
      </dgm:t>
    </dgm:pt>
    <dgm:pt modelId="{A48507AB-C33B-43FE-9B3D-47DA9190F271}" type="parTrans" cxnId="{1F27ADC6-9732-40C6-B47F-FD7620B35139}">
      <dgm:prSet/>
      <dgm:spPr/>
      <dgm:t>
        <a:bodyPr/>
        <a:lstStyle/>
        <a:p>
          <a:endParaRPr lang="pt-BR"/>
        </a:p>
      </dgm:t>
    </dgm:pt>
    <dgm:pt modelId="{F2A5B366-13F0-42D3-8DFA-7D2CD1C34C86}" type="sibTrans" cxnId="{1F27ADC6-9732-40C6-B47F-FD7620B35139}">
      <dgm:prSet/>
      <dgm:spPr/>
      <dgm:t>
        <a:bodyPr/>
        <a:lstStyle/>
        <a:p>
          <a:endParaRPr lang="pt-BR"/>
        </a:p>
      </dgm:t>
    </dgm:pt>
    <dgm:pt modelId="{E4A2291A-7D6B-4989-836B-31C5AECF971A}" type="pres">
      <dgm:prSet presAssocID="{6B236443-8C5B-4F4F-82CF-9E0F3AE9946B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84C67569-B486-45D2-B318-4C4C6137F728}" type="pres">
      <dgm:prSet presAssocID="{47C7891D-867E-4110-98D0-6A212137401C}" presName="root1" presStyleCnt="0"/>
      <dgm:spPr/>
    </dgm:pt>
    <dgm:pt modelId="{6FAF0A75-3C33-432E-AD27-97C53E263A66}" type="pres">
      <dgm:prSet presAssocID="{47C7891D-867E-4110-98D0-6A212137401C}" presName="LevelOneTextNode" presStyleLbl="node0" presStyleIdx="0" presStyleCnt="1" custScaleX="132676" custLinFactNeighborX="47165">
        <dgm:presLayoutVars>
          <dgm:chPref val="3"/>
        </dgm:presLayoutVars>
      </dgm:prSet>
      <dgm:spPr/>
    </dgm:pt>
    <dgm:pt modelId="{E4AACCD3-FE60-41B1-883E-E9CBAF4D5FC9}" type="pres">
      <dgm:prSet presAssocID="{47C7891D-867E-4110-98D0-6A212137401C}" presName="level2hierChild" presStyleCnt="0"/>
      <dgm:spPr/>
    </dgm:pt>
    <dgm:pt modelId="{1CE832CF-ED83-4A53-9A18-7356BB192DB3}" type="pres">
      <dgm:prSet presAssocID="{A48507AB-C33B-43FE-9B3D-47DA9190F271}" presName="conn2-1" presStyleLbl="parChTrans1D2" presStyleIdx="0" presStyleCnt="1"/>
      <dgm:spPr/>
    </dgm:pt>
    <dgm:pt modelId="{6BC787C4-FDB4-4677-911C-D4C053BBE560}" type="pres">
      <dgm:prSet presAssocID="{A48507AB-C33B-43FE-9B3D-47DA9190F271}" presName="connTx" presStyleLbl="parChTrans1D2" presStyleIdx="0" presStyleCnt="1"/>
      <dgm:spPr/>
    </dgm:pt>
    <dgm:pt modelId="{343FB8E0-E44F-4136-A786-12BCCC775562}" type="pres">
      <dgm:prSet presAssocID="{E24754B4-494F-4952-988B-DC1D04F488C9}" presName="root2" presStyleCnt="0"/>
      <dgm:spPr/>
    </dgm:pt>
    <dgm:pt modelId="{ECCFED54-8499-4141-BA20-0DECA778AB50}" type="pres">
      <dgm:prSet presAssocID="{E24754B4-494F-4952-988B-DC1D04F488C9}" presName="LevelTwoTextNode" presStyleLbl="node2" presStyleIdx="0" presStyleCnt="1" custScaleX="130213" custScaleY="607516">
        <dgm:presLayoutVars>
          <dgm:chPref val="3"/>
        </dgm:presLayoutVars>
      </dgm:prSet>
      <dgm:spPr/>
    </dgm:pt>
    <dgm:pt modelId="{45F79647-A738-414F-9FB2-77865B6ACDF8}" type="pres">
      <dgm:prSet presAssocID="{E24754B4-494F-4952-988B-DC1D04F488C9}" presName="level3hierChild" presStyleCnt="0"/>
      <dgm:spPr/>
    </dgm:pt>
  </dgm:ptLst>
  <dgm:cxnLst>
    <dgm:cxn modelId="{2B1D915E-DD37-4833-B057-DB34CEDF848F}" type="presOf" srcId="{A48507AB-C33B-43FE-9B3D-47DA9190F271}" destId="{6BC787C4-FDB4-4677-911C-D4C053BBE560}" srcOrd="1" destOrd="0" presId="urn:microsoft.com/office/officeart/2008/layout/HorizontalMultiLevelHierarchy"/>
    <dgm:cxn modelId="{F1B548AA-7469-462C-8243-7C57C4CC3DB5}" type="presOf" srcId="{E24754B4-494F-4952-988B-DC1D04F488C9}" destId="{ECCFED54-8499-4141-BA20-0DECA778AB50}" srcOrd="0" destOrd="0" presId="urn:microsoft.com/office/officeart/2008/layout/HorizontalMultiLevelHierarchy"/>
    <dgm:cxn modelId="{73F1E7C0-64CA-4E1F-8639-2C90F54CBFD7}" type="presOf" srcId="{A48507AB-C33B-43FE-9B3D-47DA9190F271}" destId="{1CE832CF-ED83-4A53-9A18-7356BB192DB3}" srcOrd="0" destOrd="0" presId="urn:microsoft.com/office/officeart/2008/layout/HorizontalMultiLevelHierarchy"/>
    <dgm:cxn modelId="{1F27ADC6-9732-40C6-B47F-FD7620B35139}" srcId="{47C7891D-867E-4110-98D0-6A212137401C}" destId="{E24754B4-494F-4952-988B-DC1D04F488C9}" srcOrd="0" destOrd="0" parTransId="{A48507AB-C33B-43FE-9B3D-47DA9190F271}" sibTransId="{F2A5B366-13F0-42D3-8DFA-7D2CD1C34C86}"/>
    <dgm:cxn modelId="{186F82CC-04EE-4EA8-B728-BD995EECDECD}" srcId="{6B236443-8C5B-4F4F-82CF-9E0F3AE9946B}" destId="{47C7891D-867E-4110-98D0-6A212137401C}" srcOrd="0" destOrd="0" parTransId="{E0314F82-854A-42A7-923D-68D4F76FB806}" sibTransId="{05378AD5-DBA6-4AC3-B67C-347C19C0727D}"/>
    <dgm:cxn modelId="{2C4B2EDA-ACAB-46BF-AFFA-704EA0047142}" type="presOf" srcId="{6B236443-8C5B-4F4F-82CF-9E0F3AE9946B}" destId="{E4A2291A-7D6B-4989-836B-31C5AECF971A}" srcOrd="0" destOrd="0" presId="urn:microsoft.com/office/officeart/2008/layout/HorizontalMultiLevelHierarchy"/>
    <dgm:cxn modelId="{DCF545F0-C3A6-44D3-8BE4-B498C3F14070}" type="presOf" srcId="{47C7891D-867E-4110-98D0-6A212137401C}" destId="{6FAF0A75-3C33-432E-AD27-97C53E263A66}" srcOrd="0" destOrd="0" presId="urn:microsoft.com/office/officeart/2008/layout/HorizontalMultiLevelHierarchy"/>
    <dgm:cxn modelId="{B7912E05-1A7F-4C68-8056-854C587FF42E}" type="presParOf" srcId="{E4A2291A-7D6B-4989-836B-31C5AECF971A}" destId="{84C67569-B486-45D2-B318-4C4C6137F728}" srcOrd="0" destOrd="0" presId="urn:microsoft.com/office/officeart/2008/layout/HorizontalMultiLevelHierarchy"/>
    <dgm:cxn modelId="{625B48BD-FFF9-4C9D-9AD3-65B54B09D535}" type="presParOf" srcId="{84C67569-B486-45D2-B318-4C4C6137F728}" destId="{6FAF0A75-3C33-432E-AD27-97C53E263A66}" srcOrd="0" destOrd="0" presId="urn:microsoft.com/office/officeart/2008/layout/HorizontalMultiLevelHierarchy"/>
    <dgm:cxn modelId="{072609E6-8191-44D4-877D-F7A2012593D1}" type="presParOf" srcId="{84C67569-B486-45D2-B318-4C4C6137F728}" destId="{E4AACCD3-FE60-41B1-883E-E9CBAF4D5FC9}" srcOrd="1" destOrd="0" presId="urn:microsoft.com/office/officeart/2008/layout/HorizontalMultiLevelHierarchy"/>
    <dgm:cxn modelId="{6112FC89-F70C-4AEC-97AE-AD2FF8081345}" type="presParOf" srcId="{E4AACCD3-FE60-41B1-883E-E9CBAF4D5FC9}" destId="{1CE832CF-ED83-4A53-9A18-7356BB192DB3}" srcOrd="0" destOrd="0" presId="urn:microsoft.com/office/officeart/2008/layout/HorizontalMultiLevelHierarchy"/>
    <dgm:cxn modelId="{B5593DD5-7C65-4580-BD24-2C0946937751}" type="presParOf" srcId="{1CE832CF-ED83-4A53-9A18-7356BB192DB3}" destId="{6BC787C4-FDB4-4677-911C-D4C053BBE560}" srcOrd="0" destOrd="0" presId="urn:microsoft.com/office/officeart/2008/layout/HorizontalMultiLevelHierarchy"/>
    <dgm:cxn modelId="{01C7F257-F432-4F5D-899D-6F42BD78755A}" type="presParOf" srcId="{E4AACCD3-FE60-41B1-883E-E9CBAF4D5FC9}" destId="{343FB8E0-E44F-4136-A786-12BCCC775562}" srcOrd="1" destOrd="0" presId="urn:microsoft.com/office/officeart/2008/layout/HorizontalMultiLevelHierarchy"/>
    <dgm:cxn modelId="{C1C8303A-A860-41AD-84C0-5323E074D1B2}" type="presParOf" srcId="{343FB8E0-E44F-4136-A786-12BCCC775562}" destId="{ECCFED54-8499-4141-BA20-0DECA778AB50}" srcOrd="0" destOrd="0" presId="urn:microsoft.com/office/officeart/2008/layout/HorizontalMultiLevelHierarchy"/>
    <dgm:cxn modelId="{904CA297-0568-4733-8A9E-8065369D410F}" type="presParOf" srcId="{343FB8E0-E44F-4136-A786-12BCCC775562}" destId="{45F79647-A738-414F-9FB2-77865B6ACDF8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E6CF2AF9-504C-4C6B-B591-85927AC8AFA9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</dgm:pt>
    <dgm:pt modelId="{819D7BC2-E006-4076-AD57-EA774410CF5A}">
      <dgm:prSet phldrT="[Texto]" custT="1"/>
      <dgm:spPr>
        <a:solidFill>
          <a:schemeClr val="bg2"/>
        </a:solidFill>
      </dgm:spPr>
      <dgm:t>
        <a:bodyPr/>
        <a:lstStyle/>
        <a:p>
          <a:r>
            <a:rPr lang="pt-BR" sz="1800" b="1" i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Vigente a partir de </a:t>
          </a:r>
          <a:r>
            <a:rPr lang="pt-BR" sz="1800" b="1" i="0" u="sng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27/04/2020</a:t>
          </a:r>
          <a:r>
            <a:rPr lang="pt-BR" sz="1800" b="1" i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(Dirigentes) e a partir de </a:t>
          </a:r>
          <a:r>
            <a:rPr lang="pt-BR" sz="1800" b="1" i="0" u="sng" dirty="0">
              <a:solidFill>
                <a:schemeClr val="tx1"/>
              </a:solidFill>
              <a:effectLst/>
            </a:rPr>
            <a:t>01/</a:t>
          </a:r>
          <a:r>
            <a:rPr lang="pt-BR" sz="1800" b="1" i="0" u="sng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07/2022</a:t>
          </a:r>
          <a:r>
            <a:rPr lang="pt-BR" sz="1800" b="1" i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(Responsável pela Gestão dos Recursos do RPPS), </a:t>
          </a:r>
          <a:r>
            <a:rPr lang="pt-BR" sz="1800" b="1" i="0" u="sng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exigido somente para os nomeados ou reconduzidos após essas datas.</a:t>
          </a:r>
          <a:endParaRPr lang="pt-BR" sz="1800" b="1" i="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480F084-9AEC-4AAE-BA14-37255EA4CBAA}" type="parTrans" cxnId="{52C03565-3A8C-4388-A965-343366CF5270}">
      <dgm:prSet/>
      <dgm:spPr/>
      <dgm:t>
        <a:bodyPr/>
        <a:lstStyle/>
        <a:p>
          <a:endParaRPr lang="pt-BR"/>
        </a:p>
      </dgm:t>
    </dgm:pt>
    <dgm:pt modelId="{314095B5-6542-4295-A5F1-8A17CCCBF449}" type="sibTrans" cxnId="{52C03565-3A8C-4388-A965-343366CF5270}">
      <dgm:prSet/>
      <dgm:spPr/>
      <dgm:t>
        <a:bodyPr/>
        <a:lstStyle/>
        <a:p>
          <a:endParaRPr lang="pt-BR"/>
        </a:p>
      </dgm:t>
    </dgm:pt>
    <dgm:pt modelId="{2B23C2CE-1C59-4719-A9B1-E5DACF6EDF65}">
      <dgm:prSet phldrT="[Texto]" custT="1"/>
      <dgm:spPr>
        <a:solidFill>
          <a:schemeClr val="bg2"/>
        </a:solidFill>
      </dgm:spPr>
      <dgm:t>
        <a:bodyPr/>
        <a:lstStyle/>
        <a:p>
          <a:r>
            <a:rPr lang="pt-BR" sz="1800" b="1" u="sng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Batimento Automático</a:t>
          </a:r>
          <a:r>
            <a:rPr lang="pt-BR" sz="1800" b="1" u="none" dirty="0">
              <a:solidFill>
                <a:schemeClr val="tx1"/>
              </a:solidFill>
              <a:effectLst/>
            </a:rPr>
            <a:t> p</a:t>
          </a:r>
          <a:r>
            <a:rPr lang="pt-BR" sz="1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elo  CADPREV a partir de 31/07/2024</a:t>
          </a:r>
          <a:endParaRPr lang="pt-BR" sz="1800" dirty="0">
            <a:solidFill>
              <a:schemeClr val="tx1"/>
            </a:solidFill>
          </a:endParaRPr>
        </a:p>
      </dgm:t>
    </dgm:pt>
    <dgm:pt modelId="{9E5D23E4-9A1B-4EA1-B0EC-C38C9902C688}" type="parTrans" cxnId="{EF3B9C89-A523-46E0-AA5D-2EF505DEDF58}">
      <dgm:prSet/>
      <dgm:spPr/>
      <dgm:t>
        <a:bodyPr/>
        <a:lstStyle/>
        <a:p>
          <a:endParaRPr lang="pt-BR"/>
        </a:p>
      </dgm:t>
    </dgm:pt>
    <dgm:pt modelId="{1F3818CB-1287-4499-AAF4-6991CE3B5A76}" type="sibTrans" cxnId="{EF3B9C89-A523-46E0-AA5D-2EF505DEDF58}">
      <dgm:prSet/>
      <dgm:spPr/>
      <dgm:t>
        <a:bodyPr/>
        <a:lstStyle/>
        <a:p>
          <a:endParaRPr lang="pt-BR"/>
        </a:p>
      </dgm:t>
    </dgm:pt>
    <dgm:pt modelId="{8E0BA8E3-DFC8-49C6-84EC-3D7D0B0231FF}">
      <dgm:prSet custT="1"/>
      <dgm:spPr>
        <a:solidFill>
          <a:schemeClr val="bg2"/>
        </a:solidFill>
      </dgm:spPr>
      <dgm:t>
        <a:bodyPr/>
        <a:lstStyle/>
        <a:p>
          <a:r>
            <a:rPr lang="pt-BR" sz="1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Exemplos: declaração do empregador, registro em Carteira de Trabalho, Currículo, contrato de prestação de prestação de serviços, carta de recomendação, etc.</a:t>
          </a:r>
        </a:p>
      </dgm:t>
    </dgm:pt>
    <dgm:pt modelId="{6ECA4566-CEF6-4935-9A5B-1BA4894BAFBC}" type="parTrans" cxnId="{B210CF0F-554F-4DD8-92DA-8EBFC9C8CC1F}">
      <dgm:prSet/>
      <dgm:spPr/>
      <dgm:t>
        <a:bodyPr/>
        <a:lstStyle/>
        <a:p>
          <a:endParaRPr lang="pt-BR"/>
        </a:p>
      </dgm:t>
    </dgm:pt>
    <dgm:pt modelId="{3DD862A3-6D6B-46F9-A0B7-9C56CA2ED097}" type="sibTrans" cxnId="{B210CF0F-554F-4DD8-92DA-8EBFC9C8CC1F}">
      <dgm:prSet/>
      <dgm:spPr/>
      <dgm:t>
        <a:bodyPr/>
        <a:lstStyle/>
        <a:p>
          <a:endParaRPr lang="pt-BR"/>
        </a:p>
      </dgm:t>
    </dgm:pt>
    <dgm:pt modelId="{71B408A1-BF8F-4556-BF93-1C39EBC65B2C}" type="pres">
      <dgm:prSet presAssocID="{E6CF2AF9-504C-4C6B-B591-85927AC8AFA9}" presName="linearFlow" presStyleCnt="0">
        <dgm:presLayoutVars>
          <dgm:resizeHandles val="exact"/>
        </dgm:presLayoutVars>
      </dgm:prSet>
      <dgm:spPr/>
    </dgm:pt>
    <dgm:pt modelId="{E0CDAC74-5777-47F8-9CCE-6B46DF84C6A7}" type="pres">
      <dgm:prSet presAssocID="{819D7BC2-E006-4076-AD57-EA774410CF5A}" presName="node" presStyleLbl="node1" presStyleIdx="0" presStyleCnt="3" custScaleX="176545" custScaleY="202290">
        <dgm:presLayoutVars>
          <dgm:bulletEnabled val="1"/>
        </dgm:presLayoutVars>
      </dgm:prSet>
      <dgm:spPr/>
    </dgm:pt>
    <dgm:pt modelId="{9698D813-4B69-425D-BDC1-493A9515173B}" type="pres">
      <dgm:prSet presAssocID="{314095B5-6542-4295-A5F1-8A17CCCBF449}" presName="sibTrans" presStyleLbl="sibTrans2D1" presStyleIdx="0" presStyleCnt="2"/>
      <dgm:spPr/>
    </dgm:pt>
    <dgm:pt modelId="{A64E9337-1D17-4BCE-AF1C-614AD2FB4700}" type="pres">
      <dgm:prSet presAssocID="{314095B5-6542-4295-A5F1-8A17CCCBF449}" presName="connectorText" presStyleLbl="sibTrans2D1" presStyleIdx="0" presStyleCnt="2"/>
      <dgm:spPr/>
    </dgm:pt>
    <dgm:pt modelId="{14A333BB-9019-4177-ABCA-FE10279E7B09}" type="pres">
      <dgm:prSet presAssocID="{8E0BA8E3-DFC8-49C6-84EC-3D7D0B0231FF}" presName="node" presStyleLbl="node1" presStyleIdx="1" presStyleCnt="3" custScaleX="176545" custScaleY="70384">
        <dgm:presLayoutVars>
          <dgm:bulletEnabled val="1"/>
        </dgm:presLayoutVars>
      </dgm:prSet>
      <dgm:spPr/>
    </dgm:pt>
    <dgm:pt modelId="{FD3468B6-EFAC-400B-8A18-91EF5F868E70}" type="pres">
      <dgm:prSet presAssocID="{3DD862A3-6D6B-46F9-A0B7-9C56CA2ED097}" presName="sibTrans" presStyleLbl="sibTrans2D1" presStyleIdx="1" presStyleCnt="2"/>
      <dgm:spPr/>
    </dgm:pt>
    <dgm:pt modelId="{DD95DE30-0ED8-437E-80F4-F95625F497A4}" type="pres">
      <dgm:prSet presAssocID="{3DD862A3-6D6B-46F9-A0B7-9C56CA2ED097}" presName="connectorText" presStyleLbl="sibTrans2D1" presStyleIdx="1" presStyleCnt="2"/>
      <dgm:spPr/>
    </dgm:pt>
    <dgm:pt modelId="{74B33D70-4F06-479D-832F-3F46306242BF}" type="pres">
      <dgm:prSet presAssocID="{2B23C2CE-1C59-4719-A9B1-E5DACF6EDF65}" presName="node" presStyleLbl="node1" presStyleIdx="2" presStyleCnt="3" custScaleX="176545" custScaleY="62736">
        <dgm:presLayoutVars>
          <dgm:bulletEnabled val="1"/>
        </dgm:presLayoutVars>
      </dgm:prSet>
      <dgm:spPr/>
    </dgm:pt>
  </dgm:ptLst>
  <dgm:cxnLst>
    <dgm:cxn modelId="{B210CF0F-554F-4DD8-92DA-8EBFC9C8CC1F}" srcId="{E6CF2AF9-504C-4C6B-B591-85927AC8AFA9}" destId="{8E0BA8E3-DFC8-49C6-84EC-3D7D0B0231FF}" srcOrd="1" destOrd="0" parTransId="{6ECA4566-CEF6-4935-9A5B-1BA4894BAFBC}" sibTransId="{3DD862A3-6D6B-46F9-A0B7-9C56CA2ED097}"/>
    <dgm:cxn modelId="{408F7861-3590-4F5B-BAE1-E41A1E629036}" type="presOf" srcId="{314095B5-6542-4295-A5F1-8A17CCCBF449}" destId="{9698D813-4B69-425D-BDC1-493A9515173B}" srcOrd="0" destOrd="0" presId="urn:microsoft.com/office/officeart/2005/8/layout/process2"/>
    <dgm:cxn modelId="{52C03565-3A8C-4388-A965-343366CF5270}" srcId="{E6CF2AF9-504C-4C6B-B591-85927AC8AFA9}" destId="{819D7BC2-E006-4076-AD57-EA774410CF5A}" srcOrd="0" destOrd="0" parTransId="{6480F084-9AEC-4AAE-BA14-37255EA4CBAA}" sibTransId="{314095B5-6542-4295-A5F1-8A17CCCBF449}"/>
    <dgm:cxn modelId="{1F3A4A75-9151-49A1-A192-091C280EC21C}" type="presOf" srcId="{3DD862A3-6D6B-46F9-A0B7-9C56CA2ED097}" destId="{DD95DE30-0ED8-437E-80F4-F95625F497A4}" srcOrd="1" destOrd="0" presId="urn:microsoft.com/office/officeart/2005/8/layout/process2"/>
    <dgm:cxn modelId="{33DFF257-9B5D-48A6-A4EC-2C4E47F1B382}" type="presOf" srcId="{8E0BA8E3-DFC8-49C6-84EC-3D7D0B0231FF}" destId="{14A333BB-9019-4177-ABCA-FE10279E7B09}" srcOrd="0" destOrd="0" presId="urn:microsoft.com/office/officeart/2005/8/layout/process2"/>
    <dgm:cxn modelId="{EF3B9C89-A523-46E0-AA5D-2EF505DEDF58}" srcId="{E6CF2AF9-504C-4C6B-B591-85927AC8AFA9}" destId="{2B23C2CE-1C59-4719-A9B1-E5DACF6EDF65}" srcOrd="2" destOrd="0" parTransId="{9E5D23E4-9A1B-4EA1-B0EC-C38C9902C688}" sibTransId="{1F3818CB-1287-4499-AAF4-6991CE3B5A76}"/>
    <dgm:cxn modelId="{F4C680A1-96FA-4D75-A12E-9BFAE768CFB3}" type="presOf" srcId="{314095B5-6542-4295-A5F1-8A17CCCBF449}" destId="{A64E9337-1D17-4BCE-AF1C-614AD2FB4700}" srcOrd="1" destOrd="0" presId="urn:microsoft.com/office/officeart/2005/8/layout/process2"/>
    <dgm:cxn modelId="{FB68B8C1-99AC-4F18-BDB3-DD4361379A96}" type="presOf" srcId="{819D7BC2-E006-4076-AD57-EA774410CF5A}" destId="{E0CDAC74-5777-47F8-9CCE-6B46DF84C6A7}" srcOrd="0" destOrd="0" presId="urn:microsoft.com/office/officeart/2005/8/layout/process2"/>
    <dgm:cxn modelId="{0180FCC7-BAF3-46EA-9E4F-612FB3CE96E3}" type="presOf" srcId="{3DD862A3-6D6B-46F9-A0B7-9C56CA2ED097}" destId="{FD3468B6-EFAC-400B-8A18-91EF5F868E70}" srcOrd="0" destOrd="0" presId="urn:microsoft.com/office/officeart/2005/8/layout/process2"/>
    <dgm:cxn modelId="{69B558E5-745F-40F8-97B3-927C67CEB55D}" type="presOf" srcId="{E6CF2AF9-504C-4C6B-B591-85927AC8AFA9}" destId="{71B408A1-BF8F-4556-BF93-1C39EBC65B2C}" srcOrd="0" destOrd="0" presId="urn:microsoft.com/office/officeart/2005/8/layout/process2"/>
    <dgm:cxn modelId="{CF4BBAEE-9254-4A8C-8505-ACEEA72615CE}" type="presOf" srcId="{2B23C2CE-1C59-4719-A9B1-E5DACF6EDF65}" destId="{74B33D70-4F06-479D-832F-3F46306242BF}" srcOrd="0" destOrd="0" presId="urn:microsoft.com/office/officeart/2005/8/layout/process2"/>
    <dgm:cxn modelId="{67991007-C2BA-445D-89C9-EE4CC35C6A18}" type="presParOf" srcId="{71B408A1-BF8F-4556-BF93-1C39EBC65B2C}" destId="{E0CDAC74-5777-47F8-9CCE-6B46DF84C6A7}" srcOrd="0" destOrd="0" presId="urn:microsoft.com/office/officeart/2005/8/layout/process2"/>
    <dgm:cxn modelId="{544FFFE0-96CD-457A-A53B-5DE5EFDC1EFB}" type="presParOf" srcId="{71B408A1-BF8F-4556-BF93-1C39EBC65B2C}" destId="{9698D813-4B69-425D-BDC1-493A9515173B}" srcOrd="1" destOrd="0" presId="urn:microsoft.com/office/officeart/2005/8/layout/process2"/>
    <dgm:cxn modelId="{8683288A-D45A-4F13-B131-AF1AC97FB78A}" type="presParOf" srcId="{9698D813-4B69-425D-BDC1-493A9515173B}" destId="{A64E9337-1D17-4BCE-AF1C-614AD2FB4700}" srcOrd="0" destOrd="0" presId="urn:microsoft.com/office/officeart/2005/8/layout/process2"/>
    <dgm:cxn modelId="{E0C79328-8264-4EAF-96AA-166AB0CC0229}" type="presParOf" srcId="{71B408A1-BF8F-4556-BF93-1C39EBC65B2C}" destId="{14A333BB-9019-4177-ABCA-FE10279E7B09}" srcOrd="2" destOrd="0" presId="urn:microsoft.com/office/officeart/2005/8/layout/process2"/>
    <dgm:cxn modelId="{B8465CAD-62B9-4D08-82F0-BF59D9CEE5D8}" type="presParOf" srcId="{71B408A1-BF8F-4556-BF93-1C39EBC65B2C}" destId="{FD3468B6-EFAC-400B-8A18-91EF5F868E70}" srcOrd="3" destOrd="0" presId="urn:microsoft.com/office/officeart/2005/8/layout/process2"/>
    <dgm:cxn modelId="{4A541531-4CDD-4336-8C3C-0DCA8FC48A6E}" type="presParOf" srcId="{FD3468B6-EFAC-400B-8A18-91EF5F868E70}" destId="{DD95DE30-0ED8-437E-80F4-F95625F497A4}" srcOrd="0" destOrd="0" presId="urn:microsoft.com/office/officeart/2005/8/layout/process2"/>
    <dgm:cxn modelId="{6E2A63CF-B0BA-4D55-866D-3E6D971088B9}" type="presParOf" srcId="{71B408A1-BF8F-4556-BF93-1C39EBC65B2C}" destId="{74B33D70-4F06-479D-832F-3F46306242BF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1B0892A7-36F0-47BE-9800-B7446C617B67}" type="doc">
      <dgm:prSet loTypeId="urn:microsoft.com/office/officeart/2005/8/layout/hierarchy2" loCatId="hierarchy" qsTypeId="urn:microsoft.com/office/officeart/2005/8/quickstyle/3d1" qsCatId="3D" csTypeId="urn:microsoft.com/office/officeart/2005/8/colors/accent5_2" csCatId="accent5" phldr="1"/>
      <dgm:spPr/>
      <dgm:t>
        <a:bodyPr/>
        <a:lstStyle/>
        <a:p>
          <a:endParaRPr lang="pt-BR"/>
        </a:p>
      </dgm:t>
    </dgm:pt>
    <dgm:pt modelId="{BF34331B-B08A-4803-84E0-A8759266805C}" type="pres">
      <dgm:prSet presAssocID="{1B0892A7-36F0-47BE-9800-B7446C617B67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</dgm:ptLst>
  <dgm:cxnLst>
    <dgm:cxn modelId="{7C262D07-A7CC-406C-88FF-5AA49BEB6D8F}" type="presOf" srcId="{1B0892A7-36F0-47BE-9800-B7446C617B67}" destId="{BF34331B-B08A-4803-84E0-A8759266805C}" srcOrd="0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4DD61C93-EE0C-4AF4-A93D-1099104B42AA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E8C0569D-0575-45D8-A172-1588A3ACF220}" type="pres">
      <dgm:prSet presAssocID="{4DD61C93-EE0C-4AF4-A93D-1099104B42AA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</dgm:ptLst>
  <dgm:cxnLst>
    <dgm:cxn modelId="{D8C8D266-E95C-4598-A4FB-8492CAF86520}" type="presOf" srcId="{4DD61C93-EE0C-4AF4-A93D-1099104B42AA}" destId="{E8C0569D-0575-45D8-A172-1588A3ACF220}" srcOrd="0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6B236443-8C5B-4F4F-82CF-9E0F3AE9946B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47C7891D-867E-4110-98D0-6A212137401C}">
      <dgm:prSet phldrT="[Texto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pt-BR" sz="3600" dirty="0">
              <a:solidFill>
                <a:schemeClr val="tx1"/>
              </a:solidFill>
            </a:rPr>
            <a:t>Formação Superior</a:t>
          </a:r>
        </a:p>
      </dgm:t>
    </dgm:pt>
    <dgm:pt modelId="{E0314F82-854A-42A7-923D-68D4F76FB806}" type="parTrans" cxnId="{186F82CC-04EE-4EA8-B728-BD995EECDECD}">
      <dgm:prSet/>
      <dgm:spPr/>
      <dgm:t>
        <a:bodyPr/>
        <a:lstStyle/>
        <a:p>
          <a:endParaRPr lang="pt-BR"/>
        </a:p>
      </dgm:t>
    </dgm:pt>
    <dgm:pt modelId="{05378AD5-DBA6-4AC3-B67C-347C19C0727D}" type="sibTrans" cxnId="{186F82CC-04EE-4EA8-B728-BD995EECDECD}">
      <dgm:prSet/>
      <dgm:spPr/>
      <dgm:t>
        <a:bodyPr/>
        <a:lstStyle/>
        <a:p>
          <a:endParaRPr lang="pt-BR"/>
        </a:p>
      </dgm:t>
    </dgm:pt>
    <dgm:pt modelId="{E24754B4-494F-4952-988B-DC1D04F488C9}">
      <dgm:prSet phldrT="[Texto]" custT="1"/>
      <dgm:spPr>
        <a:solidFill>
          <a:schemeClr val="accent4"/>
        </a:solidFill>
      </dgm:spPr>
      <dgm:t>
        <a:bodyPr/>
        <a:lstStyle/>
        <a:p>
          <a:r>
            <a:rPr lang="pt-BR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Qualquer Curso Superior</a:t>
          </a:r>
        </a:p>
      </dgm:t>
    </dgm:pt>
    <dgm:pt modelId="{A48507AB-C33B-43FE-9B3D-47DA9190F271}" type="parTrans" cxnId="{1F27ADC6-9732-40C6-B47F-FD7620B35139}">
      <dgm:prSet/>
      <dgm:spPr/>
      <dgm:t>
        <a:bodyPr/>
        <a:lstStyle/>
        <a:p>
          <a:endParaRPr lang="pt-BR"/>
        </a:p>
      </dgm:t>
    </dgm:pt>
    <dgm:pt modelId="{F2A5B366-13F0-42D3-8DFA-7D2CD1C34C86}" type="sibTrans" cxnId="{1F27ADC6-9732-40C6-B47F-FD7620B35139}">
      <dgm:prSet/>
      <dgm:spPr/>
      <dgm:t>
        <a:bodyPr/>
        <a:lstStyle/>
        <a:p>
          <a:endParaRPr lang="pt-BR"/>
        </a:p>
      </dgm:t>
    </dgm:pt>
    <dgm:pt modelId="{E4A2291A-7D6B-4989-836B-31C5AECF971A}" type="pres">
      <dgm:prSet presAssocID="{6B236443-8C5B-4F4F-82CF-9E0F3AE9946B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84C67569-B486-45D2-B318-4C4C6137F728}" type="pres">
      <dgm:prSet presAssocID="{47C7891D-867E-4110-98D0-6A212137401C}" presName="root1" presStyleCnt="0"/>
      <dgm:spPr/>
    </dgm:pt>
    <dgm:pt modelId="{6FAF0A75-3C33-432E-AD27-97C53E263A66}" type="pres">
      <dgm:prSet presAssocID="{47C7891D-867E-4110-98D0-6A212137401C}" presName="LevelOneTextNode" presStyleLbl="node0" presStyleIdx="0" presStyleCnt="1" custLinFactNeighborX="47165">
        <dgm:presLayoutVars>
          <dgm:chPref val="3"/>
        </dgm:presLayoutVars>
      </dgm:prSet>
      <dgm:spPr/>
    </dgm:pt>
    <dgm:pt modelId="{E4AACCD3-FE60-41B1-883E-E9CBAF4D5FC9}" type="pres">
      <dgm:prSet presAssocID="{47C7891D-867E-4110-98D0-6A212137401C}" presName="level2hierChild" presStyleCnt="0"/>
      <dgm:spPr/>
    </dgm:pt>
    <dgm:pt modelId="{1CE832CF-ED83-4A53-9A18-7356BB192DB3}" type="pres">
      <dgm:prSet presAssocID="{A48507AB-C33B-43FE-9B3D-47DA9190F271}" presName="conn2-1" presStyleLbl="parChTrans1D2" presStyleIdx="0" presStyleCnt="1"/>
      <dgm:spPr/>
    </dgm:pt>
    <dgm:pt modelId="{6BC787C4-FDB4-4677-911C-D4C053BBE560}" type="pres">
      <dgm:prSet presAssocID="{A48507AB-C33B-43FE-9B3D-47DA9190F271}" presName="connTx" presStyleLbl="parChTrans1D2" presStyleIdx="0" presStyleCnt="1"/>
      <dgm:spPr/>
    </dgm:pt>
    <dgm:pt modelId="{343FB8E0-E44F-4136-A786-12BCCC775562}" type="pres">
      <dgm:prSet presAssocID="{E24754B4-494F-4952-988B-DC1D04F488C9}" presName="root2" presStyleCnt="0"/>
      <dgm:spPr/>
    </dgm:pt>
    <dgm:pt modelId="{ECCFED54-8499-4141-BA20-0DECA778AB50}" type="pres">
      <dgm:prSet presAssocID="{E24754B4-494F-4952-988B-DC1D04F488C9}" presName="LevelTwoTextNode" presStyleLbl="node2" presStyleIdx="0" presStyleCnt="1" custScaleX="120435" custScaleY="409971">
        <dgm:presLayoutVars>
          <dgm:chPref val="3"/>
        </dgm:presLayoutVars>
      </dgm:prSet>
      <dgm:spPr/>
    </dgm:pt>
    <dgm:pt modelId="{45F79647-A738-414F-9FB2-77865B6ACDF8}" type="pres">
      <dgm:prSet presAssocID="{E24754B4-494F-4952-988B-DC1D04F488C9}" presName="level3hierChild" presStyleCnt="0"/>
      <dgm:spPr/>
    </dgm:pt>
  </dgm:ptLst>
  <dgm:cxnLst>
    <dgm:cxn modelId="{2B1D915E-DD37-4833-B057-DB34CEDF848F}" type="presOf" srcId="{A48507AB-C33B-43FE-9B3D-47DA9190F271}" destId="{6BC787C4-FDB4-4677-911C-D4C053BBE560}" srcOrd="1" destOrd="0" presId="urn:microsoft.com/office/officeart/2008/layout/HorizontalMultiLevelHierarchy"/>
    <dgm:cxn modelId="{F1B548AA-7469-462C-8243-7C57C4CC3DB5}" type="presOf" srcId="{E24754B4-494F-4952-988B-DC1D04F488C9}" destId="{ECCFED54-8499-4141-BA20-0DECA778AB50}" srcOrd="0" destOrd="0" presId="urn:microsoft.com/office/officeart/2008/layout/HorizontalMultiLevelHierarchy"/>
    <dgm:cxn modelId="{73F1E7C0-64CA-4E1F-8639-2C90F54CBFD7}" type="presOf" srcId="{A48507AB-C33B-43FE-9B3D-47DA9190F271}" destId="{1CE832CF-ED83-4A53-9A18-7356BB192DB3}" srcOrd="0" destOrd="0" presId="urn:microsoft.com/office/officeart/2008/layout/HorizontalMultiLevelHierarchy"/>
    <dgm:cxn modelId="{1F27ADC6-9732-40C6-B47F-FD7620B35139}" srcId="{47C7891D-867E-4110-98D0-6A212137401C}" destId="{E24754B4-494F-4952-988B-DC1D04F488C9}" srcOrd="0" destOrd="0" parTransId="{A48507AB-C33B-43FE-9B3D-47DA9190F271}" sibTransId="{F2A5B366-13F0-42D3-8DFA-7D2CD1C34C86}"/>
    <dgm:cxn modelId="{186F82CC-04EE-4EA8-B728-BD995EECDECD}" srcId="{6B236443-8C5B-4F4F-82CF-9E0F3AE9946B}" destId="{47C7891D-867E-4110-98D0-6A212137401C}" srcOrd="0" destOrd="0" parTransId="{E0314F82-854A-42A7-923D-68D4F76FB806}" sibTransId="{05378AD5-DBA6-4AC3-B67C-347C19C0727D}"/>
    <dgm:cxn modelId="{2C4B2EDA-ACAB-46BF-AFFA-704EA0047142}" type="presOf" srcId="{6B236443-8C5B-4F4F-82CF-9E0F3AE9946B}" destId="{E4A2291A-7D6B-4989-836B-31C5AECF971A}" srcOrd="0" destOrd="0" presId="urn:microsoft.com/office/officeart/2008/layout/HorizontalMultiLevelHierarchy"/>
    <dgm:cxn modelId="{DCF545F0-C3A6-44D3-8BE4-B498C3F14070}" type="presOf" srcId="{47C7891D-867E-4110-98D0-6A212137401C}" destId="{6FAF0A75-3C33-432E-AD27-97C53E263A66}" srcOrd="0" destOrd="0" presId="urn:microsoft.com/office/officeart/2008/layout/HorizontalMultiLevelHierarchy"/>
    <dgm:cxn modelId="{B7912E05-1A7F-4C68-8056-854C587FF42E}" type="presParOf" srcId="{E4A2291A-7D6B-4989-836B-31C5AECF971A}" destId="{84C67569-B486-45D2-B318-4C4C6137F728}" srcOrd="0" destOrd="0" presId="urn:microsoft.com/office/officeart/2008/layout/HorizontalMultiLevelHierarchy"/>
    <dgm:cxn modelId="{625B48BD-FFF9-4C9D-9AD3-65B54B09D535}" type="presParOf" srcId="{84C67569-B486-45D2-B318-4C4C6137F728}" destId="{6FAF0A75-3C33-432E-AD27-97C53E263A66}" srcOrd="0" destOrd="0" presId="urn:microsoft.com/office/officeart/2008/layout/HorizontalMultiLevelHierarchy"/>
    <dgm:cxn modelId="{072609E6-8191-44D4-877D-F7A2012593D1}" type="presParOf" srcId="{84C67569-B486-45D2-B318-4C4C6137F728}" destId="{E4AACCD3-FE60-41B1-883E-E9CBAF4D5FC9}" srcOrd="1" destOrd="0" presId="urn:microsoft.com/office/officeart/2008/layout/HorizontalMultiLevelHierarchy"/>
    <dgm:cxn modelId="{6112FC89-F70C-4AEC-97AE-AD2FF8081345}" type="presParOf" srcId="{E4AACCD3-FE60-41B1-883E-E9CBAF4D5FC9}" destId="{1CE832CF-ED83-4A53-9A18-7356BB192DB3}" srcOrd="0" destOrd="0" presId="urn:microsoft.com/office/officeart/2008/layout/HorizontalMultiLevelHierarchy"/>
    <dgm:cxn modelId="{B5593DD5-7C65-4580-BD24-2C0946937751}" type="presParOf" srcId="{1CE832CF-ED83-4A53-9A18-7356BB192DB3}" destId="{6BC787C4-FDB4-4677-911C-D4C053BBE560}" srcOrd="0" destOrd="0" presId="urn:microsoft.com/office/officeart/2008/layout/HorizontalMultiLevelHierarchy"/>
    <dgm:cxn modelId="{01C7F257-F432-4F5D-899D-6F42BD78755A}" type="presParOf" srcId="{E4AACCD3-FE60-41B1-883E-E9CBAF4D5FC9}" destId="{343FB8E0-E44F-4136-A786-12BCCC775562}" srcOrd="1" destOrd="0" presId="urn:microsoft.com/office/officeart/2008/layout/HorizontalMultiLevelHierarchy"/>
    <dgm:cxn modelId="{C1C8303A-A860-41AD-84C0-5323E074D1B2}" type="presParOf" srcId="{343FB8E0-E44F-4136-A786-12BCCC775562}" destId="{ECCFED54-8499-4141-BA20-0DECA778AB50}" srcOrd="0" destOrd="0" presId="urn:microsoft.com/office/officeart/2008/layout/HorizontalMultiLevelHierarchy"/>
    <dgm:cxn modelId="{904CA297-0568-4733-8A9E-8065369D410F}" type="presParOf" srcId="{343FB8E0-E44F-4136-A786-12BCCC775562}" destId="{45F79647-A738-414F-9FB2-77865B6ACDF8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E6CF2AF9-504C-4C6B-B591-85927AC8AFA9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</dgm:pt>
    <dgm:pt modelId="{819D7BC2-E006-4076-AD57-EA774410CF5A}">
      <dgm:prSet phldrT="[Texto]" custT="1"/>
      <dgm:spPr>
        <a:solidFill>
          <a:schemeClr val="bg2"/>
        </a:solidFill>
      </dgm:spPr>
      <dgm:t>
        <a:bodyPr/>
        <a:lstStyle/>
        <a:p>
          <a:r>
            <a:rPr lang="pt-BR" sz="1800" b="1" i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Vigente a partir de </a:t>
          </a:r>
          <a:r>
            <a:rPr lang="pt-BR" sz="1800" b="1" i="0" u="sng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27/04/2020</a:t>
          </a:r>
          <a:r>
            <a:rPr lang="pt-BR" sz="1800" b="1" i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(Dirigentes) e a partir de </a:t>
          </a:r>
          <a:r>
            <a:rPr lang="pt-BR" sz="1800" b="1" i="0" u="sng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01/07/2022</a:t>
          </a:r>
          <a:r>
            <a:rPr lang="pt-BR" sz="1800" b="1" i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(Responsável pela Gestão dos Recursos do RPPS).</a:t>
          </a:r>
        </a:p>
      </dgm:t>
    </dgm:pt>
    <dgm:pt modelId="{6480F084-9AEC-4AAE-BA14-37255EA4CBAA}" type="parTrans" cxnId="{52C03565-3A8C-4388-A965-343366CF5270}">
      <dgm:prSet/>
      <dgm:spPr/>
      <dgm:t>
        <a:bodyPr/>
        <a:lstStyle/>
        <a:p>
          <a:endParaRPr lang="pt-BR"/>
        </a:p>
      </dgm:t>
    </dgm:pt>
    <dgm:pt modelId="{314095B5-6542-4295-A5F1-8A17CCCBF449}" type="sibTrans" cxnId="{52C03565-3A8C-4388-A965-343366CF5270}">
      <dgm:prSet/>
      <dgm:spPr/>
      <dgm:t>
        <a:bodyPr/>
        <a:lstStyle/>
        <a:p>
          <a:endParaRPr lang="pt-BR"/>
        </a:p>
      </dgm:t>
    </dgm:pt>
    <dgm:pt modelId="{2B23C2CE-1C59-4719-A9B1-E5DACF6EDF65}">
      <dgm:prSet phldrT="[Texto]" custT="1"/>
      <dgm:spPr>
        <a:solidFill>
          <a:schemeClr val="bg2"/>
        </a:solidFill>
      </dgm:spPr>
      <dgm:t>
        <a:bodyPr/>
        <a:lstStyle/>
        <a:p>
          <a:r>
            <a:rPr lang="pt-BR" sz="1800" b="1" u="sng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Batimento automático</a:t>
          </a:r>
          <a:r>
            <a:rPr lang="pt-BR" sz="1800" b="1" u="none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pelo CADPREV a partir de 31/07/2024</a:t>
          </a:r>
          <a:r>
            <a:rPr lang="pt-BR" sz="1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</a:t>
          </a:r>
          <a:endParaRPr lang="pt-BR" sz="1800" dirty="0">
            <a:solidFill>
              <a:schemeClr val="tx1"/>
            </a:solidFill>
          </a:endParaRPr>
        </a:p>
      </dgm:t>
    </dgm:pt>
    <dgm:pt modelId="{9E5D23E4-9A1B-4EA1-B0EC-C38C9902C688}" type="parTrans" cxnId="{EF3B9C89-A523-46E0-AA5D-2EF505DEDF58}">
      <dgm:prSet/>
      <dgm:spPr/>
      <dgm:t>
        <a:bodyPr/>
        <a:lstStyle/>
        <a:p>
          <a:endParaRPr lang="pt-BR"/>
        </a:p>
      </dgm:t>
    </dgm:pt>
    <dgm:pt modelId="{1F3818CB-1287-4499-AAF4-6991CE3B5A76}" type="sibTrans" cxnId="{EF3B9C89-A523-46E0-AA5D-2EF505DEDF58}">
      <dgm:prSet/>
      <dgm:spPr/>
      <dgm:t>
        <a:bodyPr/>
        <a:lstStyle/>
        <a:p>
          <a:endParaRPr lang="pt-BR"/>
        </a:p>
      </dgm:t>
    </dgm:pt>
    <dgm:pt modelId="{3E397291-9BBF-481B-80CD-676AE7F43361}">
      <dgm:prSet custT="1"/>
      <dgm:spPr>
        <a:solidFill>
          <a:schemeClr val="bg2"/>
        </a:solidFill>
      </dgm:spPr>
      <dgm:t>
        <a:bodyPr/>
        <a:lstStyle/>
        <a:p>
          <a:r>
            <a:rPr lang="pt-BR" sz="1800" b="1" i="0" u="sng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Somente para os nomeados ou reconduzidos após as datas acima.</a:t>
          </a:r>
          <a:r>
            <a:rPr lang="pt-BR" sz="1800" b="1" i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endParaRPr lang="pt-BR" sz="1800" dirty="0">
            <a:solidFill>
              <a:schemeClr val="tx1"/>
            </a:solidFill>
          </a:endParaRPr>
        </a:p>
      </dgm:t>
    </dgm:pt>
    <dgm:pt modelId="{3627F31E-FE88-4D69-B6E6-3A742892A8B7}" type="parTrans" cxnId="{E91E2851-B9D2-4357-8978-53ABAF7460E8}">
      <dgm:prSet/>
      <dgm:spPr/>
      <dgm:t>
        <a:bodyPr/>
        <a:lstStyle/>
        <a:p>
          <a:endParaRPr lang="pt-BR"/>
        </a:p>
      </dgm:t>
    </dgm:pt>
    <dgm:pt modelId="{D29FE2CF-A641-40CC-8FA4-E214BB6A2870}" type="sibTrans" cxnId="{E91E2851-B9D2-4357-8978-53ABAF7460E8}">
      <dgm:prSet/>
      <dgm:spPr/>
      <dgm:t>
        <a:bodyPr/>
        <a:lstStyle/>
        <a:p>
          <a:endParaRPr lang="pt-BR"/>
        </a:p>
      </dgm:t>
    </dgm:pt>
    <dgm:pt modelId="{71B408A1-BF8F-4556-BF93-1C39EBC65B2C}" type="pres">
      <dgm:prSet presAssocID="{E6CF2AF9-504C-4C6B-B591-85927AC8AFA9}" presName="linearFlow" presStyleCnt="0">
        <dgm:presLayoutVars>
          <dgm:resizeHandles val="exact"/>
        </dgm:presLayoutVars>
      </dgm:prSet>
      <dgm:spPr/>
    </dgm:pt>
    <dgm:pt modelId="{E0CDAC74-5777-47F8-9CCE-6B46DF84C6A7}" type="pres">
      <dgm:prSet presAssocID="{819D7BC2-E006-4076-AD57-EA774410CF5A}" presName="node" presStyleLbl="node1" presStyleIdx="0" presStyleCnt="3" custScaleX="176545" custScaleY="202290">
        <dgm:presLayoutVars>
          <dgm:bulletEnabled val="1"/>
        </dgm:presLayoutVars>
      </dgm:prSet>
      <dgm:spPr/>
    </dgm:pt>
    <dgm:pt modelId="{9698D813-4B69-425D-BDC1-493A9515173B}" type="pres">
      <dgm:prSet presAssocID="{314095B5-6542-4295-A5F1-8A17CCCBF449}" presName="sibTrans" presStyleLbl="sibTrans2D1" presStyleIdx="0" presStyleCnt="2"/>
      <dgm:spPr/>
    </dgm:pt>
    <dgm:pt modelId="{A64E9337-1D17-4BCE-AF1C-614AD2FB4700}" type="pres">
      <dgm:prSet presAssocID="{314095B5-6542-4295-A5F1-8A17CCCBF449}" presName="connectorText" presStyleLbl="sibTrans2D1" presStyleIdx="0" presStyleCnt="2"/>
      <dgm:spPr/>
    </dgm:pt>
    <dgm:pt modelId="{28CEB10F-5982-43C9-88E7-EF4863198644}" type="pres">
      <dgm:prSet presAssocID="{3E397291-9BBF-481B-80CD-676AE7F43361}" presName="node" presStyleLbl="node1" presStyleIdx="1" presStyleCnt="3" custScaleX="165124">
        <dgm:presLayoutVars>
          <dgm:bulletEnabled val="1"/>
        </dgm:presLayoutVars>
      </dgm:prSet>
      <dgm:spPr/>
    </dgm:pt>
    <dgm:pt modelId="{D8B75032-6E6D-4459-BBB2-3EB9C36C7765}" type="pres">
      <dgm:prSet presAssocID="{D29FE2CF-A641-40CC-8FA4-E214BB6A2870}" presName="sibTrans" presStyleLbl="sibTrans2D1" presStyleIdx="1" presStyleCnt="2"/>
      <dgm:spPr/>
    </dgm:pt>
    <dgm:pt modelId="{111C776F-1D77-4328-90B7-4754507961E4}" type="pres">
      <dgm:prSet presAssocID="{D29FE2CF-A641-40CC-8FA4-E214BB6A2870}" presName="connectorText" presStyleLbl="sibTrans2D1" presStyleIdx="1" presStyleCnt="2"/>
      <dgm:spPr/>
    </dgm:pt>
    <dgm:pt modelId="{74B33D70-4F06-479D-832F-3F46306242BF}" type="pres">
      <dgm:prSet presAssocID="{2B23C2CE-1C59-4719-A9B1-E5DACF6EDF65}" presName="node" presStyleLbl="node1" presStyleIdx="2" presStyleCnt="3" custScaleX="176545" custScaleY="158449">
        <dgm:presLayoutVars>
          <dgm:bulletEnabled val="1"/>
        </dgm:presLayoutVars>
      </dgm:prSet>
      <dgm:spPr/>
    </dgm:pt>
  </dgm:ptLst>
  <dgm:cxnLst>
    <dgm:cxn modelId="{32D7ED35-B0F3-4B94-ABD1-612EEC1DB8BB}" type="presOf" srcId="{D29FE2CF-A641-40CC-8FA4-E214BB6A2870}" destId="{111C776F-1D77-4328-90B7-4754507961E4}" srcOrd="1" destOrd="0" presId="urn:microsoft.com/office/officeart/2005/8/layout/process2"/>
    <dgm:cxn modelId="{408F7861-3590-4F5B-BAE1-E41A1E629036}" type="presOf" srcId="{314095B5-6542-4295-A5F1-8A17CCCBF449}" destId="{9698D813-4B69-425D-BDC1-493A9515173B}" srcOrd="0" destOrd="0" presId="urn:microsoft.com/office/officeart/2005/8/layout/process2"/>
    <dgm:cxn modelId="{955A8864-C25B-4DB0-935D-7F9EB75D3401}" type="presOf" srcId="{3E397291-9BBF-481B-80CD-676AE7F43361}" destId="{28CEB10F-5982-43C9-88E7-EF4863198644}" srcOrd="0" destOrd="0" presId="urn:microsoft.com/office/officeart/2005/8/layout/process2"/>
    <dgm:cxn modelId="{52C03565-3A8C-4388-A965-343366CF5270}" srcId="{E6CF2AF9-504C-4C6B-B591-85927AC8AFA9}" destId="{819D7BC2-E006-4076-AD57-EA774410CF5A}" srcOrd="0" destOrd="0" parTransId="{6480F084-9AEC-4AAE-BA14-37255EA4CBAA}" sibTransId="{314095B5-6542-4295-A5F1-8A17CCCBF449}"/>
    <dgm:cxn modelId="{E91E2851-B9D2-4357-8978-53ABAF7460E8}" srcId="{E6CF2AF9-504C-4C6B-B591-85927AC8AFA9}" destId="{3E397291-9BBF-481B-80CD-676AE7F43361}" srcOrd="1" destOrd="0" parTransId="{3627F31E-FE88-4D69-B6E6-3A742892A8B7}" sibTransId="{D29FE2CF-A641-40CC-8FA4-E214BB6A2870}"/>
    <dgm:cxn modelId="{EF3B9C89-A523-46E0-AA5D-2EF505DEDF58}" srcId="{E6CF2AF9-504C-4C6B-B591-85927AC8AFA9}" destId="{2B23C2CE-1C59-4719-A9B1-E5DACF6EDF65}" srcOrd="2" destOrd="0" parTransId="{9E5D23E4-9A1B-4EA1-B0EC-C38C9902C688}" sibTransId="{1F3818CB-1287-4499-AAF4-6991CE3B5A76}"/>
    <dgm:cxn modelId="{DC68A4A0-4258-418B-ACC0-13270DF90E28}" type="presOf" srcId="{D29FE2CF-A641-40CC-8FA4-E214BB6A2870}" destId="{D8B75032-6E6D-4459-BBB2-3EB9C36C7765}" srcOrd="0" destOrd="0" presId="urn:microsoft.com/office/officeart/2005/8/layout/process2"/>
    <dgm:cxn modelId="{F4C680A1-96FA-4D75-A12E-9BFAE768CFB3}" type="presOf" srcId="{314095B5-6542-4295-A5F1-8A17CCCBF449}" destId="{A64E9337-1D17-4BCE-AF1C-614AD2FB4700}" srcOrd="1" destOrd="0" presId="urn:microsoft.com/office/officeart/2005/8/layout/process2"/>
    <dgm:cxn modelId="{FB68B8C1-99AC-4F18-BDB3-DD4361379A96}" type="presOf" srcId="{819D7BC2-E006-4076-AD57-EA774410CF5A}" destId="{E0CDAC74-5777-47F8-9CCE-6B46DF84C6A7}" srcOrd="0" destOrd="0" presId="urn:microsoft.com/office/officeart/2005/8/layout/process2"/>
    <dgm:cxn modelId="{69B558E5-745F-40F8-97B3-927C67CEB55D}" type="presOf" srcId="{E6CF2AF9-504C-4C6B-B591-85927AC8AFA9}" destId="{71B408A1-BF8F-4556-BF93-1C39EBC65B2C}" srcOrd="0" destOrd="0" presId="urn:microsoft.com/office/officeart/2005/8/layout/process2"/>
    <dgm:cxn modelId="{CF4BBAEE-9254-4A8C-8505-ACEEA72615CE}" type="presOf" srcId="{2B23C2CE-1C59-4719-A9B1-E5DACF6EDF65}" destId="{74B33D70-4F06-479D-832F-3F46306242BF}" srcOrd="0" destOrd="0" presId="urn:microsoft.com/office/officeart/2005/8/layout/process2"/>
    <dgm:cxn modelId="{67991007-C2BA-445D-89C9-EE4CC35C6A18}" type="presParOf" srcId="{71B408A1-BF8F-4556-BF93-1C39EBC65B2C}" destId="{E0CDAC74-5777-47F8-9CCE-6B46DF84C6A7}" srcOrd="0" destOrd="0" presId="urn:microsoft.com/office/officeart/2005/8/layout/process2"/>
    <dgm:cxn modelId="{544FFFE0-96CD-457A-A53B-5DE5EFDC1EFB}" type="presParOf" srcId="{71B408A1-BF8F-4556-BF93-1C39EBC65B2C}" destId="{9698D813-4B69-425D-BDC1-493A9515173B}" srcOrd="1" destOrd="0" presId="urn:microsoft.com/office/officeart/2005/8/layout/process2"/>
    <dgm:cxn modelId="{8683288A-D45A-4F13-B131-AF1AC97FB78A}" type="presParOf" srcId="{9698D813-4B69-425D-BDC1-493A9515173B}" destId="{A64E9337-1D17-4BCE-AF1C-614AD2FB4700}" srcOrd="0" destOrd="0" presId="urn:microsoft.com/office/officeart/2005/8/layout/process2"/>
    <dgm:cxn modelId="{AF09A1C3-FF96-4375-8420-D2EB07208926}" type="presParOf" srcId="{71B408A1-BF8F-4556-BF93-1C39EBC65B2C}" destId="{28CEB10F-5982-43C9-88E7-EF4863198644}" srcOrd="2" destOrd="0" presId="urn:microsoft.com/office/officeart/2005/8/layout/process2"/>
    <dgm:cxn modelId="{6A63D468-C17D-4A13-A01C-37A268CACC4B}" type="presParOf" srcId="{71B408A1-BF8F-4556-BF93-1C39EBC65B2C}" destId="{D8B75032-6E6D-4459-BBB2-3EB9C36C7765}" srcOrd="3" destOrd="0" presId="urn:microsoft.com/office/officeart/2005/8/layout/process2"/>
    <dgm:cxn modelId="{70C1D46C-6BA2-4FAA-912F-C1E18A390038}" type="presParOf" srcId="{D8B75032-6E6D-4459-BBB2-3EB9C36C7765}" destId="{111C776F-1D77-4328-90B7-4754507961E4}" srcOrd="0" destOrd="0" presId="urn:microsoft.com/office/officeart/2005/8/layout/process2"/>
    <dgm:cxn modelId="{6E2A63CF-B0BA-4D55-866D-3E6D971088B9}" type="presParOf" srcId="{71B408A1-BF8F-4556-BF93-1C39EBC65B2C}" destId="{74B33D70-4F06-479D-832F-3F46306242BF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22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3193C3C0-F1FD-408C-AD0E-1E588B98E0FC}" type="doc">
      <dgm:prSet loTypeId="urn:microsoft.com/office/officeart/2005/8/layout/hierarchy2" loCatId="hierarchy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38250A37-2062-47F0-9CC4-5822F624CA81}">
      <dgm:prSet phldrT="[Texto]"/>
      <dgm:spPr>
        <a:solidFill>
          <a:srgbClr val="FF6600"/>
        </a:solidFill>
      </dgm:spPr>
      <dgm:t>
        <a:bodyPr/>
        <a:lstStyle/>
        <a:p>
          <a:r>
            <a:rPr lang="pt-BR" b="1" dirty="0">
              <a:solidFill>
                <a:schemeClr val="tx1"/>
              </a:solidFill>
            </a:rPr>
            <a:t>Habilitação</a:t>
          </a:r>
        </a:p>
      </dgm:t>
    </dgm:pt>
    <dgm:pt modelId="{10ED5298-E0FD-4D8D-A985-77737DC0B75C}" type="parTrans" cxnId="{5764BD9F-BCC8-4943-8A52-CD8AAD1391E3}">
      <dgm:prSet/>
      <dgm:spPr/>
      <dgm:t>
        <a:bodyPr/>
        <a:lstStyle/>
        <a:p>
          <a:endParaRPr lang="pt-BR"/>
        </a:p>
      </dgm:t>
    </dgm:pt>
    <dgm:pt modelId="{B005AC30-E1FF-4EDE-A212-1AAA83472AF7}" type="sibTrans" cxnId="{5764BD9F-BCC8-4943-8A52-CD8AAD1391E3}">
      <dgm:prSet/>
      <dgm:spPr/>
      <dgm:t>
        <a:bodyPr/>
        <a:lstStyle/>
        <a:p>
          <a:endParaRPr lang="pt-BR"/>
        </a:p>
      </dgm:t>
    </dgm:pt>
    <dgm:pt modelId="{C9AAE4A1-0A1A-43C1-92BA-986FA729A4EE}">
      <dgm:prSet phldrT="[Texto]"/>
      <dgm:spPr>
        <a:solidFill>
          <a:srgbClr val="FFC000"/>
        </a:solidFill>
      </dgm:spPr>
      <dgm:t>
        <a:bodyPr/>
        <a:lstStyle/>
        <a:p>
          <a:r>
            <a:rPr lang="pt-BR" b="1" dirty="0">
              <a:solidFill>
                <a:schemeClr val="tx1"/>
              </a:solidFill>
            </a:rPr>
            <a:t>Antecedentes pessoais</a:t>
          </a:r>
        </a:p>
      </dgm:t>
    </dgm:pt>
    <dgm:pt modelId="{21B27B54-5DB0-4A4F-9400-DC95FEBBA5CE}" type="parTrans" cxnId="{F2AC5352-4708-4451-AFD6-8054CEA59F25}">
      <dgm:prSet/>
      <dgm:spPr/>
      <dgm:t>
        <a:bodyPr/>
        <a:lstStyle/>
        <a:p>
          <a:endParaRPr lang="pt-BR"/>
        </a:p>
      </dgm:t>
    </dgm:pt>
    <dgm:pt modelId="{852C5BD7-10B4-47FB-B2CC-106D73DF7BAC}" type="sibTrans" cxnId="{F2AC5352-4708-4451-AFD6-8054CEA59F25}">
      <dgm:prSet/>
      <dgm:spPr/>
      <dgm:t>
        <a:bodyPr/>
        <a:lstStyle/>
        <a:p>
          <a:endParaRPr lang="pt-BR"/>
        </a:p>
      </dgm:t>
    </dgm:pt>
    <dgm:pt modelId="{18870458-0C6C-422E-AF46-F1A2BE37F5D3}">
      <dgm:prSet phldrT="[Texto]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pt-BR" b="1" dirty="0">
              <a:solidFill>
                <a:schemeClr val="tx1"/>
              </a:solidFill>
            </a:rPr>
            <a:t>Certificação profissional</a:t>
          </a:r>
        </a:p>
      </dgm:t>
    </dgm:pt>
    <dgm:pt modelId="{313BD450-0CEC-45C9-B30E-969223FFC65E}" type="parTrans" cxnId="{3DFFAB40-7893-44FD-A30B-CFEC59107140}">
      <dgm:prSet/>
      <dgm:spPr/>
      <dgm:t>
        <a:bodyPr/>
        <a:lstStyle/>
        <a:p>
          <a:endParaRPr lang="pt-BR"/>
        </a:p>
      </dgm:t>
    </dgm:pt>
    <dgm:pt modelId="{79587A06-184C-45D3-857A-4FA35461032B}" type="sibTrans" cxnId="{3DFFAB40-7893-44FD-A30B-CFEC59107140}">
      <dgm:prSet/>
      <dgm:spPr/>
      <dgm:t>
        <a:bodyPr/>
        <a:lstStyle/>
        <a:p>
          <a:endParaRPr lang="pt-BR"/>
        </a:p>
      </dgm:t>
    </dgm:pt>
    <dgm:pt modelId="{DE2A11B2-3B88-4675-9853-A8228D8ABD92}">
      <dgm:prSet phldrT="[Texto]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pt-BR" b="1" dirty="0">
              <a:solidFill>
                <a:schemeClr val="tx1"/>
              </a:solidFill>
            </a:rPr>
            <a:t>Experiência profissional</a:t>
          </a:r>
        </a:p>
      </dgm:t>
    </dgm:pt>
    <dgm:pt modelId="{1E724806-6C51-46B1-9805-7493B52A7B72}" type="parTrans" cxnId="{03B86BD5-055A-48C6-9789-75284683BA28}">
      <dgm:prSet/>
      <dgm:spPr/>
      <dgm:t>
        <a:bodyPr/>
        <a:lstStyle/>
        <a:p>
          <a:endParaRPr lang="pt-BR"/>
        </a:p>
      </dgm:t>
    </dgm:pt>
    <dgm:pt modelId="{0DF275A0-D1D5-447F-A8CF-6DCF1FEBDE7F}" type="sibTrans" cxnId="{03B86BD5-055A-48C6-9789-75284683BA28}">
      <dgm:prSet/>
      <dgm:spPr/>
      <dgm:t>
        <a:bodyPr/>
        <a:lstStyle/>
        <a:p>
          <a:endParaRPr lang="pt-BR"/>
        </a:p>
      </dgm:t>
    </dgm:pt>
    <dgm:pt modelId="{71EFFA89-AB25-4DC0-8B18-DD335086A105}">
      <dgm:prSet phldrT="[Texto]"/>
      <dgm:spPr>
        <a:solidFill>
          <a:schemeClr val="bg2"/>
        </a:solidFill>
      </dgm:spPr>
      <dgm:t>
        <a:bodyPr/>
        <a:lstStyle/>
        <a:p>
          <a:r>
            <a:rPr lang="pt-BR" b="1" dirty="0">
              <a:solidFill>
                <a:schemeClr val="tx1"/>
              </a:solidFill>
            </a:rPr>
            <a:t>Formação superior</a:t>
          </a:r>
        </a:p>
      </dgm:t>
    </dgm:pt>
    <dgm:pt modelId="{D961F734-C0AC-4B2B-B23D-5C8480366D27}" type="parTrans" cxnId="{4E872481-295D-41FF-B1BF-387A7C73C4A6}">
      <dgm:prSet/>
      <dgm:spPr/>
      <dgm:t>
        <a:bodyPr/>
        <a:lstStyle/>
        <a:p>
          <a:endParaRPr lang="pt-BR"/>
        </a:p>
      </dgm:t>
    </dgm:pt>
    <dgm:pt modelId="{FD34536D-2CA4-4270-B29B-EC6E333F767E}" type="sibTrans" cxnId="{4E872481-295D-41FF-B1BF-387A7C73C4A6}">
      <dgm:prSet/>
      <dgm:spPr/>
      <dgm:t>
        <a:bodyPr/>
        <a:lstStyle/>
        <a:p>
          <a:endParaRPr lang="pt-BR"/>
        </a:p>
      </dgm:t>
    </dgm:pt>
    <dgm:pt modelId="{B8D2D792-8C4F-4C9B-B1D2-DA6C0C666761}" type="pres">
      <dgm:prSet presAssocID="{3193C3C0-F1FD-408C-AD0E-1E588B98E0FC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62E05078-0FAD-4EFB-93D0-9B130264A126}" type="pres">
      <dgm:prSet presAssocID="{38250A37-2062-47F0-9CC4-5822F624CA81}" presName="root1" presStyleCnt="0"/>
      <dgm:spPr/>
    </dgm:pt>
    <dgm:pt modelId="{505670B6-26F0-43B9-BC50-F43EA6D1A65B}" type="pres">
      <dgm:prSet presAssocID="{38250A37-2062-47F0-9CC4-5822F624CA81}" presName="LevelOneTextNode" presStyleLbl="node0" presStyleIdx="0" presStyleCnt="1">
        <dgm:presLayoutVars>
          <dgm:chPref val="3"/>
        </dgm:presLayoutVars>
      </dgm:prSet>
      <dgm:spPr/>
    </dgm:pt>
    <dgm:pt modelId="{C03E695D-59F2-4413-BDC4-C51FB18A7EE0}" type="pres">
      <dgm:prSet presAssocID="{38250A37-2062-47F0-9CC4-5822F624CA81}" presName="level2hierChild" presStyleCnt="0"/>
      <dgm:spPr/>
    </dgm:pt>
    <dgm:pt modelId="{417E1F6C-8EC5-415C-AC00-52B567E85998}" type="pres">
      <dgm:prSet presAssocID="{21B27B54-5DB0-4A4F-9400-DC95FEBBA5CE}" presName="conn2-1" presStyleLbl="parChTrans1D2" presStyleIdx="0" presStyleCnt="4"/>
      <dgm:spPr/>
    </dgm:pt>
    <dgm:pt modelId="{AC0744FA-42E4-4979-A346-A19F47592F02}" type="pres">
      <dgm:prSet presAssocID="{21B27B54-5DB0-4A4F-9400-DC95FEBBA5CE}" presName="connTx" presStyleLbl="parChTrans1D2" presStyleIdx="0" presStyleCnt="4"/>
      <dgm:spPr/>
    </dgm:pt>
    <dgm:pt modelId="{573D651A-EB9E-46EA-A81F-AF11716A584E}" type="pres">
      <dgm:prSet presAssocID="{C9AAE4A1-0A1A-43C1-92BA-986FA729A4EE}" presName="root2" presStyleCnt="0"/>
      <dgm:spPr/>
    </dgm:pt>
    <dgm:pt modelId="{8C1E3D60-566A-4E0D-A5A2-0E38CD9E39F3}" type="pres">
      <dgm:prSet presAssocID="{C9AAE4A1-0A1A-43C1-92BA-986FA729A4EE}" presName="LevelTwoTextNode" presStyleLbl="node2" presStyleIdx="0" presStyleCnt="4">
        <dgm:presLayoutVars>
          <dgm:chPref val="3"/>
        </dgm:presLayoutVars>
      </dgm:prSet>
      <dgm:spPr/>
    </dgm:pt>
    <dgm:pt modelId="{EA55E301-342D-4F14-8EDC-23E7F6C5A304}" type="pres">
      <dgm:prSet presAssocID="{C9AAE4A1-0A1A-43C1-92BA-986FA729A4EE}" presName="level3hierChild" presStyleCnt="0"/>
      <dgm:spPr/>
    </dgm:pt>
    <dgm:pt modelId="{404B6513-EFFB-4C60-AE0F-49DC7ACDB73C}" type="pres">
      <dgm:prSet presAssocID="{313BD450-0CEC-45C9-B30E-969223FFC65E}" presName="conn2-1" presStyleLbl="parChTrans1D2" presStyleIdx="1" presStyleCnt="4"/>
      <dgm:spPr/>
    </dgm:pt>
    <dgm:pt modelId="{27C86B4A-0133-4BA4-882B-2DA370850DAE}" type="pres">
      <dgm:prSet presAssocID="{313BD450-0CEC-45C9-B30E-969223FFC65E}" presName="connTx" presStyleLbl="parChTrans1D2" presStyleIdx="1" presStyleCnt="4"/>
      <dgm:spPr/>
    </dgm:pt>
    <dgm:pt modelId="{78647C6F-8415-4A5A-838F-083387A231BF}" type="pres">
      <dgm:prSet presAssocID="{18870458-0C6C-422E-AF46-F1A2BE37F5D3}" presName="root2" presStyleCnt="0"/>
      <dgm:spPr/>
    </dgm:pt>
    <dgm:pt modelId="{A784EA09-A7DB-49E3-9A9F-DC9BDC980EFD}" type="pres">
      <dgm:prSet presAssocID="{18870458-0C6C-422E-AF46-F1A2BE37F5D3}" presName="LevelTwoTextNode" presStyleLbl="node2" presStyleIdx="1" presStyleCnt="4">
        <dgm:presLayoutVars>
          <dgm:chPref val="3"/>
        </dgm:presLayoutVars>
      </dgm:prSet>
      <dgm:spPr/>
    </dgm:pt>
    <dgm:pt modelId="{C2F44785-DFA4-4F1E-9498-899FC3577C1F}" type="pres">
      <dgm:prSet presAssocID="{18870458-0C6C-422E-AF46-F1A2BE37F5D3}" presName="level3hierChild" presStyleCnt="0"/>
      <dgm:spPr/>
    </dgm:pt>
    <dgm:pt modelId="{E53FC3F6-349A-4944-87EC-390A0504CA06}" type="pres">
      <dgm:prSet presAssocID="{1E724806-6C51-46B1-9805-7493B52A7B72}" presName="conn2-1" presStyleLbl="parChTrans1D2" presStyleIdx="2" presStyleCnt="4"/>
      <dgm:spPr/>
    </dgm:pt>
    <dgm:pt modelId="{026DB2B4-BF72-4CE9-AEF6-F1ACDFC9E0BE}" type="pres">
      <dgm:prSet presAssocID="{1E724806-6C51-46B1-9805-7493B52A7B72}" presName="connTx" presStyleLbl="parChTrans1D2" presStyleIdx="2" presStyleCnt="4"/>
      <dgm:spPr/>
    </dgm:pt>
    <dgm:pt modelId="{FB9D77A2-0C48-4BC1-9AC3-B5B62CD2DEF1}" type="pres">
      <dgm:prSet presAssocID="{DE2A11B2-3B88-4675-9853-A8228D8ABD92}" presName="root2" presStyleCnt="0"/>
      <dgm:spPr/>
    </dgm:pt>
    <dgm:pt modelId="{31153E8F-8833-46BC-B009-164E85E2D214}" type="pres">
      <dgm:prSet presAssocID="{DE2A11B2-3B88-4675-9853-A8228D8ABD92}" presName="LevelTwoTextNode" presStyleLbl="node2" presStyleIdx="2" presStyleCnt="4">
        <dgm:presLayoutVars>
          <dgm:chPref val="3"/>
        </dgm:presLayoutVars>
      </dgm:prSet>
      <dgm:spPr/>
    </dgm:pt>
    <dgm:pt modelId="{68BEF4A2-1064-46A0-ADDD-FD3F38FD6024}" type="pres">
      <dgm:prSet presAssocID="{DE2A11B2-3B88-4675-9853-A8228D8ABD92}" presName="level3hierChild" presStyleCnt="0"/>
      <dgm:spPr/>
    </dgm:pt>
    <dgm:pt modelId="{F3E07030-EBBB-43FE-BC23-221FC1F7D710}" type="pres">
      <dgm:prSet presAssocID="{D961F734-C0AC-4B2B-B23D-5C8480366D27}" presName="conn2-1" presStyleLbl="parChTrans1D2" presStyleIdx="3" presStyleCnt="4"/>
      <dgm:spPr/>
    </dgm:pt>
    <dgm:pt modelId="{EBF583A3-C4BF-4D50-ABA4-2F5642A8AF5C}" type="pres">
      <dgm:prSet presAssocID="{D961F734-C0AC-4B2B-B23D-5C8480366D27}" presName="connTx" presStyleLbl="parChTrans1D2" presStyleIdx="3" presStyleCnt="4"/>
      <dgm:spPr/>
    </dgm:pt>
    <dgm:pt modelId="{5BCB0647-BCEF-4E9C-859A-0DACA2204463}" type="pres">
      <dgm:prSet presAssocID="{71EFFA89-AB25-4DC0-8B18-DD335086A105}" presName="root2" presStyleCnt="0"/>
      <dgm:spPr/>
    </dgm:pt>
    <dgm:pt modelId="{C7578876-52FB-4D50-B98C-E3112B701BD4}" type="pres">
      <dgm:prSet presAssocID="{71EFFA89-AB25-4DC0-8B18-DD335086A105}" presName="LevelTwoTextNode" presStyleLbl="node2" presStyleIdx="3" presStyleCnt="4">
        <dgm:presLayoutVars>
          <dgm:chPref val="3"/>
        </dgm:presLayoutVars>
      </dgm:prSet>
      <dgm:spPr/>
    </dgm:pt>
    <dgm:pt modelId="{925951D5-9CCE-441E-B354-C7AF9841EA65}" type="pres">
      <dgm:prSet presAssocID="{71EFFA89-AB25-4DC0-8B18-DD335086A105}" presName="level3hierChild" presStyleCnt="0"/>
      <dgm:spPr/>
    </dgm:pt>
  </dgm:ptLst>
  <dgm:cxnLst>
    <dgm:cxn modelId="{C2E29105-8B69-4C30-91E3-9DADAE4B3B18}" type="presOf" srcId="{C9AAE4A1-0A1A-43C1-92BA-986FA729A4EE}" destId="{8C1E3D60-566A-4E0D-A5A2-0E38CD9E39F3}" srcOrd="0" destOrd="0" presId="urn:microsoft.com/office/officeart/2005/8/layout/hierarchy2"/>
    <dgm:cxn modelId="{74913C18-09A8-4BDC-AED8-F0BCF37162E3}" type="presOf" srcId="{21B27B54-5DB0-4A4F-9400-DC95FEBBA5CE}" destId="{AC0744FA-42E4-4979-A346-A19F47592F02}" srcOrd="1" destOrd="0" presId="urn:microsoft.com/office/officeart/2005/8/layout/hierarchy2"/>
    <dgm:cxn modelId="{F53DED37-C5E7-42A4-85FB-95EDEE8BF34A}" type="presOf" srcId="{D961F734-C0AC-4B2B-B23D-5C8480366D27}" destId="{EBF583A3-C4BF-4D50-ABA4-2F5642A8AF5C}" srcOrd="1" destOrd="0" presId="urn:microsoft.com/office/officeart/2005/8/layout/hierarchy2"/>
    <dgm:cxn modelId="{3DFFAB40-7893-44FD-A30B-CFEC59107140}" srcId="{38250A37-2062-47F0-9CC4-5822F624CA81}" destId="{18870458-0C6C-422E-AF46-F1A2BE37F5D3}" srcOrd="1" destOrd="0" parTransId="{313BD450-0CEC-45C9-B30E-969223FFC65E}" sibTransId="{79587A06-184C-45D3-857A-4FA35461032B}"/>
    <dgm:cxn modelId="{5FDCCD66-1F58-4989-8EFD-1517D460D07D}" type="presOf" srcId="{313BD450-0CEC-45C9-B30E-969223FFC65E}" destId="{27C86B4A-0133-4BA4-882B-2DA370850DAE}" srcOrd="1" destOrd="0" presId="urn:microsoft.com/office/officeart/2005/8/layout/hierarchy2"/>
    <dgm:cxn modelId="{76491947-2E40-41BA-99AE-987502426843}" type="presOf" srcId="{1E724806-6C51-46B1-9805-7493B52A7B72}" destId="{E53FC3F6-349A-4944-87EC-390A0504CA06}" srcOrd="0" destOrd="0" presId="urn:microsoft.com/office/officeart/2005/8/layout/hierarchy2"/>
    <dgm:cxn modelId="{D14AAE6C-D4B7-44B4-AF21-BC06945AFEC5}" type="presOf" srcId="{71EFFA89-AB25-4DC0-8B18-DD335086A105}" destId="{C7578876-52FB-4D50-B98C-E3112B701BD4}" srcOrd="0" destOrd="0" presId="urn:microsoft.com/office/officeart/2005/8/layout/hierarchy2"/>
    <dgm:cxn modelId="{F2AC5352-4708-4451-AFD6-8054CEA59F25}" srcId="{38250A37-2062-47F0-9CC4-5822F624CA81}" destId="{C9AAE4A1-0A1A-43C1-92BA-986FA729A4EE}" srcOrd="0" destOrd="0" parTransId="{21B27B54-5DB0-4A4F-9400-DC95FEBBA5CE}" sibTransId="{852C5BD7-10B4-47FB-B2CC-106D73DF7BAC}"/>
    <dgm:cxn modelId="{4E872481-295D-41FF-B1BF-387A7C73C4A6}" srcId="{38250A37-2062-47F0-9CC4-5822F624CA81}" destId="{71EFFA89-AB25-4DC0-8B18-DD335086A105}" srcOrd="3" destOrd="0" parTransId="{D961F734-C0AC-4B2B-B23D-5C8480366D27}" sibTransId="{FD34536D-2CA4-4270-B29B-EC6E333F767E}"/>
    <dgm:cxn modelId="{5764BD9F-BCC8-4943-8A52-CD8AAD1391E3}" srcId="{3193C3C0-F1FD-408C-AD0E-1E588B98E0FC}" destId="{38250A37-2062-47F0-9CC4-5822F624CA81}" srcOrd="0" destOrd="0" parTransId="{10ED5298-E0FD-4D8D-A985-77737DC0B75C}" sibTransId="{B005AC30-E1FF-4EDE-A212-1AAA83472AF7}"/>
    <dgm:cxn modelId="{AF0DFCA9-8032-4FD6-B535-072670859039}" type="presOf" srcId="{313BD450-0CEC-45C9-B30E-969223FFC65E}" destId="{404B6513-EFFB-4C60-AE0F-49DC7ACDB73C}" srcOrd="0" destOrd="0" presId="urn:microsoft.com/office/officeart/2005/8/layout/hierarchy2"/>
    <dgm:cxn modelId="{356592AF-FF30-4AB2-B727-BB693B6FACFB}" type="presOf" srcId="{1E724806-6C51-46B1-9805-7493B52A7B72}" destId="{026DB2B4-BF72-4CE9-AEF6-F1ACDFC9E0BE}" srcOrd="1" destOrd="0" presId="urn:microsoft.com/office/officeart/2005/8/layout/hierarchy2"/>
    <dgm:cxn modelId="{47DB47B9-BB1B-44F0-84EA-DBEB3ED6D17B}" type="presOf" srcId="{38250A37-2062-47F0-9CC4-5822F624CA81}" destId="{505670B6-26F0-43B9-BC50-F43EA6D1A65B}" srcOrd="0" destOrd="0" presId="urn:microsoft.com/office/officeart/2005/8/layout/hierarchy2"/>
    <dgm:cxn modelId="{03B86BD5-055A-48C6-9789-75284683BA28}" srcId="{38250A37-2062-47F0-9CC4-5822F624CA81}" destId="{DE2A11B2-3B88-4675-9853-A8228D8ABD92}" srcOrd="2" destOrd="0" parTransId="{1E724806-6C51-46B1-9805-7493B52A7B72}" sibTransId="{0DF275A0-D1D5-447F-A8CF-6DCF1FEBDE7F}"/>
    <dgm:cxn modelId="{2F7D1CE9-60B3-44CB-8F72-0CBB15F20ECA}" type="presOf" srcId="{18870458-0C6C-422E-AF46-F1A2BE37F5D3}" destId="{A784EA09-A7DB-49E3-9A9F-DC9BDC980EFD}" srcOrd="0" destOrd="0" presId="urn:microsoft.com/office/officeart/2005/8/layout/hierarchy2"/>
    <dgm:cxn modelId="{39F637EA-E4D1-4C69-BEDE-CB903C449F44}" type="presOf" srcId="{D961F734-C0AC-4B2B-B23D-5C8480366D27}" destId="{F3E07030-EBBB-43FE-BC23-221FC1F7D710}" srcOrd="0" destOrd="0" presId="urn:microsoft.com/office/officeart/2005/8/layout/hierarchy2"/>
    <dgm:cxn modelId="{B71CA4EC-7962-4EE4-97FC-9610D8340C07}" type="presOf" srcId="{3193C3C0-F1FD-408C-AD0E-1E588B98E0FC}" destId="{B8D2D792-8C4F-4C9B-B1D2-DA6C0C666761}" srcOrd="0" destOrd="0" presId="urn:microsoft.com/office/officeart/2005/8/layout/hierarchy2"/>
    <dgm:cxn modelId="{73321EFC-9050-48C4-AAE0-170AF15ACBE0}" type="presOf" srcId="{21B27B54-5DB0-4A4F-9400-DC95FEBBA5CE}" destId="{417E1F6C-8EC5-415C-AC00-52B567E85998}" srcOrd="0" destOrd="0" presId="urn:microsoft.com/office/officeart/2005/8/layout/hierarchy2"/>
    <dgm:cxn modelId="{E60670FE-86D9-4264-AAFB-C7279D631147}" type="presOf" srcId="{DE2A11B2-3B88-4675-9853-A8228D8ABD92}" destId="{31153E8F-8833-46BC-B009-164E85E2D214}" srcOrd="0" destOrd="0" presId="urn:microsoft.com/office/officeart/2005/8/layout/hierarchy2"/>
    <dgm:cxn modelId="{BE4BE684-2346-4BB3-BC38-79FDA020E0DA}" type="presParOf" srcId="{B8D2D792-8C4F-4C9B-B1D2-DA6C0C666761}" destId="{62E05078-0FAD-4EFB-93D0-9B130264A126}" srcOrd="0" destOrd="0" presId="urn:microsoft.com/office/officeart/2005/8/layout/hierarchy2"/>
    <dgm:cxn modelId="{D94F0E5B-A8A3-4376-9990-7F000AC2A8B2}" type="presParOf" srcId="{62E05078-0FAD-4EFB-93D0-9B130264A126}" destId="{505670B6-26F0-43B9-BC50-F43EA6D1A65B}" srcOrd="0" destOrd="0" presId="urn:microsoft.com/office/officeart/2005/8/layout/hierarchy2"/>
    <dgm:cxn modelId="{2E79FBB5-BCC6-4134-BAF7-AF1ADC646C63}" type="presParOf" srcId="{62E05078-0FAD-4EFB-93D0-9B130264A126}" destId="{C03E695D-59F2-4413-BDC4-C51FB18A7EE0}" srcOrd="1" destOrd="0" presId="urn:microsoft.com/office/officeart/2005/8/layout/hierarchy2"/>
    <dgm:cxn modelId="{E0B8DBBA-2BFD-4203-B42B-619AF0472A5C}" type="presParOf" srcId="{C03E695D-59F2-4413-BDC4-C51FB18A7EE0}" destId="{417E1F6C-8EC5-415C-AC00-52B567E85998}" srcOrd="0" destOrd="0" presId="urn:microsoft.com/office/officeart/2005/8/layout/hierarchy2"/>
    <dgm:cxn modelId="{F3683688-5A90-4319-9506-902C3D4AC298}" type="presParOf" srcId="{417E1F6C-8EC5-415C-AC00-52B567E85998}" destId="{AC0744FA-42E4-4979-A346-A19F47592F02}" srcOrd="0" destOrd="0" presId="urn:microsoft.com/office/officeart/2005/8/layout/hierarchy2"/>
    <dgm:cxn modelId="{7D94CF6C-930B-4A94-8F82-10D552822232}" type="presParOf" srcId="{C03E695D-59F2-4413-BDC4-C51FB18A7EE0}" destId="{573D651A-EB9E-46EA-A81F-AF11716A584E}" srcOrd="1" destOrd="0" presId="urn:microsoft.com/office/officeart/2005/8/layout/hierarchy2"/>
    <dgm:cxn modelId="{72B3E97E-4846-45B2-8F79-CF336BBC0B5E}" type="presParOf" srcId="{573D651A-EB9E-46EA-A81F-AF11716A584E}" destId="{8C1E3D60-566A-4E0D-A5A2-0E38CD9E39F3}" srcOrd="0" destOrd="0" presId="urn:microsoft.com/office/officeart/2005/8/layout/hierarchy2"/>
    <dgm:cxn modelId="{B07284FC-D3E4-42C3-8A25-FC1C328DFF66}" type="presParOf" srcId="{573D651A-EB9E-46EA-A81F-AF11716A584E}" destId="{EA55E301-342D-4F14-8EDC-23E7F6C5A304}" srcOrd="1" destOrd="0" presId="urn:microsoft.com/office/officeart/2005/8/layout/hierarchy2"/>
    <dgm:cxn modelId="{87DEA06D-7D03-4058-9DA2-CFF3E224BB40}" type="presParOf" srcId="{C03E695D-59F2-4413-BDC4-C51FB18A7EE0}" destId="{404B6513-EFFB-4C60-AE0F-49DC7ACDB73C}" srcOrd="2" destOrd="0" presId="urn:microsoft.com/office/officeart/2005/8/layout/hierarchy2"/>
    <dgm:cxn modelId="{621A7B8E-9855-495E-8B71-7CE31C514DCE}" type="presParOf" srcId="{404B6513-EFFB-4C60-AE0F-49DC7ACDB73C}" destId="{27C86B4A-0133-4BA4-882B-2DA370850DAE}" srcOrd="0" destOrd="0" presId="urn:microsoft.com/office/officeart/2005/8/layout/hierarchy2"/>
    <dgm:cxn modelId="{7E10F1ED-0B52-4989-9E90-B29111E057EF}" type="presParOf" srcId="{C03E695D-59F2-4413-BDC4-C51FB18A7EE0}" destId="{78647C6F-8415-4A5A-838F-083387A231BF}" srcOrd="3" destOrd="0" presId="urn:microsoft.com/office/officeart/2005/8/layout/hierarchy2"/>
    <dgm:cxn modelId="{08DCDD5C-0DE4-4BCE-9F85-B9AE484CC213}" type="presParOf" srcId="{78647C6F-8415-4A5A-838F-083387A231BF}" destId="{A784EA09-A7DB-49E3-9A9F-DC9BDC980EFD}" srcOrd="0" destOrd="0" presId="urn:microsoft.com/office/officeart/2005/8/layout/hierarchy2"/>
    <dgm:cxn modelId="{4D49C5C3-D2E6-4478-A737-86DCE0F4ABEE}" type="presParOf" srcId="{78647C6F-8415-4A5A-838F-083387A231BF}" destId="{C2F44785-DFA4-4F1E-9498-899FC3577C1F}" srcOrd="1" destOrd="0" presId="urn:microsoft.com/office/officeart/2005/8/layout/hierarchy2"/>
    <dgm:cxn modelId="{BE7C7192-C228-4BCA-ABB5-978049CADBAC}" type="presParOf" srcId="{C03E695D-59F2-4413-BDC4-C51FB18A7EE0}" destId="{E53FC3F6-349A-4944-87EC-390A0504CA06}" srcOrd="4" destOrd="0" presId="urn:microsoft.com/office/officeart/2005/8/layout/hierarchy2"/>
    <dgm:cxn modelId="{ECF95A1C-2814-476A-B124-1969673DED6C}" type="presParOf" srcId="{E53FC3F6-349A-4944-87EC-390A0504CA06}" destId="{026DB2B4-BF72-4CE9-AEF6-F1ACDFC9E0BE}" srcOrd="0" destOrd="0" presId="urn:microsoft.com/office/officeart/2005/8/layout/hierarchy2"/>
    <dgm:cxn modelId="{14429DC4-A898-4B86-A8BC-4827D4887121}" type="presParOf" srcId="{C03E695D-59F2-4413-BDC4-C51FB18A7EE0}" destId="{FB9D77A2-0C48-4BC1-9AC3-B5B62CD2DEF1}" srcOrd="5" destOrd="0" presId="urn:microsoft.com/office/officeart/2005/8/layout/hierarchy2"/>
    <dgm:cxn modelId="{3AC71DEB-F6AD-4B30-8006-32E22E27FBA1}" type="presParOf" srcId="{FB9D77A2-0C48-4BC1-9AC3-B5B62CD2DEF1}" destId="{31153E8F-8833-46BC-B009-164E85E2D214}" srcOrd="0" destOrd="0" presId="urn:microsoft.com/office/officeart/2005/8/layout/hierarchy2"/>
    <dgm:cxn modelId="{79DEC3B6-562C-4BB5-8702-0A558278FE9B}" type="presParOf" srcId="{FB9D77A2-0C48-4BC1-9AC3-B5B62CD2DEF1}" destId="{68BEF4A2-1064-46A0-ADDD-FD3F38FD6024}" srcOrd="1" destOrd="0" presId="urn:microsoft.com/office/officeart/2005/8/layout/hierarchy2"/>
    <dgm:cxn modelId="{1088483B-0729-448F-810B-6A504A2EBB29}" type="presParOf" srcId="{C03E695D-59F2-4413-BDC4-C51FB18A7EE0}" destId="{F3E07030-EBBB-43FE-BC23-221FC1F7D710}" srcOrd="6" destOrd="0" presId="urn:microsoft.com/office/officeart/2005/8/layout/hierarchy2"/>
    <dgm:cxn modelId="{C0ECD132-8C91-435A-86A3-74C51149A96F}" type="presParOf" srcId="{F3E07030-EBBB-43FE-BC23-221FC1F7D710}" destId="{EBF583A3-C4BF-4D50-ABA4-2F5642A8AF5C}" srcOrd="0" destOrd="0" presId="urn:microsoft.com/office/officeart/2005/8/layout/hierarchy2"/>
    <dgm:cxn modelId="{20DDDBB8-7A31-443E-861D-D4AAC3399E92}" type="presParOf" srcId="{C03E695D-59F2-4413-BDC4-C51FB18A7EE0}" destId="{5BCB0647-BCEF-4E9C-859A-0DACA2204463}" srcOrd="7" destOrd="0" presId="urn:microsoft.com/office/officeart/2005/8/layout/hierarchy2"/>
    <dgm:cxn modelId="{3B28B9AF-8D23-471F-8A3F-9B4015FDB7E0}" type="presParOf" srcId="{5BCB0647-BCEF-4E9C-859A-0DACA2204463}" destId="{C7578876-52FB-4D50-B98C-E3112B701BD4}" srcOrd="0" destOrd="0" presId="urn:microsoft.com/office/officeart/2005/8/layout/hierarchy2"/>
    <dgm:cxn modelId="{8BF930D0-57FA-4161-9C9C-517E5C243DD1}" type="presParOf" srcId="{5BCB0647-BCEF-4E9C-859A-0DACA2204463}" destId="{925951D5-9CCE-441E-B354-C7AF9841EA65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3193C3C0-F1FD-408C-AD0E-1E588B98E0FC}" type="doc">
      <dgm:prSet loTypeId="urn:microsoft.com/office/officeart/2005/8/layout/hierarchy2" loCatId="hierarchy" qsTypeId="urn:microsoft.com/office/officeart/2005/8/quickstyle/3d3" qsCatId="3D" csTypeId="urn:microsoft.com/office/officeart/2005/8/colors/accent5_2" csCatId="accent5" phldr="1"/>
      <dgm:spPr/>
      <dgm:t>
        <a:bodyPr/>
        <a:lstStyle/>
        <a:p>
          <a:endParaRPr lang="pt-BR"/>
        </a:p>
      </dgm:t>
    </dgm:pt>
    <dgm:pt modelId="{38250A37-2062-47F0-9CC4-5822F624CA81}">
      <dgm:prSet phldrT="[Texto]"/>
      <dgm:spPr>
        <a:solidFill>
          <a:schemeClr val="accent2"/>
        </a:solidFill>
      </dgm:spPr>
      <dgm:t>
        <a:bodyPr/>
        <a:lstStyle/>
        <a:p>
          <a:r>
            <a:rPr lang="pt-BR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Representante Legal do Ente</a:t>
          </a:r>
        </a:p>
      </dgm:t>
    </dgm:pt>
    <dgm:pt modelId="{10ED5298-E0FD-4D8D-A985-77737DC0B75C}" type="parTrans" cxnId="{5764BD9F-BCC8-4943-8A52-CD8AAD1391E3}">
      <dgm:prSet/>
      <dgm:spPr/>
      <dgm:t>
        <a:bodyPr/>
        <a:lstStyle/>
        <a:p>
          <a:endParaRPr lang="pt-BR"/>
        </a:p>
      </dgm:t>
    </dgm:pt>
    <dgm:pt modelId="{B005AC30-E1FF-4EDE-A212-1AAA83472AF7}" type="sibTrans" cxnId="{5764BD9F-BCC8-4943-8A52-CD8AAD1391E3}">
      <dgm:prSet/>
      <dgm:spPr/>
      <dgm:t>
        <a:bodyPr/>
        <a:lstStyle/>
        <a:p>
          <a:endParaRPr lang="pt-BR"/>
        </a:p>
      </dgm:t>
    </dgm:pt>
    <dgm:pt modelId="{C9AAE4A1-0A1A-43C1-92BA-986FA729A4EE}">
      <dgm:prSet phldrT="[Texto]"/>
      <dgm:spPr>
        <a:solidFill>
          <a:schemeClr val="bg2"/>
        </a:solidFill>
      </dgm:spPr>
      <dgm:t>
        <a:bodyPr/>
        <a:lstStyle/>
        <a:p>
          <a:r>
            <a:rPr lang="pt-BR" b="1" dirty="0">
              <a:solidFill>
                <a:schemeClr val="tx1"/>
              </a:solidFill>
            </a:rPr>
            <a:t>Demais membros da diretoria</a:t>
          </a:r>
        </a:p>
      </dgm:t>
    </dgm:pt>
    <dgm:pt modelId="{21B27B54-5DB0-4A4F-9400-DC95FEBBA5CE}" type="parTrans" cxnId="{F2AC5352-4708-4451-AFD6-8054CEA59F25}">
      <dgm:prSet/>
      <dgm:spPr/>
      <dgm:t>
        <a:bodyPr/>
        <a:lstStyle/>
        <a:p>
          <a:endParaRPr lang="pt-BR"/>
        </a:p>
      </dgm:t>
    </dgm:pt>
    <dgm:pt modelId="{852C5BD7-10B4-47FB-B2CC-106D73DF7BAC}" type="sibTrans" cxnId="{F2AC5352-4708-4451-AFD6-8054CEA59F25}">
      <dgm:prSet/>
      <dgm:spPr/>
      <dgm:t>
        <a:bodyPr/>
        <a:lstStyle/>
        <a:p>
          <a:endParaRPr lang="pt-BR"/>
        </a:p>
      </dgm:t>
    </dgm:pt>
    <dgm:pt modelId="{18870458-0C6C-422E-AF46-F1A2BE37F5D3}">
      <dgm:prSet phldrT="[Texto]"/>
      <dgm:spPr>
        <a:solidFill>
          <a:schemeClr val="bg2"/>
        </a:solidFill>
      </dgm:spPr>
      <dgm:t>
        <a:bodyPr/>
        <a:lstStyle/>
        <a:p>
          <a:r>
            <a:rPr lang="pt-BR" b="1" dirty="0">
              <a:solidFill>
                <a:schemeClr val="tx1"/>
              </a:solidFill>
            </a:rPr>
            <a:t>Membros do conselho deliberativo</a:t>
          </a:r>
        </a:p>
      </dgm:t>
    </dgm:pt>
    <dgm:pt modelId="{313BD450-0CEC-45C9-B30E-969223FFC65E}" type="parTrans" cxnId="{3DFFAB40-7893-44FD-A30B-CFEC59107140}">
      <dgm:prSet/>
      <dgm:spPr/>
      <dgm:t>
        <a:bodyPr/>
        <a:lstStyle/>
        <a:p>
          <a:endParaRPr lang="pt-BR"/>
        </a:p>
      </dgm:t>
    </dgm:pt>
    <dgm:pt modelId="{79587A06-184C-45D3-857A-4FA35461032B}" type="sibTrans" cxnId="{3DFFAB40-7893-44FD-A30B-CFEC59107140}">
      <dgm:prSet/>
      <dgm:spPr/>
      <dgm:t>
        <a:bodyPr/>
        <a:lstStyle/>
        <a:p>
          <a:endParaRPr lang="pt-BR"/>
        </a:p>
      </dgm:t>
    </dgm:pt>
    <dgm:pt modelId="{0058EA6D-1110-40B9-95A1-8B3A074AB125}">
      <dgm:prSet phldrT="[Texto]"/>
      <dgm:spPr>
        <a:solidFill>
          <a:schemeClr val="bg2"/>
        </a:solidFill>
      </dgm:spPr>
      <dgm:t>
        <a:bodyPr/>
        <a:lstStyle/>
        <a:p>
          <a:r>
            <a:rPr lang="pt-BR" b="1" dirty="0">
              <a:solidFill>
                <a:schemeClr val="tx1"/>
              </a:solidFill>
            </a:rPr>
            <a:t>Membros do conselho fiscal</a:t>
          </a:r>
        </a:p>
      </dgm:t>
    </dgm:pt>
    <dgm:pt modelId="{F5423820-B716-4EF5-8AFE-F015544AE88C}" type="parTrans" cxnId="{58257622-3A43-4BED-9EBB-249DBB6D713E}">
      <dgm:prSet/>
      <dgm:spPr/>
      <dgm:t>
        <a:bodyPr/>
        <a:lstStyle/>
        <a:p>
          <a:endParaRPr lang="pt-BR"/>
        </a:p>
      </dgm:t>
    </dgm:pt>
    <dgm:pt modelId="{4661744C-CFC0-4475-A204-538C37B772A7}" type="sibTrans" cxnId="{58257622-3A43-4BED-9EBB-249DBB6D713E}">
      <dgm:prSet/>
      <dgm:spPr/>
      <dgm:t>
        <a:bodyPr/>
        <a:lstStyle/>
        <a:p>
          <a:endParaRPr lang="pt-BR"/>
        </a:p>
      </dgm:t>
    </dgm:pt>
    <dgm:pt modelId="{11F60194-98EB-4E82-BCAE-86337C52852C}">
      <dgm:prSet phldrT="[Texto]"/>
      <dgm:spPr>
        <a:solidFill>
          <a:schemeClr val="bg2"/>
        </a:solidFill>
      </dgm:spPr>
      <dgm:t>
        <a:bodyPr/>
        <a:lstStyle/>
        <a:p>
          <a:r>
            <a:rPr lang="pt-BR" b="1" dirty="0">
              <a:solidFill>
                <a:schemeClr val="tx1"/>
              </a:solidFill>
            </a:rPr>
            <a:t>Responsável pela gestão dos recursos</a:t>
          </a:r>
        </a:p>
      </dgm:t>
    </dgm:pt>
    <dgm:pt modelId="{A806AD61-BD0F-443F-BDFD-735312D3938C}" type="parTrans" cxnId="{A48E4EA2-2AC1-4CD9-9BCB-2392B7744C13}">
      <dgm:prSet/>
      <dgm:spPr/>
      <dgm:t>
        <a:bodyPr/>
        <a:lstStyle/>
        <a:p>
          <a:endParaRPr lang="pt-BR"/>
        </a:p>
      </dgm:t>
    </dgm:pt>
    <dgm:pt modelId="{55D9BB68-AF16-4F62-BCFF-77DD36C06080}" type="sibTrans" cxnId="{A48E4EA2-2AC1-4CD9-9BCB-2392B7744C13}">
      <dgm:prSet/>
      <dgm:spPr/>
      <dgm:t>
        <a:bodyPr/>
        <a:lstStyle/>
        <a:p>
          <a:endParaRPr lang="pt-BR"/>
        </a:p>
      </dgm:t>
    </dgm:pt>
    <dgm:pt modelId="{759D8A9F-4B75-43FA-84C2-8F90DFB93F9A}">
      <dgm:prSet phldrT="[Texto]"/>
      <dgm:spPr>
        <a:solidFill>
          <a:schemeClr val="bg2"/>
        </a:solidFill>
      </dgm:spPr>
      <dgm:t>
        <a:bodyPr/>
        <a:lstStyle/>
        <a:p>
          <a:r>
            <a:rPr lang="pt-BR" b="1" dirty="0">
              <a:solidFill>
                <a:schemeClr val="tx1"/>
              </a:solidFill>
            </a:rPr>
            <a:t>Membros do comitê de investimentos</a:t>
          </a:r>
        </a:p>
      </dgm:t>
    </dgm:pt>
    <dgm:pt modelId="{B2410AA1-0112-48E3-842A-21F3185AF24E}" type="parTrans" cxnId="{D287FF70-91F0-495F-9739-74E2E1C1340E}">
      <dgm:prSet/>
      <dgm:spPr/>
      <dgm:t>
        <a:bodyPr/>
        <a:lstStyle/>
        <a:p>
          <a:endParaRPr lang="pt-BR"/>
        </a:p>
      </dgm:t>
    </dgm:pt>
    <dgm:pt modelId="{DE386C87-25CE-4484-9B52-A4FD1161DCFF}" type="sibTrans" cxnId="{D287FF70-91F0-495F-9739-74E2E1C1340E}">
      <dgm:prSet/>
      <dgm:spPr/>
      <dgm:t>
        <a:bodyPr/>
        <a:lstStyle/>
        <a:p>
          <a:endParaRPr lang="pt-BR"/>
        </a:p>
      </dgm:t>
    </dgm:pt>
    <dgm:pt modelId="{95E8B14A-BFD3-4D18-B178-CF93012C7BD2}">
      <dgm:prSet phldrT="[Texto]"/>
      <dgm:spPr>
        <a:solidFill>
          <a:schemeClr val="accent2"/>
        </a:solidFill>
      </dgm:spPr>
      <dgm:t>
        <a:bodyPr/>
        <a:lstStyle/>
        <a:p>
          <a:r>
            <a:rPr lang="pt-BR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Representante legal da Unidade Gestora</a:t>
          </a:r>
        </a:p>
      </dgm:t>
    </dgm:pt>
    <dgm:pt modelId="{589670D4-3BED-4FF9-B632-AB8AE3F60F7D}" type="parTrans" cxnId="{50A27715-4899-4366-8DA3-6C219B6A3D78}">
      <dgm:prSet/>
      <dgm:spPr/>
      <dgm:t>
        <a:bodyPr/>
        <a:lstStyle/>
        <a:p>
          <a:endParaRPr lang="pt-BR"/>
        </a:p>
      </dgm:t>
    </dgm:pt>
    <dgm:pt modelId="{623972AD-287C-458C-967B-E1CDE92E90C6}" type="sibTrans" cxnId="{50A27715-4899-4366-8DA3-6C219B6A3D78}">
      <dgm:prSet/>
      <dgm:spPr/>
      <dgm:t>
        <a:bodyPr/>
        <a:lstStyle/>
        <a:p>
          <a:endParaRPr lang="pt-BR"/>
        </a:p>
      </dgm:t>
    </dgm:pt>
    <dgm:pt modelId="{638140FB-55ED-45B2-A3D3-7B1BE640594E}">
      <dgm:prSet phldrT="[Texto]"/>
      <dgm:spPr>
        <a:solidFill>
          <a:schemeClr val="bg2"/>
        </a:solidFill>
      </dgm:spPr>
      <dgm:t>
        <a:bodyPr/>
        <a:lstStyle/>
        <a:p>
          <a:r>
            <a:rPr lang="pt-BR" dirty="0"/>
            <a:t>     </a:t>
          </a:r>
          <a:r>
            <a:rPr lang="pt-BR" b="1" dirty="0"/>
            <a:t> </a:t>
          </a:r>
          <a:r>
            <a:rPr lang="pt-BR" b="1" dirty="0">
              <a:solidFill>
                <a:schemeClr val="tx1"/>
              </a:solidFill>
            </a:rPr>
            <a:t>Representante Legal da Unidade Gestora </a:t>
          </a:r>
        </a:p>
      </dgm:t>
    </dgm:pt>
    <dgm:pt modelId="{A0C8839F-6007-4B77-AAB4-95F19FABB605}" type="parTrans" cxnId="{92130A36-2636-4C1C-B8AE-A81B08C381C1}">
      <dgm:prSet/>
      <dgm:spPr/>
      <dgm:t>
        <a:bodyPr/>
        <a:lstStyle/>
        <a:p>
          <a:endParaRPr lang="pt-BR"/>
        </a:p>
      </dgm:t>
    </dgm:pt>
    <dgm:pt modelId="{C37405D4-A43B-42C2-A55A-828FF5E484DA}" type="sibTrans" cxnId="{92130A36-2636-4C1C-B8AE-A81B08C381C1}">
      <dgm:prSet/>
      <dgm:spPr/>
      <dgm:t>
        <a:bodyPr/>
        <a:lstStyle/>
        <a:p>
          <a:endParaRPr lang="pt-BR"/>
        </a:p>
      </dgm:t>
    </dgm:pt>
    <dgm:pt modelId="{B8D2D792-8C4F-4C9B-B1D2-DA6C0C666761}" type="pres">
      <dgm:prSet presAssocID="{3193C3C0-F1FD-408C-AD0E-1E588B98E0FC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62E05078-0FAD-4EFB-93D0-9B130264A126}" type="pres">
      <dgm:prSet presAssocID="{38250A37-2062-47F0-9CC4-5822F624CA81}" presName="root1" presStyleCnt="0"/>
      <dgm:spPr/>
    </dgm:pt>
    <dgm:pt modelId="{505670B6-26F0-43B9-BC50-F43EA6D1A65B}" type="pres">
      <dgm:prSet presAssocID="{38250A37-2062-47F0-9CC4-5822F624CA81}" presName="LevelOneTextNode" presStyleLbl="node0" presStyleIdx="0" presStyleCnt="2" custScaleX="149657" custScaleY="72999" custLinFactNeighborY="-43346">
        <dgm:presLayoutVars>
          <dgm:chPref val="3"/>
        </dgm:presLayoutVars>
      </dgm:prSet>
      <dgm:spPr/>
    </dgm:pt>
    <dgm:pt modelId="{C03E695D-59F2-4413-BDC4-C51FB18A7EE0}" type="pres">
      <dgm:prSet presAssocID="{38250A37-2062-47F0-9CC4-5822F624CA81}" presName="level2hierChild" presStyleCnt="0"/>
      <dgm:spPr/>
    </dgm:pt>
    <dgm:pt modelId="{AD876D92-F212-48EB-8A9C-9AF081707EE8}" type="pres">
      <dgm:prSet presAssocID="{A0C8839F-6007-4B77-AAB4-95F19FABB605}" presName="conn2-1" presStyleLbl="parChTrans1D2" presStyleIdx="0" presStyleCnt="6"/>
      <dgm:spPr/>
    </dgm:pt>
    <dgm:pt modelId="{B7C0FEF5-B4DB-4B6F-A9E3-9B942812B98D}" type="pres">
      <dgm:prSet presAssocID="{A0C8839F-6007-4B77-AAB4-95F19FABB605}" presName="connTx" presStyleLbl="parChTrans1D2" presStyleIdx="0" presStyleCnt="6"/>
      <dgm:spPr/>
    </dgm:pt>
    <dgm:pt modelId="{23D7D8BD-7813-45F5-8E81-7AD064E0C381}" type="pres">
      <dgm:prSet presAssocID="{638140FB-55ED-45B2-A3D3-7B1BE640594E}" presName="root2" presStyleCnt="0"/>
      <dgm:spPr/>
    </dgm:pt>
    <dgm:pt modelId="{5D789BB7-8146-4DDF-9F47-20032A932E39}" type="pres">
      <dgm:prSet presAssocID="{638140FB-55ED-45B2-A3D3-7B1BE640594E}" presName="LevelTwoTextNode" presStyleLbl="node2" presStyleIdx="0" presStyleCnt="6" custScaleX="188675" custScaleY="58598" custLinFactNeighborY="-45060">
        <dgm:presLayoutVars>
          <dgm:chPref val="3"/>
        </dgm:presLayoutVars>
      </dgm:prSet>
      <dgm:spPr/>
    </dgm:pt>
    <dgm:pt modelId="{E6C0BC1C-65B5-4CCE-B025-D442F9D9CD23}" type="pres">
      <dgm:prSet presAssocID="{638140FB-55ED-45B2-A3D3-7B1BE640594E}" presName="level3hierChild" presStyleCnt="0"/>
      <dgm:spPr/>
    </dgm:pt>
    <dgm:pt modelId="{748E1A02-98C7-4843-B722-FA238B1D10E9}" type="pres">
      <dgm:prSet presAssocID="{95E8B14A-BFD3-4D18-B178-CF93012C7BD2}" presName="root1" presStyleCnt="0"/>
      <dgm:spPr/>
    </dgm:pt>
    <dgm:pt modelId="{889BC92A-F07B-411E-A541-F4BA1F3B2EAD}" type="pres">
      <dgm:prSet presAssocID="{95E8B14A-BFD3-4D18-B178-CF93012C7BD2}" presName="LevelOneTextNode" presStyleLbl="node0" presStyleIdx="1" presStyleCnt="2" custScaleX="143264" custScaleY="77329" custLinFactNeighborY="2751">
        <dgm:presLayoutVars>
          <dgm:chPref val="3"/>
        </dgm:presLayoutVars>
      </dgm:prSet>
      <dgm:spPr/>
    </dgm:pt>
    <dgm:pt modelId="{768FA42D-26B9-4A6D-B7FD-652A808B7576}" type="pres">
      <dgm:prSet presAssocID="{95E8B14A-BFD3-4D18-B178-CF93012C7BD2}" presName="level2hierChild" presStyleCnt="0"/>
      <dgm:spPr/>
    </dgm:pt>
    <dgm:pt modelId="{417E1F6C-8EC5-415C-AC00-52B567E85998}" type="pres">
      <dgm:prSet presAssocID="{21B27B54-5DB0-4A4F-9400-DC95FEBBA5CE}" presName="conn2-1" presStyleLbl="parChTrans1D2" presStyleIdx="1" presStyleCnt="6"/>
      <dgm:spPr/>
    </dgm:pt>
    <dgm:pt modelId="{AC0744FA-42E4-4979-A346-A19F47592F02}" type="pres">
      <dgm:prSet presAssocID="{21B27B54-5DB0-4A4F-9400-DC95FEBBA5CE}" presName="connTx" presStyleLbl="parChTrans1D2" presStyleIdx="1" presStyleCnt="6"/>
      <dgm:spPr/>
    </dgm:pt>
    <dgm:pt modelId="{573D651A-EB9E-46EA-A81F-AF11716A584E}" type="pres">
      <dgm:prSet presAssocID="{C9AAE4A1-0A1A-43C1-92BA-986FA729A4EE}" presName="root2" presStyleCnt="0"/>
      <dgm:spPr/>
    </dgm:pt>
    <dgm:pt modelId="{8C1E3D60-566A-4E0D-A5A2-0E38CD9E39F3}" type="pres">
      <dgm:prSet presAssocID="{C9AAE4A1-0A1A-43C1-92BA-986FA729A4EE}" presName="LevelTwoTextNode" presStyleLbl="node2" presStyleIdx="1" presStyleCnt="6" custScaleX="214178" custScaleY="37472" custLinFactNeighborX="-6816" custLinFactNeighborY="3944">
        <dgm:presLayoutVars>
          <dgm:chPref val="3"/>
        </dgm:presLayoutVars>
      </dgm:prSet>
      <dgm:spPr/>
    </dgm:pt>
    <dgm:pt modelId="{EA55E301-342D-4F14-8EDC-23E7F6C5A304}" type="pres">
      <dgm:prSet presAssocID="{C9AAE4A1-0A1A-43C1-92BA-986FA729A4EE}" presName="level3hierChild" presStyleCnt="0"/>
      <dgm:spPr/>
    </dgm:pt>
    <dgm:pt modelId="{404B6513-EFFB-4C60-AE0F-49DC7ACDB73C}" type="pres">
      <dgm:prSet presAssocID="{313BD450-0CEC-45C9-B30E-969223FFC65E}" presName="conn2-1" presStyleLbl="parChTrans1D2" presStyleIdx="2" presStyleCnt="6"/>
      <dgm:spPr/>
    </dgm:pt>
    <dgm:pt modelId="{27C86B4A-0133-4BA4-882B-2DA370850DAE}" type="pres">
      <dgm:prSet presAssocID="{313BD450-0CEC-45C9-B30E-969223FFC65E}" presName="connTx" presStyleLbl="parChTrans1D2" presStyleIdx="2" presStyleCnt="6"/>
      <dgm:spPr/>
    </dgm:pt>
    <dgm:pt modelId="{78647C6F-8415-4A5A-838F-083387A231BF}" type="pres">
      <dgm:prSet presAssocID="{18870458-0C6C-422E-AF46-F1A2BE37F5D3}" presName="root2" presStyleCnt="0"/>
      <dgm:spPr/>
    </dgm:pt>
    <dgm:pt modelId="{A784EA09-A7DB-49E3-9A9F-DC9BDC980EFD}" type="pres">
      <dgm:prSet presAssocID="{18870458-0C6C-422E-AF46-F1A2BE37F5D3}" presName="LevelTwoTextNode" presStyleLbl="node2" presStyleIdx="2" presStyleCnt="6" custScaleX="213639" custScaleY="35996" custLinFactNeighborX="-7628" custLinFactNeighborY="792">
        <dgm:presLayoutVars>
          <dgm:chPref val="3"/>
        </dgm:presLayoutVars>
      </dgm:prSet>
      <dgm:spPr/>
    </dgm:pt>
    <dgm:pt modelId="{C2F44785-DFA4-4F1E-9498-899FC3577C1F}" type="pres">
      <dgm:prSet presAssocID="{18870458-0C6C-422E-AF46-F1A2BE37F5D3}" presName="level3hierChild" presStyleCnt="0"/>
      <dgm:spPr/>
    </dgm:pt>
    <dgm:pt modelId="{89B6D030-6D1E-4367-8101-8523446CA667}" type="pres">
      <dgm:prSet presAssocID="{F5423820-B716-4EF5-8AFE-F015544AE88C}" presName="conn2-1" presStyleLbl="parChTrans1D2" presStyleIdx="3" presStyleCnt="6"/>
      <dgm:spPr/>
    </dgm:pt>
    <dgm:pt modelId="{2505B596-FB12-4CA1-96DF-E6031BDFA6DA}" type="pres">
      <dgm:prSet presAssocID="{F5423820-B716-4EF5-8AFE-F015544AE88C}" presName="connTx" presStyleLbl="parChTrans1D2" presStyleIdx="3" presStyleCnt="6"/>
      <dgm:spPr/>
    </dgm:pt>
    <dgm:pt modelId="{64F50329-8568-4461-9864-841EABDDD2AC}" type="pres">
      <dgm:prSet presAssocID="{0058EA6D-1110-40B9-95A1-8B3A074AB125}" presName="root2" presStyleCnt="0"/>
      <dgm:spPr/>
    </dgm:pt>
    <dgm:pt modelId="{18F3CE9C-B410-4A54-8765-4D61C681AD76}" type="pres">
      <dgm:prSet presAssocID="{0058EA6D-1110-40B9-95A1-8B3A074AB125}" presName="LevelTwoTextNode" presStyleLbl="node2" presStyleIdx="3" presStyleCnt="6" custScaleX="213079" custScaleY="44742" custLinFactNeighborX="-6816">
        <dgm:presLayoutVars>
          <dgm:chPref val="3"/>
        </dgm:presLayoutVars>
      </dgm:prSet>
      <dgm:spPr/>
    </dgm:pt>
    <dgm:pt modelId="{2272BCA4-6897-4328-B8E2-07EABED2B55C}" type="pres">
      <dgm:prSet presAssocID="{0058EA6D-1110-40B9-95A1-8B3A074AB125}" presName="level3hierChild" presStyleCnt="0"/>
      <dgm:spPr/>
    </dgm:pt>
    <dgm:pt modelId="{B7BDD89F-D44F-4590-9106-34130775BF5F}" type="pres">
      <dgm:prSet presAssocID="{A806AD61-BD0F-443F-BDFD-735312D3938C}" presName="conn2-1" presStyleLbl="parChTrans1D2" presStyleIdx="4" presStyleCnt="6"/>
      <dgm:spPr/>
    </dgm:pt>
    <dgm:pt modelId="{4BA8D668-F897-4AE7-88DC-C0517F5111DA}" type="pres">
      <dgm:prSet presAssocID="{A806AD61-BD0F-443F-BDFD-735312D3938C}" presName="connTx" presStyleLbl="parChTrans1D2" presStyleIdx="4" presStyleCnt="6"/>
      <dgm:spPr/>
    </dgm:pt>
    <dgm:pt modelId="{CDF9C0BC-6CD6-4C41-92A7-CA55410D85F0}" type="pres">
      <dgm:prSet presAssocID="{11F60194-98EB-4E82-BCAE-86337C52852C}" presName="root2" presStyleCnt="0"/>
      <dgm:spPr/>
    </dgm:pt>
    <dgm:pt modelId="{C161E9AC-E624-41B5-BEB0-04A4B70CB8C7}" type="pres">
      <dgm:prSet presAssocID="{11F60194-98EB-4E82-BCAE-86337C52852C}" presName="LevelTwoTextNode" presStyleLbl="node2" presStyleIdx="4" presStyleCnt="6" custScaleX="210709" custScaleY="43100" custLinFactNeighborX="-6816" custLinFactNeighborY="-555">
        <dgm:presLayoutVars>
          <dgm:chPref val="3"/>
        </dgm:presLayoutVars>
      </dgm:prSet>
      <dgm:spPr/>
    </dgm:pt>
    <dgm:pt modelId="{0024E638-3A90-4A93-9CCC-F36DC935F102}" type="pres">
      <dgm:prSet presAssocID="{11F60194-98EB-4E82-BCAE-86337C52852C}" presName="level3hierChild" presStyleCnt="0"/>
      <dgm:spPr/>
    </dgm:pt>
    <dgm:pt modelId="{06587E88-6ED4-4F6F-B77D-B82AA1AF9F45}" type="pres">
      <dgm:prSet presAssocID="{B2410AA1-0112-48E3-842A-21F3185AF24E}" presName="conn2-1" presStyleLbl="parChTrans1D2" presStyleIdx="5" presStyleCnt="6"/>
      <dgm:spPr/>
    </dgm:pt>
    <dgm:pt modelId="{72381915-D331-400B-90E8-5EEF04A7DFBF}" type="pres">
      <dgm:prSet presAssocID="{B2410AA1-0112-48E3-842A-21F3185AF24E}" presName="connTx" presStyleLbl="parChTrans1D2" presStyleIdx="5" presStyleCnt="6"/>
      <dgm:spPr/>
    </dgm:pt>
    <dgm:pt modelId="{F1E74E76-4057-45FA-9FE9-65DAD0F59FB2}" type="pres">
      <dgm:prSet presAssocID="{759D8A9F-4B75-43FA-84C2-8F90DFB93F9A}" presName="root2" presStyleCnt="0"/>
      <dgm:spPr/>
    </dgm:pt>
    <dgm:pt modelId="{5DCE3AC4-D85A-4028-963D-C8FFB85C5E01}" type="pres">
      <dgm:prSet presAssocID="{759D8A9F-4B75-43FA-84C2-8F90DFB93F9A}" presName="LevelTwoTextNode" presStyleLbl="node2" presStyleIdx="5" presStyleCnt="6" custScaleX="209862" custScaleY="44863" custLinFactNeighborX="-3171">
        <dgm:presLayoutVars>
          <dgm:chPref val="3"/>
        </dgm:presLayoutVars>
      </dgm:prSet>
      <dgm:spPr/>
    </dgm:pt>
    <dgm:pt modelId="{892B494C-3280-4478-A7A6-3E2785ED9029}" type="pres">
      <dgm:prSet presAssocID="{759D8A9F-4B75-43FA-84C2-8F90DFB93F9A}" presName="level3hierChild" presStyleCnt="0"/>
      <dgm:spPr/>
    </dgm:pt>
  </dgm:ptLst>
  <dgm:cxnLst>
    <dgm:cxn modelId="{F2B18402-DD45-4CB3-A9D8-74073FFAE14E}" type="presOf" srcId="{638140FB-55ED-45B2-A3D3-7B1BE640594E}" destId="{5D789BB7-8146-4DDF-9F47-20032A932E39}" srcOrd="0" destOrd="0" presId="urn:microsoft.com/office/officeart/2005/8/layout/hierarchy2"/>
    <dgm:cxn modelId="{14DD5B0B-D663-4F21-BF5B-4FCD44BA27CF}" type="presOf" srcId="{A0C8839F-6007-4B77-AAB4-95F19FABB605}" destId="{AD876D92-F212-48EB-8A9C-9AF081707EE8}" srcOrd="0" destOrd="0" presId="urn:microsoft.com/office/officeart/2005/8/layout/hierarchy2"/>
    <dgm:cxn modelId="{DD1ED70E-2683-4A16-853D-058CC740D172}" type="presOf" srcId="{0058EA6D-1110-40B9-95A1-8B3A074AB125}" destId="{18F3CE9C-B410-4A54-8765-4D61C681AD76}" srcOrd="0" destOrd="0" presId="urn:microsoft.com/office/officeart/2005/8/layout/hierarchy2"/>
    <dgm:cxn modelId="{2DFD0515-93AA-42C9-BFA3-987C16A5B643}" type="presOf" srcId="{313BD450-0CEC-45C9-B30E-969223FFC65E}" destId="{27C86B4A-0133-4BA4-882B-2DA370850DAE}" srcOrd="1" destOrd="0" presId="urn:microsoft.com/office/officeart/2005/8/layout/hierarchy2"/>
    <dgm:cxn modelId="{50A27715-4899-4366-8DA3-6C219B6A3D78}" srcId="{3193C3C0-F1FD-408C-AD0E-1E588B98E0FC}" destId="{95E8B14A-BFD3-4D18-B178-CF93012C7BD2}" srcOrd="1" destOrd="0" parTransId="{589670D4-3BED-4FF9-B632-AB8AE3F60F7D}" sibTransId="{623972AD-287C-458C-967B-E1CDE92E90C6}"/>
    <dgm:cxn modelId="{98B6A318-A30C-41AD-942A-FB46024B3152}" type="presOf" srcId="{A806AD61-BD0F-443F-BDFD-735312D3938C}" destId="{4BA8D668-F897-4AE7-88DC-C0517F5111DA}" srcOrd="1" destOrd="0" presId="urn:microsoft.com/office/officeart/2005/8/layout/hierarchy2"/>
    <dgm:cxn modelId="{EA13AA18-8C9D-4BEE-A40A-DE1F03CB53C8}" type="presOf" srcId="{F5423820-B716-4EF5-8AFE-F015544AE88C}" destId="{2505B596-FB12-4CA1-96DF-E6031BDFA6DA}" srcOrd="1" destOrd="0" presId="urn:microsoft.com/office/officeart/2005/8/layout/hierarchy2"/>
    <dgm:cxn modelId="{0EFEFE21-566D-4E3C-A64D-C4F3989EFD9A}" type="presOf" srcId="{A806AD61-BD0F-443F-BDFD-735312D3938C}" destId="{B7BDD89F-D44F-4590-9106-34130775BF5F}" srcOrd="0" destOrd="0" presId="urn:microsoft.com/office/officeart/2005/8/layout/hierarchy2"/>
    <dgm:cxn modelId="{58257622-3A43-4BED-9EBB-249DBB6D713E}" srcId="{95E8B14A-BFD3-4D18-B178-CF93012C7BD2}" destId="{0058EA6D-1110-40B9-95A1-8B3A074AB125}" srcOrd="2" destOrd="0" parTransId="{F5423820-B716-4EF5-8AFE-F015544AE88C}" sibTransId="{4661744C-CFC0-4475-A204-538C37B772A7}"/>
    <dgm:cxn modelId="{92130A36-2636-4C1C-B8AE-A81B08C381C1}" srcId="{38250A37-2062-47F0-9CC4-5822F624CA81}" destId="{638140FB-55ED-45B2-A3D3-7B1BE640594E}" srcOrd="0" destOrd="0" parTransId="{A0C8839F-6007-4B77-AAB4-95F19FABB605}" sibTransId="{C37405D4-A43B-42C2-A55A-828FF5E484DA}"/>
    <dgm:cxn modelId="{3DFFAB40-7893-44FD-A30B-CFEC59107140}" srcId="{95E8B14A-BFD3-4D18-B178-CF93012C7BD2}" destId="{18870458-0C6C-422E-AF46-F1A2BE37F5D3}" srcOrd="1" destOrd="0" parTransId="{313BD450-0CEC-45C9-B30E-969223FFC65E}" sibTransId="{79587A06-184C-45D3-857A-4FA35461032B}"/>
    <dgm:cxn modelId="{C2AF1B47-0DDE-45BF-82A3-F7388E789B2A}" type="presOf" srcId="{B2410AA1-0112-48E3-842A-21F3185AF24E}" destId="{72381915-D331-400B-90E8-5EEF04A7DFBF}" srcOrd="1" destOrd="0" presId="urn:microsoft.com/office/officeart/2005/8/layout/hierarchy2"/>
    <dgm:cxn modelId="{F48D6568-BB92-4715-99F4-04F38264C2CD}" type="presOf" srcId="{759D8A9F-4B75-43FA-84C2-8F90DFB93F9A}" destId="{5DCE3AC4-D85A-4028-963D-C8FFB85C5E01}" srcOrd="0" destOrd="0" presId="urn:microsoft.com/office/officeart/2005/8/layout/hierarchy2"/>
    <dgm:cxn modelId="{D287FF70-91F0-495F-9739-74E2E1C1340E}" srcId="{95E8B14A-BFD3-4D18-B178-CF93012C7BD2}" destId="{759D8A9F-4B75-43FA-84C2-8F90DFB93F9A}" srcOrd="4" destOrd="0" parTransId="{B2410AA1-0112-48E3-842A-21F3185AF24E}" sibTransId="{DE386C87-25CE-4484-9B52-A4FD1161DCFF}"/>
    <dgm:cxn modelId="{F2AC5352-4708-4451-AFD6-8054CEA59F25}" srcId="{95E8B14A-BFD3-4D18-B178-CF93012C7BD2}" destId="{C9AAE4A1-0A1A-43C1-92BA-986FA729A4EE}" srcOrd="0" destOrd="0" parTransId="{21B27B54-5DB0-4A4F-9400-DC95FEBBA5CE}" sibTransId="{852C5BD7-10B4-47FB-B2CC-106D73DF7BAC}"/>
    <dgm:cxn modelId="{45224359-2915-45B0-AFFD-0FD3D0B8CD75}" type="presOf" srcId="{18870458-0C6C-422E-AF46-F1A2BE37F5D3}" destId="{A784EA09-A7DB-49E3-9A9F-DC9BDC980EFD}" srcOrd="0" destOrd="0" presId="urn:microsoft.com/office/officeart/2005/8/layout/hierarchy2"/>
    <dgm:cxn modelId="{051F747E-D5E7-4BAD-8F77-679FAC28DD5B}" type="presOf" srcId="{11F60194-98EB-4E82-BCAE-86337C52852C}" destId="{C161E9AC-E624-41B5-BEB0-04A4B70CB8C7}" srcOrd="0" destOrd="0" presId="urn:microsoft.com/office/officeart/2005/8/layout/hierarchy2"/>
    <dgm:cxn modelId="{3DD0A389-72CB-4738-A478-FE1E07F68FC0}" type="presOf" srcId="{C9AAE4A1-0A1A-43C1-92BA-986FA729A4EE}" destId="{8C1E3D60-566A-4E0D-A5A2-0E38CD9E39F3}" srcOrd="0" destOrd="0" presId="urn:microsoft.com/office/officeart/2005/8/layout/hierarchy2"/>
    <dgm:cxn modelId="{3609959E-D8CF-487A-8F16-7F37E8F00EB4}" type="presOf" srcId="{F5423820-B716-4EF5-8AFE-F015544AE88C}" destId="{89B6D030-6D1E-4367-8101-8523446CA667}" srcOrd="0" destOrd="0" presId="urn:microsoft.com/office/officeart/2005/8/layout/hierarchy2"/>
    <dgm:cxn modelId="{5764BD9F-BCC8-4943-8A52-CD8AAD1391E3}" srcId="{3193C3C0-F1FD-408C-AD0E-1E588B98E0FC}" destId="{38250A37-2062-47F0-9CC4-5822F624CA81}" srcOrd="0" destOrd="0" parTransId="{10ED5298-E0FD-4D8D-A985-77737DC0B75C}" sibTransId="{B005AC30-E1FF-4EDE-A212-1AAA83472AF7}"/>
    <dgm:cxn modelId="{A48E4EA2-2AC1-4CD9-9BCB-2392B7744C13}" srcId="{95E8B14A-BFD3-4D18-B178-CF93012C7BD2}" destId="{11F60194-98EB-4E82-BCAE-86337C52852C}" srcOrd="3" destOrd="0" parTransId="{A806AD61-BD0F-443F-BDFD-735312D3938C}" sibTransId="{55D9BB68-AF16-4F62-BCFF-77DD36C06080}"/>
    <dgm:cxn modelId="{80A34BA5-372B-4E00-BD17-93339A1EA96A}" type="presOf" srcId="{95E8B14A-BFD3-4D18-B178-CF93012C7BD2}" destId="{889BC92A-F07B-411E-A541-F4BA1F3B2EAD}" srcOrd="0" destOrd="0" presId="urn:microsoft.com/office/officeart/2005/8/layout/hierarchy2"/>
    <dgm:cxn modelId="{6B3003B4-75EE-414F-B8B7-C4197EE766FE}" type="presOf" srcId="{313BD450-0CEC-45C9-B30E-969223FFC65E}" destId="{404B6513-EFFB-4C60-AE0F-49DC7ACDB73C}" srcOrd="0" destOrd="0" presId="urn:microsoft.com/office/officeart/2005/8/layout/hierarchy2"/>
    <dgm:cxn modelId="{55CB13B5-BCAC-4C74-B49A-6D692B78FA97}" type="presOf" srcId="{21B27B54-5DB0-4A4F-9400-DC95FEBBA5CE}" destId="{AC0744FA-42E4-4979-A346-A19F47592F02}" srcOrd="1" destOrd="0" presId="urn:microsoft.com/office/officeart/2005/8/layout/hierarchy2"/>
    <dgm:cxn modelId="{47DB47B9-BB1B-44F0-84EA-DBEB3ED6D17B}" type="presOf" srcId="{38250A37-2062-47F0-9CC4-5822F624CA81}" destId="{505670B6-26F0-43B9-BC50-F43EA6D1A65B}" srcOrd="0" destOrd="0" presId="urn:microsoft.com/office/officeart/2005/8/layout/hierarchy2"/>
    <dgm:cxn modelId="{B6A2D8DD-7848-4B47-A9B3-EDC5EAD6045C}" type="presOf" srcId="{21B27B54-5DB0-4A4F-9400-DC95FEBBA5CE}" destId="{417E1F6C-8EC5-415C-AC00-52B567E85998}" srcOrd="0" destOrd="0" presId="urn:microsoft.com/office/officeart/2005/8/layout/hierarchy2"/>
    <dgm:cxn modelId="{B71CA4EC-7962-4EE4-97FC-9610D8340C07}" type="presOf" srcId="{3193C3C0-F1FD-408C-AD0E-1E588B98E0FC}" destId="{B8D2D792-8C4F-4C9B-B1D2-DA6C0C666761}" srcOrd="0" destOrd="0" presId="urn:microsoft.com/office/officeart/2005/8/layout/hierarchy2"/>
    <dgm:cxn modelId="{BA7E72F8-1580-4CBF-8249-C7027E3238DA}" type="presOf" srcId="{B2410AA1-0112-48E3-842A-21F3185AF24E}" destId="{06587E88-6ED4-4F6F-B77D-B82AA1AF9F45}" srcOrd="0" destOrd="0" presId="urn:microsoft.com/office/officeart/2005/8/layout/hierarchy2"/>
    <dgm:cxn modelId="{5B6E54FF-8F47-49C3-A018-5940FA534507}" type="presOf" srcId="{A0C8839F-6007-4B77-AAB4-95F19FABB605}" destId="{B7C0FEF5-B4DB-4B6F-A9E3-9B942812B98D}" srcOrd="1" destOrd="0" presId="urn:microsoft.com/office/officeart/2005/8/layout/hierarchy2"/>
    <dgm:cxn modelId="{BE4BE684-2346-4BB3-BC38-79FDA020E0DA}" type="presParOf" srcId="{B8D2D792-8C4F-4C9B-B1D2-DA6C0C666761}" destId="{62E05078-0FAD-4EFB-93D0-9B130264A126}" srcOrd="0" destOrd="0" presId="urn:microsoft.com/office/officeart/2005/8/layout/hierarchy2"/>
    <dgm:cxn modelId="{D94F0E5B-A8A3-4376-9990-7F000AC2A8B2}" type="presParOf" srcId="{62E05078-0FAD-4EFB-93D0-9B130264A126}" destId="{505670B6-26F0-43B9-BC50-F43EA6D1A65B}" srcOrd="0" destOrd="0" presId="urn:microsoft.com/office/officeart/2005/8/layout/hierarchy2"/>
    <dgm:cxn modelId="{2E79FBB5-BCC6-4134-BAF7-AF1ADC646C63}" type="presParOf" srcId="{62E05078-0FAD-4EFB-93D0-9B130264A126}" destId="{C03E695D-59F2-4413-BDC4-C51FB18A7EE0}" srcOrd="1" destOrd="0" presId="urn:microsoft.com/office/officeart/2005/8/layout/hierarchy2"/>
    <dgm:cxn modelId="{080F3B30-CA0D-43E1-97B9-E29BB91ED8C4}" type="presParOf" srcId="{C03E695D-59F2-4413-BDC4-C51FB18A7EE0}" destId="{AD876D92-F212-48EB-8A9C-9AF081707EE8}" srcOrd="0" destOrd="0" presId="urn:microsoft.com/office/officeart/2005/8/layout/hierarchy2"/>
    <dgm:cxn modelId="{F359E761-7AF0-4302-B3AA-4F16F04EEC8E}" type="presParOf" srcId="{AD876D92-F212-48EB-8A9C-9AF081707EE8}" destId="{B7C0FEF5-B4DB-4B6F-A9E3-9B942812B98D}" srcOrd="0" destOrd="0" presId="urn:microsoft.com/office/officeart/2005/8/layout/hierarchy2"/>
    <dgm:cxn modelId="{52E12B91-F681-4ED2-99B5-FF6D9CD90FE5}" type="presParOf" srcId="{C03E695D-59F2-4413-BDC4-C51FB18A7EE0}" destId="{23D7D8BD-7813-45F5-8E81-7AD064E0C381}" srcOrd="1" destOrd="0" presId="urn:microsoft.com/office/officeart/2005/8/layout/hierarchy2"/>
    <dgm:cxn modelId="{9028FE2E-A346-4849-B1B5-38CDBBEAC5D7}" type="presParOf" srcId="{23D7D8BD-7813-45F5-8E81-7AD064E0C381}" destId="{5D789BB7-8146-4DDF-9F47-20032A932E39}" srcOrd="0" destOrd="0" presId="urn:microsoft.com/office/officeart/2005/8/layout/hierarchy2"/>
    <dgm:cxn modelId="{C375BCF5-0336-4090-A237-17DD848DB6B8}" type="presParOf" srcId="{23D7D8BD-7813-45F5-8E81-7AD064E0C381}" destId="{E6C0BC1C-65B5-4CCE-B025-D442F9D9CD23}" srcOrd="1" destOrd="0" presId="urn:microsoft.com/office/officeart/2005/8/layout/hierarchy2"/>
    <dgm:cxn modelId="{F0E533B6-9568-4BA1-BC50-F18C15E2F88C}" type="presParOf" srcId="{B8D2D792-8C4F-4C9B-B1D2-DA6C0C666761}" destId="{748E1A02-98C7-4843-B722-FA238B1D10E9}" srcOrd="1" destOrd="0" presId="urn:microsoft.com/office/officeart/2005/8/layout/hierarchy2"/>
    <dgm:cxn modelId="{28BB8E52-1579-4401-8597-B8AD7A183B6A}" type="presParOf" srcId="{748E1A02-98C7-4843-B722-FA238B1D10E9}" destId="{889BC92A-F07B-411E-A541-F4BA1F3B2EAD}" srcOrd="0" destOrd="0" presId="urn:microsoft.com/office/officeart/2005/8/layout/hierarchy2"/>
    <dgm:cxn modelId="{F1636763-C674-44C3-BB71-7CEF1F6B14A4}" type="presParOf" srcId="{748E1A02-98C7-4843-B722-FA238B1D10E9}" destId="{768FA42D-26B9-4A6D-B7FD-652A808B7576}" srcOrd="1" destOrd="0" presId="urn:microsoft.com/office/officeart/2005/8/layout/hierarchy2"/>
    <dgm:cxn modelId="{3CD9ADD3-621A-403C-8972-35553412F39C}" type="presParOf" srcId="{768FA42D-26B9-4A6D-B7FD-652A808B7576}" destId="{417E1F6C-8EC5-415C-AC00-52B567E85998}" srcOrd="0" destOrd="0" presId="urn:microsoft.com/office/officeart/2005/8/layout/hierarchy2"/>
    <dgm:cxn modelId="{F899C826-1C23-4C06-831A-02BBB9CF8440}" type="presParOf" srcId="{417E1F6C-8EC5-415C-AC00-52B567E85998}" destId="{AC0744FA-42E4-4979-A346-A19F47592F02}" srcOrd="0" destOrd="0" presId="urn:microsoft.com/office/officeart/2005/8/layout/hierarchy2"/>
    <dgm:cxn modelId="{BDFD4940-4519-4362-ABD4-8D99A9005A57}" type="presParOf" srcId="{768FA42D-26B9-4A6D-B7FD-652A808B7576}" destId="{573D651A-EB9E-46EA-A81F-AF11716A584E}" srcOrd="1" destOrd="0" presId="urn:microsoft.com/office/officeart/2005/8/layout/hierarchy2"/>
    <dgm:cxn modelId="{A391FE57-B4D1-4272-B2BE-F9B365AC3B55}" type="presParOf" srcId="{573D651A-EB9E-46EA-A81F-AF11716A584E}" destId="{8C1E3D60-566A-4E0D-A5A2-0E38CD9E39F3}" srcOrd="0" destOrd="0" presId="urn:microsoft.com/office/officeart/2005/8/layout/hierarchy2"/>
    <dgm:cxn modelId="{55ECE1A7-C104-46D1-B722-234FF49DE94A}" type="presParOf" srcId="{573D651A-EB9E-46EA-A81F-AF11716A584E}" destId="{EA55E301-342D-4F14-8EDC-23E7F6C5A304}" srcOrd="1" destOrd="0" presId="urn:microsoft.com/office/officeart/2005/8/layout/hierarchy2"/>
    <dgm:cxn modelId="{C222C55D-94CD-4951-9336-6EE360D8E8C2}" type="presParOf" srcId="{768FA42D-26B9-4A6D-B7FD-652A808B7576}" destId="{404B6513-EFFB-4C60-AE0F-49DC7ACDB73C}" srcOrd="2" destOrd="0" presId="urn:microsoft.com/office/officeart/2005/8/layout/hierarchy2"/>
    <dgm:cxn modelId="{27C99522-8FB8-4BEB-9723-12568695D0A1}" type="presParOf" srcId="{404B6513-EFFB-4C60-AE0F-49DC7ACDB73C}" destId="{27C86B4A-0133-4BA4-882B-2DA370850DAE}" srcOrd="0" destOrd="0" presId="urn:microsoft.com/office/officeart/2005/8/layout/hierarchy2"/>
    <dgm:cxn modelId="{534D61F1-F2BB-470A-8F4A-2B91E5A8EACA}" type="presParOf" srcId="{768FA42D-26B9-4A6D-B7FD-652A808B7576}" destId="{78647C6F-8415-4A5A-838F-083387A231BF}" srcOrd="3" destOrd="0" presId="urn:microsoft.com/office/officeart/2005/8/layout/hierarchy2"/>
    <dgm:cxn modelId="{6ABAB162-8794-4A70-9BDB-AB650E10DABE}" type="presParOf" srcId="{78647C6F-8415-4A5A-838F-083387A231BF}" destId="{A784EA09-A7DB-49E3-9A9F-DC9BDC980EFD}" srcOrd="0" destOrd="0" presId="urn:microsoft.com/office/officeart/2005/8/layout/hierarchy2"/>
    <dgm:cxn modelId="{372B2FD6-FE02-45EF-B4F0-DCF80A65B5C4}" type="presParOf" srcId="{78647C6F-8415-4A5A-838F-083387A231BF}" destId="{C2F44785-DFA4-4F1E-9498-899FC3577C1F}" srcOrd="1" destOrd="0" presId="urn:microsoft.com/office/officeart/2005/8/layout/hierarchy2"/>
    <dgm:cxn modelId="{3D4F43AB-168E-424F-B2FF-D76DDA708995}" type="presParOf" srcId="{768FA42D-26B9-4A6D-B7FD-652A808B7576}" destId="{89B6D030-6D1E-4367-8101-8523446CA667}" srcOrd="4" destOrd="0" presId="urn:microsoft.com/office/officeart/2005/8/layout/hierarchy2"/>
    <dgm:cxn modelId="{3D466671-AE0A-4643-BA07-D2C6D041CCFA}" type="presParOf" srcId="{89B6D030-6D1E-4367-8101-8523446CA667}" destId="{2505B596-FB12-4CA1-96DF-E6031BDFA6DA}" srcOrd="0" destOrd="0" presId="urn:microsoft.com/office/officeart/2005/8/layout/hierarchy2"/>
    <dgm:cxn modelId="{AEE1E313-2C62-4381-BFC2-5B67DF0797E0}" type="presParOf" srcId="{768FA42D-26B9-4A6D-B7FD-652A808B7576}" destId="{64F50329-8568-4461-9864-841EABDDD2AC}" srcOrd="5" destOrd="0" presId="urn:microsoft.com/office/officeart/2005/8/layout/hierarchy2"/>
    <dgm:cxn modelId="{BA04893E-9195-46BC-BA60-3BCA1F2FEAD1}" type="presParOf" srcId="{64F50329-8568-4461-9864-841EABDDD2AC}" destId="{18F3CE9C-B410-4A54-8765-4D61C681AD76}" srcOrd="0" destOrd="0" presId="urn:microsoft.com/office/officeart/2005/8/layout/hierarchy2"/>
    <dgm:cxn modelId="{8B555BFA-7561-4A95-917E-9B0D93894F56}" type="presParOf" srcId="{64F50329-8568-4461-9864-841EABDDD2AC}" destId="{2272BCA4-6897-4328-B8E2-07EABED2B55C}" srcOrd="1" destOrd="0" presId="urn:microsoft.com/office/officeart/2005/8/layout/hierarchy2"/>
    <dgm:cxn modelId="{D160B67B-C62E-477A-9031-1F82732C8BBE}" type="presParOf" srcId="{768FA42D-26B9-4A6D-B7FD-652A808B7576}" destId="{B7BDD89F-D44F-4590-9106-34130775BF5F}" srcOrd="6" destOrd="0" presId="urn:microsoft.com/office/officeart/2005/8/layout/hierarchy2"/>
    <dgm:cxn modelId="{6BE278BF-D32C-4F58-A15A-DCEA862B7721}" type="presParOf" srcId="{B7BDD89F-D44F-4590-9106-34130775BF5F}" destId="{4BA8D668-F897-4AE7-88DC-C0517F5111DA}" srcOrd="0" destOrd="0" presId="urn:microsoft.com/office/officeart/2005/8/layout/hierarchy2"/>
    <dgm:cxn modelId="{D9A316F9-D6C6-4F86-8588-F885687F8F8E}" type="presParOf" srcId="{768FA42D-26B9-4A6D-B7FD-652A808B7576}" destId="{CDF9C0BC-6CD6-4C41-92A7-CA55410D85F0}" srcOrd="7" destOrd="0" presId="urn:microsoft.com/office/officeart/2005/8/layout/hierarchy2"/>
    <dgm:cxn modelId="{768FB2E0-12A6-4116-B716-636BE937B9DD}" type="presParOf" srcId="{CDF9C0BC-6CD6-4C41-92A7-CA55410D85F0}" destId="{C161E9AC-E624-41B5-BEB0-04A4B70CB8C7}" srcOrd="0" destOrd="0" presId="urn:microsoft.com/office/officeart/2005/8/layout/hierarchy2"/>
    <dgm:cxn modelId="{80C3634B-9EB9-43C9-BA92-37078DBD9FEB}" type="presParOf" srcId="{CDF9C0BC-6CD6-4C41-92A7-CA55410D85F0}" destId="{0024E638-3A90-4A93-9CCC-F36DC935F102}" srcOrd="1" destOrd="0" presId="urn:microsoft.com/office/officeart/2005/8/layout/hierarchy2"/>
    <dgm:cxn modelId="{547A03B7-6B8B-4A54-900D-605DE7445724}" type="presParOf" srcId="{768FA42D-26B9-4A6D-B7FD-652A808B7576}" destId="{06587E88-6ED4-4F6F-B77D-B82AA1AF9F45}" srcOrd="8" destOrd="0" presId="urn:microsoft.com/office/officeart/2005/8/layout/hierarchy2"/>
    <dgm:cxn modelId="{544CBE89-5814-4A57-BB30-CA2C30A7A497}" type="presParOf" srcId="{06587E88-6ED4-4F6F-B77D-B82AA1AF9F45}" destId="{72381915-D331-400B-90E8-5EEF04A7DFBF}" srcOrd="0" destOrd="0" presId="urn:microsoft.com/office/officeart/2005/8/layout/hierarchy2"/>
    <dgm:cxn modelId="{B65D8A7C-844D-4E4C-81A3-2F704184EF92}" type="presParOf" srcId="{768FA42D-26B9-4A6D-B7FD-652A808B7576}" destId="{F1E74E76-4057-45FA-9FE9-65DAD0F59FB2}" srcOrd="9" destOrd="0" presId="urn:microsoft.com/office/officeart/2005/8/layout/hierarchy2"/>
    <dgm:cxn modelId="{35FE93CC-9C19-4CF8-8715-61F13AFD51E8}" type="presParOf" srcId="{F1E74E76-4057-45FA-9FE9-65DAD0F59FB2}" destId="{5DCE3AC4-D85A-4028-963D-C8FFB85C5E01}" srcOrd="0" destOrd="0" presId="urn:microsoft.com/office/officeart/2005/8/layout/hierarchy2"/>
    <dgm:cxn modelId="{A076657F-EBDE-4327-BA70-6C8AF5DFC6F6}" type="presParOf" srcId="{F1E74E76-4057-45FA-9FE9-65DAD0F59FB2}" destId="{892B494C-3280-4478-A7A6-3E2785ED9029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062395FB-120C-4AB1-8BFC-4D01CF2B1E1D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251D9CD7-CCBA-488F-95F1-10A6F8252545}">
      <dgm:prSet phldrT="[Texto]" custT="1"/>
      <dgm:spPr>
        <a:solidFill>
          <a:schemeClr val="accent2"/>
        </a:solidFill>
      </dgm:spPr>
      <dgm:t>
        <a:bodyPr/>
        <a:lstStyle/>
        <a:p>
          <a:r>
            <a:rPr lang="pt-BR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Objetivo: </a:t>
          </a:r>
          <a:r>
            <a:rPr lang="pt-BR" sz="1800" b="1" u="sng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profissionalização da gestão dos RPPS</a:t>
          </a:r>
        </a:p>
      </dgm:t>
    </dgm:pt>
    <dgm:pt modelId="{68C91593-ABAF-4594-A6CB-7BA3B3A3ADC3}" type="parTrans" cxnId="{A6B50E9C-5D01-4C77-9FD0-206D5AF3C9E2}">
      <dgm:prSet/>
      <dgm:spPr/>
      <dgm:t>
        <a:bodyPr/>
        <a:lstStyle/>
        <a:p>
          <a:endParaRPr lang="pt-BR"/>
        </a:p>
      </dgm:t>
    </dgm:pt>
    <dgm:pt modelId="{542D4B2F-176D-449C-9E17-5EB244729ED9}" type="sibTrans" cxnId="{A6B50E9C-5D01-4C77-9FD0-206D5AF3C9E2}">
      <dgm:prSet/>
      <dgm:spPr/>
      <dgm:t>
        <a:bodyPr/>
        <a:lstStyle/>
        <a:p>
          <a:endParaRPr lang="pt-BR"/>
        </a:p>
      </dgm:t>
    </dgm:pt>
    <dgm:pt modelId="{DD2C2B30-EEE6-4D6D-A93C-2D7B49F241ED}">
      <dgm:prSet phldrT="[Texto]" custT="1"/>
      <dgm:spPr>
        <a:solidFill>
          <a:srgbClr val="FFFF00"/>
        </a:solidFill>
      </dgm:spPr>
      <dgm:t>
        <a:bodyPr/>
        <a:lstStyle/>
        <a:p>
          <a:r>
            <a:rPr lang="pt-BR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Melhoria da qualificação técnica</a:t>
          </a:r>
        </a:p>
      </dgm:t>
    </dgm:pt>
    <dgm:pt modelId="{10E510EC-8282-4DF3-8626-136A0A8093E7}" type="parTrans" cxnId="{D2EAE767-5FA2-40B1-83C8-8F732B7896E9}">
      <dgm:prSet/>
      <dgm:spPr/>
      <dgm:t>
        <a:bodyPr/>
        <a:lstStyle/>
        <a:p>
          <a:endParaRPr lang="pt-BR"/>
        </a:p>
      </dgm:t>
    </dgm:pt>
    <dgm:pt modelId="{8886A580-99D0-4E1B-9E6C-3CB2D0576A52}" type="sibTrans" cxnId="{D2EAE767-5FA2-40B1-83C8-8F732B7896E9}">
      <dgm:prSet/>
      <dgm:spPr/>
      <dgm:t>
        <a:bodyPr/>
        <a:lstStyle/>
        <a:p>
          <a:endParaRPr lang="pt-BR"/>
        </a:p>
      </dgm:t>
    </dgm:pt>
    <dgm:pt modelId="{1E4ECF7A-7657-43DE-A63F-00874E630999}">
      <dgm:prSet phldrT="[Texto]" custT="1"/>
      <dgm:spPr>
        <a:solidFill>
          <a:schemeClr val="accent4"/>
        </a:solidFill>
      </dgm:spPr>
      <dgm:t>
        <a:bodyPr/>
        <a:lstStyle/>
        <a:p>
          <a:r>
            <a:rPr lang="pt-BR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Atuação mais independente e transparência na gestão</a:t>
          </a:r>
        </a:p>
      </dgm:t>
    </dgm:pt>
    <dgm:pt modelId="{51483EFF-5C87-4E81-B7EE-A84DCC40B8F7}" type="parTrans" cxnId="{46BCB724-8078-494E-99B4-EDF000453029}">
      <dgm:prSet/>
      <dgm:spPr/>
      <dgm:t>
        <a:bodyPr/>
        <a:lstStyle/>
        <a:p>
          <a:endParaRPr lang="pt-BR"/>
        </a:p>
      </dgm:t>
    </dgm:pt>
    <dgm:pt modelId="{FFE1F55F-38DC-4816-AA1E-7148A5567EA8}" type="sibTrans" cxnId="{46BCB724-8078-494E-99B4-EDF000453029}">
      <dgm:prSet/>
      <dgm:spPr/>
      <dgm:t>
        <a:bodyPr/>
        <a:lstStyle/>
        <a:p>
          <a:endParaRPr lang="pt-BR"/>
        </a:p>
      </dgm:t>
    </dgm:pt>
    <dgm:pt modelId="{06E4F742-549A-41C0-BE95-83E1DF281598}">
      <dgm:prSet phldrT="[Texto]" custT="1"/>
      <dgm:spPr>
        <a:solidFill>
          <a:schemeClr val="accent5"/>
        </a:solidFill>
      </dgm:spPr>
      <dgm:t>
        <a:bodyPr/>
        <a:lstStyle/>
        <a:p>
          <a:r>
            <a:rPr lang="pt-BR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Aperfeiçoamento do processo de escolha dos profissionais, com base em critérios técnicos</a:t>
          </a:r>
        </a:p>
      </dgm:t>
    </dgm:pt>
    <dgm:pt modelId="{6E78F06B-3178-4475-86B1-0847A66A84FF}" type="parTrans" cxnId="{BEF04C06-5005-4F67-B88B-F06427D7CAFF}">
      <dgm:prSet/>
      <dgm:spPr/>
      <dgm:t>
        <a:bodyPr/>
        <a:lstStyle/>
        <a:p>
          <a:endParaRPr lang="pt-BR"/>
        </a:p>
      </dgm:t>
    </dgm:pt>
    <dgm:pt modelId="{6C5A985B-53B2-4B34-8F94-74323A3CB0AE}" type="sibTrans" cxnId="{BEF04C06-5005-4F67-B88B-F06427D7CAFF}">
      <dgm:prSet/>
      <dgm:spPr/>
      <dgm:t>
        <a:bodyPr/>
        <a:lstStyle/>
        <a:p>
          <a:endParaRPr lang="pt-BR"/>
        </a:p>
      </dgm:t>
    </dgm:pt>
    <dgm:pt modelId="{630F12B3-FA9B-4AC2-BFB3-2873C16EA292}">
      <dgm:prSet phldrT="[Texto]" custT="1"/>
      <dgm:spPr>
        <a:solidFill>
          <a:srgbClr val="92D050"/>
        </a:solidFill>
      </dgm:spPr>
      <dgm:t>
        <a:bodyPr/>
        <a:lstStyle/>
        <a:p>
          <a:r>
            <a:rPr lang="pt-BR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Fortalecer a gestão do RPPS, como instrumento da busca da sustentabilidade do RPPS</a:t>
          </a:r>
        </a:p>
      </dgm:t>
    </dgm:pt>
    <dgm:pt modelId="{90F1E829-6F84-4E41-B46A-8A2BD17307C2}" type="parTrans" cxnId="{084B7726-109B-41F4-A8D5-B2B1A84481FE}">
      <dgm:prSet/>
      <dgm:spPr/>
      <dgm:t>
        <a:bodyPr/>
        <a:lstStyle/>
        <a:p>
          <a:endParaRPr lang="pt-BR"/>
        </a:p>
      </dgm:t>
    </dgm:pt>
    <dgm:pt modelId="{5AB4BE28-48DF-4919-A977-17499460BD60}" type="sibTrans" cxnId="{084B7726-109B-41F4-A8D5-B2B1A84481FE}">
      <dgm:prSet/>
      <dgm:spPr/>
      <dgm:t>
        <a:bodyPr/>
        <a:lstStyle/>
        <a:p>
          <a:endParaRPr lang="pt-BR"/>
        </a:p>
      </dgm:t>
    </dgm:pt>
    <dgm:pt modelId="{5BD0D8BC-EA7A-4B1B-96DD-150B2B953B13}" type="pres">
      <dgm:prSet presAssocID="{062395FB-120C-4AB1-8BFC-4D01CF2B1E1D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EF32CF61-819C-4851-93F6-F371107F4449}" type="pres">
      <dgm:prSet presAssocID="{251D9CD7-CCBA-488F-95F1-10A6F8252545}" presName="centerShape" presStyleLbl="node0" presStyleIdx="0" presStyleCnt="1" custScaleX="140567" custScaleY="78796" custLinFactNeighborX="-74" custLinFactNeighborY="-3163"/>
      <dgm:spPr/>
    </dgm:pt>
    <dgm:pt modelId="{9A09868F-FB80-4C00-A898-2055B80CC3D0}" type="pres">
      <dgm:prSet presAssocID="{DD2C2B30-EEE6-4D6D-A93C-2D7B49F241ED}" presName="node" presStyleLbl="node1" presStyleIdx="0" presStyleCnt="4" custScaleX="164716" custScaleY="122898" custRadScaleRad="90080" custRadScaleInc="-20212">
        <dgm:presLayoutVars>
          <dgm:bulletEnabled val="1"/>
        </dgm:presLayoutVars>
      </dgm:prSet>
      <dgm:spPr/>
    </dgm:pt>
    <dgm:pt modelId="{F79AD983-3045-4935-B103-1ED172365844}" type="pres">
      <dgm:prSet presAssocID="{DD2C2B30-EEE6-4D6D-A93C-2D7B49F241ED}" presName="dummy" presStyleCnt="0"/>
      <dgm:spPr/>
    </dgm:pt>
    <dgm:pt modelId="{6C476B80-5E1D-461B-AECA-3EE5DCDAD16C}" type="pres">
      <dgm:prSet presAssocID="{8886A580-99D0-4E1B-9E6C-3CB2D0576A52}" presName="sibTrans" presStyleLbl="sibTrans2D1" presStyleIdx="0" presStyleCnt="4" custScaleX="85668" custScaleY="87492"/>
      <dgm:spPr/>
    </dgm:pt>
    <dgm:pt modelId="{C4B977C3-EF4B-4F74-AD71-6A9856DFB1E8}" type="pres">
      <dgm:prSet presAssocID="{1E4ECF7A-7657-43DE-A63F-00874E630999}" presName="node" presStyleLbl="node1" presStyleIdx="1" presStyleCnt="4" custScaleX="164192" custScaleY="138672" custRadScaleRad="157452" custRadScaleInc="16207">
        <dgm:presLayoutVars>
          <dgm:bulletEnabled val="1"/>
        </dgm:presLayoutVars>
      </dgm:prSet>
      <dgm:spPr/>
    </dgm:pt>
    <dgm:pt modelId="{C69E57D9-63AE-4B5D-B6A4-24DDD7CB2F39}" type="pres">
      <dgm:prSet presAssocID="{1E4ECF7A-7657-43DE-A63F-00874E630999}" presName="dummy" presStyleCnt="0"/>
      <dgm:spPr/>
    </dgm:pt>
    <dgm:pt modelId="{28350ACC-9CC5-4696-AC61-468469CA4BD7}" type="pres">
      <dgm:prSet presAssocID="{FFE1F55F-38DC-4816-AA1E-7148A5567EA8}" presName="sibTrans" presStyleLbl="sibTrans2D1" presStyleIdx="1" presStyleCnt="4" custScaleX="100268" custScaleY="106027"/>
      <dgm:spPr/>
    </dgm:pt>
    <dgm:pt modelId="{7D0D78A1-A1ED-4C50-A7B7-D19F8E62FEE6}" type="pres">
      <dgm:prSet presAssocID="{06E4F742-549A-41C0-BE95-83E1DF281598}" presName="node" presStyleLbl="node1" presStyleIdx="2" presStyleCnt="4" custScaleX="183420" custScaleY="139127" custRadScaleRad="87302" custRadScaleInc="-14533">
        <dgm:presLayoutVars>
          <dgm:bulletEnabled val="1"/>
        </dgm:presLayoutVars>
      </dgm:prSet>
      <dgm:spPr/>
    </dgm:pt>
    <dgm:pt modelId="{A3DC4709-3071-424A-86F0-AFB5829B835C}" type="pres">
      <dgm:prSet presAssocID="{06E4F742-549A-41C0-BE95-83E1DF281598}" presName="dummy" presStyleCnt="0"/>
      <dgm:spPr/>
    </dgm:pt>
    <dgm:pt modelId="{33C33079-CFBD-499C-A3CC-A51D6B429040}" type="pres">
      <dgm:prSet presAssocID="{6C5A985B-53B2-4B34-8F94-74323A3CB0AE}" presName="sibTrans" presStyleLbl="sibTrans2D1" presStyleIdx="2" presStyleCnt="4" custScaleX="97726" custScaleY="80885"/>
      <dgm:spPr/>
    </dgm:pt>
    <dgm:pt modelId="{75C8AD52-39BF-475A-BC31-26F4BCFFB0B0}" type="pres">
      <dgm:prSet presAssocID="{630F12B3-FA9B-4AC2-BFB3-2873C16EA292}" presName="node" presStyleLbl="node1" presStyleIdx="3" presStyleCnt="4" custScaleX="183993" custScaleY="153307" custRadScaleRad="154506" custRadScaleInc="18901">
        <dgm:presLayoutVars>
          <dgm:bulletEnabled val="1"/>
        </dgm:presLayoutVars>
      </dgm:prSet>
      <dgm:spPr/>
    </dgm:pt>
    <dgm:pt modelId="{95B9F595-6A91-4638-A364-6DD2CC5DA257}" type="pres">
      <dgm:prSet presAssocID="{630F12B3-FA9B-4AC2-BFB3-2873C16EA292}" presName="dummy" presStyleCnt="0"/>
      <dgm:spPr/>
    </dgm:pt>
    <dgm:pt modelId="{F7725826-8AEC-47DA-9ADD-AD81AF6E0EA4}" type="pres">
      <dgm:prSet presAssocID="{5AB4BE28-48DF-4919-A977-17499460BD60}" presName="sibTrans" presStyleLbl="sibTrans2D1" presStyleIdx="3" presStyleCnt="4" custScaleX="98990" custScaleY="105469"/>
      <dgm:spPr/>
    </dgm:pt>
  </dgm:ptLst>
  <dgm:cxnLst>
    <dgm:cxn modelId="{A21F6600-5721-40FC-9771-590E8FC88324}" type="presOf" srcId="{251D9CD7-CCBA-488F-95F1-10A6F8252545}" destId="{EF32CF61-819C-4851-93F6-F371107F4449}" srcOrd="0" destOrd="0" presId="urn:microsoft.com/office/officeart/2005/8/layout/radial6"/>
    <dgm:cxn modelId="{BEF04C06-5005-4F67-B88B-F06427D7CAFF}" srcId="{251D9CD7-CCBA-488F-95F1-10A6F8252545}" destId="{06E4F742-549A-41C0-BE95-83E1DF281598}" srcOrd="2" destOrd="0" parTransId="{6E78F06B-3178-4475-86B1-0847A66A84FF}" sibTransId="{6C5A985B-53B2-4B34-8F94-74323A3CB0AE}"/>
    <dgm:cxn modelId="{8360AD15-E911-4812-8B2B-AF9602D246F2}" type="presOf" srcId="{1E4ECF7A-7657-43DE-A63F-00874E630999}" destId="{C4B977C3-EF4B-4F74-AD71-6A9856DFB1E8}" srcOrd="0" destOrd="0" presId="urn:microsoft.com/office/officeart/2005/8/layout/radial6"/>
    <dgm:cxn modelId="{46BCB724-8078-494E-99B4-EDF000453029}" srcId="{251D9CD7-CCBA-488F-95F1-10A6F8252545}" destId="{1E4ECF7A-7657-43DE-A63F-00874E630999}" srcOrd="1" destOrd="0" parTransId="{51483EFF-5C87-4E81-B7EE-A84DCC40B8F7}" sibTransId="{FFE1F55F-38DC-4816-AA1E-7148A5567EA8}"/>
    <dgm:cxn modelId="{084B7726-109B-41F4-A8D5-B2B1A84481FE}" srcId="{251D9CD7-CCBA-488F-95F1-10A6F8252545}" destId="{630F12B3-FA9B-4AC2-BFB3-2873C16EA292}" srcOrd="3" destOrd="0" parTransId="{90F1E829-6F84-4E41-B46A-8A2BD17307C2}" sibTransId="{5AB4BE28-48DF-4919-A977-17499460BD60}"/>
    <dgm:cxn modelId="{2DBD915E-7A94-4985-BDEA-64CABA006BD9}" type="presOf" srcId="{630F12B3-FA9B-4AC2-BFB3-2873C16EA292}" destId="{75C8AD52-39BF-475A-BC31-26F4BCFFB0B0}" srcOrd="0" destOrd="0" presId="urn:microsoft.com/office/officeart/2005/8/layout/radial6"/>
    <dgm:cxn modelId="{635FE163-FDEA-45AB-B5BD-CA00E4918146}" type="presOf" srcId="{8886A580-99D0-4E1B-9E6C-3CB2D0576A52}" destId="{6C476B80-5E1D-461B-AECA-3EE5DCDAD16C}" srcOrd="0" destOrd="0" presId="urn:microsoft.com/office/officeart/2005/8/layout/radial6"/>
    <dgm:cxn modelId="{642D4744-EE9C-411A-B94E-1125345E1285}" type="presOf" srcId="{06E4F742-549A-41C0-BE95-83E1DF281598}" destId="{7D0D78A1-A1ED-4C50-A7B7-D19F8E62FEE6}" srcOrd="0" destOrd="0" presId="urn:microsoft.com/office/officeart/2005/8/layout/radial6"/>
    <dgm:cxn modelId="{D2EAE767-5FA2-40B1-83C8-8F732B7896E9}" srcId="{251D9CD7-CCBA-488F-95F1-10A6F8252545}" destId="{DD2C2B30-EEE6-4D6D-A93C-2D7B49F241ED}" srcOrd="0" destOrd="0" parTransId="{10E510EC-8282-4DF3-8626-136A0A8093E7}" sibTransId="{8886A580-99D0-4E1B-9E6C-3CB2D0576A52}"/>
    <dgm:cxn modelId="{50E3537D-9CEB-447B-9AE9-B6B0B906789D}" type="presOf" srcId="{FFE1F55F-38DC-4816-AA1E-7148A5567EA8}" destId="{28350ACC-9CC5-4696-AC61-468469CA4BD7}" srcOrd="0" destOrd="0" presId="urn:microsoft.com/office/officeart/2005/8/layout/radial6"/>
    <dgm:cxn modelId="{117DCC81-7FC6-400F-A537-8C856DF4913A}" type="presOf" srcId="{062395FB-120C-4AB1-8BFC-4D01CF2B1E1D}" destId="{5BD0D8BC-EA7A-4B1B-96DD-150B2B953B13}" srcOrd="0" destOrd="0" presId="urn:microsoft.com/office/officeart/2005/8/layout/radial6"/>
    <dgm:cxn modelId="{A6B50E9C-5D01-4C77-9FD0-206D5AF3C9E2}" srcId="{062395FB-120C-4AB1-8BFC-4D01CF2B1E1D}" destId="{251D9CD7-CCBA-488F-95F1-10A6F8252545}" srcOrd="0" destOrd="0" parTransId="{68C91593-ABAF-4594-A6CB-7BA3B3A3ADC3}" sibTransId="{542D4B2F-176D-449C-9E17-5EB244729ED9}"/>
    <dgm:cxn modelId="{AA48ECBB-71B3-4766-A6AD-822A6735A752}" type="presOf" srcId="{DD2C2B30-EEE6-4D6D-A93C-2D7B49F241ED}" destId="{9A09868F-FB80-4C00-A898-2055B80CC3D0}" srcOrd="0" destOrd="0" presId="urn:microsoft.com/office/officeart/2005/8/layout/radial6"/>
    <dgm:cxn modelId="{FC7CA8C3-23C9-4D46-9EDA-43CADC07F114}" type="presOf" srcId="{6C5A985B-53B2-4B34-8F94-74323A3CB0AE}" destId="{33C33079-CFBD-499C-A3CC-A51D6B429040}" srcOrd="0" destOrd="0" presId="urn:microsoft.com/office/officeart/2005/8/layout/radial6"/>
    <dgm:cxn modelId="{EE359CF4-3EE3-4921-8335-626A554D4CD5}" type="presOf" srcId="{5AB4BE28-48DF-4919-A977-17499460BD60}" destId="{F7725826-8AEC-47DA-9ADD-AD81AF6E0EA4}" srcOrd="0" destOrd="0" presId="urn:microsoft.com/office/officeart/2005/8/layout/radial6"/>
    <dgm:cxn modelId="{86A0E928-DDF0-4AC7-B9C0-681C2D220E5A}" type="presParOf" srcId="{5BD0D8BC-EA7A-4B1B-96DD-150B2B953B13}" destId="{EF32CF61-819C-4851-93F6-F371107F4449}" srcOrd="0" destOrd="0" presId="urn:microsoft.com/office/officeart/2005/8/layout/radial6"/>
    <dgm:cxn modelId="{9D9E9455-4F96-4B20-BF13-3FA65EC0BE0D}" type="presParOf" srcId="{5BD0D8BC-EA7A-4B1B-96DD-150B2B953B13}" destId="{9A09868F-FB80-4C00-A898-2055B80CC3D0}" srcOrd="1" destOrd="0" presId="urn:microsoft.com/office/officeart/2005/8/layout/radial6"/>
    <dgm:cxn modelId="{4E32B355-57F6-439B-B6B0-F0025F5A0085}" type="presParOf" srcId="{5BD0D8BC-EA7A-4B1B-96DD-150B2B953B13}" destId="{F79AD983-3045-4935-B103-1ED172365844}" srcOrd="2" destOrd="0" presId="urn:microsoft.com/office/officeart/2005/8/layout/radial6"/>
    <dgm:cxn modelId="{DE6B1909-0A73-47FC-9EE3-5CC84B95452B}" type="presParOf" srcId="{5BD0D8BC-EA7A-4B1B-96DD-150B2B953B13}" destId="{6C476B80-5E1D-461B-AECA-3EE5DCDAD16C}" srcOrd="3" destOrd="0" presId="urn:microsoft.com/office/officeart/2005/8/layout/radial6"/>
    <dgm:cxn modelId="{0DE45221-BE86-45D5-8429-7BA6C6DBA745}" type="presParOf" srcId="{5BD0D8BC-EA7A-4B1B-96DD-150B2B953B13}" destId="{C4B977C3-EF4B-4F74-AD71-6A9856DFB1E8}" srcOrd="4" destOrd="0" presId="urn:microsoft.com/office/officeart/2005/8/layout/radial6"/>
    <dgm:cxn modelId="{0ADEA5FC-19B8-4B32-8B45-29D14452B265}" type="presParOf" srcId="{5BD0D8BC-EA7A-4B1B-96DD-150B2B953B13}" destId="{C69E57D9-63AE-4B5D-B6A4-24DDD7CB2F39}" srcOrd="5" destOrd="0" presId="urn:microsoft.com/office/officeart/2005/8/layout/radial6"/>
    <dgm:cxn modelId="{5F54210E-35D7-463F-9D76-37C9663BA8BE}" type="presParOf" srcId="{5BD0D8BC-EA7A-4B1B-96DD-150B2B953B13}" destId="{28350ACC-9CC5-4696-AC61-468469CA4BD7}" srcOrd="6" destOrd="0" presId="urn:microsoft.com/office/officeart/2005/8/layout/radial6"/>
    <dgm:cxn modelId="{0297D1DE-EE57-418E-9E32-A0E5D2D55B66}" type="presParOf" srcId="{5BD0D8BC-EA7A-4B1B-96DD-150B2B953B13}" destId="{7D0D78A1-A1ED-4C50-A7B7-D19F8E62FEE6}" srcOrd="7" destOrd="0" presId="urn:microsoft.com/office/officeart/2005/8/layout/radial6"/>
    <dgm:cxn modelId="{4C1BC95C-9E50-4F5F-92E5-BB49986A461E}" type="presParOf" srcId="{5BD0D8BC-EA7A-4B1B-96DD-150B2B953B13}" destId="{A3DC4709-3071-424A-86F0-AFB5829B835C}" srcOrd="8" destOrd="0" presId="urn:microsoft.com/office/officeart/2005/8/layout/radial6"/>
    <dgm:cxn modelId="{DA9F5FAC-385F-47C0-A8F8-96C03E9DE9B7}" type="presParOf" srcId="{5BD0D8BC-EA7A-4B1B-96DD-150B2B953B13}" destId="{33C33079-CFBD-499C-A3CC-A51D6B429040}" srcOrd="9" destOrd="0" presId="urn:microsoft.com/office/officeart/2005/8/layout/radial6"/>
    <dgm:cxn modelId="{11BDA443-CAF9-4E90-B406-20EDDEAF0CB8}" type="presParOf" srcId="{5BD0D8BC-EA7A-4B1B-96DD-150B2B953B13}" destId="{75C8AD52-39BF-475A-BC31-26F4BCFFB0B0}" srcOrd="10" destOrd="0" presId="urn:microsoft.com/office/officeart/2005/8/layout/radial6"/>
    <dgm:cxn modelId="{BD7E1B50-C89C-44C8-B978-E9571629F507}" type="presParOf" srcId="{5BD0D8BC-EA7A-4B1B-96DD-150B2B953B13}" destId="{95B9F595-6A91-4638-A364-6DD2CC5DA257}" srcOrd="11" destOrd="0" presId="urn:microsoft.com/office/officeart/2005/8/layout/radial6"/>
    <dgm:cxn modelId="{67C7EE9C-780B-4859-9827-A02B9FABD3B2}" type="presParOf" srcId="{5BD0D8BC-EA7A-4B1B-96DD-150B2B953B13}" destId="{F7725826-8AEC-47DA-9ADD-AD81AF6E0EA4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B0892A7-36F0-47BE-9800-B7446C617B67}" type="doc">
      <dgm:prSet loTypeId="urn:microsoft.com/office/officeart/2005/8/layout/hierarchy2" loCatId="hierarchy" qsTypeId="urn:microsoft.com/office/officeart/2005/8/quickstyle/3d1" qsCatId="3D" csTypeId="urn:microsoft.com/office/officeart/2005/8/colors/accent5_2" csCatId="accent5" phldr="1"/>
      <dgm:spPr/>
      <dgm:t>
        <a:bodyPr/>
        <a:lstStyle/>
        <a:p>
          <a:endParaRPr lang="pt-BR"/>
        </a:p>
      </dgm:t>
    </dgm:pt>
    <dgm:pt modelId="{BF34331B-B08A-4803-84E0-A8759266805C}" type="pres">
      <dgm:prSet presAssocID="{1B0892A7-36F0-47BE-9800-B7446C617B67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</dgm:ptLst>
  <dgm:cxnLst>
    <dgm:cxn modelId="{7C262D07-A7CC-406C-88FF-5AA49BEB6D8F}" type="presOf" srcId="{1B0892A7-36F0-47BE-9800-B7446C617B67}" destId="{BF34331B-B08A-4803-84E0-A8759266805C}" srcOrd="0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D27C590A-264F-4E69-B080-74CB03A6B785}" type="doc">
      <dgm:prSet loTypeId="urn:microsoft.com/office/officeart/2008/layout/HorizontalMultiLevelHierarchy" loCatId="hierarchy" qsTypeId="urn:microsoft.com/office/officeart/2005/8/quickstyle/3d5" qsCatId="3D" csTypeId="urn:microsoft.com/office/officeart/2005/8/colors/accent5_4" csCatId="accent5" phldr="1"/>
      <dgm:spPr/>
      <dgm:t>
        <a:bodyPr/>
        <a:lstStyle/>
        <a:p>
          <a:endParaRPr lang="pt-BR"/>
        </a:p>
      </dgm:t>
    </dgm:pt>
    <dgm:pt modelId="{FD499AE5-BBD0-40D7-B8BD-A2BF817C6D9A}">
      <dgm:prSet phldrT="[Texto]"/>
      <dgm:spPr>
        <a:solidFill>
          <a:schemeClr val="accent2"/>
        </a:solidFill>
      </dgm:spPr>
      <dgm:t>
        <a:bodyPr/>
        <a:lstStyle/>
        <a:p>
          <a:r>
            <a:rPr lang="pt-BR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Tipos de certificação</a:t>
          </a:r>
        </a:p>
      </dgm:t>
    </dgm:pt>
    <dgm:pt modelId="{9D41055C-0EBC-467F-952A-391445C7FBCC}" type="parTrans" cxnId="{06D63A73-F116-45A1-936A-E5BC6A80386C}">
      <dgm:prSet/>
      <dgm:spPr/>
      <dgm:t>
        <a:bodyPr/>
        <a:lstStyle/>
        <a:p>
          <a:endParaRPr lang="pt-BR"/>
        </a:p>
      </dgm:t>
    </dgm:pt>
    <dgm:pt modelId="{5434E6C8-EF80-48D9-B800-8D5EBFBFD0AE}" type="sibTrans" cxnId="{06D63A73-F116-45A1-936A-E5BC6A80386C}">
      <dgm:prSet/>
      <dgm:spPr/>
      <dgm:t>
        <a:bodyPr/>
        <a:lstStyle/>
        <a:p>
          <a:endParaRPr lang="pt-BR"/>
        </a:p>
      </dgm:t>
    </dgm:pt>
    <dgm:pt modelId="{83DC39B6-3A57-425C-ABED-2CDEF416F441}">
      <dgm:prSet phldrT="[Texto]" custT="1"/>
      <dgm:spPr>
        <a:solidFill>
          <a:schemeClr val="accent4"/>
        </a:solidFill>
      </dgm:spPr>
      <dgm:t>
        <a:bodyPr/>
        <a:lstStyle/>
        <a:p>
          <a:r>
            <a:rPr lang="pt-BR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Certificação dos dirigentes da U.G. do RPPS</a:t>
          </a:r>
        </a:p>
      </dgm:t>
    </dgm:pt>
    <dgm:pt modelId="{1A620AA7-9125-49D6-AE40-4F485288B181}" type="parTrans" cxnId="{F343EC2F-4064-4498-83D5-9AFD520C3A78}">
      <dgm:prSet/>
      <dgm:spPr/>
      <dgm:t>
        <a:bodyPr/>
        <a:lstStyle/>
        <a:p>
          <a:endParaRPr lang="pt-BR"/>
        </a:p>
      </dgm:t>
    </dgm:pt>
    <dgm:pt modelId="{87AD3AAD-992A-4EFD-B04E-930AFC81533B}" type="sibTrans" cxnId="{F343EC2F-4064-4498-83D5-9AFD520C3A78}">
      <dgm:prSet/>
      <dgm:spPr/>
      <dgm:t>
        <a:bodyPr/>
        <a:lstStyle/>
        <a:p>
          <a:endParaRPr lang="pt-BR"/>
        </a:p>
      </dgm:t>
    </dgm:pt>
    <dgm:pt modelId="{031F108C-9702-4C54-980E-29452DF59701}">
      <dgm:prSet phldrT="[Texto]" custT="1"/>
      <dgm:spPr>
        <a:solidFill>
          <a:schemeClr val="bg2"/>
        </a:solidFill>
      </dgm:spPr>
      <dgm:t>
        <a:bodyPr/>
        <a:lstStyle/>
        <a:p>
          <a:r>
            <a:rPr lang="pt-BR" sz="1800" b="1" i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Certificação dos membros do conselho deliberativo</a:t>
          </a:r>
        </a:p>
      </dgm:t>
    </dgm:pt>
    <dgm:pt modelId="{AF476B0D-14A4-4AB8-A223-FEF7D6297E61}" type="parTrans" cxnId="{B6727E49-01E7-4140-A8C5-8BB36B0A3774}">
      <dgm:prSet/>
      <dgm:spPr/>
      <dgm:t>
        <a:bodyPr/>
        <a:lstStyle/>
        <a:p>
          <a:endParaRPr lang="pt-BR"/>
        </a:p>
      </dgm:t>
    </dgm:pt>
    <dgm:pt modelId="{E382EC96-C517-4663-9508-982C7E24C69B}" type="sibTrans" cxnId="{B6727E49-01E7-4140-A8C5-8BB36B0A3774}">
      <dgm:prSet/>
      <dgm:spPr/>
      <dgm:t>
        <a:bodyPr/>
        <a:lstStyle/>
        <a:p>
          <a:endParaRPr lang="pt-BR"/>
        </a:p>
      </dgm:t>
    </dgm:pt>
    <dgm:pt modelId="{57D7040D-0341-4938-8F57-74B9C1DDE766}">
      <dgm:prSet custT="1"/>
      <dgm:spPr>
        <a:solidFill>
          <a:srgbClr val="92D050"/>
        </a:solidFill>
      </dgm:spPr>
      <dgm:t>
        <a:bodyPr/>
        <a:lstStyle/>
        <a:p>
          <a:r>
            <a:rPr lang="pt-BR" sz="1800" b="1" i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Certificação dos membros do conselho fiscal</a:t>
          </a:r>
        </a:p>
      </dgm:t>
    </dgm:pt>
    <dgm:pt modelId="{26F65AFC-1FDE-4C50-8DA9-7E970A215452}" type="parTrans" cxnId="{A922BAB1-E4CB-4966-A549-C2D73585616E}">
      <dgm:prSet/>
      <dgm:spPr/>
      <dgm:t>
        <a:bodyPr/>
        <a:lstStyle/>
        <a:p>
          <a:endParaRPr lang="pt-BR"/>
        </a:p>
      </dgm:t>
    </dgm:pt>
    <dgm:pt modelId="{3C888C4E-7B7C-4939-87D6-D07FD887B807}" type="sibTrans" cxnId="{A922BAB1-E4CB-4966-A549-C2D73585616E}">
      <dgm:prSet/>
      <dgm:spPr/>
      <dgm:t>
        <a:bodyPr/>
        <a:lstStyle/>
        <a:p>
          <a:endParaRPr lang="pt-BR"/>
        </a:p>
      </dgm:t>
    </dgm:pt>
    <dgm:pt modelId="{B2D82B22-AA51-4C8A-A4B1-B7B1DE38AA72}">
      <dgm:prSet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pt-BR" sz="1800" b="1" i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Certificação do Responsável pela Gestão dos Recursos e membros do Comitê de Investimentos</a:t>
          </a:r>
        </a:p>
      </dgm:t>
    </dgm:pt>
    <dgm:pt modelId="{E5E825FB-46A7-48F8-B6ED-08DBCE1B3356}" type="parTrans" cxnId="{1A847242-9F21-429C-976A-0DD1B5A46FAE}">
      <dgm:prSet/>
      <dgm:spPr/>
      <dgm:t>
        <a:bodyPr/>
        <a:lstStyle/>
        <a:p>
          <a:endParaRPr lang="pt-BR"/>
        </a:p>
      </dgm:t>
    </dgm:pt>
    <dgm:pt modelId="{9EC4063C-4308-45EE-815B-AC9393891827}" type="sibTrans" cxnId="{1A847242-9F21-429C-976A-0DD1B5A46FAE}">
      <dgm:prSet/>
      <dgm:spPr/>
      <dgm:t>
        <a:bodyPr/>
        <a:lstStyle/>
        <a:p>
          <a:endParaRPr lang="pt-BR"/>
        </a:p>
      </dgm:t>
    </dgm:pt>
    <dgm:pt modelId="{E1719690-F220-455E-839F-32C84E9AE136}" type="pres">
      <dgm:prSet presAssocID="{D27C590A-264F-4E69-B080-74CB03A6B785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4E3F6D67-622C-4229-800B-6AEB52C9AE15}" type="pres">
      <dgm:prSet presAssocID="{FD499AE5-BBD0-40D7-B8BD-A2BF817C6D9A}" presName="root1" presStyleCnt="0"/>
      <dgm:spPr/>
    </dgm:pt>
    <dgm:pt modelId="{EC891421-077A-496F-B34A-4E2B7EAE9A10}" type="pres">
      <dgm:prSet presAssocID="{FD499AE5-BBD0-40D7-B8BD-A2BF817C6D9A}" presName="LevelOneTextNode" presStyleLbl="node0" presStyleIdx="0" presStyleCnt="1">
        <dgm:presLayoutVars>
          <dgm:chPref val="3"/>
        </dgm:presLayoutVars>
      </dgm:prSet>
      <dgm:spPr/>
    </dgm:pt>
    <dgm:pt modelId="{F4169D31-DBA8-405D-9B72-3033E66E3696}" type="pres">
      <dgm:prSet presAssocID="{FD499AE5-BBD0-40D7-B8BD-A2BF817C6D9A}" presName="level2hierChild" presStyleCnt="0"/>
      <dgm:spPr/>
    </dgm:pt>
    <dgm:pt modelId="{83476EBB-3FC0-4839-A8FE-C08367AE7092}" type="pres">
      <dgm:prSet presAssocID="{1A620AA7-9125-49D6-AE40-4F485288B181}" presName="conn2-1" presStyleLbl="parChTrans1D2" presStyleIdx="0" presStyleCnt="4"/>
      <dgm:spPr/>
    </dgm:pt>
    <dgm:pt modelId="{DB0F481B-E99D-4FE4-B68D-9E0D26CC080A}" type="pres">
      <dgm:prSet presAssocID="{1A620AA7-9125-49D6-AE40-4F485288B181}" presName="connTx" presStyleLbl="parChTrans1D2" presStyleIdx="0" presStyleCnt="4"/>
      <dgm:spPr/>
    </dgm:pt>
    <dgm:pt modelId="{68D7DEE5-E627-4BF4-AEB3-8DA3489FDA08}" type="pres">
      <dgm:prSet presAssocID="{83DC39B6-3A57-425C-ABED-2CDEF416F441}" presName="root2" presStyleCnt="0"/>
      <dgm:spPr/>
    </dgm:pt>
    <dgm:pt modelId="{064A9814-579A-4001-930A-54D811B48B2F}" type="pres">
      <dgm:prSet presAssocID="{83DC39B6-3A57-425C-ABED-2CDEF416F441}" presName="LevelTwoTextNode" presStyleLbl="node2" presStyleIdx="0" presStyleCnt="4">
        <dgm:presLayoutVars>
          <dgm:chPref val="3"/>
        </dgm:presLayoutVars>
      </dgm:prSet>
      <dgm:spPr/>
    </dgm:pt>
    <dgm:pt modelId="{37950E1F-A357-4516-B941-CCF4F9CAF7C0}" type="pres">
      <dgm:prSet presAssocID="{83DC39B6-3A57-425C-ABED-2CDEF416F441}" presName="level3hierChild" presStyleCnt="0"/>
      <dgm:spPr/>
    </dgm:pt>
    <dgm:pt modelId="{DB50CEB2-47FE-48AA-9E1A-13AD1A4A2E7D}" type="pres">
      <dgm:prSet presAssocID="{AF476B0D-14A4-4AB8-A223-FEF7D6297E61}" presName="conn2-1" presStyleLbl="parChTrans1D2" presStyleIdx="1" presStyleCnt="4"/>
      <dgm:spPr/>
    </dgm:pt>
    <dgm:pt modelId="{12678860-A4B0-479F-8960-0780EBBA0221}" type="pres">
      <dgm:prSet presAssocID="{AF476B0D-14A4-4AB8-A223-FEF7D6297E61}" presName="connTx" presStyleLbl="parChTrans1D2" presStyleIdx="1" presStyleCnt="4"/>
      <dgm:spPr/>
    </dgm:pt>
    <dgm:pt modelId="{D9C184EF-7412-4FCD-9313-9738F77071AE}" type="pres">
      <dgm:prSet presAssocID="{031F108C-9702-4C54-980E-29452DF59701}" presName="root2" presStyleCnt="0"/>
      <dgm:spPr/>
    </dgm:pt>
    <dgm:pt modelId="{9F7F4FEE-B63A-4FF5-A4F4-9719113C10F1}" type="pres">
      <dgm:prSet presAssocID="{031F108C-9702-4C54-980E-29452DF59701}" presName="LevelTwoTextNode" presStyleLbl="node2" presStyleIdx="1" presStyleCnt="4">
        <dgm:presLayoutVars>
          <dgm:chPref val="3"/>
        </dgm:presLayoutVars>
      </dgm:prSet>
      <dgm:spPr/>
    </dgm:pt>
    <dgm:pt modelId="{5B649E9C-4A0C-409B-9B29-8FF847489D17}" type="pres">
      <dgm:prSet presAssocID="{031F108C-9702-4C54-980E-29452DF59701}" presName="level3hierChild" presStyleCnt="0"/>
      <dgm:spPr/>
    </dgm:pt>
    <dgm:pt modelId="{CBF6B397-F8B1-4F67-A9E7-32D609B32FAF}" type="pres">
      <dgm:prSet presAssocID="{26F65AFC-1FDE-4C50-8DA9-7E970A215452}" presName="conn2-1" presStyleLbl="parChTrans1D2" presStyleIdx="2" presStyleCnt="4"/>
      <dgm:spPr/>
    </dgm:pt>
    <dgm:pt modelId="{9457B184-BCAE-4562-BEFC-5B5C7EDFB6B8}" type="pres">
      <dgm:prSet presAssocID="{26F65AFC-1FDE-4C50-8DA9-7E970A215452}" presName="connTx" presStyleLbl="parChTrans1D2" presStyleIdx="2" presStyleCnt="4"/>
      <dgm:spPr/>
    </dgm:pt>
    <dgm:pt modelId="{B1DC5A0D-46B2-4ED8-9F5D-6D741844B3F1}" type="pres">
      <dgm:prSet presAssocID="{57D7040D-0341-4938-8F57-74B9C1DDE766}" presName="root2" presStyleCnt="0"/>
      <dgm:spPr/>
    </dgm:pt>
    <dgm:pt modelId="{03F7619E-0967-4C15-840F-EAE447E3129F}" type="pres">
      <dgm:prSet presAssocID="{57D7040D-0341-4938-8F57-74B9C1DDE766}" presName="LevelTwoTextNode" presStyleLbl="node2" presStyleIdx="2" presStyleCnt="4">
        <dgm:presLayoutVars>
          <dgm:chPref val="3"/>
        </dgm:presLayoutVars>
      </dgm:prSet>
      <dgm:spPr/>
    </dgm:pt>
    <dgm:pt modelId="{C89A81D6-60F0-4837-B01A-46D2FF144AC5}" type="pres">
      <dgm:prSet presAssocID="{57D7040D-0341-4938-8F57-74B9C1DDE766}" presName="level3hierChild" presStyleCnt="0"/>
      <dgm:spPr/>
    </dgm:pt>
    <dgm:pt modelId="{970F9D05-CB82-4C69-B1D4-366436545EF8}" type="pres">
      <dgm:prSet presAssocID="{E5E825FB-46A7-48F8-B6ED-08DBCE1B3356}" presName="conn2-1" presStyleLbl="parChTrans1D2" presStyleIdx="3" presStyleCnt="4"/>
      <dgm:spPr/>
    </dgm:pt>
    <dgm:pt modelId="{9FC41D82-2515-4D8D-BBE0-5088AAD9BBAE}" type="pres">
      <dgm:prSet presAssocID="{E5E825FB-46A7-48F8-B6ED-08DBCE1B3356}" presName="connTx" presStyleLbl="parChTrans1D2" presStyleIdx="3" presStyleCnt="4"/>
      <dgm:spPr/>
    </dgm:pt>
    <dgm:pt modelId="{C0C28218-7098-47D4-AC70-B2247CC40C9C}" type="pres">
      <dgm:prSet presAssocID="{B2D82B22-AA51-4C8A-A4B1-B7B1DE38AA72}" presName="root2" presStyleCnt="0"/>
      <dgm:spPr/>
    </dgm:pt>
    <dgm:pt modelId="{7D8B1A23-1894-48B9-BD9A-190648D578A9}" type="pres">
      <dgm:prSet presAssocID="{B2D82B22-AA51-4C8A-A4B1-B7B1DE38AA72}" presName="LevelTwoTextNode" presStyleLbl="node2" presStyleIdx="3" presStyleCnt="4">
        <dgm:presLayoutVars>
          <dgm:chPref val="3"/>
        </dgm:presLayoutVars>
      </dgm:prSet>
      <dgm:spPr/>
    </dgm:pt>
    <dgm:pt modelId="{25A8DC7E-E2D6-4F76-8B1D-FA1C6749F22F}" type="pres">
      <dgm:prSet presAssocID="{B2D82B22-AA51-4C8A-A4B1-B7B1DE38AA72}" presName="level3hierChild" presStyleCnt="0"/>
      <dgm:spPr/>
    </dgm:pt>
  </dgm:ptLst>
  <dgm:cxnLst>
    <dgm:cxn modelId="{70D8BF0C-CF54-4479-9188-85598A38C08E}" type="presOf" srcId="{26F65AFC-1FDE-4C50-8DA9-7E970A215452}" destId="{9457B184-BCAE-4562-BEFC-5B5C7EDFB6B8}" srcOrd="1" destOrd="0" presId="urn:microsoft.com/office/officeart/2008/layout/HorizontalMultiLevelHierarchy"/>
    <dgm:cxn modelId="{A409C80E-FF78-49A5-ABF3-9ED0A9369F5B}" type="presOf" srcId="{AF476B0D-14A4-4AB8-A223-FEF7D6297E61}" destId="{12678860-A4B0-479F-8960-0780EBBA0221}" srcOrd="1" destOrd="0" presId="urn:microsoft.com/office/officeart/2008/layout/HorizontalMultiLevelHierarchy"/>
    <dgm:cxn modelId="{98A32415-A17D-4270-8C00-752101CE25C8}" type="presOf" srcId="{1A620AA7-9125-49D6-AE40-4F485288B181}" destId="{DB0F481B-E99D-4FE4-B68D-9E0D26CC080A}" srcOrd="1" destOrd="0" presId="urn:microsoft.com/office/officeart/2008/layout/HorizontalMultiLevelHierarchy"/>
    <dgm:cxn modelId="{D847E524-28C0-4F5A-939D-393DA793677E}" type="presOf" srcId="{D27C590A-264F-4E69-B080-74CB03A6B785}" destId="{E1719690-F220-455E-839F-32C84E9AE136}" srcOrd="0" destOrd="0" presId="urn:microsoft.com/office/officeart/2008/layout/HorizontalMultiLevelHierarchy"/>
    <dgm:cxn modelId="{F343EC2F-4064-4498-83D5-9AFD520C3A78}" srcId="{FD499AE5-BBD0-40D7-B8BD-A2BF817C6D9A}" destId="{83DC39B6-3A57-425C-ABED-2CDEF416F441}" srcOrd="0" destOrd="0" parTransId="{1A620AA7-9125-49D6-AE40-4F485288B181}" sibTransId="{87AD3AAD-992A-4EFD-B04E-930AFC81533B}"/>
    <dgm:cxn modelId="{C242CD30-EC3D-4D3F-B02A-CD0CAE6B01BA}" type="presOf" srcId="{E5E825FB-46A7-48F8-B6ED-08DBCE1B3356}" destId="{970F9D05-CB82-4C69-B1D4-366436545EF8}" srcOrd="0" destOrd="0" presId="urn:microsoft.com/office/officeart/2008/layout/HorizontalMultiLevelHierarchy"/>
    <dgm:cxn modelId="{087C0939-64AC-41DE-9454-B168EEF3EBA8}" type="presOf" srcId="{83DC39B6-3A57-425C-ABED-2CDEF416F441}" destId="{064A9814-579A-4001-930A-54D811B48B2F}" srcOrd="0" destOrd="0" presId="urn:microsoft.com/office/officeart/2008/layout/HorizontalMultiLevelHierarchy"/>
    <dgm:cxn modelId="{D6A13741-88C8-4705-87AA-6FD21D775102}" type="presOf" srcId="{1A620AA7-9125-49D6-AE40-4F485288B181}" destId="{83476EBB-3FC0-4839-A8FE-C08367AE7092}" srcOrd="0" destOrd="0" presId="urn:microsoft.com/office/officeart/2008/layout/HorizontalMultiLevelHierarchy"/>
    <dgm:cxn modelId="{1A847242-9F21-429C-976A-0DD1B5A46FAE}" srcId="{FD499AE5-BBD0-40D7-B8BD-A2BF817C6D9A}" destId="{B2D82B22-AA51-4C8A-A4B1-B7B1DE38AA72}" srcOrd="3" destOrd="0" parTransId="{E5E825FB-46A7-48F8-B6ED-08DBCE1B3356}" sibTransId="{9EC4063C-4308-45EE-815B-AC9393891827}"/>
    <dgm:cxn modelId="{2A7CD842-48EA-4BDD-B43B-50C5CEA879C5}" type="presOf" srcId="{26F65AFC-1FDE-4C50-8DA9-7E970A215452}" destId="{CBF6B397-F8B1-4F67-A9E7-32D609B32FAF}" srcOrd="0" destOrd="0" presId="urn:microsoft.com/office/officeart/2008/layout/HorizontalMultiLevelHierarchy"/>
    <dgm:cxn modelId="{B6727E49-01E7-4140-A8C5-8BB36B0A3774}" srcId="{FD499AE5-BBD0-40D7-B8BD-A2BF817C6D9A}" destId="{031F108C-9702-4C54-980E-29452DF59701}" srcOrd="1" destOrd="0" parTransId="{AF476B0D-14A4-4AB8-A223-FEF7D6297E61}" sibTransId="{E382EC96-C517-4663-9508-982C7E24C69B}"/>
    <dgm:cxn modelId="{06D63A73-F116-45A1-936A-E5BC6A80386C}" srcId="{D27C590A-264F-4E69-B080-74CB03A6B785}" destId="{FD499AE5-BBD0-40D7-B8BD-A2BF817C6D9A}" srcOrd="0" destOrd="0" parTransId="{9D41055C-0EBC-467F-952A-391445C7FBCC}" sibTransId="{5434E6C8-EF80-48D9-B800-8D5EBFBFD0AE}"/>
    <dgm:cxn modelId="{0291C077-2E04-4EC2-A99D-F8797411FE1F}" type="presOf" srcId="{E5E825FB-46A7-48F8-B6ED-08DBCE1B3356}" destId="{9FC41D82-2515-4D8D-BBE0-5088AAD9BBAE}" srcOrd="1" destOrd="0" presId="urn:microsoft.com/office/officeart/2008/layout/HorizontalMultiLevelHierarchy"/>
    <dgm:cxn modelId="{5A684E8A-B30C-4A0C-97E6-D1450EE33E1E}" type="presOf" srcId="{57D7040D-0341-4938-8F57-74B9C1DDE766}" destId="{03F7619E-0967-4C15-840F-EAE447E3129F}" srcOrd="0" destOrd="0" presId="urn:microsoft.com/office/officeart/2008/layout/HorizontalMultiLevelHierarchy"/>
    <dgm:cxn modelId="{2A402590-8C4C-4EB9-BF4F-F2096E9A0212}" type="presOf" srcId="{FD499AE5-BBD0-40D7-B8BD-A2BF817C6D9A}" destId="{EC891421-077A-496F-B34A-4E2B7EAE9A10}" srcOrd="0" destOrd="0" presId="urn:microsoft.com/office/officeart/2008/layout/HorizontalMultiLevelHierarchy"/>
    <dgm:cxn modelId="{A922BAB1-E4CB-4966-A549-C2D73585616E}" srcId="{FD499AE5-BBD0-40D7-B8BD-A2BF817C6D9A}" destId="{57D7040D-0341-4938-8F57-74B9C1DDE766}" srcOrd="2" destOrd="0" parTransId="{26F65AFC-1FDE-4C50-8DA9-7E970A215452}" sibTransId="{3C888C4E-7B7C-4939-87D6-D07FD887B807}"/>
    <dgm:cxn modelId="{3C35EEB6-1956-46A3-BC40-4540020965C9}" type="presOf" srcId="{AF476B0D-14A4-4AB8-A223-FEF7D6297E61}" destId="{DB50CEB2-47FE-48AA-9E1A-13AD1A4A2E7D}" srcOrd="0" destOrd="0" presId="urn:microsoft.com/office/officeart/2008/layout/HorizontalMultiLevelHierarchy"/>
    <dgm:cxn modelId="{1796E8C5-B32D-40A5-9026-C80E38BF3277}" type="presOf" srcId="{031F108C-9702-4C54-980E-29452DF59701}" destId="{9F7F4FEE-B63A-4FF5-A4F4-9719113C10F1}" srcOrd="0" destOrd="0" presId="urn:microsoft.com/office/officeart/2008/layout/HorizontalMultiLevelHierarchy"/>
    <dgm:cxn modelId="{FC0A1EE8-4B50-4F49-ABFE-1B2B735996F5}" type="presOf" srcId="{B2D82B22-AA51-4C8A-A4B1-B7B1DE38AA72}" destId="{7D8B1A23-1894-48B9-BD9A-190648D578A9}" srcOrd="0" destOrd="0" presId="urn:microsoft.com/office/officeart/2008/layout/HorizontalMultiLevelHierarchy"/>
    <dgm:cxn modelId="{FE483578-F9BE-42B1-8CBD-93DF83EBE9C9}" type="presParOf" srcId="{E1719690-F220-455E-839F-32C84E9AE136}" destId="{4E3F6D67-622C-4229-800B-6AEB52C9AE15}" srcOrd="0" destOrd="0" presId="urn:microsoft.com/office/officeart/2008/layout/HorizontalMultiLevelHierarchy"/>
    <dgm:cxn modelId="{7223B1A5-6B71-403F-B07D-D79B3B623539}" type="presParOf" srcId="{4E3F6D67-622C-4229-800B-6AEB52C9AE15}" destId="{EC891421-077A-496F-B34A-4E2B7EAE9A10}" srcOrd="0" destOrd="0" presId="urn:microsoft.com/office/officeart/2008/layout/HorizontalMultiLevelHierarchy"/>
    <dgm:cxn modelId="{B0EBAE7C-D750-48DE-BC3D-44E7561ACA3E}" type="presParOf" srcId="{4E3F6D67-622C-4229-800B-6AEB52C9AE15}" destId="{F4169D31-DBA8-405D-9B72-3033E66E3696}" srcOrd="1" destOrd="0" presId="urn:microsoft.com/office/officeart/2008/layout/HorizontalMultiLevelHierarchy"/>
    <dgm:cxn modelId="{082D835C-EDE3-4617-9270-3BD15BC12705}" type="presParOf" srcId="{F4169D31-DBA8-405D-9B72-3033E66E3696}" destId="{83476EBB-3FC0-4839-A8FE-C08367AE7092}" srcOrd="0" destOrd="0" presId="urn:microsoft.com/office/officeart/2008/layout/HorizontalMultiLevelHierarchy"/>
    <dgm:cxn modelId="{4B21B031-2E23-45AB-8C64-85E52E02438D}" type="presParOf" srcId="{83476EBB-3FC0-4839-A8FE-C08367AE7092}" destId="{DB0F481B-E99D-4FE4-B68D-9E0D26CC080A}" srcOrd="0" destOrd="0" presId="urn:microsoft.com/office/officeart/2008/layout/HorizontalMultiLevelHierarchy"/>
    <dgm:cxn modelId="{C22FBBF9-010B-4418-9CD1-BD73BE945308}" type="presParOf" srcId="{F4169D31-DBA8-405D-9B72-3033E66E3696}" destId="{68D7DEE5-E627-4BF4-AEB3-8DA3489FDA08}" srcOrd="1" destOrd="0" presId="urn:microsoft.com/office/officeart/2008/layout/HorizontalMultiLevelHierarchy"/>
    <dgm:cxn modelId="{720FF1D2-AB3D-4928-A92D-3F355FD59A14}" type="presParOf" srcId="{68D7DEE5-E627-4BF4-AEB3-8DA3489FDA08}" destId="{064A9814-579A-4001-930A-54D811B48B2F}" srcOrd="0" destOrd="0" presId="urn:microsoft.com/office/officeart/2008/layout/HorizontalMultiLevelHierarchy"/>
    <dgm:cxn modelId="{3424756E-0D77-4039-8FF1-46CA6EFC8A44}" type="presParOf" srcId="{68D7DEE5-E627-4BF4-AEB3-8DA3489FDA08}" destId="{37950E1F-A357-4516-B941-CCF4F9CAF7C0}" srcOrd="1" destOrd="0" presId="urn:microsoft.com/office/officeart/2008/layout/HorizontalMultiLevelHierarchy"/>
    <dgm:cxn modelId="{3E3D29B9-8A4B-4ACA-BE9D-DC8626F1CDAB}" type="presParOf" srcId="{F4169D31-DBA8-405D-9B72-3033E66E3696}" destId="{DB50CEB2-47FE-48AA-9E1A-13AD1A4A2E7D}" srcOrd="2" destOrd="0" presId="urn:microsoft.com/office/officeart/2008/layout/HorizontalMultiLevelHierarchy"/>
    <dgm:cxn modelId="{95C6C34C-3F1D-41EC-8DEE-50C2760B2B0E}" type="presParOf" srcId="{DB50CEB2-47FE-48AA-9E1A-13AD1A4A2E7D}" destId="{12678860-A4B0-479F-8960-0780EBBA0221}" srcOrd="0" destOrd="0" presId="urn:microsoft.com/office/officeart/2008/layout/HorizontalMultiLevelHierarchy"/>
    <dgm:cxn modelId="{C970298F-4B89-467D-B282-7A579DB6D33B}" type="presParOf" srcId="{F4169D31-DBA8-405D-9B72-3033E66E3696}" destId="{D9C184EF-7412-4FCD-9313-9738F77071AE}" srcOrd="3" destOrd="0" presId="urn:microsoft.com/office/officeart/2008/layout/HorizontalMultiLevelHierarchy"/>
    <dgm:cxn modelId="{F6551D22-7458-4E94-BACA-DF87C2E60887}" type="presParOf" srcId="{D9C184EF-7412-4FCD-9313-9738F77071AE}" destId="{9F7F4FEE-B63A-4FF5-A4F4-9719113C10F1}" srcOrd="0" destOrd="0" presId="urn:microsoft.com/office/officeart/2008/layout/HorizontalMultiLevelHierarchy"/>
    <dgm:cxn modelId="{3FD8FB76-7C3A-48BD-B3BE-F5EB07A8728C}" type="presParOf" srcId="{D9C184EF-7412-4FCD-9313-9738F77071AE}" destId="{5B649E9C-4A0C-409B-9B29-8FF847489D17}" srcOrd="1" destOrd="0" presId="urn:microsoft.com/office/officeart/2008/layout/HorizontalMultiLevelHierarchy"/>
    <dgm:cxn modelId="{D5F2452D-85BA-470E-974D-FCAC5972F567}" type="presParOf" srcId="{F4169D31-DBA8-405D-9B72-3033E66E3696}" destId="{CBF6B397-F8B1-4F67-A9E7-32D609B32FAF}" srcOrd="4" destOrd="0" presId="urn:microsoft.com/office/officeart/2008/layout/HorizontalMultiLevelHierarchy"/>
    <dgm:cxn modelId="{6B6C2C76-79EB-47BD-8B7A-1D31794EA6EA}" type="presParOf" srcId="{CBF6B397-F8B1-4F67-A9E7-32D609B32FAF}" destId="{9457B184-BCAE-4562-BEFC-5B5C7EDFB6B8}" srcOrd="0" destOrd="0" presId="urn:microsoft.com/office/officeart/2008/layout/HorizontalMultiLevelHierarchy"/>
    <dgm:cxn modelId="{CC3DF37A-D424-40FC-A2C8-C87F6E02EBF8}" type="presParOf" srcId="{F4169D31-DBA8-405D-9B72-3033E66E3696}" destId="{B1DC5A0D-46B2-4ED8-9F5D-6D741844B3F1}" srcOrd="5" destOrd="0" presId="urn:microsoft.com/office/officeart/2008/layout/HorizontalMultiLevelHierarchy"/>
    <dgm:cxn modelId="{5A1B8555-CC03-4DD7-9615-66875C480E49}" type="presParOf" srcId="{B1DC5A0D-46B2-4ED8-9F5D-6D741844B3F1}" destId="{03F7619E-0967-4C15-840F-EAE447E3129F}" srcOrd="0" destOrd="0" presId="urn:microsoft.com/office/officeart/2008/layout/HorizontalMultiLevelHierarchy"/>
    <dgm:cxn modelId="{DAF400BA-2DE9-472D-93B8-3E195405362A}" type="presParOf" srcId="{B1DC5A0D-46B2-4ED8-9F5D-6D741844B3F1}" destId="{C89A81D6-60F0-4837-B01A-46D2FF144AC5}" srcOrd="1" destOrd="0" presId="urn:microsoft.com/office/officeart/2008/layout/HorizontalMultiLevelHierarchy"/>
    <dgm:cxn modelId="{F8BA398F-80CC-44CB-8805-EA6789B4573C}" type="presParOf" srcId="{F4169D31-DBA8-405D-9B72-3033E66E3696}" destId="{970F9D05-CB82-4C69-B1D4-366436545EF8}" srcOrd="6" destOrd="0" presId="urn:microsoft.com/office/officeart/2008/layout/HorizontalMultiLevelHierarchy"/>
    <dgm:cxn modelId="{07281778-B15D-4E56-86B4-2AF0A5494090}" type="presParOf" srcId="{970F9D05-CB82-4C69-B1D4-366436545EF8}" destId="{9FC41D82-2515-4D8D-BBE0-5088AAD9BBAE}" srcOrd="0" destOrd="0" presId="urn:microsoft.com/office/officeart/2008/layout/HorizontalMultiLevelHierarchy"/>
    <dgm:cxn modelId="{A0E16C7F-9939-4F32-9413-1F1719A2837A}" type="presParOf" srcId="{F4169D31-DBA8-405D-9B72-3033E66E3696}" destId="{C0C28218-7098-47D4-AC70-B2247CC40C9C}" srcOrd="7" destOrd="0" presId="urn:microsoft.com/office/officeart/2008/layout/HorizontalMultiLevelHierarchy"/>
    <dgm:cxn modelId="{5A945C7E-A0A3-43C6-9DCA-1575EBC90AF2}" type="presParOf" srcId="{C0C28218-7098-47D4-AC70-B2247CC40C9C}" destId="{7D8B1A23-1894-48B9-BD9A-190648D578A9}" srcOrd="0" destOrd="0" presId="urn:microsoft.com/office/officeart/2008/layout/HorizontalMultiLevelHierarchy"/>
    <dgm:cxn modelId="{D9A2A25F-E38F-42C0-B262-C1CD7558DB3C}" type="presParOf" srcId="{C0C28218-7098-47D4-AC70-B2247CC40C9C}" destId="{25A8DC7E-E2D6-4F76-8B1D-FA1C6749F22F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C306B483-6F28-4891-B99B-728694D06229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FE8F834A-EB82-402C-8715-3055236204B4}">
      <dgm:prSet phldrT="[Texto]" custT="1"/>
      <dgm:spPr>
        <a:solidFill>
          <a:schemeClr val="accent2"/>
        </a:solidFill>
      </dgm:spPr>
      <dgm:t>
        <a:bodyPr/>
        <a:lstStyle/>
        <a:p>
          <a:r>
            <a:rPr lang="pt-BR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Modalidades de Certificação</a:t>
          </a:r>
        </a:p>
      </dgm:t>
    </dgm:pt>
    <dgm:pt modelId="{B5BB8778-AC2A-42CD-91B5-D0F6F1D1B3D9}" type="parTrans" cxnId="{E3616FC8-4C5E-45E2-B913-C59BDE8BE145}">
      <dgm:prSet/>
      <dgm:spPr/>
      <dgm:t>
        <a:bodyPr/>
        <a:lstStyle/>
        <a:p>
          <a:endParaRPr lang="pt-BR"/>
        </a:p>
      </dgm:t>
    </dgm:pt>
    <dgm:pt modelId="{53526FE6-1A2B-4573-ABED-CAE03C35866A}" type="sibTrans" cxnId="{E3616FC8-4C5E-45E2-B913-C59BDE8BE145}">
      <dgm:prSet/>
      <dgm:spPr/>
      <dgm:t>
        <a:bodyPr/>
        <a:lstStyle/>
        <a:p>
          <a:endParaRPr lang="pt-BR"/>
        </a:p>
      </dgm:t>
    </dgm:pt>
    <dgm:pt modelId="{6A38A570-D392-4664-B2A5-9F8AECE9E060}">
      <dgm:prSet phldrT="[Texto]"/>
      <dgm:spPr>
        <a:solidFill>
          <a:srgbClr val="FFFF00"/>
        </a:solidFill>
      </dgm:spPr>
      <dgm:t>
        <a:bodyPr/>
        <a:lstStyle/>
        <a:p>
          <a:r>
            <a:rPr lang="pt-BR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Exame por Provas</a:t>
          </a:r>
        </a:p>
      </dgm:t>
    </dgm:pt>
    <dgm:pt modelId="{3122E39C-BBB2-431F-A6ED-5190555EA0BE}" type="parTrans" cxnId="{7FAF09C6-F3CE-43A4-9D53-80FE40CCFE93}">
      <dgm:prSet/>
      <dgm:spPr/>
      <dgm:t>
        <a:bodyPr/>
        <a:lstStyle/>
        <a:p>
          <a:endParaRPr lang="pt-BR"/>
        </a:p>
      </dgm:t>
    </dgm:pt>
    <dgm:pt modelId="{6A0ADA4C-7737-42FF-8A14-21DA168BB796}" type="sibTrans" cxnId="{7FAF09C6-F3CE-43A4-9D53-80FE40CCFE93}">
      <dgm:prSet/>
      <dgm:spPr/>
      <dgm:t>
        <a:bodyPr/>
        <a:lstStyle/>
        <a:p>
          <a:endParaRPr lang="pt-BR"/>
        </a:p>
      </dgm:t>
    </dgm:pt>
    <dgm:pt modelId="{CB306DCC-FFF9-4B78-AC15-7410E9512809}">
      <dgm:prSet phldrT="[Texto]"/>
      <dgm:spPr>
        <a:solidFill>
          <a:schemeClr val="accent6"/>
        </a:solidFill>
      </dgm:spPr>
      <dgm:t>
        <a:bodyPr/>
        <a:lstStyle/>
        <a:p>
          <a:r>
            <a:rPr lang="pt-BR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Exame por Provas, Títulos e Experiência</a:t>
          </a:r>
        </a:p>
      </dgm:t>
    </dgm:pt>
    <dgm:pt modelId="{D8D4B82E-62C7-4DD9-97D4-083340AF7286}" type="parTrans" cxnId="{A169A3B5-55FC-400C-BBCC-29174961413C}">
      <dgm:prSet/>
      <dgm:spPr/>
      <dgm:t>
        <a:bodyPr/>
        <a:lstStyle/>
        <a:p>
          <a:endParaRPr lang="pt-BR"/>
        </a:p>
      </dgm:t>
    </dgm:pt>
    <dgm:pt modelId="{D672632D-3AFE-480C-9678-2511EE6FC2B0}" type="sibTrans" cxnId="{A169A3B5-55FC-400C-BBCC-29174961413C}">
      <dgm:prSet/>
      <dgm:spPr/>
      <dgm:t>
        <a:bodyPr/>
        <a:lstStyle/>
        <a:p>
          <a:endParaRPr lang="pt-BR"/>
        </a:p>
      </dgm:t>
    </dgm:pt>
    <dgm:pt modelId="{850CFE81-A913-4B69-9D8E-52CF8ECA592A}">
      <dgm:prSet phldrT="[Texto]"/>
      <dgm:spPr>
        <a:solidFill>
          <a:srgbClr val="00B0F0"/>
        </a:solidFill>
      </dgm:spPr>
      <dgm:t>
        <a:bodyPr/>
        <a:lstStyle/>
        <a:p>
          <a:r>
            <a:rPr lang="pt-BR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Programa de Qualificação Continuada</a:t>
          </a:r>
        </a:p>
      </dgm:t>
    </dgm:pt>
    <dgm:pt modelId="{200BEFEE-42D0-4772-BD82-F075479277A6}" type="parTrans" cxnId="{50B81082-571A-4A1C-8409-232C5159BD1E}">
      <dgm:prSet/>
      <dgm:spPr/>
      <dgm:t>
        <a:bodyPr/>
        <a:lstStyle/>
        <a:p>
          <a:endParaRPr lang="pt-BR"/>
        </a:p>
      </dgm:t>
    </dgm:pt>
    <dgm:pt modelId="{4E2D9654-FFC8-4B54-A7BA-19C4B4AD4CC3}" type="sibTrans" cxnId="{50B81082-571A-4A1C-8409-232C5159BD1E}">
      <dgm:prSet/>
      <dgm:spPr/>
      <dgm:t>
        <a:bodyPr/>
        <a:lstStyle/>
        <a:p>
          <a:endParaRPr lang="pt-BR"/>
        </a:p>
      </dgm:t>
    </dgm:pt>
    <dgm:pt modelId="{3776F1B0-A930-4629-8244-304EBF7A131E}" type="pres">
      <dgm:prSet presAssocID="{C306B483-6F28-4891-B99B-728694D0622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5CE3B593-25A4-429B-A7B1-36E0668B80E1}" type="pres">
      <dgm:prSet presAssocID="{FE8F834A-EB82-402C-8715-3055236204B4}" presName="hierRoot1" presStyleCnt="0">
        <dgm:presLayoutVars>
          <dgm:hierBranch val="init"/>
        </dgm:presLayoutVars>
      </dgm:prSet>
      <dgm:spPr/>
    </dgm:pt>
    <dgm:pt modelId="{1EFA63EF-011C-4845-A0E9-751095627D17}" type="pres">
      <dgm:prSet presAssocID="{FE8F834A-EB82-402C-8715-3055236204B4}" presName="rootComposite1" presStyleCnt="0"/>
      <dgm:spPr/>
    </dgm:pt>
    <dgm:pt modelId="{6C8E38D3-469B-4C73-B897-9DFBD30C66A6}" type="pres">
      <dgm:prSet presAssocID="{FE8F834A-EB82-402C-8715-3055236204B4}" presName="rootText1" presStyleLbl="node0" presStyleIdx="0" presStyleCnt="1" custScaleX="179572" custScaleY="161714">
        <dgm:presLayoutVars>
          <dgm:chPref val="3"/>
        </dgm:presLayoutVars>
      </dgm:prSet>
      <dgm:spPr/>
    </dgm:pt>
    <dgm:pt modelId="{E0BE317F-4F07-40AA-9610-73A27D53C5BC}" type="pres">
      <dgm:prSet presAssocID="{FE8F834A-EB82-402C-8715-3055236204B4}" presName="rootConnector1" presStyleLbl="node1" presStyleIdx="0" presStyleCnt="0"/>
      <dgm:spPr/>
    </dgm:pt>
    <dgm:pt modelId="{BE131ACF-1E9D-4C08-8D97-82CABA77F4B4}" type="pres">
      <dgm:prSet presAssocID="{FE8F834A-EB82-402C-8715-3055236204B4}" presName="hierChild2" presStyleCnt="0"/>
      <dgm:spPr/>
    </dgm:pt>
    <dgm:pt modelId="{3B6844D5-BC0B-45B9-AFA5-C1C716F6AA84}" type="pres">
      <dgm:prSet presAssocID="{3122E39C-BBB2-431F-A6ED-5190555EA0BE}" presName="Name37" presStyleLbl="parChTrans1D2" presStyleIdx="0" presStyleCnt="3"/>
      <dgm:spPr/>
    </dgm:pt>
    <dgm:pt modelId="{AB011F4D-E957-4657-8BC9-4715C69BA138}" type="pres">
      <dgm:prSet presAssocID="{6A38A570-D392-4664-B2A5-9F8AECE9E060}" presName="hierRoot2" presStyleCnt="0">
        <dgm:presLayoutVars>
          <dgm:hierBranch val="init"/>
        </dgm:presLayoutVars>
      </dgm:prSet>
      <dgm:spPr/>
    </dgm:pt>
    <dgm:pt modelId="{DFD6F456-A07F-4407-AC52-A664F3E58396}" type="pres">
      <dgm:prSet presAssocID="{6A38A570-D392-4664-B2A5-9F8AECE9E060}" presName="rootComposite" presStyleCnt="0"/>
      <dgm:spPr/>
    </dgm:pt>
    <dgm:pt modelId="{72188B61-4CCB-4976-80E2-9A8819B34FC9}" type="pres">
      <dgm:prSet presAssocID="{6A38A570-D392-4664-B2A5-9F8AECE9E060}" presName="rootText" presStyleLbl="node2" presStyleIdx="0" presStyleCnt="3">
        <dgm:presLayoutVars>
          <dgm:chPref val="3"/>
        </dgm:presLayoutVars>
      </dgm:prSet>
      <dgm:spPr/>
    </dgm:pt>
    <dgm:pt modelId="{A90B15F7-F771-40E1-B15E-D8C62B8D741A}" type="pres">
      <dgm:prSet presAssocID="{6A38A570-D392-4664-B2A5-9F8AECE9E060}" presName="rootConnector" presStyleLbl="node2" presStyleIdx="0" presStyleCnt="3"/>
      <dgm:spPr/>
    </dgm:pt>
    <dgm:pt modelId="{E2541D6A-9D27-42BF-9C18-F8DF10A9DBD6}" type="pres">
      <dgm:prSet presAssocID="{6A38A570-D392-4664-B2A5-9F8AECE9E060}" presName="hierChild4" presStyleCnt="0"/>
      <dgm:spPr/>
    </dgm:pt>
    <dgm:pt modelId="{6E88AFE9-CC54-40A6-AABE-B29B79202361}" type="pres">
      <dgm:prSet presAssocID="{6A38A570-D392-4664-B2A5-9F8AECE9E060}" presName="hierChild5" presStyleCnt="0"/>
      <dgm:spPr/>
    </dgm:pt>
    <dgm:pt modelId="{8D083636-E357-4DFC-9EBF-C43805F6B840}" type="pres">
      <dgm:prSet presAssocID="{D8D4B82E-62C7-4DD9-97D4-083340AF7286}" presName="Name37" presStyleLbl="parChTrans1D2" presStyleIdx="1" presStyleCnt="3"/>
      <dgm:spPr/>
    </dgm:pt>
    <dgm:pt modelId="{21587227-6F86-442C-95BD-04DB463E1AE5}" type="pres">
      <dgm:prSet presAssocID="{CB306DCC-FFF9-4B78-AC15-7410E9512809}" presName="hierRoot2" presStyleCnt="0">
        <dgm:presLayoutVars>
          <dgm:hierBranch val="init"/>
        </dgm:presLayoutVars>
      </dgm:prSet>
      <dgm:spPr/>
    </dgm:pt>
    <dgm:pt modelId="{375E2AC3-266D-4DC3-A47E-90B5F60A7BE9}" type="pres">
      <dgm:prSet presAssocID="{CB306DCC-FFF9-4B78-AC15-7410E9512809}" presName="rootComposite" presStyleCnt="0"/>
      <dgm:spPr/>
    </dgm:pt>
    <dgm:pt modelId="{9B4E1EFB-51F4-4C7E-896F-4855851EF45B}" type="pres">
      <dgm:prSet presAssocID="{CB306DCC-FFF9-4B78-AC15-7410E9512809}" presName="rootText" presStyleLbl="node2" presStyleIdx="1" presStyleCnt="3">
        <dgm:presLayoutVars>
          <dgm:chPref val="3"/>
        </dgm:presLayoutVars>
      </dgm:prSet>
      <dgm:spPr/>
    </dgm:pt>
    <dgm:pt modelId="{6FBA3871-BD82-4CF6-BAFE-9EEA96C130FE}" type="pres">
      <dgm:prSet presAssocID="{CB306DCC-FFF9-4B78-AC15-7410E9512809}" presName="rootConnector" presStyleLbl="node2" presStyleIdx="1" presStyleCnt="3"/>
      <dgm:spPr/>
    </dgm:pt>
    <dgm:pt modelId="{4E0EECED-8DA3-4C48-ADD1-B77DA4686301}" type="pres">
      <dgm:prSet presAssocID="{CB306DCC-FFF9-4B78-AC15-7410E9512809}" presName="hierChild4" presStyleCnt="0"/>
      <dgm:spPr/>
    </dgm:pt>
    <dgm:pt modelId="{D7F0B545-76D3-440E-9636-9AA97EE1E21D}" type="pres">
      <dgm:prSet presAssocID="{CB306DCC-FFF9-4B78-AC15-7410E9512809}" presName="hierChild5" presStyleCnt="0"/>
      <dgm:spPr/>
    </dgm:pt>
    <dgm:pt modelId="{01AEAF4F-DAB7-4606-87B9-36EEAC97BCDF}" type="pres">
      <dgm:prSet presAssocID="{200BEFEE-42D0-4772-BD82-F075479277A6}" presName="Name37" presStyleLbl="parChTrans1D2" presStyleIdx="2" presStyleCnt="3"/>
      <dgm:spPr/>
    </dgm:pt>
    <dgm:pt modelId="{35475429-81F0-45B0-B843-CC7F3E9549A8}" type="pres">
      <dgm:prSet presAssocID="{850CFE81-A913-4B69-9D8E-52CF8ECA592A}" presName="hierRoot2" presStyleCnt="0">
        <dgm:presLayoutVars>
          <dgm:hierBranch val="init"/>
        </dgm:presLayoutVars>
      </dgm:prSet>
      <dgm:spPr/>
    </dgm:pt>
    <dgm:pt modelId="{49D4BB73-F209-4594-82DB-453E81797812}" type="pres">
      <dgm:prSet presAssocID="{850CFE81-A913-4B69-9D8E-52CF8ECA592A}" presName="rootComposite" presStyleCnt="0"/>
      <dgm:spPr/>
    </dgm:pt>
    <dgm:pt modelId="{07CC81BD-EB0C-4DCB-AC69-9D7CEDE52200}" type="pres">
      <dgm:prSet presAssocID="{850CFE81-A913-4B69-9D8E-52CF8ECA592A}" presName="rootText" presStyleLbl="node2" presStyleIdx="2" presStyleCnt="3">
        <dgm:presLayoutVars>
          <dgm:chPref val="3"/>
        </dgm:presLayoutVars>
      </dgm:prSet>
      <dgm:spPr/>
    </dgm:pt>
    <dgm:pt modelId="{14A8E01C-CE34-4FC7-9A45-314086F13AD4}" type="pres">
      <dgm:prSet presAssocID="{850CFE81-A913-4B69-9D8E-52CF8ECA592A}" presName="rootConnector" presStyleLbl="node2" presStyleIdx="2" presStyleCnt="3"/>
      <dgm:spPr/>
    </dgm:pt>
    <dgm:pt modelId="{FDEDFFD0-C970-4103-9B1E-17EA2CE41808}" type="pres">
      <dgm:prSet presAssocID="{850CFE81-A913-4B69-9D8E-52CF8ECA592A}" presName="hierChild4" presStyleCnt="0"/>
      <dgm:spPr/>
    </dgm:pt>
    <dgm:pt modelId="{FCA5100A-DB44-4650-B1DF-27D28F7F4279}" type="pres">
      <dgm:prSet presAssocID="{850CFE81-A913-4B69-9D8E-52CF8ECA592A}" presName="hierChild5" presStyleCnt="0"/>
      <dgm:spPr/>
    </dgm:pt>
    <dgm:pt modelId="{40AA441A-0537-4BA7-B316-B2E235E8A152}" type="pres">
      <dgm:prSet presAssocID="{FE8F834A-EB82-402C-8715-3055236204B4}" presName="hierChild3" presStyleCnt="0"/>
      <dgm:spPr/>
    </dgm:pt>
  </dgm:ptLst>
  <dgm:cxnLst>
    <dgm:cxn modelId="{F3FA1508-931A-4C45-8F47-DC6004C772EB}" type="presOf" srcId="{C306B483-6F28-4891-B99B-728694D06229}" destId="{3776F1B0-A930-4629-8244-304EBF7A131E}" srcOrd="0" destOrd="0" presId="urn:microsoft.com/office/officeart/2005/8/layout/orgChart1"/>
    <dgm:cxn modelId="{36CA571A-C194-4CCB-9B89-288DF1398685}" type="presOf" srcId="{850CFE81-A913-4B69-9D8E-52CF8ECA592A}" destId="{07CC81BD-EB0C-4DCB-AC69-9D7CEDE52200}" srcOrd="0" destOrd="0" presId="urn:microsoft.com/office/officeart/2005/8/layout/orgChart1"/>
    <dgm:cxn modelId="{F661F54B-F8EA-4DA0-B907-65D2028F3FCF}" type="presOf" srcId="{200BEFEE-42D0-4772-BD82-F075479277A6}" destId="{01AEAF4F-DAB7-4606-87B9-36EEAC97BCDF}" srcOrd="0" destOrd="0" presId="urn:microsoft.com/office/officeart/2005/8/layout/orgChart1"/>
    <dgm:cxn modelId="{8A24906E-6799-4BF2-82E5-C8378906F5D0}" type="presOf" srcId="{FE8F834A-EB82-402C-8715-3055236204B4}" destId="{E0BE317F-4F07-40AA-9610-73A27D53C5BC}" srcOrd="1" destOrd="0" presId="urn:microsoft.com/office/officeart/2005/8/layout/orgChart1"/>
    <dgm:cxn modelId="{A2E1CC55-A0B9-474C-BC8E-F69FE031A088}" type="presOf" srcId="{3122E39C-BBB2-431F-A6ED-5190555EA0BE}" destId="{3B6844D5-BC0B-45B9-AFA5-C1C716F6AA84}" srcOrd="0" destOrd="0" presId="urn:microsoft.com/office/officeart/2005/8/layout/orgChart1"/>
    <dgm:cxn modelId="{05ED687A-A8F1-42CB-BB27-05516FD814A2}" type="presOf" srcId="{CB306DCC-FFF9-4B78-AC15-7410E9512809}" destId="{9B4E1EFB-51F4-4C7E-896F-4855851EF45B}" srcOrd="0" destOrd="0" presId="urn:microsoft.com/office/officeart/2005/8/layout/orgChart1"/>
    <dgm:cxn modelId="{316B845A-9F82-43E1-8EA2-C8E78A0B28E1}" type="presOf" srcId="{D8D4B82E-62C7-4DD9-97D4-083340AF7286}" destId="{8D083636-E357-4DFC-9EBF-C43805F6B840}" srcOrd="0" destOrd="0" presId="urn:microsoft.com/office/officeart/2005/8/layout/orgChart1"/>
    <dgm:cxn modelId="{E73B9B7C-7E29-4452-8EEB-568EB03465C8}" type="presOf" srcId="{FE8F834A-EB82-402C-8715-3055236204B4}" destId="{6C8E38D3-469B-4C73-B897-9DFBD30C66A6}" srcOrd="0" destOrd="0" presId="urn:microsoft.com/office/officeart/2005/8/layout/orgChart1"/>
    <dgm:cxn modelId="{50B81082-571A-4A1C-8409-232C5159BD1E}" srcId="{FE8F834A-EB82-402C-8715-3055236204B4}" destId="{850CFE81-A913-4B69-9D8E-52CF8ECA592A}" srcOrd="2" destOrd="0" parTransId="{200BEFEE-42D0-4772-BD82-F075479277A6}" sibTransId="{4E2D9654-FFC8-4B54-A7BA-19C4B4AD4CC3}"/>
    <dgm:cxn modelId="{FF757F8B-B552-4F95-B296-5C9B567B68E5}" type="presOf" srcId="{6A38A570-D392-4664-B2A5-9F8AECE9E060}" destId="{A90B15F7-F771-40E1-B15E-D8C62B8D741A}" srcOrd="1" destOrd="0" presId="urn:microsoft.com/office/officeart/2005/8/layout/orgChart1"/>
    <dgm:cxn modelId="{DC514599-5180-42BA-B223-4034A33A0736}" type="presOf" srcId="{CB306DCC-FFF9-4B78-AC15-7410E9512809}" destId="{6FBA3871-BD82-4CF6-BAFE-9EEA96C130FE}" srcOrd="1" destOrd="0" presId="urn:microsoft.com/office/officeart/2005/8/layout/orgChart1"/>
    <dgm:cxn modelId="{9B7D55AB-A026-4FE1-AF5D-DDC9B268AD33}" type="presOf" srcId="{6A38A570-D392-4664-B2A5-9F8AECE9E060}" destId="{72188B61-4CCB-4976-80E2-9A8819B34FC9}" srcOrd="0" destOrd="0" presId="urn:microsoft.com/office/officeart/2005/8/layout/orgChart1"/>
    <dgm:cxn modelId="{A169A3B5-55FC-400C-BBCC-29174961413C}" srcId="{FE8F834A-EB82-402C-8715-3055236204B4}" destId="{CB306DCC-FFF9-4B78-AC15-7410E9512809}" srcOrd="1" destOrd="0" parTransId="{D8D4B82E-62C7-4DD9-97D4-083340AF7286}" sibTransId="{D672632D-3AFE-480C-9678-2511EE6FC2B0}"/>
    <dgm:cxn modelId="{7FAF09C6-F3CE-43A4-9D53-80FE40CCFE93}" srcId="{FE8F834A-EB82-402C-8715-3055236204B4}" destId="{6A38A570-D392-4664-B2A5-9F8AECE9E060}" srcOrd="0" destOrd="0" parTransId="{3122E39C-BBB2-431F-A6ED-5190555EA0BE}" sibTransId="{6A0ADA4C-7737-42FF-8A14-21DA168BB796}"/>
    <dgm:cxn modelId="{E3616FC8-4C5E-45E2-B913-C59BDE8BE145}" srcId="{C306B483-6F28-4891-B99B-728694D06229}" destId="{FE8F834A-EB82-402C-8715-3055236204B4}" srcOrd="0" destOrd="0" parTransId="{B5BB8778-AC2A-42CD-91B5-D0F6F1D1B3D9}" sibTransId="{53526FE6-1A2B-4573-ABED-CAE03C35866A}"/>
    <dgm:cxn modelId="{CF7B33D9-B9DE-449B-8B31-8075DA9397F5}" type="presOf" srcId="{850CFE81-A913-4B69-9D8E-52CF8ECA592A}" destId="{14A8E01C-CE34-4FC7-9A45-314086F13AD4}" srcOrd="1" destOrd="0" presId="urn:microsoft.com/office/officeart/2005/8/layout/orgChart1"/>
    <dgm:cxn modelId="{6CD3B00D-760A-4244-BEEE-07A8D380AAF1}" type="presParOf" srcId="{3776F1B0-A930-4629-8244-304EBF7A131E}" destId="{5CE3B593-25A4-429B-A7B1-36E0668B80E1}" srcOrd="0" destOrd="0" presId="urn:microsoft.com/office/officeart/2005/8/layout/orgChart1"/>
    <dgm:cxn modelId="{EB36FA34-022F-4DCD-B078-E715E25533AD}" type="presParOf" srcId="{5CE3B593-25A4-429B-A7B1-36E0668B80E1}" destId="{1EFA63EF-011C-4845-A0E9-751095627D17}" srcOrd="0" destOrd="0" presId="urn:microsoft.com/office/officeart/2005/8/layout/orgChart1"/>
    <dgm:cxn modelId="{B1CFBD8B-6B85-416E-B711-F37D50AF925F}" type="presParOf" srcId="{1EFA63EF-011C-4845-A0E9-751095627D17}" destId="{6C8E38D3-469B-4C73-B897-9DFBD30C66A6}" srcOrd="0" destOrd="0" presId="urn:microsoft.com/office/officeart/2005/8/layout/orgChart1"/>
    <dgm:cxn modelId="{96036A22-1EFA-481D-BCDD-04BF4D1D6D03}" type="presParOf" srcId="{1EFA63EF-011C-4845-A0E9-751095627D17}" destId="{E0BE317F-4F07-40AA-9610-73A27D53C5BC}" srcOrd="1" destOrd="0" presId="urn:microsoft.com/office/officeart/2005/8/layout/orgChart1"/>
    <dgm:cxn modelId="{161F75AA-64A5-4DFE-80BB-2952AC51ACBC}" type="presParOf" srcId="{5CE3B593-25A4-429B-A7B1-36E0668B80E1}" destId="{BE131ACF-1E9D-4C08-8D97-82CABA77F4B4}" srcOrd="1" destOrd="0" presId="urn:microsoft.com/office/officeart/2005/8/layout/orgChart1"/>
    <dgm:cxn modelId="{5CAD080A-9E05-4B31-B94F-E628974ADB97}" type="presParOf" srcId="{BE131ACF-1E9D-4C08-8D97-82CABA77F4B4}" destId="{3B6844D5-BC0B-45B9-AFA5-C1C716F6AA84}" srcOrd="0" destOrd="0" presId="urn:microsoft.com/office/officeart/2005/8/layout/orgChart1"/>
    <dgm:cxn modelId="{FBAEC983-AB1C-48CD-B50A-C4B48E1D1E02}" type="presParOf" srcId="{BE131ACF-1E9D-4C08-8D97-82CABA77F4B4}" destId="{AB011F4D-E957-4657-8BC9-4715C69BA138}" srcOrd="1" destOrd="0" presId="urn:microsoft.com/office/officeart/2005/8/layout/orgChart1"/>
    <dgm:cxn modelId="{9AA69E7E-4F31-41E7-BEDC-D1AB1B8B168A}" type="presParOf" srcId="{AB011F4D-E957-4657-8BC9-4715C69BA138}" destId="{DFD6F456-A07F-4407-AC52-A664F3E58396}" srcOrd="0" destOrd="0" presId="urn:microsoft.com/office/officeart/2005/8/layout/orgChart1"/>
    <dgm:cxn modelId="{88E5D56B-994E-4878-988B-B41A8B587AAE}" type="presParOf" srcId="{DFD6F456-A07F-4407-AC52-A664F3E58396}" destId="{72188B61-4CCB-4976-80E2-9A8819B34FC9}" srcOrd="0" destOrd="0" presId="urn:microsoft.com/office/officeart/2005/8/layout/orgChart1"/>
    <dgm:cxn modelId="{B1708201-DAE5-4985-98B5-711A68FA9EE4}" type="presParOf" srcId="{DFD6F456-A07F-4407-AC52-A664F3E58396}" destId="{A90B15F7-F771-40E1-B15E-D8C62B8D741A}" srcOrd="1" destOrd="0" presId="urn:microsoft.com/office/officeart/2005/8/layout/orgChart1"/>
    <dgm:cxn modelId="{C4C91C11-76D7-4A48-BE4A-0A907E7A8ED6}" type="presParOf" srcId="{AB011F4D-E957-4657-8BC9-4715C69BA138}" destId="{E2541D6A-9D27-42BF-9C18-F8DF10A9DBD6}" srcOrd="1" destOrd="0" presId="urn:microsoft.com/office/officeart/2005/8/layout/orgChart1"/>
    <dgm:cxn modelId="{EA283923-4B8E-4FD5-BE9A-E93C97F8C4CA}" type="presParOf" srcId="{AB011F4D-E957-4657-8BC9-4715C69BA138}" destId="{6E88AFE9-CC54-40A6-AABE-B29B79202361}" srcOrd="2" destOrd="0" presId="urn:microsoft.com/office/officeart/2005/8/layout/orgChart1"/>
    <dgm:cxn modelId="{ED060E5C-B693-4478-929C-0EDDEEEB9668}" type="presParOf" srcId="{BE131ACF-1E9D-4C08-8D97-82CABA77F4B4}" destId="{8D083636-E357-4DFC-9EBF-C43805F6B840}" srcOrd="2" destOrd="0" presId="urn:microsoft.com/office/officeart/2005/8/layout/orgChart1"/>
    <dgm:cxn modelId="{80BF7882-A58A-49E4-95DB-AF3E3ACBA372}" type="presParOf" srcId="{BE131ACF-1E9D-4C08-8D97-82CABA77F4B4}" destId="{21587227-6F86-442C-95BD-04DB463E1AE5}" srcOrd="3" destOrd="0" presId="urn:microsoft.com/office/officeart/2005/8/layout/orgChart1"/>
    <dgm:cxn modelId="{5EBA562E-2D1C-4E3B-90D5-1B1E9C0D35DD}" type="presParOf" srcId="{21587227-6F86-442C-95BD-04DB463E1AE5}" destId="{375E2AC3-266D-4DC3-A47E-90B5F60A7BE9}" srcOrd="0" destOrd="0" presId="urn:microsoft.com/office/officeart/2005/8/layout/orgChart1"/>
    <dgm:cxn modelId="{A9B6ECCD-0089-4F9D-91A2-8B9294BD53BB}" type="presParOf" srcId="{375E2AC3-266D-4DC3-A47E-90B5F60A7BE9}" destId="{9B4E1EFB-51F4-4C7E-896F-4855851EF45B}" srcOrd="0" destOrd="0" presId="urn:microsoft.com/office/officeart/2005/8/layout/orgChart1"/>
    <dgm:cxn modelId="{8EABBEA2-6793-46EE-8E00-49DDC0D9FCA5}" type="presParOf" srcId="{375E2AC3-266D-4DC3-A47E-90B5F60A7BE9}" destId="{6FBA3871-BD82-4CF6-BAFE-9EEA96C130FE}" srcOrd="1" destOrd="0" presId="urn:microsoft.com/office/officeart/2005/8/layout/orgChart1"/>
    <dgm:cxn modelId="{7211C728-62E5-43B8-BF82-5DBC59684FC4}" type="presParOf" srcId="{21587227-6F86-442C-95BD-04DB463E1AE5}" destId="{4E0EECED-8DA3-4C48-ADD1-B77DA4686301}" srcOrd="1" destOrd="0" presId="urn:microsoft.com/office/officeart/2005/8/layout/orgChart1"/>
    <dgm:cxn modelId="{56145C56-26C5-4412-A5AC-9D622E5E49F2}" type="presParOf" srcId="{21587227-6F86-442C-95BD-04DB463E1AE5}" destId="{D7F0B545-76D3-440E-9636-9AA97EE1E21D}" srcOrd="2" destOrd="0" presId="urn:microsoft.com/office/officeart/2005/8/layout/orgChart1"/>
    <dgm:cxn modelId="{86CDDEF7-D778-46EA-9FEB-F8FA60F8AEB4}" type="presParOf" srcId="{BE131ACF-1E9D-4C08-8D97-82CABA77F4B4}" destId="{01AEAF4F-DAB7-4606-87B9-36EEAC97BCDF}" srcOrd="4" destOrd="0" presId="urn:microsoft.com/office/officeart/2005/8/layout/orgChart1"/>
    <dgm:cxn modelId="{D5F60F37-52C8-45A4-A4C4-ACA67F4FF431}" type="presParOf" srcId="{BE131ACF-1E9D-4C08-8D97-82CABA77F4B4}" destId="{35475429-81F0-45B0-B843-CC7F3E9549A8}" srcOrd="5" destOrd="0" presId="urn:microsoft.com/office/officeart/2005/8/layout/orgChart1"/>
    <dgm:cxn modelId="{7D70F7D5-7F6D-4D22-97D1-A709621E2E46}" type="presParOf" srcId="{35475429-81F0-45B0-B843-CC7F3E9549A8}" destId="{49D4BB73-F209-4594-82DB-453E81797812}" srcOrd="0" destOrd="0" presId="urn:microsoft.com/office/officeart/2005/8/layout/orgChart1"/>
    <dgm:cxn modelId="{3FB01AAE-C318-42FC-B904-5A632417419D}" type="presParOf" srcId="{49D4BB73-F209-4594-82DB-453E81797812}" destId="{07CC81BD-EB0C-4DCB-AC69-9D7CEDE52200}" srcOrd="0" destOrd="0" presId="urn:microsoft.com/office/officeart/2005/8/layout/orgChart1"/>
    <dgm:cxn modelId="{1CE5F820-04B9-4835-9C97-DAB9716A95A1}" type="presParOf" srcId="{49D4BB73-F209-4594-82DB-453E81797812}" destId="{14A8E01C-CE34-4FC7-9A45-314086F13AD4}" srcOrd="1" destOrd="0" presId="urn:microsoft.com/office/officeart/2005/8/layout/orgChart1"/>
    <dgm:cxn modelId="{86CCD401-151B-4E64-9145-44B3E3CC0255}" type="presParOf" srcId="{35475429-81F0-45B0-B843-CC7F3E9549A8}" destId="{FDEDFFD0-C970-4103-9B1E-17EA2CE41808}" srcOrd="1" destOrd="0" presId="urn:microsoft.com/office/officeart/2005/8/layout/orgChart1"/>
    <dgm:cxn modelId="{9490A0BA-8041-4755-8D93-EBD2999C171C}" type="presParOf" srcId="{35475429-81F0-45B0-B843-CC7F3E9549A8}" destId="{FCA5100A-DB44-4650-B1DF-27D28F7F4279}" srcOrd="2" destOrd="0" presId="urn:microsoft.com/office/officeart/2005/8/layout/orgChart1"/>
    <dgm:cxn modelId="{6E768B58-E081-4EA7-AE13-B49B2435129A}" type="presParOf" srcId="{5CE3B593-25A4-429B-A7B1-36E0668B80E1}" destId="{40AA441A-0537-4BA7-B316-B2E235E8A15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D1AC918C-5F96-4B2C-8A06-603B01A77F2E}" type="doc">
      <dgm:prSet loTypeId="urn:microsoft.com/office/officeart/2005/8/layout/equation1" loCatId="process" qsTypeId="urn:microsoft.com/office/officeart/2005/8/quickstyle/3d2" qsCatId="3D" csTypeId="urn:microsoft.com/office/officeart/2005/8/colors/accent5_2" csCatId="accent5" phldr="1"/>
      <dgm:spPr/>
    </dgm:pt>
    <dgm:pt modelId="{810B774E-603A-4A48-A85C-610141E0069E}">
      <dgm:prSet phldrT="[Texto]" custT="1"/>
      <dgm:spPr>
        <a:solidFill>
          <a:schemeClr val="accent2"/>
        </a:solidFill>
      </dgm:spPr>
      <dgm:t>
        <a:bodyPr/>
        <a:lstStyle/>
        <a:p>
          <a:r>
            <a:rPr lang="pt-BR" sz="1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Exame por provas (</a:t>
          </a:r>
          <a:r>
            <a:rPr lang="pt-BR" sz="1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aproveitamento obtido)</a:t>
          </a:r>
        </a:p>
      </dgm:t>
    </dgm:pt>
    <dgm:pt modelId="{EDF17D7E-13C4-4B39-B1D8-8EDAFDF03087}" type="parTrans" cxnId="{F54F635B-F35A-4E46-89C6-AE890044661B}">
      <dgm:prSet/>
      <dgm:spPr/>
      <dgm:t>
        <a:bodyPr/>
        <a:lstStyle/>
        <a:p>
          <a:endParaRPr lang="pt-BR"/>
        </a:p>
      </dgm:t>
    </dgm:pt>
    <dgm:pt modelId="{E342F04B-1F72-4F72-BC96-2825BB01B5CD}" type="sibTrans" cxnId="{F54F635B-F35A-4E46-89C6-AE890044661B}">
      <dgm:prSet/>
      <dgm:spPr/>
      <dgm:t>
        <a:bodyPr/>
        <a:lstStyle/>
        <a:p>
          <a:endParaRPr lang="pt-BR"/>
        </a:p>
      </dgm:t>
    </dgm:pt>
    <dgm:pt modelId="{09696861-5DF4-4D8F-A05D-1A47F4945693}">
      <dgm:prSet phldrT="[Texto]" custT="1"/>
      <dgm:spPr>
        <a:solidFill>
          <a:schemeClr val="accent6"/>
        </a:solidFill>
      </dgm:spPr>
      <dgm:t>
        <a:bodyPr/>
        <a:lstStyle/>
        <a:p>
          <a:r>
            <a:rPr lang="pt-BR" sz="1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Títulos e Experiência </a:t>
          </a:r>
          <a:r>
            <a:rPr lang="pt-BR" sz="1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(pontuação de 0 (zero) até 10 (pontos)</a:t>
          </a:r>
        </a:p>
      </dgm:t>
    </dgm:pt>
    <dgm:pt modelId="{CD18399F-71E6-4D2B-A30B-5943579427D3}" type="parTrans" cxnId="{4A63E7D4-CF05-44C2-BB27-7A04E9EEADED}">
      <dgm:prSet/>
      <dgm:spPr/>
      <dgm:t>
        <a:bodyPr/>
        <a:lstStyle/>
        <a:p>
          <a:endParaRPr lang="pt-BR"/>
        </a:p>
      </dgm:t>
    </dgm:pt>
    <dgm:pt modelId="{51A87FA7-CE99-42F5-A14E-F291C5E05FB3}" type="sibTrans" cxnId="{4A63E7D4-CF05-44C2-BB27-7A04E9EEADED}">
      <dgm:prSet/>
      <dgm:spPr/>
      <dgm:t>
        <a:bodyPr/>
        <a:lstStyle/>
        <a:p>
          <a:endParaRPr lang="pt-BR"/>
        </a:p>
      </dgm:t>
    </dgm:pt>
    <dgm:pt modelId="{11F6BA8D-A1AE-48C6-8497-548CA8DA8426}">
      <dgm:prSet phldrT="[Texto]" custT="1"/>
      <dgm:spPr>
        <a:solidFill>
          <a:schemeClr val="accent1"/>
        </a:solidFill>
      </dgm:spPr>
      <dgm:t>
        <a:bodyPr/>
        <a:lstStyle/>
        <a:p>
          <a:r>
            <a:rPr lang="pt-BR" sz="1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Nota Final</a:t>
          </a:r>
        </a:p>
      </dgm:t>
    </dgm:pt>
    <dgm:pt modelId="{85DB1F80-8FD4-490C-BDFD-53018B8869F3}" type="parTrans" cxnId="{C4D90501-147B-4994-985F-798080C8D7CC}">
      <dgm:prSet/>
      <dgm:spPr/>
      <dgm:t>
        <a:bodyPr/>
        <a:lstStyle/>
        <a:p>
          <a:endParaRPr lang="pt-BR"/>
        </a:p>
      </dgm:t>
    </dgm:pt>
    <dgm:pt modelId="{79A91556-57AC-47EA-94E5-32B37647BB2E}" type="sibTrans" cxnId="{C4D90501-147B-4994-985F-798080C8D7CC}">
      <dgm:prSet/>
      <dgm:spPr/>
      <dgm:t>
        <a:bodyPr/>
        <a:lstStyle/>
        <a:p>
          <a:endParaRPr lang="pt-BR"/>
        </a:p>
      </dgm:t>
    </dgm:pt>
    <dgm:pt modelId="{40935D62-03F3-4F62-9F5F-A10276FDFBBA}" type="pres">
      <dgm:prSet presAssocID="{D1AC918C-5F96-4B2C-8A06-603B01A77F2E}" presName="linearFlow" presStyleCnt="0">
        <dgm:presLayoutVars>
          <dgm:dir/>
          <dgm:resizeHandles val="exact"/>
        </dgm:presLayoutVars>
      </dgm:prSet>
      <dgm:spPr/>
    </dgm:pt>
    <dgm:pt modelId="{24FED28F-C596-41F6-9B97-7FE4733ED12A}" type="pres">
      <dgm:prSet presAssocID="{810B774E-603A-4A48-A85C-610141E0069E}" presName="node" presStyleLbl="node1" presStyleIdx="0" presStyleCnt="3" custScaleY="58046">
        <dgm:presLayoutVars>
          <dgm:bulletEnabled val="1"/>
        </dgm:presLayoutVars>
      </dgm:prSet>
      <dgm:spPr/>
    </dgm:pt>
    <dgm:pt modelId="{B3B97500-F10F-4FB1-A4DF-57A42FB5EA24}" type="pres">
      <dgm:prSet presAssocID="{E342F04B-1F72-4F72-BC96-2825BB01B5CD}" presName="spacerL" presStyleCnt="0"/>
      <dgm:spPr/>
    </dgm:pt>
    <dgm:pt modelId="{5569ACDF-334D-4DAA-A2A2-950AA07CCC66}" type="pres">
      <dgm:prSet presAssocID="{E342F04B-1F72-4F72-BC96-2825BB01B5CD}" presName="sibTrans" presStyleLbl="sibTrans2D1" presStyleIdx="0" presStyleCnt="2"/>
      <dgm:spPr/>
    </dgm:pt>
    <dgm:pt modelId="{E2BCA810-CAF9-42D7-A1A8-68AC3F48A031}" type="pres">
      <dgm:prSet presAssocID="{E342F04B-1F72-4F72-BC96-2825BB01B5CD}" presName="spacerR" presStyleCnt="0"/>
      <dgm:spPr/>
    </dgm:pt>
    <dgm:pt modelId="{7E99E33F-E768-4198-BDD8-8755F7567CA1}" type="pres">
      <dgm:prSet presAssocID="{09696861-5DF4-4D8F-A05D-1A47F4945693}" presName="node" presStyleLbl="node1" presStyleIdx="1" presStyleCnt="3" custScaleY="58046">
        <dgm:presLayoutVars>
          <dgm:bulletEnabled val="1"/>
        </dgm:presLayoutVars>
      </dgm:prSet>
      <dgm:spPr/>
    </dgm:pt>
    <dgm:pt modelId="{70574E0D-B48C-4DBF-9408-753CE96EA887}" type="pres">
      <dgm:prSet presAssocID="{51A87FA7-CE99-42F5-A14E-F291C5E05FB3}" presName="spacerL" presStyleCnt="0"/>
      <dgm:spPr/>
    </dgm:pt>
    <dgm:pt modelId="{9A32A5A3-9311-4A2A-B801-C5DFA9EA1A0C}" type="pres">
      <dgm:prSet presAssocID="{51A87FA7-CE99-42F5-A14E-F291C5E05FB3}" presName="sibTrans" presStyleLbl="sibTrans2D1" presStyleIdx="1" presStyleCnt="2"/>
      <dgm:spPr/>
    </dgm:pt>
    <dgm:pt modelId="{AFBBC40E-17FF-4431-8467-3ED52B43C7C6}" type="pres">
      <dgm:prSet presAssocID="{51A87FA7-CE99-42F5-A14E-F291C5E05FB3}" presName="spacerR" presStyleCnt="0"/>
      <dgm:spPr/>
    </dgm:pt>
    <dgm:pt modelId="{52B6CE45-B61C-4193-ACB3-9499F4AEDAF7}" type="pres">
      <dgm:prSet presAssocID="{11F6BA8D-A1AE-48C6-8497-548CA8DA8426}" presName="node" presStyleLbl="node1" presStyleIdx="2" presStyleCnt="3" custScaleY="58046">
        <dgm:presLayoutVars>
          <dgm:bulletEnabled val="1"/>
        </dgm:presLayoutVars>
      </dgm:prSet>
      <dgm:spPr/>
    </dgm:pt>
  </dgm:ptLst>
  <dgm:cxnLst>
    <dgm:cxn modelId="{C4D90501-147B-4994-985F-798080C8D7CC}" srcId="{D1AC918C-5F96-4B2C-8A06-603B01A77F2E}" destId="{11F6BA8D-A1AE-48C6-8497-548CA8DA8426}" srcOrd="2" destOrd="0" parTransId="{85DB1F80-8FD4-490C-BDFD-53018B8869F3}" sibTransId="{79A91556-57AC-47EA-94E5-32B37647BB2E}"/>
    <dgm:cxn modelId="{A2181135-0E62-470E-830C-388193B65DB9}" type="presOf" srcId="{09696861-5DF4-4D8F-A05D-1A47F4945693}" destId="{7E99E33F-E768-4198-BDD8-8755F7567CA1}" srcOrd="0" destOrd="0" presId="urn:microsoft.com/office/officeart/2005/8/layout/equation1"/>
    <dgm:cxn modelId="{F54F635B-F35A-4E46-89C6-AE890044661B}" srcId="{D1AC918C-5F96-4B2C-8A06-603B01A77F2E}" destId="{810B774E-603A-4A48-A85C-610141E0069E}" srcOrd="0" destOrd="0" parTransId="{EDF17D7E-13C4-4B39-B1D8-8EDAFDF03087}" sibTransId="{E342F04B-1F72-4F72-BC96-2825BB01B5CD}"/>
    <dgm:cxn modelId="{0830D061-BBC3-4D6C-AEBD-1617FD94B77B}" type="presOf" srcId="{51A87FA7-CE99-42F5-A14E-F291C5E05FB3}" destId="{9A32A5A3-9311-4A2A-B801-C5DFA9EA1A0C}" srcOrd="0" destOrd="0" presId="urn:microsoft.com/office/officeart/2005/8/layout/equation1"/>
    <dgm:cxn modelId="{2F60044A-08A7-464B-998A-F7997B52F3D3}" type="presOf" srcId="{E342F04B-1F72-4F72-BC96-2825BB01B5CD}" destId="{5569ACDF-334D-4DAA-A2A2-950AA07CCC66}" srcOrd="0" destOrd="0" presId="urn:microsoft.com/office/officeart/2005/8/layout/equation1"/>
    <dgm:cxn modelId="{7B6BFBB8-5105-4C48-AF9E-FA84C3DEE39E}" type="presOf" srcId="{11F6BA8D-A1AE-48C6-8497-548CA8DA8426}" destId="{52B6CE45-B61C-4193-ACB3-9499F4AEDAF7}" srcOrd="0" destOrd="0" presId="urn:microsoft.com/office/officeart/2005/8/layout/equation1"/>
    <dgm:cxn modelId="{83E0A9B9-0CA2-430F-BBEE-2845726EA5CA}" type="presOf" srcId="{D1AC918C-5F96-4B2C-8A06-603B01A77F2E}" destId="{40935D62-03F3-4F62-9F5F-A10276FDFBBA}" srcOrd="0" destOrd="0" presId="urn:microsoft.com/office/officeart/2005/8/layout/equation1"/>
    <dgm:cxn modelId="{4A63E7D4-CF05-44C2-BB27-7A04E9EEADED}" srcId="{D1AC918C-5F96-4B2C-8A06-603B01A77F2E}" destId="{09696861-5DF4-4D8F-A05D-1A47F4945693}" srcOrd="1" destOrd="0" parTransId="{CD18399F-71E6-4D2B-A30B-5943579427D3}" sibTransId="{51A87FA7-CE99-42F5-A14E-F291C5E05FB3}"/>
    <dgm:cxn modelId="{DCF62BE6-99BA-4D6D-A848-21CDBDE2A449}" type="presOf" srcId="{810B774E-603A-4A48-A85C-610141E0069E}" destId="{24FED28F-C596-41F6-9B97-7FE4733ED12A}" srcOrd="0" destOrd="0" presId="urn:microsoft.com/office/officeart/2005/8/layout/equation1"/>
    <dgm:cxn modelId="{FE951984-28F9-44FD-845C-703B652CEDC7}" type="presParOf" srcId="{40935D62-03F3-4F62-9F5F-A10276FDFBBA}" destId="{24FED28F-C596-41F6-9B97-7FE4733ED12A}" srcOrd="0" destOrd="0" presId="urn:microsoft.com/office/officeart/2005/8/layout/equation1"/>
    <dgm:cxn modelId="{85FD5923-1E91-425D-A032-7A50736B72AD}" type="presParOf" srcId="{40935D62-03F3-4F62-9F5F-A10276FDFBBA}" destId="{B3B97500-F10F-4FB1-A4DF-57A42FB5EA24}" srcOrd="1" destOrd="0" presId="urn:microsoft.com/office/officeart/2005/8/layout/equation1"/>
    <dgm:cxn modelId="{8E23B76C-9289-4292-B19A-EC4E1D29FD21}" type="presParOf" srcId="{40935D62-03F3-4F62-9F5F-A10276FDFBBA}" destId="{5569ACDF-334D-4DAA-A2A2-950AA07CCC66}" srcOrd="2" destOrd="0" presId="urn:microsoft.com/office/officeart/2005/8/layout/equation1"/>
    <dgm:cxn modelId="{8A28AAAC-A00B-4316-BBDB-34DE01407361}" type="presParOf" srcId="{40935D62-03F3-4F62-9F5F-A10276FDFBBA}" destId="{E2BCA810-CAF9-42D7-A1A8-68AC3F48A031}" srcOrd="3" destOrd="0" presId="urn:microsoft.com/office/officeart/2005/8/layout/equation1"/>
    <dgm:cxn modelId="{B6056C4C-1AA6-4DF8-849D-558822219E81}" type="presParOf" srcId="{40935D62-03F3-4F62-9F5F-A10276FDFBBA}" destId="{7E99E33F-E768-4198-BDD8-8755F7567CA1}" srcOrd="4" destOrd="0" presId="urn:microsoft.com/office/officeart/2005/8/layout/equation1"/>
    <dgm:cxn modelId="{51AE6B08-066A-4E6F-8AA9-1D564EE4C12B}" type="presParOf" srcId="{40935D62-03F3-4F62-9F5F-A10276FDFBBA}" destId="{70574E0D-B48C-4DBF-9408-753CE96EA887}" srcOrd="5" destOrd="0" presId="urn:microsoft.com/office/officeart/2005/8/layout/equation1"/>
    <dgm:cxn modelId="{A6B7C1DB-D8A1-4740-9774-EDB6D88B2D00}" type="presParOf" srcId="{40935D62-03F3-4F62-9F5F-A10276FDFBBA}" destId="{9A32A5A3-9311-4A2A-B801-C5DFA9EA1A0C}" srcOrd="6" destOrd="0" presId="urn:microsoft.com/office/officeart/2005/8/layout/equation1"/>
    <dgm:cxn modelId="{0915931F-468D-4775-AD8A-B858ED0C2182}" type="presParOf" srcId="{40935D62-03F3-4F62-9F5F-A10276FDFBBA}" destId="{AFBBC40E-17FF-4431-8467-3ED52B43C7C6}" srcOrd="7" destOrd="0" presId="urn:microsoft.com/office/officeart/2005/8/layout/equation1"/>
    <dgm:cxn modelId="{3912FEBA-52B2-487E-A908-D7D585031A00}" type="presParOf" srcId="{40935D62-03F3-4F62-9F5F-A10276FDFBBA}" destId="{52B6CE45-B61C-4193-ACB3-9499F4AEDAF7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63EF8249-D34D-4933-AFC2-EA0A7560B004}" type="doc">
      <dgm:prSet loTypeId="urn:microsoft.com/office/officeart/2008/layout/SquareAccen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B5B90F75-A920-4FDC-9E82-20E3CBA4913C}">
      <dgm:prSet phldrT="[Texto]"/>
      <dgm:spPr/>
      <dgm:t>
        <a:bodyPr/>
        <a:lstStyle/>
        <a:p>
          <a:r>
            <a:rPr lang="pt-BR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99FF99"/>
              </a:highlight>
              <a:latin typeface="Times New Roman" panose="02020603050405020304" pitchFamily="18" charset="0"/>
              <a:cs typeface="Times New Roman" panose="02020603050405020304" pitchFamily="18" charset="0"/>
            </a:rPr>
            <a:t>Até 31/12/2025</a:t>
          </a:r>
          <a:r>
            <a:rPr lang="pt-BR" b="1" u="none" dirty="0">
              <a:highlight>
                <a:srgbClr val="99FF99"/>
              </a:highlight>
              <a:latin typeface="Times New Roman" panose="02020603050405020304" pitchFamily="18" charset="0"/>
              <a:cs typeface="Times New Roman" panose="02020603050405020304" pitchFamily="18" charset="0"/>
            </a:rPr>
            <a:t>: </a:t>
          </a:r>
          <a:r>
            <a:rPr lang="pt-BR" b="1" dirty="0">
              <a:highlight>
                <a:srgbClr val="99FF99"/>
              </a:highlight>
              <a:latin typeface="Times New Roman" panose="02020603050405020304" pitchFamily="18" charset="0"/>
              <a:cs typeface="Times New Roman" panose="02020603050405020304" pitchFamily="18" charset="0"/>
            </a:rPr>
            <a:t>certificação básica para todos os cargos e funções, </a:t>
          </a:r>
          <a:r>
            <a:rPr lang="pt-BR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99FF99"/>
              </a:highlight>
              <a:latin typeface="Times New Roman" panose="02020603050405020304" pitchFamily="18" charset="0"/>
              <a:cs typeface="Times New Roman" panose="02020603050405020304" pitchFamily="18" charset="0"/>
            </a:rPr>
            <a:t>a iniciar-se em 31/07/2024</a:t>
          </a:r>
        </a:p>
        <a:p>
          <a:r>
            <a:rPr lang="pt-BR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99FF99"/>
              </a:highlight>
              <a:latin typeface="Times New Roman" panose="02020603050405020304" pitchFamily="18" charset="0"/>
              <a:cs typeface="Times New Roman" panose="02020603050405020304" pitchFamily="18" charset="0"/>
            </a:rPr>
            <a:t>Comissão</a:t>
          </a:r>
          <a:r>
            <a:rPr lang="pt-BR" b="1" u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99FF99"/>
              </a:highlight>
              <a:latin typeface="Times New Roman" panose="02020603050405020304" pitchFamily="18" charset="0"/>
              <a:cs typeface="Times New Roman" panose="02020603050405020304" pitchFamily="18" charset="0"/>
            </a:rPr>
            <a:t>: certificação básica será aceita para todos os níveis de graduação, durante seu prazo de validade</a:t>
          </a:r>
        </a:p>
      </dgm:t>
    </dgm:pt>
    <dgm:pt modelId="{7499A07A-AC5E-40DF-A920-5BE2F596297F}" type="parTrans" cxnId="{41B9CCA6-51A7-40BA-9E48-99D3B432B850}">
      <dgm:prSet/>
      <dgm:spPr/>
      <dgm:t>
        <a:bodyPr/>
        <a:lstStyle/>
        <a:p>
          <a:endParaRPr lang="pt-BR"/>
        </a:p>
      </dgm:t>
    </dgm:pt>
    <dgm:pt modelId="{5414F489-5668-407F-8B4D-5ECECEF5115B}" type="sibTrans" cxnId="{41B9CCA6-51A7-40BA-9E48-99D3B432B850}">
      <dgm:prSet/>
      <dgm:spPr/>
      <dgm:t>
        <a:bodyPr/>
        <a:lstStyle/>
        <a:p>
          <a:endParaRPr lang="pt-BR"/>
        </a:p>
      </dgm:t>
    </dgm:pt>
    <dgm:pt modelId="{6D55B5E4-C517-4060-8B86-89C5D460C1D9}">
      <dgm:prSet phldrT="[Texto]"/>
      <dgm:spPr/>
      <dgm:t>
        <a:bodyPr/>
        <a:lstStyle/>
        <a:p>
          <a:pPr algn="just"/>
          <a:r>
            <a:rPr lang="pt-BR" b="1" u="sng" dirty="0">
              <a:latin typeface="Times New Roman" panose="02020603050405020304" pitchFamily="18" charset="0"/>
              <a:cs typeface="Times New Roman" panose="02020603050405020304" pitchFamily="18" charset="0"/>
            </a:rPr>
            <a:t>Maioria</a:t>
          </a:r>
          <a:r>
            <a:rPr lang="pt-BR" b="1" dirty="0">
              <a:latin typeface="Times New Roman" panose="02020603050405020304" pitchFamily="18" charset="0"/>
              <a:cs typeface="Times New Roman" panose="02020603050405020304" pitchFamily="18" charset="0"/>
            </a:rPr>
            <a:t> dos dirigentes, incluindo a obrigatoriedade do Dirigente Máximo, com batimento anual no dia 31/07.</a:t>
          </a:r>
        </a:p>
      </dgm:t>
    </dgm:pt>
    <dgm:pt modelId="{4FFA6EC6-5515-4242-A309-2A316CE38E1B}" type="parTrans" cxnId="{D844E5C8-7E97-4DEF-B421-0C2B0CCA6646}">
      <dgm:prSet/>
      <dgm:spPr/>
      <dgm:t>
        <a:bodyPr/>
        <a:lstStyle/>
        <a:p>
          <a:endParaRPr lang="pt-BR"/>
        </a:p>
      </dgm:t>
    </dgm:pt>
    <dgm:pt modelId="{A38826CF-478F-4FE9-80E1-65C14C8B160E}" type="sibTrans" cxnId="{D844E5C8-7E97-4DEF-B421-0C2B0CCA6646}">
      <dgm:prSet/>
      <dgm:spPr/>
      <dgm:t>
        <a:bodyPr/>
        <a:lstStyle/>
        <a:p>
          <a:endParaRPr lang="pt-BR"/>
        </a:p>
      </dgm:t>
    </dgm:pt>
    <dgm:pt modelId="{7275F68E-B6DE-4380-BF8D-66D09EEDE391}">
      <dgm:prSet phldrT="[Texto]"/>
      <dgm:spPr/>
      <dgm:t>
        <a:bodyPr/>
        <a:lstStyle/>
        <a:p>
          <a:r>
            <a:rPr lang="pt-BR" b="1" u="sng" dirty="0">
              <a:latin typeface="Times New Roman" panose="02020603050405020304" pitchFamily="18" charset="0"/>
              <a:cs typeface="Times New Roman" panose="02020603050405020304" pitchFamily="18" charset="0"/>
            </a:rPr>
            <a:t>1/3</a:t>
          </a:r>
          <a:r>
            <a:rPr lang="pt-BR" b="1" dirty="0">
              <a:latin typeface="Times New Roman" panose="02020603050405020304" pitchFamily="18" charset="0"/>
              <a:cs typeface="Times New Roman" panose="02020603050405020304" pitchFamily="18" charset="0"/>
            </a:rPr>
            <a:t> dos membros titulares dos Conselhos Deliberativo e Fiscal, com batimento anual no dia 31/07. </a:t>
          </a:r>
        </a:p>
      </dgm:t>
    </dgm:pt>
    <dgm:pt modelId="{E11A4398-65B6-459B-9F1D-8D8B1F492703}" type="parTrans" cxnId="{612D0183-6208-493B-B423-4B738F764555}">
      <dgm:prSet/>
      <dgm:spPr/>
      <dgm:t>
        <a:bodyPr/>
        <a:lstStyle/>
        <a:p>
          <a:endParaRPr lang="pt-BR"/>
        </a:p>
      </dgm:t>
    </dgm:pt>
    <dgm:pt modelId="{3106AECD-4AE9-4F57-983B-022E0868E0B2}" type="sibTrans" cxnId="{612D0183-6208-493B-B423-4B738F764555}">
      <dgm:prSet/>
      <dgm:spPr/>
      <dgm:t>
        <a:bodyPr/>
        <a:lstStyle/>
        <a:p>
          <a:endParaRPr lang="pt-BR"/>
        </a:p>
      </dgm:t>
    </dgm:pt>
    <dgm:pt modelId="{A6B3E7C6-A762-45BB-BF00-505AFCD0A21F}">
      <dgm:prSet phldrT="[Texto]"/>
      <dgm:spPr/>
      <dgm:t>
        <a:bodyPr/>
        <a:lstStyle/>
        <a:p>
          <a:r>
            <a:rPr lang="pt-BR" b="1" dirty="0">
              <a:latin typeface="Times New Roman" panose="02020603050405020304" pitchFamily="18" charset="0"/>
              <a:cs typeface="Times New Roman" panose="02020603050405020304" pitchFamily="18" charset="0"/>
            </a:rPr>
            <a:t>Responsável pela Gestão das Aplicações dos Recursos e </a:t>
          </a:r>
          <a:r>
            <a:rPr lang="pt-BR" b="1" u="sng" dirty="0">
              <a:latin typeface="Times New Roman" panose="02020603050405020304" pitchFamily="18" charset="0"/>
              <a:cs typeface="Times New Roman" panose="02020603050405020304" pitchFamily="18" charset="0"/>
            </a:rPr>
            <a:t>maioria</a:t>
          </a:r>
          <a:r>
            <a:rPr lang="pt-BR" b="1" dirty="0">
              <a:latin typeface="Times New Roman" panose="02020603050405020304" pitchFamily="18" charset="0"/>
              <a:cs typeface="Times New Roman" panose="02020603050405020304" pitchFamily="18" charset="0"/>
            </a:rPr>
            <a:t> dos membros titulares do Comitê de Investimentos, </a:t>
          </a:r>
          <a:r>
            <a:rPr lang="pt-BR" b="1" u="sng" dirty="0">
              <a:latin typeface="Times New Roman" panose="02020603050405020304" pitchFamily="18" charset="0"/>
              <a:cs typeface="Times New Roman" panose="02020603050405020304" pitchFamily="18" charset="0"/>
            </a:rPr>
            <a:t>com verificação prévia</a:t>
          </a:r>
          <a:r>
            <a:rPr lang="pt-BR" b="1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</a:p>
      </dgm:t>
    </dgm:pt>
    <dgm:pt modelId="{1A2D01D7-7C7F-49B6-9C29-383795A4C455}" type="parTrans" cxnId="{D0D547AD-C785-49D0-ABF0-0764A22CC322}">
      <dgm:prSet/>
      <dgm:spPr/>
      <dgm:t>
        <a:bodyPr/>
        <a:lstStyle/>
        <a:p>
          <a:endParaRPr lang="pt-BR"/>
        </a:p>
      </dgm:t>
    </dgm:pt>
    <dgm:pt modelId="{2004E391-9E3C-4A34-A45E-41901729E3F0}" type="sibTrans" cxnId="{D0D547AD-C785-49D0-ABF0-0764A22CC322}">
      <dgm:prSet/>
      <dgm:spPr/>
      <dgm:t>
        <a:bodyPr/>
        <a:lstStyle/>
        <a:p>
          <a:endParaRPr lang="pt-BR"/>
        </a:p>
      </dgm:t>
    </dgm:pt>
    <dgm:pt modelId="{B793D342-557A-4B19-AD3C-B744061621B7}">
      <dgm:prSet phldrT="[Texto]"/>
      <dgm:spPr/>
      <dgm:t>
        <a:bodyPr/>
        <a:lstStyle/>
        <a:p>
          <a:pPr algn="just"/>
          <a:r>
            <a:rPr lang="pt-BR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FFCC00"/>
              </a:highlight>
              <a:latin typeface="Times New Roman" panose="02020603050405020304" pitchFamily="18" charset="0"/>
              <a:cs typeface="Times New Roman" panose="02020603050405020304" pitchFamily="18" charset="0"/>
            </a:rPr>
            <a:t>A partir de 01/01/2026</a:t>
          </a:r>
          <a:r>
            <a:rPr lang="pt-BR" b="1" u="none" dirty="0">
              <a:highlight>
                <a:srgbClr val="FFCC00"/>
              </a:highlight>
              <a:latin typeface="Times New Roman" panose="02020603050405020304" pitchFamily="18" charset="0"/>
              <a:cs typeface="Times New Roman" panose="02020603050405020304" pitchFamily="18" charset="0"/>
            </a:rPr>
            <a:t>: c</a:t>
          </a:r>
          <a:r>
            <a:rPr lang="pt-BR" b="1" dirty="0">
              <a:highlight>
                <a:srgbClr val="FFCC00"/>
              </a:highlight>
              <a:latin typeface="Times New Roman" panose="02020603050405020304" pitchFamily="18" charset="0"/>
              <a:cs typeface="Times New Roman" panose="02020603050405020304" pitchFamily="18" charset="0"/>
            </a:rPr>
            <a:t>ertificação será graduada em níveis básico, intermediário e avançado, conforme Porte do RPPS e ao volume de recursos</a:t>
          </a:r>
        </a:p>
      </dgm:t>
    </dgm:pt>
    <dgm:pt modelId="{9D451617-42F9-43A8-B69C-E946C19E8FF8}" type="parTrans" cxnId="{DC85B808-DA56-4E26-93A7-CEFF44570BA7}">
      <dgm:prSet/>
      <dgm:spPr/>
      <dgm:t>
        <a:bodyPr/>
        <a:lstStyle/>
        <a:p>
          <a:endParaRPr lang="pt-BR"/>
        </a:p>
      </dgm:t>
    </dgm:pt>
    <dgm:pt modelId="{D8D1B2FC-AB44-4FD3-867D-4224161BD680}" type="sibTrans" cxnId="{DC85B808-DA56-4E26-93A7-CEFF44570BA7}">
      <dgm:prSet/>
      <dgm:spPr/>
      <dgm:t>
        <a:bodyPr/>
        <a:lstStyle/>
        <a:p>
          <a:endParaRPr lang="pt-BR"/>
        </a:p>
      </dgm:t>
    </dgm:pt>
    <dgm:pt modelId="{CCD03035-7088-4C68-A5A8-31345C691D72}">
      <dgm:prSet phldrT="[Texto]"/>
      <dgm:spPr/>
      <dgm:t>
        <a:bodyPr/>
        <a:lstStyle/>
        <a:p>
          <a:r>
            <a:rPr lang="pt-BR" b="1" u="sng" dirty="0">
              <a:latin typeface="Times New Roman" panose="02020603050405020304" pitchFamily="18" charset="0"/>
              <a:cs typeface="Times New Roman" panose="02020603050405020304" pitchFamily="18" charset="0"/>
            </a:rPr>
            <a:t>Maioria</a:t>
          </a:r>
          <a:r>
            <a:rPr lang="pt-BR" b="1" dirty="0">
              <a:latin typeface="Times New Roman" panose="02020603050405020304" pitchFamily="18" charset="0"/>
              <a:cs typeface="Times New Roman" panose="02020603050405020304" pitchFamily="18" charset="0"/>
            </a:rPr>
            <a:t> dos Dirigentes, incluindo a obrigatoriedade do Dirigente Máximo, com batimento anual no dia 31/07.</a:t>
          </a:r>
        </a:p>
      </dgm:t>
    </dgm:pt>
    <dgm:pt modelId="{D5B0F212-DBBD-40CA-8673-798E1381012C}" type="parTrans" cxnId="{25A283DC-B5F1-4B39-AB59-21689186EB16}">
      <dgm:prSet/>
      <dgm:spPr/>
      <dgm:t>
        <a:bodyPr/>
        <a:lstStyle/>
        <a:p>
          <a:endParaRPr lang="pt-BR"/>
        </a:p>
      </dgm:t>
    </dgm:pt>
    <dgm:pt modelId="{C6BF1807-AC6E-4F12-A6AD-204BFFB27F34}" type="sibTrans" cxnId="{25A283DC-B5F1-4B39-AB59-21689186EB16}">
      <dgm:prSet/>
      <dgm:spPr/>
      <dgm:t>
        <a:bodyPr/>
        <a:lstStyle/>
        <a:p>
          <a:endParaRPr lang="pt-BR"/>
        </a:p>
      </dgm:t>
    </dgm:pt>
    <dgm:pt modelId="{27FA7491-16D3-4A56-85A4-107EF4C4A2F8}">
      <dgm:prSet phldrT="[Texto]"/>
      <dgm:spPr/>
      <dgm:t>
        <a:bodyPr/>
        <a:lstStyle/>
        <a:p>
          <a:r>
            <a:rPr lang="pt-BR" b="1" u="sng" dirty="0">
              <a:latin typeface="Times New Roman" panose="02020603050405020304" pitchFamily="18" charset="0"/>
              <a:cs typeface="Times New Roman" panose="02020603050405020304" pitchFamily="18" charset="0"/>
            </a:rPr>
            <a:t>Maioria</a:t>
          </a:r>
          <a:r>
            <a:rPr lang="pt-BR" b="1" dirty="0">
              <a:latin typeface="Times New Roman" panose="02020603050405020304" pitchFamily="18" charset="0"/>
              <a:cs typeface="Times New Roman" panose="02020603050405020304" pitchFamily="18" charset="0"/>
            </a:rPr>
            <a:t> dos membros dos Conselhos Deliberativo e Fiscal, com batimento anual no dia 31/07.</a:t>
          </a:r>
        </a:p>
      </dgm:t>
    </dgm:pt>
    <dgm:pt modelId="{A19F6B23-33DC-4ACE-B0A2-6443954E095E}" type="parTrans" cxnId="{BA09989E-3081-4AA1-BF4A-30FEA722EDD6}">
      <dgm:prSet/>
      <dgm:spPr/>
      <dgm:t>
        <a:bodyPr/>
        <a:lstStyle/>
        <a:p>
          <a:endParaRPr lang="pt-BR"/>
        </a:p>
      </dgm:t>
    </dgm:pt>
    <dgm:pt modelId="{3BDBD251-EA64-45C2-AA5C-D802176B8C6E}" type="sibTrans" cxnId="{BA09989E-3081-4AA1-BF4A-30FEA722EDD6}">
      <dgm:prSet/>
      <dgm:spPr/>
      <dgm:t>
        <a:bodyPr/>
        <a:lstStyle/>
        <a:p>
          <a:endParaRPr lang="pt-BR"/>
        </a:p>
      </dgm:t>
    </dgm:pt>
    <dgm:pt modelId="{F6669DD3-4401-4797-B6D9-B0E25F314B72}">
      <dgm:prSet phldrT="[Texto]"/>
      <dgm:spPr/>
      <dgm:t>
        <a:bodyPr/>
        <a:lstStyle/>
        <a:p>
          <a:r>
            <a:rPr lang="pt-BR" b="1" dirty="0">
              <a:latin typeface="Times New Roman" panose="02020603050405020304" pitchFamily="18" charset="0"/>
              <a:cs typeface="Times New Roman" panose="02020603050405020304" pitchFamily="18" charset="0"/>
            </a:rPr>
            <a:t>Responsável pela Gestão das Aplicações dos Recursos e </a:t>
          </a:r>
          <a:r>
            <a:rPr lang="pt-BR" b="1" u="sng" dirty="0">
              <a:latin typeface="Times New Roman" panose="02020603050405020304" pitchFamily="18" charset="0"/>
              <a:cs typeface="Times New Roman" panose="02020603050405020304" pitchFamily="18" charset="0"/>
            </a:rPr>
            <a:t>totalidade</a:t>
          </a:r>
          <a:r>
            <a:rPr lang="pt-BR" b="1" dirty="0">
              <a:latin typeface="Times New Roman" panose="02020603050405020304" pitchFamily="18" charset="0"/>
              <a:cs typeface="Times New Roman" panose="02020603050405020304" pitchFamily="18" charset="0"/>
            </a:rPr>
            <a:t> dos membros titulares do Comitê de Investimentos, </a:t>
          </a:r>
          <a:r>
            <a:rPr lang="pt-BR" b="1" u="sng" dirty="0">
              <a:latin typeface="Times New Roman" panose="02020603050405020304" pitchFamily="18" charset="0"/>
              <a:cs typeface="Times New Roman" panose="02020603050405020304" pitchFamily="18" charset="0"/>
            </a:rPr>
            <a:t>com verificação prévia</a:t>
          </a:r>
          <a:r>
            <a:rPr lang="pt-BR" b="1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</a:p>
      </dgm:t>
    </dgm:pt>
    <dgm:pt modelId="{90DE143D-8BAA-4274-9524-BC724D47D237}" type="parTrans" cxnId="{8BCA6B63-AF22-4E96-8071-6898DDC86D27}">
      <dgm:prSet/>
      <dgm:spPr/>
      <dgm:t>
        <a:bodyPr/>
        <a:lstStyle/>
        <a:p>
          <a:endParaRPr lang="pt-BR"/>
        </a:p>
      </dgm:t>
    </dgm:pt>
    <dgm:pt modelId="{6C0A10F6-EFBD-4789-A01B-AC362B52593C}" type="sibTrans" cxnId="{8BCA6B63-AF22-4E96-8071-6898DDC86D27}">
      <dgm:prSet/>
      <dgm:spPr/>
      <dgm:t>
        <a:bodyPr/>
        <a:lstStyle/>
        <a:p>
          <a:endParaRPr lang="pt-BR"/>
        </a:p>
      </dgm:t>
    </dgm:pt>
    <dgm:pt modelId="{1B8A0E39-9039-4FB8-9E3D-0FC50A98B86A}" type="pres">
      <dgm:prSet presAssocID="{63EF8249-D34D-4933-AFC2-EA0A7560B004}" presName="layout" presStyleCnt="0">
        <dgm:presLayoutVars>
          <dgm:chMax/>
          <dgm:chPref/>
          <dgm:dir/>
          <dgm:resizeHandles/>
        </dgm:presLayoutVars>
      </dgm:prSet>
      <dgm:spPr/>
    </dgm:pt>
    <dgm:pt modelId="{50D55DA7-2B96-4924-8781-C19B8935152F}" type="pres">
      <dgm:prSet presAssocID="{B5B90F75-A920-4FDC-9E82-20E3CBA4913C}" presName="root" presStyleCnt="0">
        <dgm:presLayoutVars>
          <dgm:chMax/>
          <dgm:chPref/>
        </dgm:presLayoutVars>
      </dgm:prSet>
      <dgm:spPr/>
    </dgm:pt>
    <dgm:pt modelId="{0570B40C-25D1-4BB8-8300-AC7C92F08CD7}" type="pres">
      <dgm:prSet presAssocID="{B5B90F75-A920-4FDC-9E82-20E3CBA4913C}" presName="rootComposite" presStyleCnt="0">
        <dgm:presLayoutVars/>
      </dgm:prSet>
      <dgm:spPr/>
    </dgm:pt>
    <dgm:pt modelId="{0AF37025-FEA9-4CFB-8FDE-B0C2ACCAF922}" type="pres">
      <dgm:prSet presAssocID="{B5B90F75-A920-4FDC-9E82-20E3CBA4913C}" presName="ParentAccent" presStyleLbl="alignNode1" presStyleIdx="0" presStyleCnt="2" custLinFactNeighborX="1785" custLinFactNeighborY="-175"/>
      <dgm:spPr/>
    </dgm:pt>
    <dgm:pt modelId="{A0ED298E-52D2-4660-97E8-373B18111F7C}" type="pres">
      <dgm:prSet presAssocID="{B5B90F75-A920-4FDC-9E82-20E3CBA4913C}" presName="ParentSmallAccent" presStyleLbl="fgAcc1" presStyleIdx="0" presStyleCnt="2"/>
      <dgm:spPr/>
    </dgm:pt>
    <dgm:pt modelId="{680A6601-6A2E-4876-8429-623C3F3BE67B}" type="pres">
      <dgm:prSet presAssocID="{B5B90F75-A920-4FDC-9E82-20E3CBA4913C}" presName="Parent" presStyleLbl="revTx" presStyleIdx="0" presStyleCnt="8">
        <dgm:presLayoutVars>
          <dgm:chMax/>
          <dgm:chPref val="4"/>
          <dgm:bulletEnabled val="1"/>
        </dgm:presLayoutVars>
      </dgm:prSet>
      <dgm:spPr/>
    </dgm:pt>
    <dgm:pt modelId="{419A9929-2430-4AAE-9A55-89A780D370B9}" type="pres">
      <dgm:prSet presAssocID="{B5B90F75-A920-4FDC-9E82-20E3CBA4913C}" presName="childShape" presStyleCnt="0">
        <dgm:presLayoutVars>
          <dgm:chMax val="0"/>
          <dgm:chPref val="0"/>
        </dgm:presLayoutVars>
      </dgm:prSet>
      <dgm:spPr/>
    </dgm:pt>
    <dgm:pt modelId="{EAC608EC-E1C1-4547-956E-D0375995D4B2}" type="pres">
      <dgm:prSet presAssocID="{6D55B5E4-C517-4060-8B86-89C5D460C1D9}" presName="childComposite" presStyleCnt="0">
        <dgm:presLayoutVars>
          <dgm:chMax val="0"/>
          <dgm:chPref val="0"/>
        </dgm:presLayoutVars>
      </dgm:prSet>
      <dgm:spPr/>
    </dgm:pt>
    <dgm:pt modelId="{E8D87F3C-AAAC-4BBD-9054-5E4ED51106C0}" type="pres">
      <dgm:prSet presAssocID="{6D55B5E4-C517-4060-8B86-89C5D460C1D9}" presName="ChildAccent" presStyleLbl="solidFgAcc1" presStyleIdx="0" presStyleCnt="6"/>
      <dgm:spPr/>
    </dgm:pt>
    <dgm:pt modelId="{39CB901B-5EE5-4AE8-A570-DB870A7FCDB4}" type="pres">
      <dgm:prSet presAssocID="{6D55B5E4-C517-4060-8B86-89C5D460C1D9}" presName="Child" presStyleLbl="revTx" presStyleIdx="1" presStyleCnt="8">
        <dgm:presLayoutVars>
          <dgm:chMax val="0"/>
          <dgm:chPref val="0"/>
          <dgm:bulletEnabled val="1"/>
        </dgm:presLayoutVars>
      </dgm:prSet>
      <dgm:spPr/>
    </dgm:pt>
    <dgm:pt modelId="{528409B1-9A51-45E8-B27F-905D98CFFF5E}" type="pres">
      <dgm:prSet presAssocID="{7275F68E-B6DE-4380-BF8D-66D09EEDE391}" presName="childComposite" presStyleCnt="0">
        <dgm:presLayoutVars>
          <dgm:chMax val="0"/>
          <dgm:chPref val="0"/>
        </dgm:presLayoutVars>
      </dgm:prSet>
      <dgm:spPr/>
    </dgm:pt>
    <dgm:pt modelId="{9DD3F647-7502-47AC-9A3A-756414B434B1}" type="pres">
      <dgm:prSet presAssocID="{7275F68E-B6DE-4380-BF8D-66D09EEDE391}" presName="ChildAccent" presStyleLbl="solidFgAcc1" presStyleIdx="1" presStyleCnt="6"/>
      <dgm:spPr/>
    </dgm:pt>
    <dgm:pt modelId="{ADA72D65-A7AB-4C77-915F-CC9681006A97}" type="pres">
      <dgm:prSet presAssocID="{7275F68E-B6DE-4380-BF8D-66D09EEDE391}" presName="Child" presStyleLbl="revTx" presStyleIdx="2" presStyleCnt="8">
        <dgm:presLayoutVars>
          <dgm:chMax val="0"/>
          <dgm:chPref val="0"/>
          <dgm:bulletEnabled val="1"/>
        </dgm:presLayoutVars>
      </dgm:prSet>
      <dgm:spPr/>
    </dgm:pt>
    <dgm:pt modelId="{7160522F-B8B3-41C3-A563-CA38CB2535BD}" type="pres">
      <dgm:prSet presAssocID="{A6B3E7C6-A762-45BB-BF00-505AFCD0A21F}" presName="childComposite" presStyleCnt="0">
        <dgm:presLayoutVars>
          <dgm:chMax val="0"/>
          <dgm:chPref val="0"/>
        </dgm:presLayoutVars>
      </dgm:prSet>
      <dgm:spPr/>
    </dgm:pt>
    <dgm:pt modelId="{9C39ED3D-12D8-4D73-B32F-7CE4D8BC0012}" type="pres">
      <dgm:prSet presAssocID="{A6B3E7C6-A762-45BB-BF00-505AFCD0A21F}" presName="ChildAccent" presStyleLbl="solidFgAcc1" presStyleIdx="2" presStyleCnt="6"/>
      <dgm:spPr/>
    </dgm:pt>
    <dgm:pt modelId="{25656A2B-41A2-4424-BA49-836254C28E0C}" type="pres">
      <dgm:prSet presAssocID="{A6B3E7C6-A762-45BB-BF00-505AFCD0A21F}" presName="Child" presStyleLbl="revTx" presStyleIdx="3" presStyleCnt="8">
        <dgm:presLayoutVars>
          <dgm:chMax val="0"/>
          <dgm:chPref val="0"/>
          <dgm:bulletEnabled val="1"/>
        </dgm:presLayoutVars>
      </dgm:prSet>
      <dgm:spPr/>
    </dgm:pt>
    <dgm:pt modelId="{6FB7DA6A-5F97-4A54-AF56-C257DC0C307E}" type="pres">
      <dgm:prSet presAssocID="{B793D342-557A-4B19-AD3C-B744061621B7}" presName="root" presStyleCnt="0">
        <dgm:presLayoutVars>
          <dgm:chMax/>
          <dgm:chPref/>
        </dgm:presLayoutVars>
      </dgm:prSet>
      <dgm:spPr/>
    </dgm:pt>
    <dgm:pt modelId="{818FDE86-F479-4E81-9B3B-B2A4186D90C7}" type="pres">
      <dgm:prSet presAssocID="{B793D342-557A-4B19-AD3C-B744061621B7}" presName="rootComposite" presStyleCnt="0">
        <dgm:presLayoutVars/>
      </dgm:prSet>
      <dgm:spPr/>
    </dgm:pt>
    <dgm:pt modelId="{48FBE5DD-E48F-4423-90BE-C7BE528D668A}" type="pres">
      <dgm:prSet presAssocID="{B793D342-557A-4B19-AD3C-B744061621B7}" presName="ParentAccent" presStyleLbl="alignNode1" presStyleIdx="1" presStyleCnt="2"/>
      <dgm:spPr/>
    </dgm:pt>
    <dgm:pt modelId="{C7422759-83CF-4219-B8D2-C3594977F5DE}" type="pres">
      <dgm:prSet presAssocID="{B793D342-557A-4B19-AD3C-B744061621B7}" presName="ParentSmallAccent" presStyleLbl="fgAcc1" presStyleIdx="1" presStyleCnt="2"/>
      <dgm:spPr/>
    </dgm:pt>
    <dgm:pt modelId="{372471A7-8988-4026-8815-5BB5E202AB7D}" type="pres">
      <dgm:prSet presAssocID="{B793D342-557A-4B19-AD3C-B744061621B7}" presName="Parent" presStyleLbl="revTx" presStyleIdx="4" presStyleCnt="8">
        <dgm:presLayoutVars>
          <dgm:chMax/>
          <dgm:chPref val="4"/>
          <dgm:bulletEnabled val="1"/>
        </dgm:presLayoutVars>
      </dgm:prSet>
      <dgm:spPr/>
    </dgm:pt>
    <dgm:pt modelId="{EE48A1B5-E420-4D60-A77E-0E0E8825AC10}" type="pres">
      <dgm:prSet presAssocID="{B793D342-557A-4B19-AD3C-B744061621B7}" presName="childShape" presStyleCnt="0">
        <dgm:presLayoutVars>
          <dgm:chMax val="0"/>
          <dgm:chPref val="0"/>
        </dgm:presLayoutVars>
      </dgm:prSet>
      <dgm:spPr/>
    </dgm:pt>
    <dgm:pt modelId="{C4E74D78-7352-4C0D-B61D-BCE32BF75DFF}" type="pres">
      <dgm:prSet presAssocID="{CCD03035-7088-4C68-A5A8-31345C691D72}" presName="childComposite" presStyleCnt="0">
        <dgm:presLayoutVars>
          <dgm:chMax val="0"/>
          <dgm:chPref val="0"/>
        </dgm:presLayoutVars>
      </dgm:prSet>
      <dgm:spPr/>
    </dgm:pt>
    <dgm:pt modelId="{61F5D670-4DE3-4D44-AEE4-55BBC09133FA}" type="pres">
      <dgm:prSet presAssocID="{CCD03035-7088-4C68-A5A8-31345C691D72}" presName="ChildAccent" presStyleLbl="solidFgAcc1" presStyleIdx="3" presStyleCnt="6"/>
      <dgm:spPr/>
    </dgm:pt>
    <dgm:pt modelId="{BF24AAD0-3ADF-4222-BBFB-772EBAB5F9D6}" type="pres">
      <dgm:prSet presAssocID="{CCD03035-7088-4C68-A5A8-31345C691D72}" presName="Child" presStyleLbl="revTx" presStyleIdx="5" presStyleCnt="8">
        <dgm:presLayoutVars>
          <dgm:chMax val="0"/>
          <dgm:chPref val="0"/>
          <dgm:bulletEnabled val="1"/>
        </dgm:presLayoutVars>
      </dgm:prSet>
      <dgm:spPr/>
    </dgm:pt>
    <dgm:pt modelId="{6304925C-88DA-4E06-A6E8-36DB21699032}" type="pres">
      <dgm:prSet presAssocID="{27FA7491-16D3-4A56-85A4-107EF4C4A2F8}" presName="childComposite" presStyleCnt="0">
        <dgm:presLayoutVars>
          <dgm:chMax val="0"/>
          <dgm:chPref val="0"/>
        </dgm:presLayoutVars>
      </dgm:prSet>
      <dgm:spPr/>
    </dgm:pt>
    <dgm:pt modelId="{B2700118-1B23-4DD7-8FC6-CEF7765D9F11}" type="pres">
      <dgm:prSet presAssocID="{27FA7491-16D3-4A56-85A4-107EF4C4A2F8}" presName="ChildAccent" presStyleLbl="solidFgAcc1" presStyleIdx="4" presStyleCnt="6"/>
      <dgm:spPr/>
    </dgm:pt>
    <dgm:pt modelId="{13F82B66-64D5-4A1E-9C7F-EC99EF35CA50}" type="pres">
      <dgm:prSet presAssocID="{27FA7491-16D3-4A56-85A4-107EF4C4A2F8}" presName="Child" presStyleLbl="revTx" presStyleIdx="6" presStyleCnt="8">
        <dgm:presLayoutVars>
          <dgm:chMax val="0"/>
          <dgm:chPref val="0"/>
          <dgm:bulletEnabled val="1"/>
        </dgm:presLayoutVars>
      </dgm:prSet>
      <dgm:spPr/>
    </dgm:pt>
    <dgm:pt modelId="{932F7CD6-7900-4855-BB52-27BE10C10C36}" type="pres">
      <dgm:prSet presAssocID="{F6669DD3-4401-4797-B6D9-B0E25F314B72}" presName="childComposite" presStyleCnt="0">
        <dgm:presLayoutVars>
          <dgm:chMax val="0"/>
          <dgm:chPref val="0"/>
        </dgm:presLayoutVars>
      </dgm:prSet>
      <dgm:spPr/>
    </dgm:pt>
    <dgm:pt modelId="{401F54BF-24A8-49B2-895C-7CB57C5230D1}" type="pres">
      <dgm:prSet presAssocID="{F6669DD3-4401-4797-B6D9-B0E25F314B72}" presName="ChildAccent" presStyleLbl="solidFgAcc1" presStyleIdx="5" presStyleCnt="6"/>
      <dgm:spPr/>
    </dgm:pt>
    <dgm:pt modelId="{ABF16A51-84E9-42A4-9225-38EB75CCD60C}" type="pres">
      <dgm:prSet presAssocID="{F6669DD3-4401-4797-B6D9-B0E25F314B72}" presName="Child" presStyleLbl="revTx" presStyleIdx="7" presStyleCnt="8">
        <dgm:presLayoutVars>
          <dgm:chMax val="0"/>
          <dgm:chPref val="0"/>
          <dgm:bulletEnabled val="1"/>
        </dgm:presLayoutVars>
      </dgm:prSet>
      <dgm:spPr/>
    </dgm:pt>
  </dgm:ptLst>
  <dgm:cxnLst>
    <dgm:cxn modelId="{DC85B808-DA56-4E26-93A7-CEFF44570BA7}" srcId="{63EF8249-D34D-4933-AFC2-EA0A7560B004}" destId="{B793D342-557A-4B19-AD3C-B744061621B7}" srcOrd="1" destOrd="0" parTransId="{9D451617-42F9-43A8-B69C-E946C19E8FF8}" sibTransId="{D8D1B2FC-AB44-4FD3-867D-4224161BD680}"/>
    <dgm:cxn modelId="{4797301E-9719-4256-9575-29D4EB58F746}" type="presOf" srcId="{27FA7491-16D3-4A56-85A4-107EF4C4A2F8}" destId="{13F82B66-64D5-4A1E-9C7F-EC99EF35CA50}" srcOrd="0" destOrd="0" presId="urn:microsoft.com/office/officeart/2008/layout/SquareAccentList"/>
    <dgm:cxn modelId="{C2B1C938-09D4-4B34-8CD8-030766AFA786}" type="presOf" srcId="{B793D342-557A-4B19-AD3C-B744061621B7}" destId="{372471A7-8988-4026-8815-5BB5E202AB7D}" srcOrd="0" destOrd="0" presId="urn:microsoft.com/office/officeart/2008/layout/SquareAccentList"/>
    <dgm:cxn modelId="{8BCA6B63-AF22-4E96-8071-6898DDC86D27}" srcId="{B793D342-557A-4B19-AD3C-B744061621B7}" destId="{F6669DD3-4401-4797-B6D9-B0E25F314B72}" srcOrd="2" destOrd="0" parTransId="{90DE143D-8BAA-4274-9524-BC724D47D237}" sibTransId="{6C0A10F6-EFBD-4789-A01B-AC362B52593C}"/>
    <dgm:cxn modelId="{1FB6FC50-4428-4FA2-86AD-BC8C44F67FFB}" type="presOf" srcId="{B5B90F75-A920-4FDC-9E82-20E3CBA4913C}" destId="{680A6601-6A2E-4876-8429-623C3F3BE67B}" srcOrd="0" destOrd="0" presId="urn:microsoft.com/office/officeart/2008/layout/SquareAccentList"/>
    <dgm:cxn modelId="{4B397574-9C73-4BB4-9A95-91BE135FEDDE}" type="presOf" srcId="{A6B3E7C6-A762-45BB-BF00-505AFCD0A21F}" destId="{25656A2B-41A2-4424-BA49-836254C28E0C}" srcOrd="0" destOrd="0" presId="urn:microsoft.com/office/officeart/2008/layout/SquareAccentList"/>
    <dgm:cxn modelId="{612D0183-6208-493B-B423-4B738F764555}" srcId="{B5B90F75-A920-4FDC-9E82-20E3CBA4913C}" destId="{7275F68E-B6DE-4380-BF8D-66D09EEDE391}" srcOrd="1" destOrd="0" parTransId="{E11A4398-65B6-459B-9F1D-8D8B1F492703}" sibTransId="{3106AECD-4AE9-4F57-983B-022E0868E0B2}"/>
    <dgm:cxn modelId="{6D016E91-E913-45F1-AB37-990C82D220BF}" type="presOf" srcId="{6D55B5E4-C517-4060-8B86-89C5D460C1D9}" destId="{39CB901B-5EE5-4AE8-A570-DB870A7FCDB4}" srcOrd="0" destOrd="0" presId="urn:microsoft.com/office/officeart/2008/layout/SquareAccentList"/>
    <dgm:cxn modelId="{BA09989E-3081-4AA1-BF4A-30FEA722EDD6}" srcId="{B793D342-557A-4B19-AD3C-B744061621B7}" destId="{27FA7491-16D3-4A56-85A4-107EF4C4A2F8}" srcOrd="1" destOrd="0" parTransId="{A19F6B23-33DC-4ACE-B0A2-6443954E095E}" sibTransId="{3BDBD251-EA64-45C2-AA5C-D802176B8C6E}"/>
    <dgm:cxn modelId="{41B9CCA6-51A7-40BA-9E48-99D3B432B850}" srcId="{63EF8249-D34D-4933-AFC2-EA0A7560B004}" destId="{B5B90F75-A920-4FDC-9E82-20E3CBA4913C}" srcOrd="0" destOrd="0" parTransId="{7499A07A-AC5E-40DF-A920-5BE2F596297F}" sibTransId="{5414F489-5668-407F-8B4D-5ECECEF5115B}"/>
    <dgm:cxn modelId="{8B3453A8-2F9E-4912-A591-538735E47A54}" type="presOf" srcId="{F6669DD3-4401-4797-B6D9-B0E25F314B72}" destId="{ABF16A51-84E9-42A4-9225-38EB75CCD60C}" srcOrd="0" destOrd="0" presId="urn:microsoft.com/office/officeart/2008/layout/SquareAccentList"/>
    <dgm:cxn modelId="{D0D547AD-C785-49D0-ABF0-0764A22CC322}" srcId="{B5B90F75-A920-4FDC-9E82-20E3CBA4913C}" destId="{A6B3E7C6-A762-45BB-BF00-505AFCD0A21F}" srcOrd="2" destOrd="0" parTransId="{1A2D01D7-7C7F-49B6-9C29-383795A4C455}" sibTransId="{2004E391-9E3C-4A34-A45E-41901729E3F0}"/>
    <dgm:cxn modelId="{DE4440B4-1176-4008-982C-46F4B176FECA}" type="presOf" srcId="{7275F68E-B6DE-4380-BF8D-66D09EEDE391}" destId="{ADA72D65-A7AB-4C77-915F-CC9681006A97}" srcOrd="0" destOrd="0" presId="urn:microsoft.com/office/officeart/2008/layout/SquareAccentList"/>
    <dgm:cxn modelId="{D844E5C8-7E97-4DEF-B421-0C2B0CCA6646}" srcId="{B5B90F75-A920-4FDC-9E82-20E3CBA4913C}" destId="{6D55B5E4-C517-4060-8B86-89C5D460C1D9}" srcOrd="0" destOrd="0" parTransId="{4FFA6EC6-5515-4242-A309-2A316CE38E1B}" sibTransId="{A38826CF-478F-4FE9-80E1-65C14C8B160E}"/>
    <dgm:cxn modelId="{4C218ECE-1401-4573-A75A-51EB1BA9226B}" type="presOf" srcId="{CCD03035-7088-4C68-A5A8-31345C691D72}" destId="{BF24AAD0-3ADF-4222-BBFB-772EBAB5F9D6}" srcOrd="0" destOrd="0" presId="urn:microsoft.com/office/officeart/2008/layout/SquareAccentList"/>
    <dgm:cxn modelId="{25A283DC-B5F1-4B39-AB59-21689186EB16}" srcId="{B793D342-557A-4B19-AD3C-B744061621B7}" destId="{CCD03035-7088-4C68-A5A8-31345C691D72}" srcOrd="0" destOrd="0" parTransId="{D5B0F212-DBBD-40CA-8673-798E1381012C}" sibTransId="{C6BF1807-AC6E-4F12-A6AD-204BFFB27F34}"/>
    <dgm:cxn modelId="{9BAFC6EB-0850-48A8-9C78-2E445167C5D0}" type="presOf" srcId="{63EF8249-D34D-4933-AFC2-EA0A7560B004}" destId="{1B8A0E39-9039-4FB8-9E3D-0FC50A98B86A}" srcOrd="0" destOrd="0" presId="urn:microsoft.com/office/officeart/2008/layout/SquareAccentList"/>
    <dgm:cxn modelId="{F7E65B12-677F-45F9-B7CD-2BEF9242E815}" type="presParOf" srcId="{1B8A0E39-9039-4FB8-9E3D-0FC50A98B86A}" destId="{50D55DA7-2B96-4924-8781-C19B8935152F}" srcOrd="0" destOrd="0" presId="urn:microsoft.com/office/officeart/2008/layout/SquareAccentList"/>
    <dgm:cxn modelId="{BC699EEC-3F72-440F-99D4-A9D716741603}" type="presParOf" srcId="{50D55DA7-2B96-4924-8781-C19B8935152F}" destId="{0570B40C-25D1-4BB8-8300-AC7C92F08CD7}" srcOrd="0" destOrd="0" presId="urn:microsoft.com/office/officeart/2008/layout/SquareAccentList"/>
    <dgm:cxn modelId="{846FA0D8-7564-46D0-911A-703886011A22}" type="presParOf" srcId="{0570B40C-25D1-4BB8-8300-AC7C92F08CD7}" destId="{0AF37025-FEA9-4CFB-8FDE-B0C2ACCAF922}" srcOrd="0" destOrd="0" presId="urn:microsoft.com/office/officeart/2008/layout/SquareAccentList"/>
    <dgm:cxn modelId="{73882D83-5415-48CD-AF41-3D289E374331}" type="presParOf" srcId="{0570B40C-25D1-4BB8-8300-AC7C92F08CD7}" destId="{A0ED298E-52D2-4660-97E8-373B18111F7C}" srcOrd="1" destOrd="0" presId="urn:microsoft.com/office/officeart/2008/layout/SquareAccentList"/>
    <dgm:cxn modelId="{2B9A6AD0-4975-4DFB-A5A2-AAD772F9D115}" type="presParOf" srcId="{0570B40C-25D1-4BB8-8300-AC7C92F08CD7}" destId="{680A6601-6A2E-4876-8429-623C3F3BE67B}" srcOrd="2" destOrd="0" presId="urn:microsoft.com/office/officeart/2008/layout/SquareAccentList"/>
    <dgm:cxn modelId="{87111F8C-4D5D-4759-A8EF-A8D17210FD8F}" type="presParOf" srcId="{50D55DA7-2B96-4924-8781-C19B8935152F}" destId="{419A9929-2430-4AAE-9A55-89A780D370B9}" srcOrd="1" destOrd="0" presId="urn:microsoft.com/office/officeart/2008/layout/SquareAccentList"/>
    <dgm:cxn modelId="{0F67A83E-8543-441E-B778-7BDD4DC51ED8}" type="presParOf" srcId="{419A9929-2430-4AAE-9A55-89A780D370B9}" destId="{EAC608EC-E1C1-4547-956E-D0375995D4B2}" srcOrd="0" destOrd="0" presId="urn:microsoft.com/office/officeart/2008/layout/SquareAccentList"/>
    <dgm:cxn modelId="{FBEEF613-2E19-4E23-805F-FB4DDD89F39C}" type="presParOf" srcId="{EAC608EC-E1C1-4547-956E-D0375995D4B2}" destId="{E8D87F3C-AAAC-4BBD-9054-5E4ED51106C0}" srcOrd="0" destOrd="0" presId="urn:microsoft.com/office/officeart/2008/layout/SquareAccentList"/>
    <dgm:cxn modelId="{30E36586-51BC-463B-98A1-44A8849D2FCC}" type="presParOf" srcId="{EAC608EC-E1C1-4547-956E-D0375995D4B2}" destId="{39CB901B-5EE5-4AE8-A570-DB870A7FCDB4}" srcOrd="1" destOrd="0" presId="urn:microsoft.com/office/officeart/2008/layout/SquareAccentList"/>
    <dgm:cxn modelId="{8B27EE7B-408C-4855-B176-C2656E142F51}" type="presParOf" srcId="{419A9929-2430-4AAE-9A55-89A780D370B9}" destId="{528409B1-9A51-45E8-B27F-905D98CFFF5E}" srcOrd="1" destOrd="0" presId="urn:microsoft.com/office/officeart/2008/layout/SquareAccentList"/>
    <dgm:cxn modelId="{BA59D094-8A2A-41D1-9BFF-2FB6EC04C6AB}" type="presParOf" srcId="{528409B1-9A51-45E8-B27F-905D98CFFF5E}" destId="{9DD3F647-7502-47AC-9A3A-756414B434B1}" srcOrd="0" destOrd="0" presId="urn:microsoft.com/office/officeart/2008/layout/SquareAccentList"/>
    <dgm:cxn modelId="{9ED80E67-E2EA-4882-A53E-D713E75BB2A1}" type="presParOf" srcId="{528409B1-9A51-45E8-B27F-905D98CFFF5E}" destId="{ADA72D65-A7AB-4C77-915F-CC9681006A97}" srcOrd="1" destOrd="0" presId="urn:microsoft.com/office/officeart/2008/layout/SquareAccentList"/>
    <dgm:cxn modelId="{BE4C1FF1-B73A-4AA8-82F8-940D7893F847}" type="presParOf" srcId="{419A9929-2430-4AAE-9A55-89A780D370B9}" destId="{7160522F-B8B3-41C3-A563-CA38CB2535BD}" srcOrd="2" destOrd="0" presId="urn:microsoft.com/office/officeart/2008/layout/SquareAccentList"/>
    <dgm:cxn modelId="{714BD6D5-01B9-41C6-AACF-2315BE964269}" type="presParOf" srcId="{7160522F-B8B3-41C3-A563-CA38CB2535BD}" destId="{9C39ED3D-12D8-4D73-B32F-7CE4D8BC0012}" srcOrd="0" destOrd="0" presId="urn:microsoft.com/office/officeart/2008/layout/SquareAccentList"/>
    <dgm:cxn modelId="{D9614EDB-E6A0-4230-A9A9-7D747230A268}" type="presParOf" srcId="{7160522F-B8B3-41C3-A563-CA38CB2535BD}" destId="{25656A2B-41A2-4424-BA49-836254C28E0C}" srcOrd="1" destOrd="0" presId="urn:microsoft.com/office/officeart/2008/layout/SquareAccentList"/>
    <dgm:cxn modelId="{08986598-5791-4F26-99D6-E45ECB13F5A2}" type="presParOf" srcId="{1B8A0E39-9039-4FB8-9E3D-0FC50A98B86A}" destId="{6FB7DA6A-5F97-4A54-AF56-C257DC0C307E}" srcOrd="1" destOrd="0" presId="urn:microsoft.com/office/officeart/2008/layout/SquareAccentList"/>
    <dgm:cxn modelId="{A8751AF1-82E5-45A1-8FAF-60BE01A309BE}" type="presParOf" srcId="{6FB7DA6A-5F97-4A54-AF56-C257DC0C307E}" destId="{818FDE86-F479-4E81-9B3B-B2A4186D90C7}" srcOrd="0" destOrd="0" presId="urn:microsoft.com/office/officeart/2008/layout/SquareAccentList"/>
    <dgm:cxn modelId="{29DDD293-BD3B-4343-B31E-CEEBB14D5BEC}" type="presParOf" srcId="{818FDE86-F479-4E81-9B3B-B2A4186D90C7}" destId="{48FBE5DD-E48F-4423-90BE-C7BE528D668A}" srcOrd="0" destOrd="0" presId="urn:microsoft.com/office/officeart/2008/layout/SquareAccentList"/>
    <dgm:cxn modelId="{19B3A404-CDAD-44A3-BAE8-3694876E2E4F}" type="presParOf" srcId="{818FDE86-F479-4E81-9B3B-B2A4186D90C7}" destId="{C7422759-83CF-4219-B8D2-C3594977F5DE}" srcOrd="1" destOrd="0" presId="urn:microsoft.com/office/officeart/2008/layout/SquareAccentList"/>
    <dgm:cxn modelId="{84F83C95-7D72-4A20-8253-1602A33564A9}" type="presParOf" srcId="{818FDE86-F479-4E81-9B3B-B2A4186D90C7}" destId="{372471A7-8988-4026-8815-5BB5E202AB7D}" srcOrd="2" destOrd="0" presId="urn:microsoft.com/office/officeart/2008/layout/SquareAccentList"/>
    <dgm:cxn modelId="{40E35D94-D63D-4F38-ABE3-1039EF69F408}" type="presParOf" srcId="{6FB7DA6A-5F97-4A54-AF56-C257DC0C307E}" destId="{EE48A1B5-E420-4D60-A77E-0E0E8825AC10}" srcOrd="1" destOrd="0" presId="urn:microsoft.com/office/officeart/2008/layout/SquareAccentList"/>
    <dgm:cxn modelId="{56B94C6E-3FEF-42CF-88A2-B5FFC85A7026}" type="presParOf" srcId="{EE48A1B5-E420-4D60-A77E-0E0E8825AC10}" destId="{C4E74D78-7352-4C0D-B61D-BCE32BF75DFF}" srcOrd="0" destOrd="0" presId="urn:microsoft.com/office/officeart/2008/layout/SquareAccentList"/>
    <dgm:cxn modelId="{FA8691C1-AF20-4191-8370-C15B00E37E5A}" type="presParOf" srcId="{C4E74D78-7352-4C0D-B61D-BCE32BF75DFF}" destId="{61F5D670-4DE3-4D44-AEE4-55BBC09133FA}" srcOrd="0" destOrd="0" presId="urn:microsoft.com/office/officeart/2008/layout/SquareAccentList"/>
    <dgm:cxn modelId="{2C6DC6A9-4C47-49D0-8124-586F88A113CE}" type="presParOf" srcId="{C4E74D78-7352-4C0D-B61D-BCE32BF75DFF}" destId="{BF24AAD0-3ADF-4222-BBFB-772EBAB5F9D6}" srcOrd="1" destOrd="0" presId="urn:microsoft.com/office/officeart/2008/layout/SquareAccentList"/>
    <dgm:cxn modelId="{28ED72E4-392E-49E8-AAB9-3533ECC82B0E}" type="presParOf" srcId="{EE48A1B5-E420-4D60-A77E-0E0E8825AC10}" destId="{6304925C-88DA-4E06-A6E8-36DB21699032}" srcOrd="1" destOrd="0" presId="urn:microsoft.com/office/officeart/2008/layout/SquareAccentList"/>
    <dgm:cxn modelId="{AFFFF595-88D8-4F97-9D7E-5293A1BAADB4}" type="presParOf" srcId="{6304925C-88DA-4E06-A6E8-36DB21699032}" destId="{B2700118-1B23-4DD7-8FC6-CEF7765D9F11}" srcOrd="0" destOrd="0" presId="urn:microsoft.com/office/officeart/2008/layout/SquareAccentList"/>
    <dgm:cxn modelId="{59A710A0-4035-4F70-870C-EB6200E9E651}" type="presParOf" srcId="{6304925C-88DA-4E06-A6E8-36DB21699032}" destId="{13F82B66-64D5-4A1E-9C7F-EC99EF35CA50}" srcOrd="1" destOrd="0" presId="urn:microsoft.com/office/officeart/2008/layout/SquareAccentList"/>
    <dgm:cxn modelId="{E1A7CE95-5B2F-45D2-8BFB-F3B887B231CA}" type="presParOf" srcId="{EE48A1B5-E420-4D60-A77E-0E0E8825AC10}" destId="{932F7CD6-7900-4855-BB52-27BE10C10C36}" srcOrd="2" destOrd="0" presId="urn:microsoft.com/office/officeart/2008/layout/SquareAccentList"/>
    <dgm:cxn modelId="{3503E150-499C-4DC8-BFFD-5AEAD304CFD2}" type="presParOf" srcId="{932F7CD6-7900-4855-BB52-27BE10C10C36}" destId="{401F54BF-24A8-49B2-895C-7CB57C5230D1}" srcOrd="0" destOrd="0" presId="urn:microsoft.com/office/officeart/2008/layout/SquareAccentList"/>
    <dgm:cxn modelId="{13A96B37-9597-4EFD-90FB-945E0505B39F}" type="presParOf" srcId="{932F7CD6-7900-4855-BB52-27BE10C10C36}" destId="{ABF16A51-84E9-42A4-9225-38EB75CCD60C}" srcOrd="1" destOrd="0" presId="urn:microsoft.com/office/officeart/2008/layout/SquareAccent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956E1710-965D-4D1B-B287-9EC802D2E9A9}" type="doc">
      <dgm:prSet loTypeId="urn:microsoft.com/office/officeart/2008/layout/HorizontalMultiLevelHierarchy" loCatId="hierarchy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pt-BR"/>
        </a:p>
      </dgm:t>
    </dgm:pt>
    <dgm:pt modelId="{25AF0FE9-AE8A-45C4-8061-B5985A2A64E9}">
      <dgm:prSet phldrT="[Texto]"/>
      <dgm:spPr>
        <a:solidFill>
          <a:schemeClr val="accent2"/>
        </a:solidFill>
      </dgm:spPr>
      <dgm:t>
        <a:bodyPr/>
        <a:lstStyle/>
        <a:p>
          <a:r>
            <a:rPr lang="pt-BR" dirty="0">
              <a:solidFill>
                <a:schemeClr val="tx1"/>
              </a:solidFill>
            </a:rPr>
            <a:t>P.Q.C.</a:t>
          </a:r>
        </a:p>
      </dgm:t>
    </dgm:pt>
    <dgm:pt modelId="{72591846-748D-4782-9945-FD103A03D1BA}" type="parTrans" cxnId="{042420FD-31C3-4ABF-B2B2-282B663F81A7}">
      <dgm:prSet/>
      <dgm:spPr/>
      <dgm:t>
        <a:bodyPr/>
        <a:lstStyle/>
        <a:p>
          <a:endParaRPr lang="pt-BR"/>
        </a:p>
      </dgm:t>
    </dgm:pt>
    <dgm:pt modelId="{CCEEA593-6D86-46C2-A680-DE84DF6B6003}" type="sibTrans" cxnId="{042420FD-31C3-4ABF-B2B2-282B663F81A7}">
      <dgm:prSet/>
      <dgm:spPr/>
      <dgm:t>
        <a:bodyPr/>
        <a:lstStyle/>
        <a:p>
          <a:endParaRPr lang="pt-BR"/>
        </a:p>
      </dgm:t>
    </dgm:pt>
    <dgm:pt modelId="{292C414A-3B71-4791-B935-F4D5D656C46F}">
      <dgm:prSet phldrT="[Texto]" custT="1"/>
      <dgm:spPr>
        <a:solidFill>
          <a:srgbClr val="99FF99"/>
        </a:solidFill>
      </dgm:spPr>
      <dgm:t>
        <a:bodyPr/>
        <a:lstStyle/>
        <a:p>
          <a:r>
            <a:rPr lang="pt-BR" sz="2400" b="1" u="none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Objetivo</a:t>
          </a:r>
        </a:p>
      </dgm:t>
    </dgm:pt>
    <dgm:pt modelId="{3B3B201D-B517-4307-864B-A814AA37845F}" type="parTrans" cxnId="{BA4A8FF6-3E30-469C-AF0E-B4099D0EA538}">
      <dgm:prSet/>
      <dgm:spPr/>
      <dgm:t>
        <a:bodyPr/>
        <a:lstStyle/>
        <a:p>
          <a:endParaRPr lang="pt-BR"/>
        </a:p>
      </dgm:t>
    </dgm:pt>
    <dgm:pt modelId="{21CF30DF-CA77-43DF-8741-145357B01933}" type="sibTrans" cxnId="{BA4A8FF6-3E30-469C-AF0E-B4099D0EA538}">
      <dgm:prSet/>
      <dgm:spPr/>
      <dgm:t>
        <a:bodyPr/>
        <a:lstStyle/>
        <a:p>
          <a:endParaRPr lang="pt-BR"/>
        </a:p>
      </dgm:t>
    </dgm:pt>
    <dgm:pt modelId="{7B87A54E-4D1E-4AC6-99F9-F0174B7C7E50}">
      <dgm:prSet phldrT="[Texto]" custT="1"/>
      <dgm:spPr>
        <a:solidFill>
          <a:schemeClr val="accent6"/>
        </a:solidFill>
      </dgm:spPr>
      <dgm:t>
        <a:bodyPr/>
        <a:lstStyle/>
        <a:p>
          <a:r>
            <a:rPr lang="pt-BR" sz="2000" b="1" u="none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Desenvolvimento do profissional por meio de constante processo educativo, mediante comprovação de atividades de formação, capacitação e atualização.</a:t>
          </a:r>
        </a:p>
      </dgm:t>
    </dgm:pt>
    <dgm:pt modelId="{43F498A0-C267-4E32-B1F0-14E540CE41F3}" type="parTrans" cxnId="{B4929556-0F6A-4F4D-962C-9764102FCAAF}">
      <dgm:prSet/>
      <dgm:spPr/>
      <dgm:t>
        <a:bodyPr/>
        <a:lstStyle/>
        <a:p>
          <a:endParaRPr lang="pt-BR"/>
        </a:p>
      </dgm:t>
    </dgm:pt>
    <dgm:pt modelId="{9DE42ED9-7903-4969-A397-76937F5A684A}" type="sibTrans" cxnId="{B4929556-0F6A-4F4D-962C-9764102FCAAF}">
      <dgm:prSet/>
      <dgm:spPr/>
      <dgm:t>
        <a:bodyPr/>
        <a:lstStyle/>
        <a:p>
          <a:endParaRPr lang="pt-BR"/>
        </a:p>
      </dgm:t>
    </dgm:pt>
    <dgm:pt modelId="{3B0FD9EF-0B0D-4621-996D-0CBF341C93FD}">
      <dgm:prSet phldrT="[Texto]" custT="1"/>
      <dgm:spPr>
        <a:solidFill>
          <a:schemeClr val="accent5"/>
        </a:solidFill>
      </dgm:spPr>
      <dgm:t>
        <a:bodyPr/>
        <a:lstStyle/>
        <a:p>
          <a:r>
            <a:rPr lang="pt-BR" sz="2400" b="1" u="none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Renovação da Certificação</a:t>
          </a:r>
        </a:p>
      </dgm:t>
    </dgm:pt>
    <dgm:pt modelId="{B9C806E8-0CA8-4BBB-935E-9EDA2F6EF62D}" type="parTrans" cxnId="{377AFF0E-47E1-453E-BC1D-56C0A87CA27B}">
      <dgm:prSet/>
      <dgm:spPr/>
      <dgm:t>
        <a:bodyPr/>
        <a:lstStyle/>
        <a:p>
          <a:endParaRPr lang="pt-BR"/>
        </a:p>
      </dgm:t>
    </dgm:pt>
    <dgm:pt modelId="{DAECB4FA-C7A3-434B-9E80-23EA9718B613}" type="sibTrans" cxnId="{377AFF0E-47E1-453E-BC1D-56C0A87CA27B}">
      <dgm:prSet/>
      <dgm:spPr/>
      <dgm:t>
        <a:bodyPr/>
        <a:lstStyle/>
        <a:p>
          <a:endParaRPr lang="pt-BR"/>
        </a:p>
      </dgm:t>
    </dgm:pt>
    <dgm:pt modelId="{07D2FE02-849E-4F41-B396-C9CE47FBE589}">
      <dgm:prSet phldrT="[Texto]"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pPr algn="ctr"/>
          <a:r>
            <a:rPr lang="pt-BR" sz="2000" b="1" u="none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Renovação no mesmo nível, sem a necessidade de ser submetido a novo exame.</a:t>
          </a:r>
        </a:p>
      </dgm:t>
    </dgm:pt>
    <dgm:pt modelId="{A1A077EA-F6F8-4258-9776-33794405775C}" type="parTrans" cxnId="{F8009C04-E03E-4216-B89C-9C420BBB3291}">
      <dgm:prSet/>
      <dgm:spPr/>
      <dgm:t>
        <a:bodyPr/>
        <a:lstStyle/>
        <a:p>
          <a:endParaRPr lang="pt-BR"/>
        </a:p>
      </dgm:t>
    </dgm:pt>
    <dgm:pt modelId="{51137EA6-F01C-4572-9B8E-9B8ADA9F7061}" type="sibTrans" cxnId="{F8009C04-E03E-4216-B89C-9C420BBB3291}">
      <dgm:prSet/>
      <dgm:spPr/>
      <dgm:t>
        <a:bodyPr/>
        <a:lstStyle/>
        <a:p>
          <a:endParaRPr lang="pt-BR"/>
        </a:p>
      </dgm:t>
    </dgm:pt>
    <dgm:pt modelId="{916ED39E-DFB8-4CE5-A097-425D68B6A5FB}">
      <dgm:prSet phldrT="[Texto]" custT="1"/>
      <dgm:spPr>
        <a:solidFill>
          <a:srgbClr val="FFCC00"/>
        </a:solidFill>
      </dgm:spPr>
      <dgm:t>
        <a:bodyPr/>
        <a:lstStyle/>
        <a:p>
          <a:r>
            <a:rPr lang="pt-BR" sz="2400" b="1" u="none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Condições</a:t>
          </a:r>
        </a:p>
      </dgm:t>
    </dgm:pt>
    <dgm:pt modelId="{A14453FC-9302-46F3-9D5C-AB1FC3F2017B}" type="parTrans" cxnId="{A9D20ECE-4444-473C-9857-1A661036F74A}">
      <dgm:prSet/>
      <dgm:spPr/>
      <dgm:t>
        <a:bodyPr/>
        <a:lstStyle/>
        <a:p>
          <a:endParaRPr lang="pt-BR"/>
        </a:p>
      </dgm:t>
    </dgm:pt>
    <dgm:pt modelId="{84E6462E-6F1E-46E5-9303-31CAC61513E1}" type="sibTrans" cxnId="{A9D20ECE-4444-473C-9857-1A661036F74A}">
      <dgm:prSet/>
      <dgm:spPr/>
      <dgm:t>
        <a:bodyPr/>
        <a:lstStyle/>
        <a:p>
          <a:endParaRPr lang="pt-BR"/>
        </a:p>
      </dgm:t>
    </dgm:pt>
    <dgm:pt modelId="{1177E775-3CA7-44EF-BDD2-990C10A20A78}">
      <dgm:prSet phldrT="[Texto]" custT="1"/>
      <dgm:spPr>
        <a:solidFill>
          <a:srgbClr val="FFFF00"/>
        </a:solidFill>
      </dgm:spPr>
      <dgm:t>
        <a:bodyPr/>
        <a:lstStyle/>
        <a:p>
          <a:r>
            <a:rPr lang="pt-BR" sz="2000" b="1" u="none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Adesão prévia ao Programa, até 3 meses antes do vencimento da certificação anterior.</a:t>
          </a:r>
        </a:p>
      </dgm:t>
    </dgm:pt>
    <dgm:pt modelId="{BE54E4DA-9CE6-46D4-B67A-E7DEAFA5240A}" type="parTrans" cxnId="{51A718D1-B355-4E02-89F1-F17D1EAC1E44}">
      <dgm:prSet/>
      <dgm:spPr/>
      <dgm:t>
        <a:bodyPr/>
        <a:lstStyle/>
        <a:p>
          <a:endParaRPr lang="pt-BR"/>
        </a:p>
      </dgm:t>
    </dgm:pt>
    <dgm:pt modelId="{64D1E5A5-A423-4E7D-AFC3-234AE05FEA00}" type="sibTrans" cxnId="{51A718D1-B355-4E02-89F1-F17D1EAC1E44}">
      <dgm:prSet/>
      <dgm:spPr/>
      <dgm:t>
        <a:bodyPr/>
        <a:lstStyle/>
        <a:p>
          <a:endParaRPr lang="pt-BR"/>
        </a:p>
      </dgm:t>
    </dgm:pt>
    <dgm:pt modelId="{A12AF3F5-7C4E-40C7-AF42-9C08B14E540E}">
      <dgm:prSet phldrT="[Texto]" custT="1"/>
      <dgm:spPr>
        <a:solidFill>
          <a:srgbClr val="FFFF00"/>
        </a:solidFill>
      </dgm:spPr>
      <dgm:t>
        <a:bodyPr/>
        <a:lstStyle/>
        <a:p>
          <a:r>
            <a:rPr lang="pt-BR" sz="2000" b="1" u="none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Comprovar as atividades realizadas no período seguinte à data da certificação anterior, relacionadas (produção acadêmica, cursos de atualização e capacitação e eventos relacionadas as grandes áreas de atuação do RPPS e aos conteúdos programáticos das respectivas certificações).</a:t>
          </a:r>
        </a:p>
      </dgm:t>
    </dgm:pt>
    <dgm:pt modelId="{B68A1D2D-C223-4950-BB45-A8A50569CE45}" type="parTrans" cxnId="{953E7F26-C3E4-47FE-B499-222DE5720D47}">
      <dgm:prSet/>
      <dgm:spPr/>
      <dgm:t>
        <a:bodyPr/>
        <a:lstStyle/>
        <a:p>
          <a:endParaRPr lang="pt-BR"/>
        </a:p>
      </dgm:t>
    </dgm:pt>
    <dgm:pt modelId="{4ECD6411-C9F2-4C2F-BD0E-15C344B9635E}" type="sibTrans" cxnId="{953E7F26-C3E4-47FE-B499-222DE5720D47}">
      <dgm:prSet/>
      <dgm:spPr/>
      <dgm:t>
        <a:bodyPr/>
        <a:lstStyle/>
        <a:p>
          <a:endParaRPr lang="pt-BR"/>
        </a:p>
      </dgm:t>
    </dgm:pt>
    <dgm:pt modelId="{C37E536C-C3AB-415B-8C9B-C918FFB228D1}" type="pres">
      <dgm:prSet presAssocID="{956E1710-965D-4D1B-B287-9EC802D2E9A9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B7A20DE7-B98E-448D-8539-547C724C3A86}" type="pres">
      <dgm:prSet presAssocID="{25AF0FE9-AE8A-45C4-8061-B5985A2A64E9}" presName="root1" presStyleCnt="0"/>
      <dgm:spPr/>
    </dgm:pt>
    <dgm:pt modelId="{82AFEBD8-3A73-4F89-8F35-4A7BE606D025}" type="pres">
      <dgm:prSet presAssocID="{25AF0FE9-AE8A-45C4-8061-B5985A2A64E9}" presName="LevelOneTextNode" presStyleLbl="node0" presStyleIdx="0" presStyleCnt="1" custScaleX="76493" custScaleY="70287">
        <dgm:presLayoutVars>
          <dgm:chPref val="3"/>
        </dgm:presLayoutVars>
      </dgm:prSet>
      <dgm:spPr/>
    </dgm:pt>
    <dgm:pt modelId="{F326312B-89FA-4D18-A673-F97C1BEB2DE3}" type="pres">
      <dgm:prSet presAssocID="{25AF0FE9-AE8A-45C4-8061-B5985A2A64E9}" presName="level2hierChild" presStyleCnt="0"/>
      <dgm:spPr/>
    </dgm:pt>
    <dgm:pt modelId="{E68A34E1-1C46-4A38-85EF-934FF79FC3C7}" type="pres">
      <dgm:prSet presAssocID="{3B3B201D-B517-4307-864B-A814AA37845F}" presName="conn2-1" presStyleLbl="parChTrans1D2" presStyleIdx="0" presStyleCnt="3"/>
      <dgm:spPr/>
    </dgm:pt>
    <dgm:pt modelId="{96179FD4-1A8B-48F4-BB1E-12D5A532BE1E}" type="pres">
      <dgm:prSet presAssocID="{3B3B201D-B517-4307-864B-A814AA37845F}" presName="connTx" presStyleLbl="parChTrans1D2" presStyleIdx="0" presStyleCnt="3"/>
      <dgm:spPr/>
    </dgm:pt>
    <dgm:pt modelId="{A8876046-AA0E-4962-8733-D45553FB56F8}" type="pres">
      <dgm:prSet presAssocID="{292C414A-3B71-4791-B935-F4D5D656C46F}" presName="root2" presStyleCnt="0"/>
      <dgm:spPr/>
    </dgm:pt>
    <dgm:pt modelId="{71DC85EA-1CFE-4F05-9371-EA57516945D7}" type="pres">
      <dgm:prSet presAssocID="{292C414A-3B71-4791-B935-F4D5D656C46F}" presName="LevelTwoTextNode" presStyleLbl="node2" presStyleIdx="0" presStyleCnt="3">
        <dgm:presLayoutVars>
          <dgm:chPref val="3"/>
        </dgm:presLayoutVars>
      </dgm:prSet>
      <dgm:spPr/>
    </dgm:pt>
    <dgm:pt modelId="{D04365E8-DACA-46FB-B196-2D52C59B9787}" type="pres">
      <dgm:prSet presAssocID="{292C414A-3B71-4791-B935-F4D5D656C46F}" presName="level3hierChild" presStyleCnt="0"/>
      <dgm:spPr/>
    </dgm:pt>
    <dgm:pt modelId="{A4563014-7CE6-4962-8A50-17573F08F786}" type="pres">
      <dgm:prSet presAssocID="{43F498A0-C267-4E32-B1F0-14E540CE41F3}" presName="conn2-1" presStyleLbl="parChTrans1D3" presStyleIdx="0" presStyleCnt="4"/>
      <dgm:spPr/>
    </dgm:pt>
    <dgm:pt modelId="{65C4F62F-393B-4E14-ADF7-12966FCC426B}" type="pres">
      <dgm:prSet presAssocID="{43F498A0-C267-4E32-B1F0-14E540CE41F3}" presName="connTx" presStyleLbl="parChTrans1D3" presStyleIdx="0" presStyleCnt="4"/>
      <dgm:spPr/>
    </dgm:pt>
    <dgm:pt modelId="{2302B46F-B669-4052-82E9-2E25D2E9B2DC}" type="pres">
      <dgm:prSet presAssocID="{7B87A54E-4D1E-4AC6-99F9-F0174B7C7E50}" presName="root2" presStyleCnt="0"/>
      <dgm:spPr/>
    </dgm:pt>
    <dgm:pt modelId="{420BCF43-7FE0-443E-91E1-09F9F304C6F1}" type="pres">
      <dgm:prSet presAssocID="{7B87A54E-4D1E-4AC6-99F9-F0174B7C7E50}" presName="LevelTwoTextNode" presStyleLbl="node3" presStyleIdx="0" presStyleCnt="4" custScaleX="192890">
        <dgm:presLayoutVars>
          <dgm:chPref val="3"/>
        </dgm:presLayoutVars>
      </dgm:prSet>
      <dgm:spPr/>
    </dgm:pt>
    <dgm:pt modelId="{72B8B901-8B30-4280-B758-6367A972DA53}" type="pres">
      <dgm:prSet presAssocID="{7B87A54E-4D1E-4AC6-99F9-F0174B7C7E50}" presName="level3hierChild" presStyleCnt="0"/>
      <dgm:spPr/>
    </dgm:pt>
    <dgm:pt modelId="{899D6CC7-7490-4B23-A1A7-F280E305FEBF}" type="pres">
      <dgm:prSet presAssocID="{B9C806E8-0CA8-4BBB-935E-9EDA2F6EF62D}" presName="conn2-1" presStyleLbl="parChTrans1D2" presStyleIdx="1" presStyleCnt="3"/>
      <dgm:spPr/>
    </dgm:pt>
    <dgm:pt modelId="{791B93F7-744A-4D9D-A138-37076561B602}" type="pres">
      <dgm:prSet presAssocID="{B9C806E8-0CA8-4BBB-935E-9EDA2F6EF62D}" presName="connTx" presStyleLbl="parChTrans1D2" presStyleIdx="1" presStyleCnt="3"/>
      <dgm:spPr/>
    </dgm:pt>
    <dgm:pt modelId="{701F24D3-9525-43D1-8292-966DD3E8AEDF}" type="pres">
      <dgm:prSet presAssocID="{3B0FD9EF-0B0D-4621-996D-0CBF341C93FD}" presName="root2" presStyleCnt="0"/>
      <dgm:spPr/>
    </dgm:pt>
    <dgm:pt modelId="{778BEA3B-D01B-47C8-A102-E11531AEEB78}" type="pres">
      <dgm:prSet presAssocID="{3B0FD9EF-0B0D-4621-996D-0CBF341C93FD}" presName="LevelTwoTextNode" presStyleLbl="node2" presStyleIdx="1" presStyleCnt="3">
        <dgm:presLayoutVars>
          <dgm:chPref val="3"/>
        </dgm:presLayoutVars>
      </dgm:prSet>
      <dgm:spPr/>
    </dgm:pt>
    <dgm:pt modelId="{11B7F844-DDE3-4096-BBD1-B6FD444A321B}" type="pres">
      <dgm:prSet presAssocID="{3B0FD9EF-0B0D-4621-996D-0CBF341C93FD}" presName="level3hierChild" presStyleCnt="0"/>
      <dgm:spPr/>
    </dgm:pt>
    <dgm:pt modelId="{B960EE8B-D756-4EAD-9E65-BF87780BF7AD}" type="pres">
      <dgm:prSet presAssocID="{A1A077EA-F6F8-4258-9776-33794405775C}" presName="conn2-1" presStyleLbl="parChTrans1D3" presStyleIdx="1" presStyleCnt="4"/>
      <dgm:spPr/>
    </dgm:pt>
    <dgm:pt modelId="{C5E3B94A-3A18-4897-8352-B5A6450D34EE}" type="pres">
      <dgm:prSet presAssocID="{A1A077EA-F6F8-4258-9776-33794405775C}" presName="connTx" presStyleLbl="parChTrans1D3" presStyleIdx="1" presStyleCnt="4"/>
      <dgm:spPr/>
    </dgm:pt>
    <dgm:pt modelId="{5EAA3636-FCF8-4FCB-9C2F-15C911835896}" type="pres">
      <dgm:prSet presAssocID="{07D2FE02-849E-4F41-B396-C9CE47FBE589}" presName="root2" presStyleCnt="0"/>
      <dgm:spPr/>
    </dgm:pt>
    <dgm:pt modelId="{E8EEF7A0-786D-4F38-8196-114D1693178B}" type="pres">
      <dgm:prSet presAssocID="{07D2FE02-849E-4F41-B396-C9CE47FBE589}" presName="LevelTwoTextNode" presStyleLbl="node3" presStyleIdx="1" presStyleCnt="4" custScaleX="197882" custScaleY="69876" custLinFactNeighborX="-1952">
        <dgm:presLayoutVars>
          <dgm:chPref val="3"/>
        </dgm:presLayoutVars>
      </dgm:prSet>
      <dgm:spPr/>
    </dgm:pt>
    <dgm:pt modelId="{13482D53-57F9-4015-B320-E5E89408C6B7}" type="pres">
      <dgm:prSet presAssocID="{07D2FE02-849E-4F41-B396-C9CE47FBE589}" presName="level3hierChild" presStyleCnt="0"/>
      <dgm:spPr/>
    </dgm:pt>
    <dgm:pt modelId="{2F77D084-4BA2-402D-9209-7147E43EC8FB}" type="pres">
      <dgm:prSet presAssocID="{A14453FC-9302-46F3-9D5C-AB1FC3F2017B}" presName="conn2-1" presStyleLbl="parChTrans1D2" presStyleIdx="2" presStyleCnt="3"/>
      <dgm:spPr/>
    </dgm:pt>
    <dgm:pt modelId="{885DEE32-0165-4EC4-9EA8-040C589A15AE}" type="pres">
      <dgm:prSet presAssocID="{A14453FC-9302-46F3-9D5C-AB1FC3F2017B}" presName="connTx" presStyleLbl="parChTrans1D2" presStyleIdx="2" presStyleCnt="3"/>
      <dgm:spPr/>
    </dgm:pt>
    <dgm:pt modelId="{90C2CF5A-7840-48A4-84C5-49A125408E5A}" type="pres">
      <dgm:prSet presAssocID="{916ED39E-DFB8-4CE5-A097-425D68B6A5FB}" presName="root2" presStyleCnt="0"/>
      <dgm:spPr/>
    </dgm:pt>
    <dgm:pt modelId="{41E2BB0C-67F4-480A-8719-16E1E4DBFDE2}" type="pres">
      <dgm:prSet presAssocID="{916ED39E-DFB8-4CE5-A097-425D68B6A5FB}" presName="LevelTwoTextNode" presStyleLbl="node2" presStyleIdx="2" presStyleCnt="3">
        <dgm:presLayoutVars>
          <dgm:chPref val="3"/>
        </dgm:presLayoutVars>
      </dgm:prSet>
      <dgm:spPr/>
    </dgm:pt>
    <dgm:pt modelId="{BB31B45C-8577-4F9B-9B8D-D260E7AA01EA}" type="pres">
      <dgm:prSet presAssocID="{916ED39E-DFB8-4CE5-A097-425D68B6A5FB}" presName="level3hierChild" presStyleCnt="0"/>
      <dgm:spPr/>
    </dgm:pt>
    <dgm:pt modelId="{943F16B3-692D-41A2-8560-C68B363145A0}" type="pres">
      <dgm:prSet presAssocID="{BE54E4DA-9CE6-46D4-B67A-E7DEAFA5240A}" presName="conn2-1" presStyleLbl="parChTrans1D3" presStyleIdx="2" presStyleCnt="4"/>
      <dgm:spPr/>
    </dgm:pt>
    <dgm:pt modelId="{62F86C59-BBCE-46B9-A7B9-2BC7D54EA6B9}" type="pres">
      <dgm:prSet presAssocID="{BE54E4DA-9CE6-46D4-B67A-E7DEAFA5240A}" presName="connTx" presStyleLbl="parChTrans1D3" presStyleIdx="2" presStyleCnt="4"/>
      <dgm:spPr/>
    </dgm:pt>
    <dgm:pt modelId="{C527A0A0-5B71-48F4-85F0-0B6A29E80515}" type="pres">
      <dgm:prSet presAssocID="{1177E775-3CA7-44EF-BDD2-990C10A20A78}" presName="root2" presStyleCnt="0"/>
      <dgm:spPr/>
    </dgm:pt>
    <dgm:pt modelId="{496BD2B4-D61F-4D39-9920-CE4C648214EF}" type="pres">
      <dgm:prSet presAssocID="{1177E775-3CA7-44EF-BDD2-990C10A20A78}" presName="LevelTwoTextNode" presStyleLbl="node3" presStyleIdx="2" presStyleCnt="4" custScaleX="195362" custScaleY="98511">
        <dgm:presLayoutVars>
          <dgm:chPref val="3"/>
        </dgm:presLayoutVars>
      </dgm:prSet>
      <dgm:spPr/>
    </dgm:pt>
    <dgm:pt modelId="{D319EB76-A9A1-411F-8D54-0C7CA568545D}" type="pres">
      <dgm:prSet presAssocID="{1177E775-3CA7-44EF-BDD2-990C10A20A78}" presName="level3hierChild" presStyleCnt="0"/>
      <dgm:spPr/>
    </dgm:pt>
    <dgm:pt modelId="{55201595-2271-4056-836A-10552D16F0AA}" type="pres">
      <dgm:prSet presAssocID="{B68A1D2D-C223-4950-BB45-A8A50569CE45}" presName="conn2-1" presStyleLbl="parChTrans1D3" presStyleIdx="3" presStyleCnt="4"/>
      <dgm:spPr/>
    </dgm:pt>
    <dgm:pt modelId="{B263A4A6-F024-4BD9-A198-E5BF06BA9121}" type="pres">
      <dgm:prSet presAssocID="{B68A1D2D-C223-4950-BB45-A8A50569CE45}" presName="connTx" presStyleLbl="parChTrans1D3" presStyleIdx="3" presStyleCnt="4"/>
      <dgm:spPr/>
    </dgm:pt>
    <dgm:pt modelId="{DDB3306B-4474-456E-9A9D-4A58DDF3A89A}" type="pres">
      <dgm:prSet presAssocID="{A12AF3F5-7C4E-40C7-AF42-9C08B14E540E}" presName="root2" presStyleCnt="0"/>
      <dgm:spPr/>
    </dgm:pt>
    <dgm:pt modelId="{B489CD07-34DA-4CDC-9344-6961F75BBD5D}" type="pres">
      <dgm:prSet presAssocID="{A12AF3F5-7C4E-40C7-AF42-9C08B14E540E}" presName="LevelTwoTextNode" presStyleLbl="node3" presStyleIdx="3" presStyleCnt="4" custScaleX="197006" custScaleY="160619">
        <dgm:presLayoutVars>
          <dgm:chPref val="3"/>
        </dgm:presLayoutVars>
      </dgm:prSet>
      <dgm:spPr/>
    </dgm:pt>
    <dgm:pt modelId="{1ABB9BDA-ADDD-4EDE-9F95-D917B21B8EBA}" type="pres">
      <dgm:prSet presAssocID="{A12AF3F5-7C4E-40C7-AF42-9C08B14E540E}" presName="level3hierChild" presStyleCnt="0"/>
      <dgm:spPr/>
    </dgm:pt>
  </dgm:ptLst>
  <dgm:cxnLst>
    <dgm:cxn modelId="{F8009C04-E03E-4216-B89C-9C420BBB3291}" srcId="{3B0FD9EF-0B0D-4621-996D-0CBF341C93FD}" destId="{07D2FE02-849E-4F41-B396-C9CE47FBE589}" srcOrd="0" destOrd="0" parTransId="{A1A077EA-F6F8-4258-9776-33794405775C}" sibTransId="{51137EA6-F01C-4572-9B8E-9B8ADA9F7061}"/>
    <dgm:cxn modelId="{A53E7109-6FB6-4BAD-841D-CF2A821F85E8}" type="presOf" srcId="{43F498A0-C267-4E32-B1F0-14E540CE41F3}" destId="{65C4F62F-393B-4E14-ADF7-12966FCC426B}" srcOrd="1" destOrd="0" presId="urn:microsoft.com/office/officeart/2008/layout/HorizontalMultiLevelHierarchy"/>
    <dgm:cxn modelId="{377AFF0E-47E1-453E-BC1D-56C0A87CA27B}" srcId="{25AF0FE9-AE8A-45C4-8061-B5985A2A64E9}" destId="{3B0FD9EF-0B0D-4621-996D-0CBF341C93FD}" srcOrd="1" destOrd="0" parTransId="{B9C806E8-0CA8-4BBB-935E-9EDA2F6EF62D}" sibTransId="{DAECB4FA-C7A3-434B-9E80-23EA9718B613}"/>
    <dgm:cxn modelId="{AD87BD0F-6583-458B-AF29-B384CDE260C2}" type="presOf" srcId="{B68A1D2D-C223-4950-BB45-A8A50569CE45}" destId="{B263A4A6-F024-4BD9-A198-E5BF06BA9121}" srcOrd="1" destOrd="0" presId="urn:microsoft.com/office/officeart/2008/layout/HorizontalMultiLevelHierarchy"/>
    <dgm:cxn modelId="{6B236E15-C13A-48A8-8836-B01E9BE25999}" type="presOf" srcId="{A1A077EA-F6F8-4258-9776-33794405775C}" destId="{B960EE8B-D756-4EAD-9E65-BF87780BF7AD}" srcOrd="0" destOrd="0" presId="urn:microsoft.com/office/officeart/2008/layout/HorizontalMultiLevelHierarchy"/>
    <dgm:cxn modelId="{9E990F16-06F1-4C15-B512-14AA9D6C5987}" type="presOf" srcId="{3B3B201D-B517-4307-864B-A814AA37845F}" destId="{96179FD4-1A8B-48F4-BB1E-12D5A532BE1E}" srcOrd="1" destOrd="0" presId="urn:microsoft.com/office/officeart/2008/layout/HorizontalMultiLevelHierarchy"/>
    <dgm:cxn modelId="{6890D817-1A4E-4651-9F15-2FDF4EDE5106}" type="presOf" srcId="{B9C806E8-0CA8-4BBB-935E-9EDA2F6EF62D}" destId="{791B93F7-744A-4D9D-A138-37076561B602}" srcOrd="1" destOrd="0" presId="urn:microsoft.com/office/officeart/2008/layout/HorizontalMultiLevelHierarchy"/>
    <dgm:cxn modelId="{953E7F26-C3E4-47FE-B499-222DE5720D47}" srcId="{916ED39E-DFB8-4CE5-A097-425D68B6A5FB}" destId="{A12AF3F5-7C4E-40C7-AF42-9C08B14E540E}" srcOrd="1" destOrd="0" parTransId="{B68A1D2D-C223-4950-BB45-A8A50569CE45}" sibTransId="{4ECD6411-C9F2-4C2F-BD0E-15C344B9635E}"/>
    <dgm:cxn modelId="{B0F67928-3515-4EBC-A636-E10D2E76E5E2}" type="presOf" srcId="{B68A1D2D-C223-4950-BB45-A8A50569CE45}" destId="{55201595-2271-4056-836A-10552D16F0AA}" srcOrd="0" destOrd="0" presId="urn:microsoft.com/office/officeart/2008/layout/HorizontalMultiLevelHierarchy"/>
    <dgm:cxn modelId="{721B645C-1C05-493A-9CFC-89D45FA1A6F0}" type="presOf" srcId="{A12AF3F5-7C4E-40C7-AF42-9C08B14E540E}" destId="{B489CD07-34DA-4CDC-9344-6961F75BBD5D}" srcOrd="0" destOrd="0" presId="urn:microsoft.com/office/officeart/2008/layout/HorizontalMultiLevelHierarchy"/>
    <dgm:cxn modelId="{51713663-208B-4BD5-9C82-B70BA798ED11}" type="presOf" srcId="{25AF0FE9-AE8A-45C4-8061-B5985A2A64E9}" destId="{82AFEBD8-3A73-4F89-8F35-4A7BE606D025}" srcOrd="0" destOrd="0" presId="urn:microsoft.com/office/officeart/2008/layout/HorizontalMultiLevelHierarchy"/>
    <dgm:cxn modelId="{D87FBC44-0742-4E80-A859-AB0D76EB83A3}" type="presOf" srcId="{3B3B201D-B517-4307-864B-A814AA37845F}" destId="{E68A34E1-1C46-4A38-85EF-934FF79FC3C7}" srcOrd="0" destOrd="0" presId="urn:microsoft.com/office/officeart/2008/layout/HorizontalMultiLevelHierarchy"/>
    <dgm:cxn modelId="{838FE366-F0F1-4D42-A779-0F5062D3A5F9}" type="presOf" srcId="{BE54E4DA-9CE6-46D4-B67A-E7DEAFA5240A}" destId="{943F16B3-692D-41A2-8560-C68B363145A0}" srcOrd="0" destOrd="0" presId="urn:microsoft.com/office/officeart/2008/layout/HorizontalMultiLevelHierarchy"/>
    <dgm:cxn modelId="{8EA4124B-2F5D-48B9-91E7-77615941BA7C}" type="presOf" srcId="{7B87A54E-4D1E-4AC6-99F9-F0174B7C7E50}" destId="{420BCF43-7FE0-443E-91E1-09F9F304C6F1}" srcOrd="0" destOrd="0" presId="urn:microsoft.com/office/officeart/2008/layout/HorizontalMultiLevelHierarchy"/>
    <dgm:cxn modelId="{E5E4FD73-24EE-41D3-8759-1DBF95BBB15D}" type="presOf" srcId="{916ED39E-DFB8-4CE5-A097-425D68B6A5FB}" destId="{41E2BB0C-67F4-480A-8719-16E1E4DBFDE2}" srcOrd="0" destOrd="0" presId="urn:microsoft.com/office/officeart/2008/layout/HorizontalMultiLevelHierarchy"/>
    <dgm:cxn modelId="{B4929556-0F6A-4F4D-962C-9764102FCAAF}" srcId="{292C414A-3B71-4791-B935-F4D5D656C46F}" destId="{7B87A54E-4D1E-4AC6-99F9-F0174B7C7E50}" srcOrd="0" destOrd="0" parTransId="{43F498A0-C267-4E32-B1F0-14E540CE41F3}" sibTransId="{9DE42ED9-7903-4969-A397-76937F5A684A}"/>
    <dgm:cxn modelId="{9DCD75B8-E52B-44DB-A4D5-155A58A7059C}" type="presOf" srcId="{07D2FE02-849E-4F41-B396-C9CE47FBE589}" destId="{E8EEF7A0-786D-4F38-8196-114D1693178B}" srcOrd="0" destOrd="0" presId="urn:microsoft.com/office/officeart/2008/layout/HorizontalMultiLevelHierarchy"/>
    <dgm:cxn modelId="{DE7C0FBE-9F46-4EE4-B498-91E9C4C29AAA}" type="presOf" srcId="{3B0FD9EF-0B0D-4621-996D-0CBF341C93FD}" destId="{778BEA3B-D01B-47C8-A102-E11531AEEB78}" srcOrd="0" destOrd="0" presId="urn:microsoft.com/office/officeart/2008/layout/HorizontalMultiLevelHierarchy"/>
    <dgm:cxn modelId="{A66DCCBE-3DEB-4D7C-8889-6C6A1A57DC9F}" type="presOf" srcId="{A1A077EA-F6F8-4258-9776-33794405775C}" destId="{C5E3B94A-3A18-4897-8352-B5A6450D34EE}" srcOrd="1" destOrd="0" presId="urn:microsoft.com/office/officeart/2008/layout/HorizontalMultiLevelHierarchy"/>
    <dgm:cxn modelId="{8943D6BE-BB2E-490B-9FC8-7E1185536084}" type="presOf" srcId="{BE54E4DA-9CE6-46D4-B67A-E7DEAFA5240A}" destId="{62F86C59-BBCE-46B9-A7B9-2BC7D54EA6B9}" srcOrd="1" destOrd="0" presId="urn:microsoft.com/office/officeart/2008/layout/HorizontalMultiLevelHierarchy"/>
    <dgm:cxn modelId="{0A0EFDC0-8B7E-423B-B245-4D0216920C38}" type="presOf" srcId="{1177E775-3CA7-44EF-BDD2-990C10A20A78}" destId="{496BD2B4-D61F-4D39-9920-CE4C648214EF}" srcOrd="0" destOrd="0" presId="urn:microsoft.com/office/officeart/2008/layout/HorizontalMultiLevelHierarchy"/>
    <dgm:cxn modelId="{371039C4-D0C0-4E4A-821E-250251408A23}" type="presOf" srcId="{A14453FC-9302-46F3-9D5C-AB1FC3F2017B}" destId="{885DEE32-0165-4EC4-9EA8-040C589A15AE}" srcOrd="1" destOrd="0" presId="urn:microsoft.com/office/officeart/2008/layout/HorizontalMultiLevelHierarchy"/>
    <dgm:cxn modelId="{1F498FC4-36A9-463C-A54E-F7182487106F}" type="presOf" srcId="{292C414A-3B71-4791-B935-F4D5D656C46F}" destId="{71DC85EA-1CFE-4F05-9371-EA57516945D7}" srcOrd="0" destOrd="0" presId="urn:microsoft.com/office/officeart/2008/layout/HorizontalMultiLevelHierarchy"/>
    <dgm:cxn modelId="{A9D20ECE-4444-473C-9857-1A661036F74A}" srcId="{25AF0FE9-AE8A-45C4-8061-B5985A2A64E9}" destId="{916ED39E-DFB8-4CE5-A097-425D68B6A5FB}" srcOrd="2" destOrd="0" parTransId="{A14453FC-9302-46F3-9D5C-AB1FC3F2017B}" sibTransId="{84E6462E-6F1E-46E5-9303-31CAC61513E1}"/>
    <dgm:cxn modelId="{183DC7CE-8A21-405D-8A12-312D30A77278}" type="presOf" srcId="{A14453FC-9302-46F3-9D5C-AB1FC3F2017B}" destId="{2F77D084-4BA2-402D-9209-7147E43EC8FB}" srcOrd="0" destOrd="0" presId="urn:microsoft.com/office/officeart/2008/layout/HorizontalMultiLevelHierarchy"/>
    <dgm:cxn modelId="{51A718D1-B355-4E02-89F1-F17D1EAC1E44}" srcId="{916ED39E-DFB8-4CE5-A097-425D68B6A5FB}" destId="{1177E775-3CA7-44EF-BDD2-990C10A20A78}" srcOrd="0" destOrd="0" parTransId="{BE54E4DA-9CE6-46D4-B67A-E7DEAFA5240A}" sibTransId="{64D1E5A5-A423-4E7D-AFC3-234AE05FEA00}"/>
    <dgm:cxn modelId="{4FE69FDB-39D9-495C-90EC-B1B4C8FD0355}" type="presOf" srcId="{956E1710-965D-4D1B-B287-9EC802D2E9A9}" destId="{C37E536C-C3AB-415B-8C9B-C918FFB228D1}" srcOrd="0" destOrd="0" presId="urn:microsoft.com/office/officeart/2008/layout/HorizontalMultiLevelHierarchy"/>
    <dgm:cxn modelId="{938294F0-49AF-4FB8-A6E3-B645A5719FEF}" type="presOf" srcId="{43F498A0-C267-4E32-B1F0-14E540CE41F3}" destId="{A4563014-7CE6-4962-8A50-17573F08F786}" srcOrd="0" destOrd="0" presId="urn:microsoft.com/office/officeart/2008/layout/HorizontalMultiLevelHierarchy"/>
    <dgm:cxn modelId="{BA4A8FF6-3E30-469C-AF0E-B4099D0EA538}" srcId="{25AF0FE9-AE8A-45C4-8061-B5985A2A64E9}" destId="{292C414A-3B71-4791-B935-F4D5D656C46F}" srcOrd="0" destOrd="0" parTransId="{3B3B201D-B517-4307-864B-A814AA37845F}" sibTransId="{21CF30DF-CA77-43DF-8741-145357B01933}"/>
    <dgm:cxn modelId="{2E16B5F6-4C59-4A36-B858-8AF312CBFA71}" type="presOf" srcId="{B9C806E8-0CA8-4BBB-935E-9EDA2F6EF62D}" destId="{899D6CC7-7490-4B23-A1A7-F280E305FEBF}" srcOrd="0" destOrd="0" presId="urn:microsoft.com/office/officeart/2008/layout/HorizontalMultiLevelHierarchy"/>
    <dgm:cxn modelId="{042420FD-31C3-4ABF-B2B2-282B663F81A7}" srcId="{956E1710-965D-4D1B-B287-9EC802D2E9A9}" destId="{25AF0FE9-AE8A-45C4-8061-B5985A2A64E9}" srcOrd="0" destOrd="0" parTransId="{72591846-748D-4782-9945-FD103A03D1BA}" sibTransId="{CCEEA593-6D86-46C2-A680-DE84DF6B6003}"/>
    <dgm:cxn modelId="{FF8BE4DE-98AC-4A67-9296-30189D05C3E3}" type="presParOf" srcId="{C37E536C-C3AB-415B-8C9B-C918FFB228D1}" destId="{B7A20DE7-B98E-448D-8539-547C724C3A86}" srcOrd="0" destOrd="0" presId="urn:microsoft.com/office/officeart/2008/layout/HorizontalMultiLevelHierarchy"/>
    <dgm:cxn modelId="{677B5C44-A073-40EF-BAD8-8F472B5F48F7}" type="presParOf" srcId="{B7A20DE7-B98E-448D-8539-547C724C3A86}" destId="{82AFEBD8-3A73-4F89-8F35-4A7BE606D025}" srcOrd="0" destOrd="0" presId="urn:microsoft.com/office/officeart/2008/layout/HorizontalMultiLevelHierarchy"/>
    <dgm:cxn modelId="{60AE4C89-5B87-48D6-8E39-918C13586152}" type="presParOf" srcId="{B7A20DE7-B98E-448D-8539-547C724C3A86}" destId="{F326312B-89FA-4D18-A673-F97C1BEB2DE3}" srcOrd="1" destOrd="0" presId="urn:microsoft.com/office/officeart/2008/layout/HorizontalMultiLevelHierarchy"/>
    <dgm:cxn modelId="{6E5373D6-8F27-4EB3-94E6-F2254AFBE499}" type="presParOf" srcId="{F326312B-89FA-4D18-A673-F97C1BEB2DE3}" destId="{E68A34E1-1C46-4A38-85EF-934FF79FC3C7}" srcOrd="0" destOrd="0" presId="urn:microsoft.com/office/officeart/2008/layout/HorizontalMultiLevelHierarchy"/>
    <dgm:cxn modelId="{ECBF06D0-D056-4CFF-B9BB-FEFDAEF7972F}" type="presParOf" srcId="{E68A34E1-1C46-4A38-85EF-934FF79FC3C7}" destId="{96179FD4-1A8B-48F4-BB1E-12D5A532BE1E}" srcOrd="0" destOrd="0" presId="urn:microsoft.com/office/officeart/2008/layout/HorizontalMultiLevelHierarchy"/>
    <dgm:cxn modelId="{721AD769-DB2A-44A4-9A83-9C6197D844A7}" type="presParOf" srcId="{F326312B-89FA-4D18-A673-F97C1BEB2DE3}" destId="{A8876046-AA0E-4962-8733-D45553FB56F8}" srcOrd="1" destOrd="0" presId="urn:microsoft.com/office/officeart/2008/layout/HorizontalMultiLevelHierarchy"/>
    <dgm:cxn modelId="{4B0AAF8B-0A96-4B42-8079-6859F4094BDB}" type="presParOf" srcId="{A8876046-AA0E-4962-8733-D45553FB56F8}" destId="{71DC85EA-1CFE-4F05-9371-EA57516945D7}" srcOrd="0" destOrd="0" presId="urn:microsoft.com/office/officeart/2008/layout/HorizontalMultiLevelHierarchy"/>
    <dgm:cxn modelId="{5B2F3A41-B2E3-4FB4-B20C-7911F5B2818B}" type="presParOf" srcId="{A8876046-AA0E-4962-8733-D45553FB56F8}" destId="{D04365E8-DACA-46FB-B196-2D52C59B9787}" srcOrd="1" destOrd="0" presId="urn:microsoft.com/office/officeart/2008/layout/HorizontalMultiLevelHierarchy"/>
    <dgm:cxn modelId="{4EFFDF47-A6BE-425A-BE56-8CEE38D559AA}" type="presParOf" srcId="{D04365E8-DACA-46FB-B196-2D52C59B9787}" destId="{A4563014-7CE6-4962-8A50-17573F08F786}" srcOrd="0" destOrd="0" presId="urn:microsoft.com/office/officeart/2008/layout/HorizontalMultiLevelHierarchy"/>
    <dgm:cxn modelId="{F56EE661-08A4-4B35-8051-632E8623F584}" type="presParOf" srcId="{A4563014-7CE6-4962-8A50-17573F08F786}" destId="{65C4F62F-393B-4E14-ADF7-12966FCC426B}" srcOrd="0" destOrd="0" presId="urn:microsoft.com/office/officeart/2008/layout/HorizontalMultiLevelHierarchy"/>
    <dgm:cxn modelId="{97F2BCA5-3BD8-4F22-8C71-7D81EDA10B48}" type="presParOf" srcId="{D04365E8-DACA-46FB-B196-2D52C59B9787}" destId="{2302B46F-B669-4052-82E9-2E25D2E9B2DC}" srcOrd="1" destOrd="0" presId="urn:microsoft.com/office/officeart/2008/layout/HorizontalMultiLevelHierarchy"/>
    <dgm:cxn modelId="{50AE061C-CF0F-4003-B6AC-3C5A1D909F57}" type="presParOf" srcId="{2302B46F-B669-4052-82E9-2E25D2E9B2DC}" destId="{420BCF43-7FE0-443E-91E1-09F9F304C6F1}" srcOrd="0" destOrd="0" presId="urn:microsoft.com/office/officeart/2008/layout/HorizontalMultiLevelHierarchy"/>
    <dgm:cxn modelId="{9F9808A2-41A4-4DFC-BA12-0F96F0839113}" type="presParOf" srcId="{2302B46F-B669-4052-82E9-2E25D2E9B2DC}" destId="{72B8B901-8B30-4280-B758-6367A972DA53}" srcOrd="1" destOrd="0" presId="urn:microsoft.com/office/officeart/2008/layout/HorizontalMultiLevelHierarchy"/>
    <dgm:cxn modelId="{A891AB16-5259-49EC-9DCA-10049E07FD49}" type="presParOf" srcId="{F326312B-89FA-4D18-A673-F97C1BEB2DE3}" destId="{899D6CC7-7490-4B23-A1A7-F280E305FEBF}" srcOrd="2" destOrd="0" presId="urn:microsoft.com/office/officeart/2008/layout/HorizontalMultiLevelHierarchy"/>
    <dgm:cxn modelId="{8B88C755-BCF7-4FE0-A4E4-02ED4D7FF602}" type="presParOf" srcId="{899D6CC7-7490-4B23-A1A7-F280E305FEBF}" destId="{791B93F7-744A-4D9D-A138-37076561B602}" srcOrd="0" destOrd="0" presId="urn:microsoft.com/office/officeart/2008/layout/HorizontalMultiLevelHierarchy"/>
    <dgm:cxn modelId="{52D876F1-0A7D-416C-9145-9756B6E9E2A7}" type="presParOf" srcId="{F326312B-89FA-4D18-A673-F97C1BEB2DE3}" destId="{701F24D3-9525-43D1-8292-966DD3E8AEDF}" srcOrd="3" destOrd="0" presId="urn:microsoft.com/office/officeart/2008/layout/HorizontalMultiLevelHierarchy"/>
    <dgm:cxn modelId="{E7291D60-9976-4AA3-9508-ECCC815A850F}" type="presParOf" srcId="{701F24D3-9525-43D1-8292-966DD3E8AEDF}" destId="{778BEA3B-D01B-47C8-A102-E11531AEEB78}" srcOrd="0" destOrd="0" presId="urn:microsoft.com/office/officeart/2008/layout/HorizontalMultiLevelHierarchy"/>
    <dgm:cxn modelId="{9B9A6587-93EA-4B75-B8E1-5B1898B94AA5}" type="presParOf" srcId="{701F24D3-9525-43D1-8292-966DD3E8AEDF}" destId="{11B7F844-DDE3-4096-BBD1-B6FD444A321B}" srcOrd="1" destOrd="0" presId="urn:microsoft.com/office/officeart/2008/layout/HorizontalMultiLevelHierarchy"/>
    <dgm:cxn modelId="{2766CC0D-5016-4F4C-BD8A-35318F4CC8DC}" type="presParOf" srcId="{11B7F844-DDE3-4096-BBD1-B6FD444A321B}" destId="{B960EE8B-D756-4EAD-9E65-BF87780BF7AD}" srcOrd="0" destOrd="0" presId="urn:microsoft.com/office/officeart/2008/layout/HorizontalMultiLevelHierarchy"/>
    <dgm:cxn modelId="{5A4B8BE1-AF19-45CB-BB85-C0BFB20DCD71}" type="presParOf" srcId="{B960EE8B-D756-4EAD-9E65-BF87780BF7AD}" destId="{C5E3B94A-3A18-4897-8352-B5A6450D34EE}" srcOrd="0" destOrd="0" presId="urn:microsoft.com/office/officeart/2008/layout/HorizontalMultiLevelHierarchy"/>
    <dgm:cxn modelId="{58E6A5AF-913F-47A4-ABD3-FE693370EC02}" type="presParOf" srcId="{11B7F844-DDE3-4096-BBD1-B6FD444A321B}" destId="{5EAA3636-FCF8-4FCB-9C2F-15C911835896}" srcOrd="1" destOrd="0" presId="urn:microsoft.com/office/officeart/2008/layout/HorizontalMultiLevelHierarchy"/>
    <dgm:cxn modelId="{13605A05-FFEB-4FA7-A4D9-69C2938552B2}" type="presParOf" srcId="{5EAA3636-FCF8-4FCB-9C2F-15C911835896}" destId="{E8EEF7A0-786D-4F38-8196-114D1693178B}" srcOrd="0" destOrd="0" presId="urn:microsoft.com/office/officeart/2008/layout/HorizontalMultiLevelHierarchy"/>
    <dgm:cxn modelId="{AB6D0E32-7ED6-40FB-9028-F88BF930F9B4}" type="presParOf" srcId="{5EAA3636-FCF8-4FCB-9C2F-15C911835896}" destId="{13482D53-57F9-4015-B320-E5E89408C6B7}" srcOrd="1" destOrd="0" presId="urn:microsoft.com/office/officeart/2008/layout/HorizontalMultiLevelHierarchy"/>
    <dgm:cxn modelId="{A70C8518-6601-411F-A74A-6B819C6CDCAB}" type="presParOf" srcId="{F326312B-89FA-4D18-A673-F97C1BEB2DE3}" destId="{2F77D084-4BA2-402D-9209-7147E43EC8FB}" srcOrd="4" destOrd="0" presId="urn:microsoft.com/office/officeart/2008/layout/HorizontalMultiLevelHierarchy"/>
    <dgm:cxn modelId="{B823C7D8-FF25-4DDA-A6DD-4A0B75E3999F}" type="presParOf" srcId="{2F77D084-4BA2-402D-9209-7147E43EC8FB}" destId="{885DEE32-0165-4EC4-9EA8-040C589A15AE}" srcOrd="0" destOrd="0" presId="urn:microsoft.com/office/officeart/2008/layout/HorizontalMultiLevelHierarchy"/>
    <dgm:cxn modelId="{D28340F2-30AB-4F76-BCEF-E43A41C86E8C}" type="presParOf" srcId="{F326312B-89FA-4D18-A673-F97C1BEB2DE3}" destId="{90C2CF5A-7840-48A4-84C5-49A125408E5A}" srcOrd="5" destOrd="0" presId="urn:microsoft.com/office/officeart/2008/layout/HorizontalMultiLevelHierarchy"/>
    <dgm:cxn modelId="{B5BDD054-AA70-4C43-8D7F-96772953F1FC}" type="presParOf" srcId="{90C2CF5A-7840-48A4-84C5-49A125408E5A}" destId="{41E2BB0C-67F4-480A-8719-16E1E4DBFDE2}" srcOrd="0" destOrd="0" presId="urn:microsoft.com/office/officeart/2008/layout/HorizontalMultiLevelHierarchy"/>
    <dgm:cxn modelId="{2281E1E5-A0B9-43ED-B9AA-800B8F453355}" type="presParOf" srcId="{90C2CF5A-7840-48A4-84C5-49A125408E5A}" destId="{BB31B45C-8577-4F9B-9B8D-D260E7AA01EA}" srcOrd="1" destOrd="0" presId="urn:microsoft.com/office/officeart/2008/layout/HorizontalMultiLevelHierarchy"/>
    <dgm:cxn modelId="{E4F800B0-175B-4861-A790-B3880F8877B1}" type="presParOf" srcId="{BB31B45C-8577-4F9B-9B8D-D260E7AA01EA}" destId="{943F16B3-692D-41A2-8560-C68B363145A0}" srcOrd="0" destOrd="0" presId="urn:microsoft.com/office/officeart/2008/layout/HorizontalMultiLevelHierarchy"/>
    <dgm:cxn modelId="{96E68CF1-051A-458C-8264-AFD6EB30AAB0}" type="presParOf" srcId="{943F16B3-692D-41A2-8560-C68B363145A0}" destId="{62F86C59-BBCE-46B9-A7B9-2BC7D54EA6B9}" srcOrd="0" destOrd="0" presId="urn:microsoft.com/office/officeart/2008/layout/HorizontalMultiLevelHierarchy"/>
    <dgm:cxn modelId="{91ACE99A-6E2A-4944-B86C-2CAADF1F85D1}" type="presParOf" srcId="{BB31B45C-8577-4F9B-9B8D-D260E7AA01EA}" destId="{C527A0A0-5B71-48F4-85F0-0B6A29E80515}" srcOrd="1" destOrd="0" presId="urn:microsoft.com/office/officeart/2008/layout/HorizontalMultiLevelHierarchy"/>
    <dgm:cxn modelId="{8534D513-C783-416E-9E4A-FDE20D8A6203}" type="presParOf" srcId="{C527A0A0-5B71-48F4-85F0-0B6A29E80515}" destId="{496BD2B4-D61F-4D39-9920-CE4C648214EF}" srcOrd="0" destOrd="0" presId="urn:microsoft.com/office/officeart/2008/layout/HorizontalMultiLevelHierarchy"/>
    <dgm:cxn modelId="{333772B8-8C9A-4BEE-83B2-99552906FEC6}" type="presParOf" srcId="{C527A0A0-5B71-48F4-85F0-0B6A29E80515}" destId="{D319EB76-A9A1-411F-8D54-0C7CA568545D}" srcOrd="1" destOrd="0" presId="urn:microsoft.com/office/officeart/2008/layout/HorizontalMultiLevelHierarchy"/>
    <dgm:cxn modelId="{3B8C6117-3D77-462F-922F-05B1E5783295}" type="presParOf" srcId="{BB31B45C-8577-4F9B-9B8D-D260E7AA01EA}" destId="{55201595-2271-4056-836A-10552D16F0AA}" srcOrd="2" destOrd="0" presId="urn:microsoft.com/office/officeart/2008/layout/HorizontalMultiLevelHierarchy"/>
    <dgm:cxn modelId="{3722BF77-FB08-4355-84D8-7F4FF86A2AC2}" type="presParOf" srcId="{55201595-2271-4056-836A-10552D16F0AA}" destId="{B263A4A6-F024-4BD9-A198-E5BF06BA9121}" srcOrd="0" destOrd="0" presId="urn:microsoft.com/office/officeart/2008/layout/HorizontalMultiLevelHierarchy"/>
    <dgm:cxn modelId="{5EB7055D-D908-46F5-AC52-EF2A6742F332}" type="presParOf" srcId="{BB31B45C-8577-4F9B-9B8D-D260E7AA01EA}" destId="{DDB3306B-4474-456E-9A9D-4A58DDF3A89A}" srcOrd="3" destOrd="0" presId="urn:microsoft.com/office/officeart/2008/layout/HorizontalMultiLevelHierarchy"/>
    <dgm:cxn modelId="{A4E3702E-A3B6-43A5-90C7-A6D334455239}" type="presParOf" srcId="{DDB3306B-4474-456E-9A9D-4A58DDF3A89A}" destId="{B489CD07-34DA-4CDC-9344-6961F75BBD5D}" srcOrd="0" destOrd="0" presId="urn:microsoft.com/office/officeart/2008/layout/HorizontalMultiLevelHierarchy"/>
    <dgm:cxn modelId="{E269CECC-ACE0-4483-A641-84AF177E3ED3}" type="presParOf" srcId="{DDB3306B-4474-456E-9A9D-4A58DDF3A89A}" destId="{1ABB9BDA-ADDD-4EDE-9F95-D917B21B8EBA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956E1710-965D-4D1B-B287-9EC802D2E9A9}" type="doc">
      <dgm:prSet loTypeId="urn:microsoft.com/office/officeart/2009/3/layout/HorizontalOrganizationChart" loCatId="hierarchy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pt-BR"/>
        </a:p>
      </dgm:t>
    </dgm:pt>
    <dgm:pt modelId="{25AF0FE9-AE8A-45C4-8061-B5985A2A64E9}">
      <dgm:prSet phldrT="[Texto]" custT="1"/>
      <dgm:spPr>
        <a:solidFill>
          <a:schemeClr val="accent2"/>
        </a:solidFill>
      </dgm:spPr>
      <dgm:t>
        <a:bodyPr/>
        <a:lstStyle/>
        <a:p>
          <a:r>
            <a:rPr lang="pt-BR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Condições para </a:t>
          </a:r>
          <a:r>
            <a:rPr lang="pt-BR" sz="2800" b="1" u="sng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aprovação</a:t>
          </a:r>
          <a:r>
            <a:rPr lang="pt-BR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no Programa de Qualificação Continuada:</a:t>
          </a:r>
        </a:p>
      </dgm:t>
    </dgm:pt>
    <dgm:pt modelId="{72591846-748D-4782-9945-FD103A03D1BA}" type="parTrans" cxnId="{042420FD-31C3-4ABF-B2B2-282B663F81A7}">
      <dgm:prSet/>
      <dgm:spPr/>
      <dgm:t>
        <a:bodyPr/>
        <a:lstStyle/>
        <a:p>
          <a:endParaRPr lang="pt-BR"/>
        </a:p>
      </dgm:t>
    </dgm:pt>
    <dgm:pt modelId="{CCEEA593-6D86-46C2-A680-DE84DF6B6003}" type="sibTrans" cxnId="{042420FD-31C3-4ABF-B2B2-282B663F81A7}">
      <dgm:prSet/>
      <dgm:spPr/>
      <dgm:t>
        <a:bodyPr/>
        <a:lstStyle/>
        <a:p>
          <a:endParaRPr lang="pt-BR"/>
        </a:p>
      </dgm:t>
    </dgm:pt>
    <dgm:pt modelId="{3B0FD9EF-0B0D-4621-996D-0CBF341C93FD}">
      <dgm:prSet phldrT="[Texto]" custT="1"/>
      <dgm:spPr>
        <a:solidFill>
          <a:srgbClr val="FFFF00"/>
        </a:solidFill>
      </dgm:spPr>
      <dgm:t>
        <a:bodyPr/>
        <a:lstStyle/>
        <a:p>
          <a:r>
            <a:rPr lang="pt-BR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Obtenção de pontuação mínima de </a:t>
          </a:r>
          <a:r>
            <a:rPr lang="pt-BR" sz="2400" b="1" u="sng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30 créditos anuais</a:t>
          </a:r>
          <a:r>
            <a:rPr lang="pt-BR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durante o programa de qualificação continuada de sua adesão (no mínimo 3 ou máximo 4 anos);</a:t>
          </a:r>
        </a:p>
      </dgm:t>
    </dgm:pt>
    <dgm:pt modelId="{B9C806E8-0CA8-4BBB-935E-9EDA2F6EF62D}" type="parTrans" cxnId="{377AFF0E-47E1-453E-BC1D-56C0A87CA27B}">
      <dgm:prSet/>
      <dgm:spPr/>
      <dgm:t>
        <a:bodyPr/>
        <a:lstStyle/>
        <a:p>
          <a:endParaRPr lang="pt-BR"/>
        </a:p>
      </dgm:t>
    </dgm:pt>
    <dgm:pt modelId="{DAECB4FA-C7A3-434B-9E80-23EA9718B613}" type="sibTrans" cxnId="{377AFF0E-47E1-453E-BC1D-56C0A87CA27B}">
      <dgm:prSet/>
      <dgm:spPr/>
      <dgm:t>
        <a:bodyPr/>
        <a:lstStyle/>
        <a:p>
          <a:endParaRPr lang="pt-BR"/>
        </a:p>
      </dgm:t>
    </dgm:pt>
    <dgm:pt modelId="{8E5A9917-0244-4F9A-8A9F-286710F68127}">
      <dgm:prSet phldrT="[Texto]"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pt-BR" sz="2400" b="1" u="sng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No mínimo, 10 créditos </a:t>
          </a:r>
          <a:r>
            <a:rPr lang="pt-BR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anuais deverão ser obtidos de participação de eventos de atualização e capacitação presenciais (poderão ser não presenciais,  a critério da Comissão), </a:t>
          </a:r>
          <a:r>
            <a:rPr lang="pt-BR" sz="2400" b="1" u="sng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relacionados às grandes áreas de atuação do RPPS, além de sua compatibilidade com os conteúdos programáticos da respectiva certificação</a:t>
          </a:r>
          <a:r>
            <a:rPr lang="pt-BR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a exemplo de: congressos, seminários, cursos, encontros, workshop, fóruns, palestras e visitas técnicas. </a:t>
          </a:r>
        </a:p>
      </dgm:t>
    </dgm:pt>
    <dgm:pt modelId="{4C0AF0E3-BF14-4987-AAB0-1D2D66C1EFB6}" type="parTrans" cxnId="{4937C552-86E8-4294-BEA8-855F9658173D}">
      <dgm:prSet/>
      <dgm:spPr/>
      <dgm:t>
        <a:bodyPr/>
        <a:lstStyle/>
        <a:p>
          <a:endParaRPr lang="pt-BR"/>
        </a:p>
      </dgm:t>
    </dgm:pt>
    <dgm:pt modelId="{F1A71FD0-5DA4-4B6C-9739-AF0D42C919B9}" type="sibTrans" cxnId="{4937C552-86E8-4294-BEA8-855F9658173D}">
      <dgm:prSet/>
      <dgm:spPr/>
      <dgm:t>
        <a:bodyPr/>
        <a:lstStyle/>
        <a:p>
          <a:endParaRPr lang="pt-BR"/>
        </a:p>
      </dgm:t>
    </dgm:pt>
    <dgm:pt modelId="{257F550E-0516-4904-92B0-3CB41CBC16DB}" type="pres">
      <dgm:prSet presAssocID="{956E1710-965D-4D1B-B287-9EC802D2E9A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FCC352C4-476F-4029-800A-A2BDBEC71189}" type="pres">
      <dgm:prSet presAssocID="{25AF0FE9-AE8A-45C4-8061-B5985A2A64E9}" presName="hierRoot1" presStyleCnt="0">
        <dgm:presLayoutVars>
          <dgm:hierBranch val="init"/>
        </dgm:presLayoutVars>
      </dgm:prSet>
      <dgm:spPr/>
    </dgm:pt>
    <dgm:pt modelId="{E0ADBAEA-CFE8-4344-A875-2ACA97A97374}" type="pres">
      <dgm:prSet presAssocID="{25AF0FE9-AE8A-45C4-8061-B5985A2A64E9}" presName="rootComposite1" presStyleCnt="0"/>
      <dgm:spPr/>
    </dgm:pt>
    <dgm:pt modelId="{5D758FDD-94BD-4E38-8D09-2186F8723EAE}" type="pres">
      <dgm:prSet presAssocID="{25AF0FE9-AE8A-45C4-8061-B5985A2A64E9}" presName="rootText1" presStyleLbl="node0" presStyleIdx="0" presStyleCnt="1" custScaleX="51389" custScaleY="258261">
        <dgm:presLayoutVars>
          <dgm:chPref val="3"/>
        </dgm:presLayoutVars>
      </dgm:prSet>
      <dgm:spPr/>
    </dgm:pt>
    <dgm:pt modelId="{D762F279-E0C2-4A1F-B155-70002CDC0119}" type="pres">
      <dgm:prSet presAssocID="{25AF0FE9-AE8A-45C4-8061-B5985A2A64E9}" presName="rootConnector1" presStyleLbl="node1" presStyleIdx="0" presStyleCnt="0"/>
      <dgm:spPr/>
    </dgm:pt>
    <dgm:pt modelId="{B5AF6BA6-ADFC-4636-BDCC-33AC6CA556E0}" type="pres">
      <dgm:prSet presAssocID="{25AF0FE9-AE8A-45C4-8061-B5985A2A64E9}" presName="hierChild2" presStyleCnt="0"/>
      <dgm:spPr/>
    </dgm:pt>
    <dgm:pt modelId="{5AAA434F-150F-41B1-BAB9-47F23391063C}" type="pres">
      <dgm:prSet presAssocID="{B9C806E8-0CA8-4BBB-935E-9EDA2F6EF62D}" presName="Name64" presStyleLbl="parChTrans1D2" presStyleIdx="0" presStyleCnt="2"/>
      <dgm:spPr/>
    </dgm:pt>
    <dgm:pt modelId="{E899DDB5-EDF5-416D-BCAF-BD8CFCBCA043}" type="pres">
      <dgm:prSet presAssocID="{3B0FD9EF-0B0D-4621-996D-0CBF341C93FD}" presName="hierRoot2" presStyleCnt="0">
        <dgm:presLayoutVars>
          <dgm:hierBranch val="init"/>
        </dgm:presLayoutVars>
      </dgm:prSet>
      <dgm:spPr/>
    </dgm:pt>
    <dgm:pt modelId="{CE44322B-8D46-488C-93A4-C9525BE00883}" type="pres">
      <dgm:prSet presAssocID="{3B0FD9EF-0B0D-4621-996D-0CBF341C93FD}" presName="rootComposite" presStyleCnt="0"/>
      <dgm:spPr/>
    </dgm:pt>
    <dgm:pt modelId="{D152FEC3-1D61-4784-90E3-CCBFBADA53F9}" type="pres">
      <dgm:prSet presAssocID="{3B0FD9EF-0B0D-4621-996D-0CBF341C93FD}" presName="rootText" presStyleLbl="node2" presStyleIdx="0" presStyleCnt="2" custScaleX="194451" custScaleY="169910">
        <dgm:presLayoutVars>
          <dgm:chPref val="3"/>
        </dgm:presLayoutVars>
      </dgm:prSet>
      <dgm:spPr/>
    </dgm:pt>
    <dgm:pt modelId="{D8245129-0115-433C-99A2-BBEDC900453D}" type="pres">
      <dgm:prSet presAssocID="{3B0FD9EF-0B0D-4621-996D-0CBF341C93FD}" presName="rootConnector" presStyleLbl="node2" presStyleIdx="0" presStyleCnt="2"/>
      <dgm:spPr/>
    </dgm:pt>
    <dgm:pt modelId="{13A77688-7AA6-43AE-84B5-A90977D6E156}" type="pres">
      <dgm:prSet presAssocID="{3B0FD9EF-0B0D-4621-996D-0CBF341C93FD}" presName="hierChild4" presStyleCnt="0"/>
      <dgm:spPr/>
    </dgm:pt>
    <dgm:pt modelId="{1F7D3A6C-0483-4F21-B657-CE4D4982AB91}" type="pres">
      <dgm:prSet presAssocID="{3B0FD9EF-0B0D-4621-996D-0CBF341C93FD}" presName="hierChild5" presStyleCnt="0"/>
      <dgm:spPr/>
    </dgm:pt>
    <dgm:pt modelId="{9EBA4CE9-5279-463D-ABFA-49CEBCA7EE3E}" type="pres">
      <dgm:prSet presAssocID="{4C0AF0E3-BF14-4987-AAB0-1D2D66C1EFB6}" presName="Name64" presStyleLbl="parChTrans1D2" presStyleIdx="1" presStyleCnt="2"/>
      <dgm:spPr/>
    </dgm:pt>
    <dgm:pt modelId="{52C620F6-8511-49E1-A02B-8559B96838B4}" type="pres">
      <dgm:prSet presAssocID="{8E5A9917-0244-4F9A-8A9F-286710F68127}" presName="hierRoot2" presStyleCnt="0">
        <dgm:presLayoutVars>
          <dgm:hierBranch val="init"/>
        </dgm:presLayoutVars>
      </dgm:prSet>
      <dgm:spPr/>
    </dgm:pt>
    <dgm:pt modelId="{151B7C47-BA69-45E2-A289-0B1ACA376CB4}" type="pres">
      <dgm:prSet presAssocID="{8E5A9917-0244-4F9A-8A9F-286710F68127}" presName="rootComposite" presStyleCnt="0"/>
      <dgm:spPr/>
    </dgm:pt>
    <dgm:pt modelId="{13E90876-F539-433C-9B7E-C1749621241F}" type="pres">
      <dgm:prSet presAssocID="{8E5A9917-0244-4F9A-8A9F-286710F68127}" presName="rootText" presStyleLbl="node2" presStyleIdx="1" presStyleCnt="2" custScaleX="194403" custScaleY="261576">
        <dgm:presLayoutVars>
          <dgm:chPref val="3"/>
        </dgm:presLayoutVars>
      </dgm:prSet>
      <dgm:spPr/>
    </dgm:pt>
    <dgm:pt modelId="{3E339972-46F1-4C28-835C-15CC78E054D1}" type="pres">
      <dgm:prSet presAssocID="{8E5A9917-0244-4F9A-8A9F-286710F68127}" presName="rootConnector" presStyleLbl="node2" presStyleIdx="1" presStyleCnt="2"/>
      <dgm:spPr/>
    </dgm:pt>
    <dgm:pt modelId="{CDF56FAB-050B-46A0-A8E4-44783E5C82E1}" type="pres">
      <dgm:prSet presAssocID="{8E5A9917-0244-4F9A-8A9F-286710F68127}" presName="hierChild4" presStyleCnt="0"/>
      <dgm:spPr/>
    </dgm:pt>
    <dgm:pt modelId="{0D251596-270A-43AB-BEAB-B09422A5795D}" type="pres">
      <dgm:prSet presAssocID="{8E5A9917-0244-4F9A-8A9F-286710F68127}" presName="hierChild5" presStyleCnt="0"/>
      <dgm:spPr/>
    </dgm:pt>
    <dgm:pt modelId="{EEF1C311-0502-495C-82FA-92D3DE3CE476}" type="pres">
      <dgm:prSet presAssocID="{25AF0FE9-AE8A-45C4-8061-B5985A2A64E9}" presName="hierChild3" presStyleCnt="0"/>
      <dgm:spPr/>
    </dgm:pt>
  </dgm:ptLst>
  <dgm:cxnLst>
    <dgm:cxn modelId="{7CFAB909-EA11-4557-9C92-06414ABAED3F}" type="presOf" srcId="{B9C806E8-0CA8-4BBB-935E-9EDA2F6EF62D}" destId="{5AAA434F-150F-41B1-BAB9-47F23391063C}" srcOrd="0" destOrd="0" presId="urn:microsoft.com/office/officeart/2009/3/layout/HorizontalOrganizationChart"/>
    <dgm:cxn modelId="{377AFF0E-47E1-453E-BC1D-56C0A87CA27B}" srcId="{25AF0FE9-AE8A-45C4-8061-B5985A2A64E9}" destId="{3B0FD9EF-0B0D-4621-996D-0CBF341C93FD}" srcOrd="0" destOrd="0" parTransId="{B9C806E8-0CA8-4BBB-935E-9EDA2F6EF62D}" sibTransId="{DAECB4FA-C7A3-434B-9E80-23EA9718B613}"/>
    <dgm:cxn modelId="{A5ACBD17-90BA-4E31-8D46-745C8B93B9D9}" type="presOf" srcId="{4C0AF0E3-BF14-4987-AAB0-1D2D66C1EFB6}" destId="{9EBA4CE9-5279-463D-ABFA-49CEBCA7EE3E}" srcOrd="0" destOrd="0" presId="urn:microsoft.com/office/officeart/2009/3/layout/HorizontalOrganizationChart"/>
    <dgm:cxn modelId="{FDAF6F44-2EBA-4FBA-A68F-8DD13F5F2857}" type="presOf" srcId="{956E1710-965D-4D1B-B287-9EC802D2E9A9}" destId="{257F550E-0516-4904-92B0-3CB41CBC16DB}" srcOrd="0" destOrd="0" presId="urn:microsoft.com/office/officeart/2009/3/layout/HorizontalOrganizationChart"/>
    <dgm:cxn modelId="{4937C552-86E8-4294-BEA8-855F9658173D}" srcId="{25AF0FE9-AE8A-45C4-8061-B5985A2A64E9}" destId="{8E5A9917-0244-4F9A-8A9F-286710F68127}" srcOrd="1" destOrd="0" parTransId="{4C0AF0E3-BF14-4987-AAB0-1D2D66C1EFB6}" sibTransId="{F1A71FD0-5DA4-4B6C-9739-AF0D42C919B9}"/>
    <dgm:cxn modelId="{6F12AF59-DA2B-4EFD-AB9E-4047E662DA96}" type="presOf" srcId="{3B0FD9EF-0B0D-4621-996D-0CBF341C93FD}" destId="{D8245129-0115-433C-99A2-BBEDC900453D}" srcOrd="1" destOrd="0" presId="urn:microsoft.com/office/officeart/2009/3/layout/HorizontalOrganizationChart"/>
    <dgm:cxn modelId="{E60C4A9D-51AF-42B3-B1FD-42D07B0440DC}" type="presOf" srcId="{3B0FD9EF-0B0D-4621-996D-0CBF341C93FD}" destId="{D152FEC3-1D61-4784-90E3-CCBFBADA53F9}" srcOrd="0" destOrd="0" presId="urn:microsoft.com/office/officeart/2009/3/layout/HorizontalOrganizationChart"/>
    <dgm:cxn modelId="{9A7C539D-6A6F-4A78-812D-07318575E4DD}" type="presOf" srcId="{8E5A9917-0244-4F9A-8A9F-286710F68127}" destId="{13E90876-F539-433C-9B7E-C1749621241F}" srcOrd="0" destOrd="0" presId="urn:microsoft.com/office/officeart/2009/3/layout/HorizontalOrganizationChart"/>
    <dgm:cxn modelId="{41C74EAD-1FCA-4128-A3D7-A17B799AC8E8}" type="presOf" srcId="{8E5A9917-0244-4F9A-8A9F-286710F68127}" destId="{3E339972-46F1-4C28-835C-15CC78E054D1}" srcOrd="1" destOrd="0" presId="urn:microsoft.com/office/officeart/2009/3/layout/HorizontalOrganizationChart"/>
    <dgm:cxn modelId="{CE28E9B0-B871-4170-BB06-FDC17E8CB4F7}" type="presOf" srcId="{25AF0FE9-AE8A-45C4-8061-B5985A2A64E9}" destId="{D762F279-E0C2-4A1F-B155-70002CDC0119}" srcOrd="1" destOrd="0" presId="urn:microsoft.com/office/officeart/2009/3/layout/HorizontalOrganizationChart"/>
    <dgm:cxn modelId="{173958E6-E190-4874-8EFD-E5C9EEB5EE1F}" type="presOf" srcId="{25AF0FE9-AE8A-45C4-8061-B5985A2A64E9}" destId="{5D758FDD-94BD-4E38-8D09-2186F8723EAE}" srcOrd="0" destOrd="0" presId="urn:microsoft.com/office/officeart/2009/3/layout/HorizontalOrganizationChart"/>
    <dgm:cxn modelId="{042420FD-31C3-4ABF-B2B2-282B663F81A7}" srcId="{956E1710-965D-4D1B-B287-9EC802D2E9A9}" destId="{25AF0FE9-AE8A-45C4-8061-B5985A2A64E9}" srcOrd="0" destOrd="0" parTransId="{72591846-748D-4782-9945-FD103A03D1BA}" sibTransId="{CCEEA593-6D86-46C2-A680-DE84DF6B6003}"/>
    <dgm:cxn modelId="{DA177131-417A-407F-8506-08089A6A7EE2}" type="presParOf" srcId="{257F550E-0516-4904-92B0-3CB41CBC16DB}" destId="{FCC352C4-476F-4029-800A-A2BDBEC71189}" srcOrd="0" destOrd="0" presId="urn:microsoft.com/office/officeart/2009/3/layout/HorizontalOrganizationChart"/>
    <dgm:cxn modelId="{6BDC92AD-DE70-4F9C-8FF9-3F92FD6352FC}" type="presParOf" srcId="{FCC352C4-476F-4029-800A-A2BDBEC71189}" destId="{E0ADBAEA-CFE8-4344-A875-2ACA97A97374}" srcOrd="0" destOrd="0" presId="urn:microsoft.com/office/officeart/2009/3/layout/HorizontalOrganizationChart"/>
    <dgm:cxn modelId="{2DA6920A-9269-487F-AAD6-2763C6D1FA7D}" type="presParOf" srcId="{E0ADBAEA-CFE8-4344-A875-2ACA97A97374}" destId="{5D758FDD-94BD-4E38-8D09-2186F8723EAE}" srcOrd="0" destOrd="0" presId="urn:microsoft.com/office/officeart/2009/3/layout/HorizontalOrganizationChart"/>
    <dgm:cxn modelId="{E90E5BC6-34C5-4EDF-8AF1-2DBABC3B1B37}" type="presParOf" srcId="{E0ADBAEA-CFE8-4344-A875-2ACA97A97374}" destId="{D762F279-E0C2-4A1F-B155-70002CDC0119}" srcOrd="1" destOrd="0" presId="urn:microsoft.com/office/officeart/2009/3/layout/HorizontalOrganizationChart"/>
    <dgm:cxn modelId="{6D2DD65D-76D3-4A77-BE62-D425AEDD27B7}" type="presParOf" srcId="{FCC352C4-476F-4029-800A-A2BDBEC71189}" destId="{B5AF6BA6-ADFC-4636-BDCC-33AC6CA556E0}" srcOrd="1" destOrd="0" presId="urn:microsoft.com/office/officeart/2009/3/layout/HorizontalOrganizationChart"/>
    <dgm:cxn modelId="{73BC6CDE-5DDE-458D-B288-DEEB510CE45C}" type="presParOf" srcId="{B5AF6BA6-ADFC-4636-BDCC-33AC6CA556E0}" destId="{5AAA434F-150F-41B1-BAB9-47F23391063C}" srcOrd="0" destOrd="0" presId="urn:microsoft.com/office/officeart/2009/3/layout/HorizontalOrganizationChart"/>
    <dgm:cxn modelId="{A8C3A84A-3B4D-4ABF-BCFB-FEB5C1B1C933}" type="presParOf" srcId="{B5AF6BA6-ADFC-4636-BDCC-33AC6CA556E0}" destId="{E899DDB5-EDF5-416D-BCAF-BD8CFCBCA043}" srcOrd="1" destOrd="0" presId="urn:microsoft.com/office/officeart/2009/3/layout/HorizontalOrganizationChart"/>
    <dgm:cxn modelId="{D575D41D-0BAB-4C65-A6CA-3977C71A3BED}" type="presParOf" srcId="{E899DDB5-EDF5-416D-BCAF-BD8CFCBCA043}" destId="{CE44322B-8D46-488C-93A4-C9525BE00883}" srcOrd="0" destOrd="0" presId="urn:microsoft.com/office/officeart/2009/3/layout/HorizontalOrganizationChart"/>
    <dgm:cxn modelId="{1854870C-34FA-459C-BE4E-E92CB3FCB390}" type="presParOf" srcId="{CE44322B-8D46-488C-93A4-C9525BE00883}" destId="{D152FEC3-1D61-4784-90E3-CCBFBADA53F9}" srcOrd="0" destOrd="0" presId="urn:microsoft.com/office/officeart/2009/3/layout/HorizontalOrganizationChart"/>
    <dgm:cxn modelId="{EA3C27EA-3925-48B1-9B57-6CCB7B5F1DD1}" type="presParOf" srcId="{CE44322B-8D46-488C-93A4-C9525BE00883}" destId="{D8245129-0115-433C-99A2-BBEDC900453D}" srcOrd="1" destOrd="0" presId="urn:microsoft.com/office/officeart/2009/3/layout/HorizontalOrganizationChart"/>
    <dgm:cxn modelId="{B1994FF3-4E38-4BFD-BBBC-76B321236C3A}" type="presParOf" srcId="{E899DDB5-EDF5-416D-BCAF-BD8CFCBCA043}" destId="{13A77688-7AA6-43AE-84B5-A90977D6E156}" srcOrd="1" destOrd="0" presId="urn:microsoft.com/office/officeart/2009/3/layout/HorizontalOrganizationChart"/>
    <dgm:cxn modelId="{B502B1FE-BE02-4419-AA83-7ACEE88F1D58}" type="presParOf" srcId="{E899DDB5-EDF5-416D-BCAF-BD8CFCBCA043}" destId="{1F7D3A6C-0483-4F21-B657-CE4D4982AB91}" srcOrd="2" destOrd="0" presId="urn:microsoft.com/office/officeart/2009/3/layout/HorizontalOrganizationChart"/>
    <dgm:cxn modelId="{BD91BA03-CE29-4E54-BE2D-C510C9F86F1C}" type="presParOf" srcId="{B5AF6BA6-ADFC-4636-BDCC-33AC6CA556E0}" destId="{9EBA4CE9-5279-463D-ABFA-49CEBCA7EE3E}" srcOrd="2" destOrd="0" presId="urn:microsoft.com/office/officeart/2009/3/layout/HorizontalOrganizationChart"/>
    <dgm:cxn modelId="{CDCFE32B-F5CB-4401-9C23-36E732CF4B3E}" type="presParOf" srcId="{B5AF6BA6-ADFC-4636-BDCC-33AC6CA556E0}" destId="{52C620F6-8511-49E1-A02B-8559B96838B4}" srcOrd="3" destOrd="0" presId="urn:microsoft.com/office/officeart/2009/3/layout/HorizontalOrganizationChart"/>
    <dgm:cxn modelId="{D7CED46E-4E48-4FB2-93D3-E9629EDA7483}" type="presParOf" srcId="{52C620F6-8511-49E1-A02B-8559B96838B4}" destId="{151B7C47-BA69-45E2-A289-0B1ACA376CB4}" srcOrd="0" destOrd="0" presId="urn:microsoft.com/office/officeart/2009/3/layout/HorizontalOrganizationChart"/>
    <dgm:cxn modelId="{5568AF89-7DA1-478A-9C86-166F1D799CBC}" type="presParOf" srcId="{151B7C47-BA69-45E2-A289-0B1ACA376CB4}" destId="{13E90876-F539-433C-9B7E-C1749621241F}" srcOrd="0" destOrd="0" presId="urn:microsoft.com/office/officeart/2009/3/layout/HorizontalOrganizationChart"/>
    <dgm:cxn modelId="{5AB3BB27-D1F2-4A68-9253-ED4F7FA2EFA0}" type="presParOf" srcId="{151B7C47-BA69-45E2-A289-0B1ACA376CB4}" destId="{3E339972-46F1-4C28-835C-15CC78E054D1}" srcOrd="1" destOrd="0" presId="urn:microsoft.com/office/officeart/2009/3/layout/HorizontalOrganizationChart"/>
    <dgm:cxn modelId="{72580490-9BAD-4B96-8B59-4B710FCDD49C}" type="presParOf" srcId="{52C620F6-8511-49E1-A02B-8559B96838B4}" destId="{CDF56FAB-050B-46A0-A8E4-44783E5C82E1}" srcOrd="1" destOrd="0" presId="urn:microsoft.com/office/officeart/2009/3/layout/HorizontalOrganizationChart"/>
    <dgm:cxn modelId="{781314CB-8D54-43A0-93AE-4DD909D8DB2E}" type="presParOf" srcId="{52C620F6-8511-49E1-A02B-8559B96838B4}" destId="{0D251596-270A-43AB-BEAB-B09422A5795D}" srcOrd="2" destOrd="0" presId="urn:microsoft.com/office/officeart/2009/3/layout/HorizontalOrganizationChart"/>
    <dgm:cxn modelId="{25170BCF-0131-471F-AAC5-6DF65177C5B1}" type="presParOf" srcId="{FCC352C4-476F-4029-800A-A2BDBEC71189}" destId="{EEF1C311-0502-495C-82FA-92D3DE3CE476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B4EAECF-B51A-4995-9A3B-F31C96D10914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6D2CA292-3B5A-40D2-BCF7-18EC7DF01A5E}">
      <dgm:prSet phldrT="[Texto]" custT="1"/>
      <dgm:spPr>
        <a:solidFill>
          <a:schemeClr val="accent4"/>
        </a:solidFill>
      </dgm:spPr>
      <dgm:t>
        <a:bodyPr/>
        <a:lstStyle/>
        <a:p>
          <a:r>
            <a:rPr lang="pt-BR" sz="2400" b="1" u="sng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Dirigentes</a:t>
          </a:r>
          <a:r>
            <a:rPr lang="pt-BR" sz="2400" dirty="0">
              <a:solidFill>
                <a:schemeClr val="tx1"/>
              </a:solidFill>
            </a:rPr>
            <a:t> </a:t>
          </a:r>
        </a:p>
        <a:p>
          <a:r>
            <a:rPr lang="pt-BR" sz="2400" dirty="0">
              <a:solidFill>
                <a:schemeClr val="tx1"/>
              </a:solidFill>
            </a:rPr>
            <a:t>e </a:t>
          </a:r>
          <a:r>
            <a:rPr lang="pt-BR" sz="2400" b="1" u="sng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Responsável pela gestão dos recursos do RPPS </a:t>
          </a:r>
        </a:p>
      </dgm:t>
    </dgm:pt>
    <dgm:pt modelId="{BF445DBB-3F96-4329-AB93-3742EC53C91F}" type="parTrans" cxnId="{1B0D0C0E-F4ED-436A-9603-61B079717A8E}">
      <dgm:prSet/>
      <dgm:spPr/>
      <dgm:t>
        <a:bodyPr/>
        <a:lstStyle/>
        <a:p>
          <a:endParaRPr lang="pt-BR"/>
        </a:p>
      </dgm:t>
    </dgm:pt>
    <dgm:pt modelId="{69D1CAE9-3914-4CFD-9266-103E9304F4B2}" type="sibTrans" cxnId="{1B0D0C0E-F4ED-436A-9603-61B079717A8E}">
      <dgm:prSet/>
      <dgm:spPr/>
      <dgm:t>
        <a:bodyPr/>
        <a:lstStyle/>
        <a:p>
          <a:endParaRPr lang="pt-BR"/>
        </a:p>
      </dgm:t>
    </dgm:pt>
    <dgm:pt modelId="{5AE5DD52-1F51-4F9D-87FA-01CCCBBC1700}">
      <dgm:prSet phldrT="[Texto]" custT="1"/>
      <dgm:spPr>
        <a:solidFill>
          <a:schemeClr val="bg2"/>
        </a:solidFill>
      </dgm:spPr>
      <dgm:t>
        <a:bodyPr/>
        <a:lstStyle/>
        <a:p>
          <a:endParaRPr lang="pt-BR" sz="2400" dirty="0"/>
        </a:p>
        <a:p>
          <a:r>
            <a:rPr lang="pt-BR" sz="2400" b="1" dirty="0">
              <a:solidFill>
                <a:schemeClr val="tx1"/>
              </a:solidFill>
            </a:rPr>
            <a:t>Antecedentes Pessoais</a:t>
          </a:r>
        </a:p>
        <a:p>
          <a:endParaRPr lang="pt-BR" sz="2400" dirty="0"/>
        </a:p>
      </dgm:t>
    </dgm:pt>
    <dgm:pt modelId="{0D16BF89-1B1A-42AA-852D-E685F4E124C5}" type="parTrans" cxnId="{90A6DD6E-7BC5-4B2F-806C-319F339D6EAA}">
      <dgm:prSet/>
      <dgm:spPr/>
      <dgm:t>
        <a:bodyPr/>
        <a:lstStyle/>
        <a:p>
          <a:endParaRPr lang="pt-BR"/>
        </a:p>
      </dgm:t>
    </dgm:pt>
    <dgm:pt modelId="{F8527476-2FFA-455D-81FB-360916FE6409}" type="sibTrans" cxnId="{90A6DD6E-7BC5-4B2F-806C-319F339D6EAA}">
      <dgm:prSet/>
      <dgm:spPr/>
      <dgm:t>
        <a:bodyPr/>
        <a:lstStyle/>
        <a:p>
          <a:endParaRPr lang="pt-BR"/>
        </a:p>
      </dgm:t>
    </dgm:pt>
    <dgm:pt modelId="{906FBA46-60ED-42DF-A6DA-6960A074C8DF}">
      <dgm:prSet phldrT="[Texto]" custT="1"/>
      <dgm:spPr>
        <a:solidFill>
          <a:schemeClr val="bg2"/>
        </a:solidFill>
      </dgm:spPr>
      <dgm:t>
        <a:bodyPr/>
        <a:lstStyle/>
        <a:p>
          <a:r>
            <a:rPr lang="pt-BR" sz="2400" b="1" dirty="0">
              <a:solidFill>
                <a:schemeClr val="tx1"/>
              </a:solidFill>
            </a:rPr>
            <a:t>Certificação Profissional</a:t>
          </a:r>
        </a:p>
      </dgm:t>
    </dgm:pt>
    <dgm:pt modelId="{D0D862E2-D096-42C5-BB04-C8B6BDED266D}" type="parTrans" cxnId="{1965D2A3-9A75-43A6-9AE3-25FA18C5F12C}">
      <dgm:prSet/>
      <dgm:spPr/>
      <dgm:t>
        <a:bodyPr/>
        <a:lstStyle/>
        <a:p>
          <a:endParaRPr lang="pt-BR"/>
        </a:p>
      </dgm:t>
    </dgm:pt>
    <dgm:pt modelId="{95742145-FE16-4305-8921-175E26AD0C5D}" type="sibTrans" cxnId="{1965D2A3-9A75-43A6-9AE3-25FA18C5F12C}">
      <dgm:prSet/>
      <dgm:spPr/>
      <dgm:t>
        <a:bodyPr/>
        <a:lstStyle/>
        <a:p>
          <a:endParaRPr lang="pt-BR"/>
        </a:p>
      </dgm:t>
    </dgm:pt>
    <dgm:pt modelId="{6FDBAAC2-25FA-4F47-B960-DB74C15E018B}">
      <dgm:prSet phldrT="[Texto]" custT="1"/>
      <dgm:spPr>
        <a:solidFill>
          <a:schemeClr val="bg2"/>
        </a:solidFill>
      </dgm:spPr>
      <dgm:t>
        <a:bodyPr/>
        <a:lstStyle/>
        <a:p>
          <a:r>
            <a:rPr lang="pt-BR" sz="2400" b="1" dirty="0">
              <a:solidFill>
                <a:schemeClr val="tx1"/>
              </a:solidFill>
            </a:rPr>
            <a:t>Formação Superior</a:t>
          </a:r>
        </a:p>
      </dgm:t>
    </dgm:pt>
    <dgm:pt modelId="{5CA4EC54-7E47-4FCD-B3EB-5E02DE460602}" type="parTrans" cxnId="{107DD8A7-7350-40B2-9A7B-5D555094F552}">
      <dgm:prSet/>
      <dgm:spPr/>
      <dgm:t>
        <a:bodyPr/>
        <a:lstStyle/>
        <a:p>
          <a:endParaRPr lang="pt-BR"/>
        </a:p>
      </dgm:t>
    </dgm:pt>
    <dgm:pt modelId="{43803A03-6011-45C0-9B4D-64A5B1F8BF98}" type="sibTrans" cxnId="{107DD8A7-7350-40B2-9A7B-5D555094F552}">
      <dgm:prSet/>
      <dgm:spPr/>
      <dgm:t>
        <a:bodyPr/>
        <a:lstStyle/>
        <a:p>
          <a:endParaRPr lang="pt-BR"/>
        </a:p>
      </dgm:t>
    </dgm:pt>
    <dgm:pt modelId="{7B10634E-E74F-4D95-9BDB-C65FF21B1305}">
      <dgm:prSet phldrT="[Texto]" custT="1"/>
      <dgm:spPr>
        <a:solidFill>
          <a:schemeClr val="bg2"/>
        </a:solidFill>
      </dgm:spPr>
      <dgm:t>
        <a:bodyPr/>
        <a:lstStyle/>
        <a:p>
          <a:r>
            <a:rPr lang="pt-BR" sz="2400" b="1" dirty="0">
              <a:solidFill>
                <a:schemeClr val="tx1"/>
              </a:solidFill>
            </a:rPr>
            <a:t>Experiência Profissional</a:t>
          </a:r>
          <a:endParaRPr lang="pt-BR" b="1" dirty="0">
            <a:solidFill>
              <a:schemeClr val="tx1"/>
            </a:solidFill>
          </a:endParaRPr>
        </a:p>
      </dgm:t>
    </dgm:pt>
    <dgm:pt modelId="{5CBD287C-F559-484A-B556-46CB44D4F824}" type="sibTrans" cxnId="{6282DF40-0D57-4277-B114-6FFF87169495}">
      <dgm:prSet/>
      <dgm:spPr/>
      <dgm:t>
        <a:bodyPr/>
        <a:lstStyle/>
        <a:p>
          <a:endParaRPr lang="pt-BR"/>
        </a:p>
      </dgm:t>
    </dgm:pt>
    <dgm:pt modelId="{F27FA5C7-8E65-4D62-B274-CEB3D04C2D26}" type="parTrans" cxnId="{6282DF40-0D57-4277-B114-6FFF87169495}">
      <dgm:prSet/>
      <dgm:spPr/>
      <dgm:t>
        <a:bodyPr/>
        <a:lstStyle/>
        <a:p>
          <a:endParaRPr lang="pt-BR"/>
        </a:p>
      </dgm:t>
    </dgm:pt>
    <dgm:pt modelId="{E4313BB8-4E94-4E42-82DB-D7F886AEB229}" type="pres">
      <dgm:prSet presAssocID="{3B4EAECF-B51A-4995-9A3B-F31C96D10914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FB078C8F-BBC8-4D27-95C3-CA4DFDF61679}" type="pres">
      <dgm:prSet presAssocID="{6D2CA292-3B5A-40D2-BCF7-18EC7DF01A5E}" presName="root1" presStyleCnt="0"/>
      <dgm:spPr/>
    </dgm:pt>
    <dgm:pt modelId="{4AF9DDAC-C337-4269-8942-A9B25F414D39}" type="pres">
      <dgm:prSet presAssocID="{6D2CA292-3B5A-40D2-BCF7-18EC7DF01A5E}" presName="LevelOneTextNode" presStyleLbl="node0" presStyleIdx="0" presStyleCnt="1" custScaleX="93860" custScaleY="273142" custLinFactNeighborX="3733">
        <dgm:presLayoutVars>
          <dgm:chPref val="3"/>
        </dgm:presLayoutVars>
      </dgm:prSet>
      <dgm:spPr/>
    </dgm:pt>
    <dgm:pt modelId="{995A2F49-51CE-4E90-8AD7-EBE505CD6110}" type="pres">
      <dgm:prSet presAssocID="{6D2CA292-3B5A-40D2-BCF7-18EC7DF01A5E}" presName="level2hierChild" presStyleCnt="0"/>
      <dgm:spPr/>
    </dgm:pt>
    <dgm:pt modelId="{2DE87933-79FE-44D5-9CF5-AD32F8DEAE29}" type="pres">
      <dgm:prSet presAssocID="{0D16BF89-1B1A-42AA-852D-E685F4E124C5}" presName="conn2-1" presStyleLbl="parChTrans1D2" presStyleIdx="0" presStyleCnt="4"/>
      <dgm:spPr/>
    </dgm:pt>
    <dgm:pt modelId="{813E0866-D2A4-456C-BDA1-B8AE70D32602}" type="pres">
      <dgm:prSet presAssocID="{0D16BF89-1B1A-42AA-852D-E685F4E124C5}" presName="connTx" presStyleLbl="parChTrans1D2" presStyleIdx="0" presStyleCnt="4"/>
      <dgm:spPr/>
    </dgm:pt>
    <dgm:pt modelId="{86DCC6B5-6D16-490A-AFF6-5DA5627A977D}" type="pres">
      <dgm:prSet presAssocID="{5AE5DD52-1F51-4F9D-87FA-01CCCBBC1700}" presName="root2" presStyleCnt="0"/>
      <dgm:spPr/>
    </dgm:pt>
    <dgm:pt modelId="{FA9D6EE3-BCA3-4E42-B80F-790D95A47BF8}" type="pres">
      <dgm:prSet presAssocID="{5AE5DD52-1F51-4F9D-87FA-01CCCBBC1700}" presName="LevelTwoTextNode" presStyleLbl="node2" presStyleIdx="0" presStyleCnt="4" custScaleX="96948">
        <dgm:presLayoutVars>
          <dgm:chPref val="3"/>
        </dgm:presLayoutVars>
      </dgm:prSet>
      <dgm:spPr/>
    </dgm:pt>
    <dgm:pt modelId="{D69E40E9-DCBB-421E-B95C-7F4BCD9450C5}" type="pres">
      <dgm:prSet presAssocID="{5AE5DD52-1F51-4F9D-87FA-01CCCBBC1700}" presName="level3hierChild" presStyleCnt="0"/>
      <dgm:spPr/>
    </dgm:pt>
    <dgm:pt modelId="{0E9B9038-78CF-43EA-BAD2-32EACDE0549D}" type="pres">
      <dgm:prSet presAssocID="{F27FA5C7-8E65-4D62-B274-CEB3D04C2D26}" presName="conn2-1" presStyleLbl="parChTrans1D2" presStyleIdx="1" presStyleCnt="4"/>
      <dgm:spPr/>
    </dgm:pt>
    <dgm:pt modelId="{6764B3F3-CF64-4B41-A1D2-DA029521820B}" type="pres">
      <dgm:prSet presAssocID="{F27FA5C7-8E65-4D62-B274-CEB3D04C2D26}" presName="connTx" presStyleLbl="parChTrans1D2" presStyleIdx="1" presStyleCnt="4"/>
      <dgm:spPr/>
    </dgm:pt>
    <dgm:pt modelId="{E1790701-4DFD-4B07-A942-C0AC66C60EEA}" type="pres">
      <dgm:prSet presAssocID="{7B10634E-E74F-4D95-9BDB-C65FF21B1305}" presName="root2" presStyleCnt="0"/>
      <dgm:spPr/>
    </dgm:pt>
    <dgm:pt modelId="{F9934C7F-B28A-4B49-9E5B-68CF6017CAC5}" type="pres">
      <dgm:prSet presAssocID="{7B10634E-E74F-4D95-9BDB-C65FF21B1305}" presName="LevelTwoTextNode" presStyleLbl="node2" presStyleIdx="1" presStyleCnt="4" custScaleX="94122">
        <dgm:presLayoutVars>
          <dgm:chPref val="3"/>
        </dgm:presLayoutVars>
      </dgm:prSet>
      <dgm:spPr/>
    </dgm:pt>
    <dgm:pt modelId="{DFEA9445-7930-4915-8656-8818EB077929}" type="pres">
      <dgm:prSet presAssocID="{7B10634E-E74F-4D95-9BDB-C65FF21B1305}" presName="level3hierChild" presStyleCnt="0"/>
      <dgm:spPr/>
    </dgm:pt>
    <dgm:pt modelId="{B42C9799-A2D5-4B2D-9F27-020AA2E2FA0C}" type="pres">
      <dgm:prSet presAssocID="{5CA4EC54-7E47-4FCD-B3EB-5E02DE460602}" presName="conn2-1" presStyleLbl="parChTrans1D2" presStyleIdx="2" presStyleCnt="4"/>
      <dgm:spPr/>
    </dgm:pt>
    <dgm:pt modelId="{D83057DA-72C6-4D85-A5B4-4E4A3AE5527E}" type="pres">
      <dgm:prSet presAssocID="{5CA4EC54-7E47-4FCD-B3EB-5E02DE460602}" presName="connTx" presStyleLbl="parChTrans1D2" presStyleIdx="2" presStyleCnt="4"/>
      <dgm:spPr/>
    </dgm:pt>
    <dgm:pt modelId="{7B1A258E-3584-4C9C-AD6E-B9E6B45FA726}" type="pres">
      <dgm:prSet presAssocID="{6FDBAAC2-25FA-4F47-B960-DB74C15E018B}" presName="root2" presStyleCnt="0"/>
      <dgm:spPr/>
    </dgm:pt>
    <dgm:pt modelId="{015D2D92-C60F-49C5-B645-70D45F36C012}" type="pres">
      <dgm:prSet presAssocID="{6FDBAAC2-25FA-4F47-B960-DB74C15E018B}" presName="LevelTwoTextNode" presStyleLbl="node2" presStyleIdx="2" presStyleCnt="4" custScaleX="94680" custLinFactNeighborX="-93" custLinFactNeighborY="5819">
        <dgm:presLayoutVars>
          <dgm:chPref val="3"/>
        </dgm:presLayoutVars>
      </dgm:prSet>
      <dgm:spPr/>
    </dgm:pt>
    <dgm:pt modelId="{FD6B7A4C-3B82-44E3-9B60-DA57CAB8264F}" type="pres">
      <dgm:prSet presAssocID="{6FDBAAC2-25FA-4F47-B960-DB74C15E018B}" presName="level3hierChild" presStyleCnt="0"/>
      <dgm:spPr/>
    </dgm:pt>
    <dgm:pt modelId="{3C4E15D0-CC88-484B-AE48-B7F7816B25B0}" type="pres">
      <dgm:prSet presAssocID="{D0D862E2-D096-42C5-BB04-C8B6BDED266D}" presName="conn2-1" presStyleLbl="parChTrans1D2" presStyleIdx="3" presStyleCnt="4"/>
      <dgm:spPr/>
    </dgm:pt>
    <dgm:pt modelId="{82BD3F95-4D82-45D2-9FF6-E1DF85255C98}" type="pres">
      <dgm:prSet presAssocID="{D0D862E2-D096-42C5-BB04-C8B6BDED266D}" presName="connTx" presStyleLbl="parChTrans1D2" presStyleIdx="3" presStyleCnt="4"/>
      <dgm:spPr/>
    </dgm:pt>
    <dgm:pt modelId="{7C94A337-EA49-4050-B095-806396B5B556}" type="pres">
      <dgm:prSet presAssocID="{906FBA46-60ED-42DF-A6DA-6960A074C8DF}" presName="root2" presStyleCnt="0"/>
      <dgm:spPr/>
    </dgm:pt>
    <dgm:pt modelId="{A6AB7CAD-A673-4755-873A-4BF9C57D39A4}" type="pres">
      <dgm:prSet presAssocID="{906FBA46-60ED-42DF-A6DA-6960A074C8DF}" presName="LevelTwoTextNode" presStyleLbl="node2" presStyleIdx="3" presStyleCnt="4" custScaleX="94807" custLinFactNeighborX="-70" custLinFactNeighborY="-5309">
        <dgm:presLayoutVars>
          <dgm:chPref val="3"/>
        </dgm:presLayoutVars>
      </dgm:prSet>
      <dgm:spPr/>
    </dgm:pt>
    <dgm:pt modelId="{E649A0CA-2901-470E-96EB-989526428593}" type="pres">
      <dgm:prSet presAssocID="{906FBA46-60ED-42DF-A6DA-6960A074C8DF}" presName="level3hierChild" presStyleCnt="0"/>
      <dgm:spPr/>
    </dgm:pt>
  </dgm:ptLst>
  <dgm:cxnLst>
    <dgm:cxn modelId="{1B0D0C0E-F4ED-436A-9603-61B079717A8E}" srcId="{3B4EAECF-B51A-4995-9A3B-F31C96D10914}" destId="{6D2CA292-3B5A-40D2-BCF7-18EC7DF01A5E}" srcOrd="0" destOrd="0" parTransId="{BF445DBB-3F96-4329-AB93-3742EC53C91F}" sibTransId="{69D1CAE9-3914-4CFD-9266-103E9304F4B2}"/>
    <dgm:cxn modelId="{2268CF11-CD11-4CAF-97BA-5CE74E9C8564}" type="presOf" srcId="{6FDBAAC2-25FA-4F47-B960-DB74C15E018B}" destId="{015D2D92-C60F-49C5-B645-70D45F36C012}" srcOrd="0" destOrd="0" presId="urn:microsoft.com/office/officeart/2005/8/layout/hierarchy2"/>
    <dgm:cxn modelId="{9ED35A15-572A-45F9-8A42-86A077529027}" type="presOf" srcId="{6D2CA292-3B5A-40D2-BCF7-18EC7DF01A5E}" destId="{4AF9DDAC-C337-4269-8942-A9B25F414D39}" srcOrd="0" destOrd="0" presId="urn:microsoft.com/office/officeart/2005/8/layout/hierarchy2"/>
    <dgm:cxn modelId="{F001CD3F-7FF4-4186-9BD0-932A8056ED3B}" type="presOf" srcId="{3B4EAECF-B51A-4995-9A3B-F31C96D10914}" destId="{E4313BB8-4E94-4E42-82DB-D7F886AEB229}" srcOrd="0" destOrd="0" presId="urn:microsoft.com/office/officeart/2005/8/layout/hierarchy2"/>
    <dgm:cxn modelId="{6282DF40-0D57-4277-B114-6FFF87169495}" srcId="{6D2CA292-3B5A-40D2-BCF7-18EC7DF01A5E}" destId="{7B10634E-E74F-4D95-9BDB-C65FF21B1305}" srcOrd="1" destOrd="0" parTransId="{F27FA5C7-8E65-4D62-B274-CEB3D04C2D26}" sibTransId="{5CBD287C-F559-484A-B556-46CB44D4F824}"/>
    <dgm:cxn modelId="{90A6DD6E-7BC5-4B2F-806C-319F339D6EAA}" srcId="{6D2CA292-3B5A-40D2-BCF7-18EC7DF01A5E}" destId="{5AE5DD52-1F51-4F9D-87FA-01CCCBBC1700}" srcOrd="0" destOrd="0" parTransId="{0D16BF89-1B1A-42AA-852D-E685F4E124C5}" sibTransId="{F8527476-2FFA-455D-81FB-360916FE6409}"/>
    <dgm:cxn modelId="{1965D2A3-9A75-43A6-9AE3-25FA18C5F12C}" srcId="{6D2CA292-3B5A-40D2-BCF7-18EC7DF01A5E}" destId="{906FBA46-60ED-42DF-A6DA-6960A074C8DF}" srcOrd="3" destOrd="0" parTransId="{D0D862E2-D096-42C5-BB04-C8B6BDED266D}" sibTransId="{95742145-FE16-4305-8921-175E26AD0C5D}"/>
    <dgm:cxn modelId="{107DD8A7-7350-40B2-9A7B-5D555094F552}" srcId="{6D2CA292-3B5A-40D2-BCF7-18EC7DF01A5E}" destId="{6FDBAAC2-25FA-4F47-B960-DB74C15E018B}" srcOrd="2" destOrd="0" parTransId="{5CA4EC54-7E47-4FCD-B3EB-5E02DE460602}" sibTransId="{43803A03-6011-45C0-9B4D-64A5B1F8BF98}"/>
    <dgm:cxn modelId="{43D72DB0-AD3D-4755-A6EE-CF7479255CA0}" type="presOf" srcId="{0D16BF89-1B1A-42AA-852D-E685F4E124C5}" destId="{813E0866-D2A4-456C-BDA1-B8AE70D32602}" srcOrd="1" destOrd="0" presId="urn:microsoft.com/office/officeart/2005/8/layout/hierarchy2"/>
    <dgm:cxn modelId="{3C763FB1-26B9-41C3-BC2E-73BB95A5F1B1}" type="presOf" srcId="{7B10634E-E74F-4D95-9BDB-C65FF21B1305}" destId="{F9934C7F-B28A-4B49-9E5B-68CF6017CAC5}" srcOrd="0" destOrd="0" presId="urn:microsoft.com/office/officeart/2005/8/layout/hierarchy2"/>
    <dgm:cxn modelId="{C22BC3B2-7FFC-4533-8AE8-55CB4B2C4A63}" type="presOf" srcId="{F27FA5C7-8E65-4D62-B274-CEB3D04C2D26}" destId="{6764B3F3-CF64-4B41-A1D2-DA029521820B}" srcOrd="1" destOrd="0" presId="urn:microsoft.com/office/officeart/2005/8/layout/hierarchy2"/>
    <dgm:cxn modelId="{2E4536BE-3E7D-452C-9F60-2A3E6B8AC483}" type="presOf" srcId="{5CA4EC54-7E47-4FCD-B3EB-5E02DE460602}" destId="{B42C9799-A2D5-4B2D-9F27-020AA2E2FA0C}" srcOrd="0" destOrd="0" presId="urn:microsoft.com/office/officeart/2005/8/layout/hierarchy2"/>
    <dgm:cxn modelId="{AF3DE2CF-2369-4509-A2BD-108AD905DE26}" type="presOf" srcId="{F27FA5C7-8E65-4D62-B274-CEB3D04C2D26}" destId="{0E9B9038-78CF-43EA-BAD2-32EACDE0549D}" srcOrd="0" destOrd="0" presId="urn:microsoft.com/office/officeart/2005/8/layout/hierarchy2"/>
    <dgm:cxn modelId="{198CE0D5-E262-4873-8030-A0CFC73572FF}" type="presOf" srcId="{D0D862E2-D096-42C5-BB04-C8B6BDED266D}" destId="{3C4E15D0-CC88-484B-AE48-B7F7816B25B0}" srcOrd="0" destOrd="0" presId="urn:microsoft.com/office/officeart/2005/8/layout/hierarchy2"/>
    <dgm:cxn modelId="{ADDB4FDB-D81B-4E1F-8849-2CE7E46E6EFD}" type="presOf" srcId="{0D16BF89-1B1A-42AA-852D-E685F4E124C5}" destId="{2DE87933-79FE-44D5-9CF5-AD32F8DEAE29}" srcOrd="0" destOrd="0" presId="urn:microsoft.com/office/officeart/2005/8/layout/hierarchy2"/>
    <dgm:cxn modelId="{6CDC13E0-3BF3-45C7-A6B8-27451EB40035}" type="presOf" srcId="{5CA4EC54-7E47-4FCD-B3EB-5E02DE460602}" destId="{D83057DA-72C6-4D85-A5B4-4E4A3AE5527E}" srcOrd="1" destOrd="0" presId="urn:microsoft.com/office/officeart/2005/8/layout/hierarchy2"/>
    <dgm:cxn modelId="{1B3BDAE5-CA98-478D-991D-9D5D1BE21C92}" type="presOf" srcId="{906FBA46-60ED-42DF-A6DA-6960A074C8DF}" destId="{A6AB7CAD-A673-4755-873A-4BF9C57D39A4}" srcOrd="0" destOrd="0" presId="urn:microsoft.com/office/officeart/2005/8/layout/hierarchy2"/>
    <dgm:cxn modelId="{B001F0E9-2B4A-431E-9FB1-4BABDA0360B5}" type="presOf" srcId="{5AE5DD52-1F51-4F9D-87FA-01CCCBBC1700}" destId="{FA9D6EE3-BCA3-4E42-B80F-790D95A47BF8}" srcOrd="0" destOrd="0" presId="urn:microsoft.com/office/officeart/2005/8/layout/hierarchy2"/>
    <dgm:cxn modelId="{7DFD2EFD-739A-4D87-BE0F-969934459041}" type="presOf" srcId="{D0D862E2-D096-42C5-BB04-C8B6BDED266D}" destId="{82BD3F95-4D82-45D2-9FF6-E1DF85255C98}" srcOrd="1" destOrd="0" presId="urn:microsoft.com/office/officeart/2005/8/layout/hierarchy2"/>
    <dgm:cxn modelId="{944D7845-A07B-4E56-81B3-CB13AA34DA93}" type="presParOf" srcId="{E4313BB8-4E94-4E42-82DB-D7F886AEB229}" destId="{FB078C8F-BBC8-4D27-95C3-CA4DFDF61679}" srcOrd="0" destOrd="0" presId="urn:microsoft.com/office/officeart/2005/8/layout/hierarchy2"/>
    <dgm:cxn modelId="{E4414BCD-A863-47DB-8981-094C4D32C0D5}" type="presParOf" srcId="{FB078C8F-BBC8-4D27-95C3-CA4DFDF61679}" destId="{4AF9DDAC-C337-4269-8942-A9B25F414D39}" srcOrd="0" destOrd="0" presId="urn:microsoft.com/office/officeart/2005/8/layout/hierarchy2"/>
    <dgm:cxn modelId="{67556250-F9ED-4063-B934-9DFB3FE6BD40}" type="presParOf" srcId="{FB078C8F-BBC8-4D27-95C3-CA4DFDF61679}" destId="{995A2F49-51CE-4E90-8AD7-EBE505CD6110}" srcOrd="1" destOrd="0" presId="urn:microsoft.com/office/officeart/2005/8/layout/hierarchy2"/>
    <dgm:cxn modelId="{E5F6860B-817C-4ADA-A1E7-83EE9C3303D0}" type="presParOf" srcId="{995A2F49-51CE-4E90-8AD7-EBE505CD6110}" destId="{2DE87933-79FE-44D5-9CF5-AD32F8DEAE29}" srcOrd="0" destOrd="0" presId="urn:microsoft.com/office/officeart/2005/8/layout/hierarchy2"/>
    <dgm:cxn modelId="{F6C4FD81-56EC-4756-B7C1-3B590FD8AAB7}" type="presParOf" srcId="{2DE87933-79FE-44D5-9CF5-AD32F8DEAE29}" destId="{813E0866-D2A4-456C-BDA1-B8AE70D32602}" srcOrd="0" destOrd="0" presId="urn:microsoft.com/office/officeart/2005/8/layout/hierarchy2"/>
    <dgm:cxn modelId="{3F52579F-280F-41E8-8457-9302E59E4BC5}" type="presParOf" srcId="{995A2F49-51CE-4E90-8AD7-EBE505CD6110}" destId="{86DCC6B5-6D16-490A-AFF6-5DA5627A977D}" srcOrd="1" destOrd="0" presId="urn:microsoft.com/office/officeart/2005/8/layout/hierarchy2"/>
    <dgm:cxn modelId="{6AFD22DF-AC1F-499C-92E8-1B18C97D23B1}" type="presParOf" srcId="{86DCC6B5-6D16-490A-AFF6-5DA5627A977D}" destId="{FA9D6EE3-BCA3-4E42-B80F-790D95A47BF8}" srcOrd="0" destOrd="0" presId="urn:microsoft.com/office/officeart/2005/8/layout/hierarchy2"/>
    <dgm:cxn modelId="{21D59B84-BCFA-4129-8492-A9A72618E720}" type="presParOf" srcId="{86DCC6B5-6D16-490A-AFF6-5DA5627A977D}" destId="{D69E40E9-DCBB-421E-B95C-7F4BCD9450C5}" srcOrd="1" destOrd="0" presId="urn:microsoft.com/office/officeart/2005/8/layout/hierarchy2"/>
    <dgm:cxn modelId="{535BD7D3-75E5-4A97-80BA-30DB99A5F553}" type="presParOf" srcId="{995A2F49-51CE-4E90-8AD7-EBE505CD6110}" destId="{0E9B9038-78CF-43EA-BAD2-32EACDE0549D}" srcOrd="2" destOrd="0" presId="urn:microsoft.com/office/officeart/2005/8/layout/hierarchy2"/>
    <dgm:cxn modelId="{819858D1-1F5B-4E8A-9E39-D95B4651FD45}" type="presParOf" srcId="{0E9B9038-78CF-43EA-BAD2-32EACDE0549D}" destId="{6764B3F3-CF64-4B41-A1D2-DA029521820B}" srcOrd="0" destOrd="0" presId="urn:microsoft.com/office/officeart/2005/8/layout/hierarchy2"/>
    <dgm:cxn modelId="{FB4FD612-B2A6-4E6B-BD9F-EF02A8E195E9}" type="presParOf" srcId="{995A2F49-51CE-4E90-8AD7-EBE505CD6110}" destId="{E1790701-4DFD-4B07-A942-C0AC66C60EEA}" srcOrd="3" destOrd="0" presId="urn:microsoft.com/office/officeart/2005/8/layout/hierarchy2"/>
    <dgm:cxn modelId="{B4A1B4B1-6BA9-47E8-ABD3-5D3FFBE6EFD9}" type="presParOf" srcId="{E1790701-4DFD-4B07-A942-C0AC66C60EEA}" destId="{F9934C7F-B28A-4B49-9E5B-68CF6017CAC5}" srcOrd="0" destOrd="0" presId="urn:microsoft.com/office/officeart/2005/8/layout/hierarchy2"/>
    <dgm:cxn modelId="{8891F0C5-B398-4FA1-8793-2FC15B17A497}" type="presParOf" srcId="{E1790701-4DFD-4B07-A942-C0AC66C60EEA}" destId="{DFEA9445-7930-4915-8656-8818EB077929}" srcOrd="1" destOrd="0" presId="urn:microsoft.com/office/officeart/2005/8/layout/hierarchy2"/>
    <dgm:cxn modelId="{40E3E751-BE59-4017-9BE4-E569E31E0EF8}" type="presParOf" srcId="{995A2F49-51CE-4E90-8AD7-EBE505CD6110}" destId="{B42C9799-A2D5-4B2D-9F27-020AA2E2FA0C}" srcOrd="4" destOrd="0" presId="urn:microsoft.com/office/officeart/2005/8/layout/hierarchy2"/>
    <dgm:cxn modelId="{2FE1703D-1E41-4AA4-9BEE-238A02065C05}" type="presParOf" srcId="{B42C9799-A2D5-4B2D-9F27-020AA2E2FA0C}" destId="{D83057DA-72C6-4D85-A5B4-4E4A3AE5527E}" srcOrd="0" destOrd="0" presId="urn:microsoft.com/office/officeart/2005/8/layout/hierarchy2"/>
    <dgm:cxn modelId="{D30EAE1B-5AA2-426A-9CD3-91E1955F72EE}" type="presParOf" srcId="{995A2F49-51CE-4E90-8AD7-EBE505CD6110}" destId="{7B1A258E-3584-4C9C-AD6E-B9E6B45FA726}" srcOrd="5" destOrd="0" presId="urn:microsoft.com/office/officeart/2005/8/layout/hierarchy2"/>
    <dgm:cxn modelId="{6E979EA2-D3C6-433D-B424-8BE051E85BD6}" type="presParOf" srcId="{7B1A258E-3584-4C9C-AD6E-B9E6B45FA726}" destId="{015D2D92-C60F-49C5-B645-70D45F36C012}" srcOrd="0" destOrd="0" presId="urn:microsoft.com/office/officeart/2005/8/layout/hierarchy2"/>
    <dgm:cxn modelId="{F83B5FF0-A768-4B4B-8735-709F529FD080}" type="presParOf" srcId="{7B1A258E-3584-4C9C-AD6E-B9E6B45FA726}" destId="{FD6B7A4C-3B82-44E3-9B60-DA57CAB8264F}" srcOrd="1" destOrd="0" presId="urn:microsoft.com/office/officeart/2005/8/layout/hierarchy2"/>
    <dgm:cxn modelId="{2A993EA0-2E46-486C-A514-3411B526888B}" type="presParOf" srcId="{995A2F49-51CE-4E90-8AD7-EBE505CD6110}" destId="{3C4E15D0-CC88-484B-AE48-B7F7816B25B0}" srcOrd="6" destOrd="0" presId="urn:microsoft.com/office/officeart/2005/8/layout/hierarchy2"/>
    <dgm:cxn modelId="{0B1535C6-371A-422F-A63D-A4B8A5C61E01}" type="presParOf" srcId="{3C4E15D0-CC88-484B-AE48-B7F7816B25B0}" destId="{82BD3F95-4D82-45D2-9FF6-E1DF85255C98}" srcOrd="0" destOrd="0" presId="urn:microsoft.com/office/officeart/2005/8/layout/hierarchy2"/>
    <dgm:cxn modelId="{0E7C2440-DA12-46A1-A5F4-925CF3E82982}" type="presParOf" srcId="{995A2F49-51CE-4E90-8AD7-EBE505CD6110}" destId="{7C94A337-EA49-4050-B095-806396B5B556}" srcOrd="7" destOrd="0" presId="urn:microsoft.com/office/officeart/2005/8/layout/hierarchy2"/>
    <dgm:cxn modelId="{3C0C0AF4-A8D9-41A9-A0BA-E895FD8BA8EE}" type="presParOf" srcId="{7C94A337-EA49-4050-B095-806396B5B556}" destId="{A6AB7CAD-A673-4755-873A-4BF9C57D39A4}" srcOrd="0" destOrd="0" presId="urn:microsoft.com/office/officeart/2005/8/layout/hierarchy2"/>
    <dgm:cxn modelId="{60385387-D31A-4C5D-8CB5-D471FC58D9D2}" type="presParOf" srcId="{7C94A337-EA49-4050-B095-806396B5B556}" destId="{E649A0CA-2901-470E-96EB-989526428593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DD61C93-EE0C-4AF4-A93D-1099104B42AA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0"/>
      <dgm:spPr/>
      <dgm:t>
        <a:bodyPr/>
        <a:lstStyle/>
        <a:p>
          <a:endParaRPr lang="pt-BR"/>
        </a:p>
      </dgm:t>
    </dgm:pt>
    <dgm:pt modelId="{E8C0569D-0575-45D8-A172-1588A3ACF220}" type="pres">
      <dgm:prSet presAssocID="{4DD61C93-EE0C-4AF4-A93D-1099104B42AA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</dgm:ptLst>
  <dgm:cxnLst>
    <dgm:cxn modelId="{D8C8D266-E95C-4598-A4FB-8492CAF86520}" type="presOf" srcId="{4DD61C93-EE0C-4AF4-A93D-1099104B42AA}" destId="{E8C0569D-0575-45D8-A172-1588A3ACF220}" srcOrd="0" destOrd="0" presId="urn:microsoft.com/office/officeart/2008/layout/HorizontalMultiLevelHierarchy"/>
  </dgm:cxnLst>
  <dgm:bg>
    <a:noFill/>
  </dgm:bg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64753A8-C01C-4F0B-8F53-0530C4AF797B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AD464314-15C6-465A-8204-A797A1018C82}">
      <dgm:prSet phldrT="[Texto]" custT="1"/>
      <dgm:spPr>
        <a:solidFill>
          <a:schemeClr val="accent2"/>
        </a:solidFill>
      </dgm:spPr>
      <dgm:t>
        <a:bodyPr/>
        <a:lstStyle/>
        <a:p>
          <a:r>
            <a:rPr lang="pt-BR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Conselho Deliberativo,  </a:t>
          </a:r>
        </a:p>
        <a:p>
          <a:r>
            <a:rPr lang="pt-BR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Conselho Fiscal</a:t>
          </a:r>
        </a:p>
        <a:p>
          <a:r>
            <a:rPr lang="pt-BR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</a:t>
          </a:r>
        </a:p>
        <a:p>
          <a:r>
            <a:rPr lang="pt-BR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Comitê de Investimentos</a:t>
          </a:r>
        </a:p>
      </dgm:t>
    </dgm:pt>
    <dgm:pt modelId="{2A68D010-65D7-43F4-BB9A-4EA0F672BD5E}" type="parTrans" cxnId="{F2A9B926-3A7D-4FFA-9E42-125DFBD38452}">
      <dgm:prSet/>
      <dgm:spPr/>
      <dgm:t>
        <a:bodyPr/>
        <a:lstStyle/>
        <a:p>
          <a:endParaRPr lang="pt-BR"/>
        </a:p>
      </dgm:t>
    </dgm:pt>
    <dgm:pt modelId="{39B0262E-121D-4B06-8470-B1AD177E724F}" type="sibTrans" cxnId="{F2A9B926-3A7D-4FFA-9E42-125DFBD38452}">
      <dgm:prSet/>
      <dgm:spPr/>
      <dgm:t>
        <a:bodyPr/>
        <a:lstStyle/>
        <a:p>
          <a:endParaRPr lang="pt-BR"/>
        </a:p>
      </dgm:t>
    </dgm:pt>
    <dgm:pt modelId="{2C7C544F-1CD5-4F56-A700-A307FCF8F50E}">
      <dgm:prSet phldrT="[Texto]" custT="1"/>
      <dgm:spPr>
        <a:solidFill>
          <a:schemeClr val="bg2"/>
        </a:solidFill>
      </dgm:spPr>
      <dgm:t>
        <a:bodyPr/>
        <a:lstStyle/>
        <a:p>
          <a:r>
            <a:rPr lang="pt-BR" sz="2400" b="1" dirty="0">
              <a:solidFill>
                <a:schemeClr val="tx1"/>
              </a:solidFill>
            </a:rPr>
            <a:t>Antecedentes Pessoais</a:t>
          </a:r>
        </a:p>
      </dgm:t>
    </dgm:pt>
    <dgm:pt modelId="{A9A6E9A5-B6D0-4E50-9689-5CD41757B77C}" type="parTrans" cxnId="{6349BBD7-09F5-4DBD-9F72-314430DFC45D}">
      <dgm:prSet/>
      <dgm:spPr/>
      <dgm:t>
        <a:bodyPr/>
        <a:lstStyle/>
        <a:p>
          <a:endParaRPr lang="pt-BR"/>
        </a:p>
      </dgm:t>
    </dgm:pt>
    <dgm:pt modelId="{D1070A65-C405-47BE-A977-4D967EA71C24}" type="sibTrans" cxnId="{6349BBD7-09F5-4DBD-9F72-314430DFC45D}">
      <dgm:prSet/>
      <dgm:spPr/>
      <dgm:t>
        <a:bodyPr/>
        <a:lstStyle/>
        <a:p>
          <a:endParaRPr lang="pt-BR"/>
        </a:p>
      </dgm:t>
    </dgm:pt>
    <dgm:pt modelId="{74D793C2-30DA-414F-8ADB-62E3C6668E19}">
      <dgm:prSet phldrT="[Texto]" custT="1"/>
      <dgm:spPr>
        <a:solidFill>
          <a:schemeClr val="bg2"/>
        </a:solidFill>
      </dgm:spPr>
      <dgm:t>
        <a:bodyPr/>
        <a:lstStyle/>
        <a:p>
          <a:r>
            <a:rPr lang="pt-BR" sz="2400" b="1" dirty="0">
              <a:solidFill>
                <a:schemeClr val="tx1"/>
              </a:solidFill>
            </a:rPr>
            <a:t>Certificação Profissional</a:t>
          </a:r>
        </a:p>
      </dgm:t>
    </dgm:pt>
    <dgm:pt modelId="{F3B010D0-4ACD-4AD9-938A-7D157C1985AC}" type="parTrans" cxnId="{A1FFB6A6-7920-4CF6-B57D-0F63A60B2ECB}">
      <dgm:prSet/>
      <dgm:spPr/>
      <dgm:t>
        <a:bodyPr/>
        <a:lstStyle/>
        <a:p>
          <a:endParaRPr lang="pt-BR"/>
        </a:p>
      </dgm:t>
    </dgm:pt>
    <dgm:pt modelId="{4DC29CA1-ADEE-4C89-91CF-D6CC07AD0529}" type="sibTrans" cxnId="{A1FFB6A6-7920-4CF6-B57D-0F63A60B2ECB}">
      <dgm:prSet/>
      <dgm:spPr/>
      <dgm:t>
        <a:bodyPr/>
        <a:lstStyle/>
        <a:p>
          <a:endParaRPr lang="pt-BR"/>
        </a:p>
      </dgm:t>
    </dgm:pt>
    <dgm:pt modelId="{2E9583C7-C4F1-4FCB-AFAE-6DE698C96247}" type="pres">
      <dgm:prSet presAssocID="{164753A8-C01C-4F0B-8F53-0530C4AF797B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8FCA9A78-0CAB-4D30-B8B7-E1547FA4176D}" type="pres">
      <dgm:prSet presAssocID="{AD464314-15C6-465A-8204-A797A1018C82}" presName="root1" presStyleCnt="0"/>
      <dgm:spPr/>
    </dgm:pt>
    <dgm:pt modelId="{7AF24897-5629-4828-AE0F-55FA7C9ADB0B}" type="pres">
      <dgm:prSet presAssocID="{AD464314-15C6-465A-8204-A797A1018C82}" presName="LevelOneTextNode" presStyleLbl="node0" presStyleIdx="0" presStyleCnt="1" custScaleX="168764" custScaleY="480207">
        <dgm:presLayoutVars>
          <dgm:chPref val="3"/>
        </dgm:presLayoutVars>
      </dgm:prSet>
      <dgm:spPr/>
    </dgm:pt>
    <dgm:pt modelId="{BA4804AA-D066-43FA-B871-64A97FC998A6}" type="pres">
      <dgm:prSet presAssocID="{AD464314-15C6-465A-8204-A797A1018C82}" presName="level2hierChild" presStyleCnt="0"/>
      <dgm:spPr/>
    </dgm:pt>
    <dgm:pt modelId="{8A58D22C-19AC-4984-AC9F-C33CD986268D}" type="pres">
      <dgm:prSet presAssocID="{A9A6E9A5-B6D0-4E50-9689-5CD41757B77C}" presName="conn2-1" presStyleLbl="parChTrans1D2" presStyleIdx="0" presStyleCnt="2"/>
      <dgm:spPr/>
    </dgm:pt>
    <dgm:pt modelId="{0161AB80-AA33-4735-BE2B-10B7AD086C73}" type="pres">
      <dgm:prSet presAssocID="{A9A6E9A5-B6D0-4E50-9689-5CD41757B77C}" presName="connTx" presStyleLbl="parChTrans1D2" presStyleIdx="0" presStyleCnt="2"/>
      <dgm:spPr/>
    </dgm:pt>
    <dgm:pt modelId="{D027EA49-8B39-43BE-9A64-674E2740D043}" type="pres">
      <dgm:prSet presAssocID="{2C7C544F-1CD5-4F56-A700-A307FCF8F50E}" presName="root2" presStyleCnt="0"/>
      <dgm:spPr/>
    </dgm:pt>
    <dgm:pt modelId="{CED448A7-C221-4A09-8F8E-ED2DFA7970DF}" type="pres">
      <dgm:prSet presAssocID="{2C7C544F-1CD5-4F56-A700-A307FCF8F50E}" presName="LevelTwoTextNode" presStyleLbl="node2" presStyleIdx="0" presStyleCnt="2" custScaleX="105909">
        <dgm:presLayoutVars>
          <dgm:chPref val="3"/>
        </dgm:presLayoutVars>
      </dgm:prSet>
      <dgm:spPr/>
    </dgm:pt>
    <dgm:pt modelId="{7E251BFC-4664-4281-B46F-F82AF203F9B6}" type="pres">
      <dgm:prSet presAssocID="{2C7C544F-1CD5-4F56-A700-A307FCF8F50E}" presName="level3hierChild" presStyleCnt="0"/>
      <dgm:spPr/>
    </dgm:pt>
    <dgm:pt modelId="{ACE9E307-1147-4B83-A0F5-F17B44BC6BFA}" type="pres">
      <dgm:prSet presAssocID="{F3B010D0-4ACD-4AD9-938A-7D157C1985AC}" presName="conn2-1" presStyleLbl="parChTrans1D2" presStyleIdx="1" presStyleCnt="2"/>
      <dgm:spPr/>
    </dgm:pt>
    <dgm:pt modelId="{6FFADD23-648E-47C3-B758-B3BF00E89B9E}" type="pres">
      <dgm:prSet presAssocID="{F3B010D0-4ACD-4AD9-938A-7D157C1985AC}" presName="connTx" presStyleLbl="parChTrans1D2" presStyleIdx="1" presStyleCnt="2"/>
      <dgm:spPr/>
    </dgm:pt>
    <dgm:pt modelId="{3D6A2CD9-3082-431E-B4C3-D61865F69C62}" type="pres">
      <dgm:prSet presAssocID="{74D793C2-30DA-414F-8ADB-62E3C6668E19}" presName="root2" presStyleCnt="0"/>
      <dgm:spPr/>
    </dgm:pt>
    <dgm:pt modelId="{BF02FFAB-4871-4C3E-B249-0D9B490A2FF3}" type="pres">
      <dgm:prSet presAssocID="{74D793C2-30DA-414F-8ADB-62E3C6668E19}" presName="LevelTwoTextNode" presStyleLbl="node2" presStyleIdx="1" presStyleCnt="2" custScaleX="106887">
        <dgm:presLayoutVars>
          <dgm:chPref val="3"/>
        </dgm:presLayoutVars>
      </dgm:prSet>
      <dgm:spPr/>
    </dgm:pt>
    <dgm:pt modelId="{A92F281F-6AAC-445B-A345-4FDB4CC92DCE}" type="pres">
      <dgm:prSet presAssocID="{74D793C2-30DA-414F-8ADB-62E3C6668E19}" presName="level3hierChild" presStyleCnt="0"/>
      <dgm:spPr/>
    </dgm:pt>
  </dgm:ptLst>
  <dgm:cxnLst>
    <dgm:cxn modelId="{ACF22C21-48FD-458E-AEF8-0842834D4486}" type="presOf" srcId="{A9A6E9A5-B6D0-4E50-9689-5CD41757B77C}" destId="{8A58D22C-19AC-4984-AC9F-C33CD986268D}" srcOrd="0" destOrd="0" presId="urn:microsoft.com/office/officeart/2005/8/layout/hierarchy2"/>
    <dgm:cxn modelId="{F2A9B926-3A7D-4FFA-9E42-125DFBD38452}" srcId="{164753A8-C01C-4F0B-8F53-0530C4AF797B}" destId="{AD464314-15C6-465A-8204-A797A1018C82}" srcOrd="0" destOrd="0" parTransId="{2A68D010-65D7-43F4-BB9A-4EA0F672BD5E}" sibTransId="{39B0262E-121D-4B06-8470-B1AD177E724F}"/>
    <dgm:cxn modelId="{D15A6431-23B0-4272-889A-E2AB109491DD}" type="presOf" srcId="{164753A8-C01C-4F0B-8F53-0530C4AF797B}" destId="{2E9583C7-C4F1-4FCB-AFAE-6DE698C96247}" srcOrd="0" destOrd="0" presId="urn:microsoft.com/office/officeart/2005/8/layout/hierarchy2"/>
    <dgm:cxn modelId="{EA7D604F-7C3F-46F2-BF58-317DBA502A3D}" type="presOf" srcId="{2C7C544F-1CD5-4F56-A700-A307FCF8F50E}" destId="{CED448A7-C221-4A09-8F8E-ED2DFA7970DF}" srcOrd="0" destOrd="0" presId="urn:microsoft.com/office/officeart/2005/8/layout/hierarchy2"/>
    <dgm:cxn modelId="{96675D74-3FA6-42FA-A19A-8E3C465F129F}" type="presOf" srcId="{F3B010D0-4ACD-4AD9-938A-7D157C1985AC}" destId="{6FFADD23-648E-47C3-B758-B3BF00E89B9E}" srcOrd="1" destOrd="0" presId="urn:microsoft.com/office/officeart/2005/8/layout/hierarchy2"/>
    <dgm:cxn modelId="{D99A1189-4B21-4FE0-A47C-7A7A6A55B9EB}" type="presOf" srcId="{AD464314-15C6-465A-8204-A797A1018C82}" destId="{7AF24897-5629-4828-AE0F-55FA7C9ADB0B}" srcOrd="0" destOrd="0" presId="urn:microsoft.com/office/officeart/2005/8/layout/hierarchy2"/>
    <dgm:cxn modelId="{A1FFB6A6-7920-4CF6-B57D-0F63A60B2ECB}" srcId="{AD464314-15C6-465A-8204-A797A1018C82}" destId="{74D793C2-30DA-414F-8ADB-62E3C6668E19}" srcOrd="1" destOrd="0" parTransId="{F3B010D0-4ACD-4AD9-938A-7D157C1985AC}" sibTransId="{4DC29CA1-ADEE-4C89-91CF-D6CC07AD0529}"/>
    <dgm:cxn modelId="{6349BBD7-09F5-4DBD-9F72-314430DFC45D}" srcId="{AD464314-15C6-465A-8204-A797A1018C82}" destId="{2C7C544F-1CD5-4F56-A700-A307FCF8F50E}" srcOrd="0" destOrd="0" parTransId="{A9A6E9A5-B6D0-4E50-9689-5CD41757B77C}" sibTransId="{D1070A65-C405-47BE-A977-4D967EA71C24}"/>
    <dgm:cxn modelId="{11BFBCDE-6529-4197-B866-00634D60615D}" type="presOf" srcId="{F3B010D0-4ACD-4AD9-938A-7D157C1985AC}" destId="{ACE9E307-1147-4B83-A0F5-F17B44BC6BFA}" srcOrd="0" destOrd="0" presId="urn:microsoft.com/office/officeart/2005/8/layout/hierarchy2"/>
    <dgm:cxn modelId="{898E9BDF-F21A-4BC7-A75B-EC308BD91F72}" type="presOf" srcId="{74D793C2-30DA-414F-8ADB-62E3C6668E19}" destId="{BF02FFAB-4871-4C3E-B249-0D9B490A2FF3}" srcOrd="0" destOrd="0" presId="urn:microsoft.com/office/officeart/2005/8/layout/hierarchy2"/>
    <dgm:cxn modelId="{BB8032EF-7469-476E-AA8D-46C0BCC67717}" type="presOf" srcId="{A9A6E9A5-B6D0-4E50-9689-5CD41757B77C}" destId="{0161AB80-AA33-4735-BE2B-10B7AD086C73}" srcOrd="1" destOrd="0" presId="urn:microsoft.com/office/officeart/2005/8/layout/hierarchy2"/>
    <dgm:cxn modelId="{D744C920-1E5A-441A-A8E5-B4DC4300FBC3}" type="presParOf" srcId="{2E9583C7-C4F1-4FCB-AFAE-6DE698C96247}" destId="{8FCA9A78-0CAB-4D30-B8B7-E1547FA4176D}" srcOrd="0" destOrd="0" presId="urn:microsoft.com/office/officeart/2005/8/layout/hierarchy2"/>
    <dgm:cxn modelId="{F9DB7D0A-871E-43D5-BFA9-4D2BCE551058}" type="presParOf" srcId="{8FCA9A78-0CAB-4D30-B8B7-E1547FA4176D}" destId="{7AF24897-5629-4828-AE0F-55FA7C9ADB0B}" srcOrd="0" destOrd="0" presId="urn:microsoft.com/office/officeart/2005/8/layout/hierarchy2"/>
    <dgm:cxn modelId="{69D31FC4-8CC3-4380-BB29-79CD1B0226E7}" type="presParOf" srcId="{8FCA9A78-0CAB-4D30-B8B7-E1547FA4176D}" destId="{BA4804AA-D066-43FA-B871-64A97FC998A6}" srcOrd="1" destOrd="0" presId="urn:microsoft.com/office/officeart/2005/8/layout/hierarchy2"/>
    <dgm:cxn modelId="{53BFE4F5-42CC-4633-844A-9475C20014AF}" type="presParOf" srcId="{BA4804AA-D066-43FA-B871-64A97FC998A6}" destId="{8A58D22C-19AC-4984-AC9F-C33CD986268D}" srcOrd="0" destOrd="0" presId="urn:microsoft.com/office/officeart/2005/8/layout/hierarchy2"/>
    <dgm:cxn modelId="{BC0AE252-94B7-40B2-848C-A3E8E11CDA09}" type="presParOf" srcId="{8A58D22C-19AC-4984-AC9F-C33CD986268D}" destId="{0161AB80-AA33-4735-BE2B-10B7AD086C73}" srcOrd="0" destOrd="0" presId="urn:microsoft.com/office/officeart/2005/8/layout/hierarchy2"/>
    <dgm:cxn modelId="{DD7A70CB-2E4B-43BD-AAA7-EB8EBBF4394E}" type="presParOf" srcId="{BA4804AA-D066-43FA-B871-64A97FC998A6}" destId="{D027EA49-8B39-43BE-9A64-674E2740D043}" srcOrd="1" destOrd="0" presId="urn:microsoft.com/office/officeart/2005/8/layout/hierarchy2"/>
    <dgm:cxn modelId="{9E8ED1DA-2FB4-47B6-B0A3-58EE219A3C7A}" type="presParOf" srcId="{D027EA49-8B39-43BE-9A64-674E2740D043}" destId="{CED448A7-C221-4A09-8F8E-ED2DFA7970DF}" srcOrd="0" destOrd="0" presId="urn:microsoft.com/office/officeart/2005/8/layout/hierarchy2"/>
    <dgm:cxn modelId="{5C2F2C3C-A059-4A7F-A44A-82ED573CB993}" type="presParOf" srcId="{D027EA49-8B39-43BE-9A64-674E2740D043}" destId="{7E251BFC-4664-4281-B46F-F82AF203F9B6}" srcOrd="1" destOrd="0" presId="urn:microsoft.com/office/officeart/2005/8/layout/hierarchy2"/>
    <dgm:cxn modelId="{BC0FB18D-71E2-4BCB-AE92-5024288762BA}" type="presParOf" srcId="{BA4804AA-D066-43FA-B871-64A97FC998A6}" destId="{ACE9E307-1147-4B83-A0F5-F17B44BC6BFA}" srcOrd="2" destOrd="0" presId="urn:microsoft.com/office/officeart/2005/8/layout/hierarchy2"/>
    <dgm:cxn modelId="{A5179B6A-0F2F-4AE4-859C-8266BC177566}" type="presParOf" srcId="{ACE9E307-1147-4B83-A0F5-F17B44BC6BFA}" destId="{6FFADD23-648E-47C3-B758-B3BF00E89B9E}" srcOrd="0" destOrd="0" presId="urn:microsoft.com/office/officeart/2005/8/layout/hierarchy2"/>
    <dgm:cxn modelId="{F0FC7625-819E-4DA0-AC65-17799243FB3A}" type="presParOf" srcId="{BA4804AA-D066-43FA-B871-64A97FC998A6}" destId="{3D6A2CD9-3082-431E-B4C3-D61865F69C62}" srcOrd="3" destOrd="0" presId="urn:microsoft.com/office/officeart/2005/8/layout/hierarchy2"/>
    <dgm:cxn modelId="{FB8A2217-5E6A-4871-8F7A-292772D8CA98}" type="presParOf" srcId="{3D6A2CD9-3082-431E-B4C3-D61865F69C62}" destId="{BF02FFAB-4871-4C3E-B249-0D9B490A2FF3}" srcOrd="0" destOrd="0" presId="urn:microsoft.com/office/officeart/2005/8/layout/hierarchy2"/>
    <dgm:cxn modelId="{FC13DFE2-B5D1-4FEE-9338-2B23830A4B19}" type="presParOf" srcId="{3D6A2CD9-3082-431E-B4C3-D61865F69C62}" destId="{A92F281F-6AAC-445B-A345-4FDB4CC92DCE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22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B0892A7-36F0-47BE-9800-B7446C617B67}" type="doc">
      <dgm:prSet loTypeId="urn:microsoft.com/office/officeart/2005/8/layout/hierarchy2" loCatId="hierarchy" qsTypeId="urn:microsoft.com/office/officeart/2005/8/quickstyle/3d1" qsCatId="3D" csTypeId="urn:microsoft.com/office/officeart/2005/8/colors/accent5_2" csCatId="accent5" phldr="1"/>
      <dgm:spPr/>
      <dgm:t>
        <a:bodyPr/>
        <a:lstStyle/>
        <a:p>
          <a:endParaRPr lang="pt-BR"/>
        </a:p>
      </dgm:t>
    </dgm:pt>
    <dgm:pt modelId="{BF34331B-B08A-4803-84E0-A8759266805C}" type="pres">
      <dgm:prSet presAssocID="{1B0892A7-36F0-47BE-9800-B7446C617B67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</dgm:ptLst>
  <dgm:cxnLst>
    <dgm:cxn modelId="{7C262D07-A7CC-406C-88FF-5AA49BEB6D8F}" type="presOf" srcId="{1B0892A7-36F0-47BE-9800-B7446C617B67}" destId="{BF34331B-B08A-4803-84E0-A8759266805C}" srcOrd="0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DD61C93-EE0C-4AF4-A93D-1099104B42AA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0"/>
      <dgm:spPr/>
      <dgm:t>
        <a:bodyPr/>
        <a:lstStyle/>
        <a:p>
          <a:endParaRPr lang="pt-BR"/>
        </a:p>
      </dgm:t>
    </dgm:pt>
    <dgm:pt modelId="{E8C0569D-0575-45D8-A172-1588A3ACF220}" type="pres">
      <dgm:prSet presAssocID="{4DD61C93-EE0C-4AF4-A93D-1099104B42AA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</dgm:ptLst>
  <dgm:cxnLst>
    <dgm:cxn modelId="{D8C8D266-E95C-4598-A4FB-8492CAF86520}" type="presOf" srcId="{4DD61C93-EE0C-4AF4-A93D-1099104B42AA}" destId="{E8C0569D-0575-45D8-A172-1588A3ACF220}" srcOrd="0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6B236443-8C5B-4F4F-82CF-9E0F3AE9946B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47C7891D-867E-4110-98D0-6A212137401C}">
      <dgm:prSet phldrT="[Texto]" custT="1"/>
      <dgm:spPr>
        <a:solidFill>
          <a:srgbClr val="FFC000"/>
        </a:solidFill>
      </dgm:spPr>
      <dgm:t>
        <a:bodyPr/>
        <a:lstStyle/>
        <a:p>
          <a:r>
            <a:rPr lang="pt-BR" sz="3600" dirty="0">
              <a:solidFill>
                <a:schemeClr val="tx1"/>
              </a:solidFill>
            </a:rPr>
            <a:t>Antecedentes Pessoais</a:t>
          </a:r>
        </a:p>
      </dgm:t>
    </dgm:pt>
    <dgm:pt modelId="{E0314F82-854A-42A7-923D-68D4F76FB806}" type="parTrans" cxnId="{186F82CC-04EE-4EA8-B728-BD995EECDECD}">
      <dgm:prSet/>
      <dgm:spPr/>
      <dgm:t>
        <a:bodyPr/>
        <a:lstStyle/>
        <a:p>
          <a:endParaRPr lang="pt-BR"/>
        </a:p>
      </dgm:t>
    </dgm:pt>
    <dgm:pt modelId="{05378AD5-DBA6-4AC3-B67C-347C19C0727D}" type="sibTrans" cxnId="{186F82CC-04EE-4EA8-B728-BD995EECDECD}">
      <dgm:prSet/>
      <dgm:spPr/>
      <dgm:t>
        <a:bodyPr/>
        <a:lstStyle/>
        <a:p>
          <a:endParaRPr lang="pt-BR"/>
        </a:p>
      </dgm:t>
    </dgm:pt>
    <dgm:pt modelId="{E24754B4-494F-4952-988B-DC1D04F488C9}">
      <dgm:prSet phldrT="[Texto]" custT="1"/>
      <dgm:spPr>
        <a:solidFill>
          <a:schemeClr val="bg2"/>
        </a:solidFill>
      </dgm:spPr>
      <dgm:t>
        <a:bodyPr/>
        <a:lstStyle/>
        <a:p>
          <a:r>
            <a:rPr lang="pt-BR" sz="2200" b="1" dirty="0">
              <a:solidFill>
                <a:schemeClr val="tx1"/>
              </a:solidFill>
            </a:rPr>
            <a:t>Certidões Negativas de Antecedentes Criminais da Justiça Estadual e Federal</a:t>
          </a:r>
        </a:p>
      </dgm:t>
    </dgm:pt>
    <dgm:pt modelId="{A48507AB-C33B-43FE-9B3D-47DA9190F271}" type="parTrans" cxnId="{1F27ADC6-9732-40C6-B47F-FD7620B35139}">
      <dgm:prSet/>
      <dgm:spPr/>
      <dgm:t>
        <a:bodyPr/>
        <a:lstStyle/>
        <a:p>
          <a:endParaRPr lang="pt-BR"/>
        </a:p>
      </dgm:t>
    </dgm:pt>
    <dgm:pt modelId="{F2A5B366-13F0-42D3-8DFA-7D2CD1C34C86}" type="sibTrans" cxnId="{1F27ADC6-9732-40C6-B47F-FD7620B35139}">
      <dgm:prSet/>
      <dgm:spPr/>
      <dgm:t>
        <a:bodyPr/>
        <a:lstStyle/>
        <a:p>
          <a:endParaRPr lang="pt-BR"/>
        </a:p>
      </dgm:t>
    </dgm:pt>
    <dgm:pt modelId="{CE58FA68-D17A-4719-9796-80E04671D671}">
      <dgm:prSet phldrT="[Texto]" custT="1"/>
      <dgm:spPr>
        <a:solidFill>
          <a:schemeClr val="bg2"/>
        </a:solidFill>
      </dgm:spPr>
      <dgm:t>
        <a:bodyPr/>
        <a:lstStyle/>
        <a:p>
          <a:r>
            <a:rPr lang="pt-BR" sz="2200" b="1" dirty="0">
              <a:solidFill>
                <a:schemeClr val="tx1"/>
              </a:solidFill>
            </a:rPr>
            <a:t>Declaração de não ter incidido em algumas das situações previstas no inciso I do art. 1º, da LC 64, de 1990 (modelo disponível no site da SRPC)</a:t>
          </a:r>
        </a:p>
      </dgm:t>
    </dgm:pt>
    <dgm:pt modelId="{7D084D53-D442-4669-A278-73A4FE8CBCE3}" type="parTrans" cxnId="{04C80849-AAAD-4B5E-A37B-2C93798DF876}">
      <dgm:prSet/>
      <dgm:spPr/>
      <dgm:t>
        <a:bodyPr/>
        <a:lstStyle/>
        <a:p>
          <a:endParaRPr lang="pt-BR"/>
        </a:p>
      </dgm:t>
    </dgm:pt>
    <dgm:pt modelId="{481DA9BB-5201-4018-8B1C-924FCA39DA1B}" type="sibTrans" cxnId="{04C80849-AAAD-4B5E-A37B-2C93798DF876}">
      <dgm:prSet/>
      <dgm:spPr/>
      <dgm:t>
        <a:bodyPr/>
        <a:lstStyle/>
        <a:p>
          <a:endParaRPr lang="pt-BR"/>
        </a:p>
      </dgm:t>
    </dgm:pt>
    <dgm:pt modelId="{E4A2291A-7D6B-4989-836B-31C5AECF971A}" type="pres">
      <dgm:prSet presAssocID="{6B236443-8C5B-4F4F-82CF-9E0F3AE9946B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84C67569-B486-45D2-B318-4C4C6137F728}" type="pres">
      <dgm:prSet presAssocID="{47C7891D-867E-4110-98D0-6A212137401C}" presName="root1" presStyleCnt="0"/>
      <dgm:spPr/>
    </dgm:pt>
    <dgm:pt modelId="{6FAF0A75-3C33-432E-AD27-97C53E263A66}" type="pres">
      <dgm:prSet presAssocID="{47C7891D-867E-4110-98D0-6A212137401C}" presName="LevelOneTextNode" presStyleLbl="node0" presStyleIdx="0" presStyleCnt="1" custScaleX="115052" custScaleY="77430" custLinFactNeighborX="13911">
        <dgm:presLayoutVars>
          <dgm:chPref val="3"/>
        </dgm:presLayoutVars>
      </dgm:prSet>
      <dgm:spPr/>
    </dgm:pt>
    <dgm:pt modelId="{E4AACCD3-FE60-41B1-883E-E9CBAF4D5FC9}" type="pres">
      <dgm:prSet presAssocID="{47C7891D-867E-4110-98D0-6A212137401C}" presName="level2hierChild" presStyleCnt="0"/>
      <dgm:spPr/>
    </dgm:pt>
    <dgm:pt modelId="{1CE832CF-ED83-4A53-9A18-7356BB192DB3}" type="pres">
      <dgm:prSet presAssocID="{A48507AB-C33B-43FE-9B3D-47DA9190F271}" presName="conn2-1" presStyleLbl="parChTrans1D2" presStyleIdx="0" presStyleCnt="2"/>
      <dgm:spPr/>
    </dgm:pt>
    <dgm:pt modelId="{6BC787C4-FDB4-4677-911C-D4C053BBE560}" type="pres">
      <dgm:prSet presAssocID="{A48507AB-C33B-43FE-9B3D-47DA9190F271}" presName="connTx" presStyleLbl="parChTrans1D2" presStyleIdx="0" presStyleCnt="2"/>
      <dgm:spPr/>
    </dgm:pt>
    <dgm:pt modelId="{343FB8E0-E44F-4136-A786-12BCCC775562}" type="pres">
      <dgm:prSet presAssocID="{E24754B4-494F-4952-988B-DC1D04F488C9}" presName="root2" presStyleCnt="0"/>
      <dgm:spPr/>
    </dgm:pt>
    <dgm:pt modelId="{ECCFED54-8499-4141-BA20-0DECA778AB50}" type="pres">
      <dgm:prSet presAssocID="{E24754B4-494F-4952-988B-DC1D04F488C9}" presName="LevelTwoTextNode" presStyleLbl="node2" presStyleIdx="0" presStyleCnt="2" custScaleY="163249">
        <dgm:presLayoutVars>
          <dgm:chPref val="3"/>
        </dgm:presLayoutVars>
      </dgm:prSet>
      <dgm:spPr/>
    </dgm:pt>
    <dgm:pt modelId="{45F79647-A738-414F-9FB2-77865B6ACDF8}" type="pres">
      <dgm:prSet presAssocID="{E24754B4-494F-4952-988B-DC1D04F488C9}" presName="level3hierChild" presStyleCnt="0"/>
      <dgm:spPr/>
    </dgm:pt>
    <dgm:pt modelId="{09EE0DA3-6BBA-4C1B-8596-4E1B61A3E6FB}" type="pres">
      <dgm:prSet presAssocID="{7D084D53-D442-4669-A278-73A4FE8CBCE3}" presName="conn2-1" presStyleLbl="parChTrans1D2" presStyleIdx="1" presStyleCnt="2"/>
      <dgm:spPr/>
    </dgm:pt>
    <dgm:pt modelId="{F06A4EA1-A0D6-4294-B355-0DB6165E139D}" type="pres">
      <dgm:prSet presAssocID="{7D084D53-D442-4669-A278-73A4FE8CBCE3}" presName="connTx" presStyleLbl="parChTrans1D2" presStyleIdx="1" presStyleCnt="2"/>
      <dgm:spPr/>
    </dgm:pt>
    <dgm:pt modelId="{7B1161A5-8147-40B5-8711-05E6AD4079A3}" type="pres">
      <dgm:prSet presAssocID="{CE58FA68-D17A-4719-9796-80E04671D671}" presName="root2" presStyleCnt="0"/>
      <dgm:spPr/>
    </dgm:pt>
    <dgm:pt modelId="{F3EC9AD3-88CB-4044-9A48-F2D6D0B8FE38}" type="pres">
      <dgm:prSet presAssocID="{CE58FA68-D17A-4719-9796-80E04671D671}" presName="LevelTwoTextNode" presStyleLbl="node2" presStyleIdx="1" presStyleCnt="2" custScaleY="207961">
        <dgm:presLayoutVars>
          <dgm:chPref val="3"/>
        </dgm:presLayoutVars>
      </dgm:prSet>
      <dgm:spPr/>
    </dgm:pt>
    <dgm:pt modelId="{77137E9C-27B6-4E4F-A496-B7E8CDEC43FC}" type="pres">
      <dgm:prSet presAssocID="{CE58FA68-D17A-4719-9796-80E04671D671}" presName="level3hierChild" presStyleCnt="0"/>
      <dgm:spPr/>
    </dgm:pt>
  </dgm:ptLst>
  <dgm:cxnLst>
    <dgm:cxn modelId="{C10A6911-F043-4E15-9462-D75A3CABA12D}" type="presOf" srcId="{7D084D53-D442-4669-A278-73A4FE8CBCE3}" destId="{F06A4EA1-A0D6-4294-B355-0DB6165E139D}" srcOrd="1" destOrd="0" presId="urn:microsoft.com/office/officeart/2008/layout/HorizontalMultiLevelHierarchy"/>
    <dgm:cxn modelId="{2B1D915E-DD37-4833-B057-DB34CEDF848F}" type="presOf" srcId="{A48507AB-C33B-43FE-9B3D-47DA9190F271}" destId="{6BC787C4-FDB4-4677-911C-D4C053BBE560}" srcOrd="1" destOrd="0" presId="urn:microsoft.com/office/officeart/2008/layout/HorizontalMultiLevelHierarchy"/>
    <dgm:cxn modelId="{04C80849-AAAD-4B5E-A37B-2C93798DF876}" srcId="{47C7891D-867E-4110-98D0-6A212137401C}" destId="{CE58FA68-D17A-4719-9796-80E04671D671}" srcOrd="1" destOrd="0" parTransId="{7D084D53-D442-4669-A278-73A4FE8CBCE3}" sibTransId="{481DA9BB-5201-4018-8B1C-924FCA39DA1B}"/>
    <dgm:cxn modelId="{F1B548AA-7469-462C-8243-7C57C4CC3DB5}" type="presOf" srcId="{E24754B4-494F-4952-988B-DC1D04F488C9}" destId="{ECCFED54-8499-4141-BA20-0DECA778AB50}" srcOrd="0" destOrd="0" presId="urn:microsoft.com/office/officeart/2008/layout/HorizontalMultiLevelHierarchy"/>
    <dgm:cxn modelId="{73F1E7C0-64CA-4E1F-8639-2C90F54CBFD7}" type="presOf" srcId="{A48507AB-C33B-43FE-9B3D-47DA9190F271}" destId="{1CE832CF-ED83-4A53-9A18-7356BB192DB3}" srcOrd="0" destOrd="0" presId="urn:microsoft.com/office/officeart/2008/layout/HorizontalMultiLevelHierarchy"/>
    <dgm:cxn modelId="{1F27ADC6-9732-40C6-B47F-FD7620B35139}" srcId="{47C7891D-867E-4110-98D0-6A212137401C}" destId="{E24754B4-494F-4952-988B-DC1D04F488C9}" srcOrd="0" destOrd="0" parTransId="{A48507AB-C33B-43FE-9B3D-47DA9190F271}" sibTransId="{F2A5B366-13F0-42D3-8DFA-7D2CD1C34C86}"/>
    <dgm:cxn modelId="{186F82CC-04EE-4EA8-B728-BD995EECDECD}" srcId="{6B236443-8C5B-4F4F-82CF-9E0F3AE9946B}" destId="{47C7891D-867E-4110-98D0-6A212137401C}" srcOrd="0" destOrd="0" parTransId="{E0314F82-854A-42A7-923D-68D4F76FB806}" sibTransId="{05378AD5-DBA6-4AC3-B67C-347C19C0727D}"/>
    <dgm:cxn modelId="{C3C084D2-04BE-4A63-994C-2DB8990CF18D}" type="presOf" srcId="{CE58FA68-D17A-4719-9796-80E04671D671}" destId="{F3EC9AD3-88CB-4044-9A48-F2D6D0B8FE38}" srcOrd="0" destOrd="0" presId="urn:microsoft.com/office/officeart/2008/layout/HorizontalMultiLevelHierarchy"/>
    <dgm:cxn modelId="{2C4B2EDA-ACAB-46BF-AFFA-704EA0047142}" type="presOf" srcId="{6B236443-8C5B-4F4F-82CF-9E0F3AE9946B}" destId="{E4A2291A-7D6B-4989-836B-31C5AECF971A}" srcOrd="0" destOrd="0" presId="urn:microsoft.com/office/officeart/2008/layout/HorizontalMultiLevelHierarchy"/>
    <dgm:cxn modelId="{D1FB47DF-87DA-4355-B00D-25F81C732BFE}" type="presOf" srcId="{7D084D53-D442-4669-A278-73A4FE8CBCE3}" destId="{09EE0DA3-6BBA-4C1B-8596-4E1B61A3E6FB}" srcOrd="0" destOrd="0" presId="urn:microsoft.com/office/officeart/2008/layout/HorizontalMultiLevelHierarchy"/>
    <dgm:cxn modelId="{DCF545F0-C3A6-44D3-8BE4-B498C3F14070}" type="presOf" srcId="{47C7891D-867E-4110-98D0-6A212137401C}" destId="{6FAF0A75-3C33-432E-AD27-97C53E263A66}" srcOrd="0" destOrd="0" presId="urn:microsoft.com/office/officeart/2008/layout/HorizontalMultiLevelHierarchy"/>
    <dgm:cxn modelId="{B7912E05-1A7F-4C68-8056-854C587FF42E}" type="presParOf" srcId="{E4A2291A-7D6B-4989-836B-31C5AECF971A}" destId="{84C67569-B486-45D2-B318-4C4C6137F728}" srcOrd="0" destOrd="0" presId="urn:microsoft.com/office/officeart/2008/layout/HorizontalMultiLevelHierarchy"/>
    <dgm:cxn modelId="{625B48BD-FFF9-4C9D-9AD3-65B54B09D535}" type="presParOf" srcId="{84C67569-B486-45D2-B318-4C4C6137F728}" destId="{6FAF0A75-3C33-432E-AD27-97C53E263A66}" srcOrd="0" destOrd="0" presId="urn:microsoft.com/office/officeart/2008/layout/HorizontalMultiLevelHierarchy"/>
    <dgm:cxn modelId="{072609E6-8191-44D4-877D-F7A2012593D1}" type="presParOf" srcId="{84C67569-B486-45D2-B318-4C4C6137F728}" destId="{E4AACCD3-FE60-41B1-883E-E9CBAF4D5FC9}" srcOrd="1" destOrd="0" presId="urn:microsoft.com/office/officeart/2008/layout/HorizontalMultiLevelHierarchy"/>
    <dgm:cxn modelId="{6112FC89-F70C-4AEC-97AE-AD2FF8081345}" type="presParOf" srcId="{E4AACCD3-FE60-41B1-883E-E9CBAF4D5FC9}" destId="{1CE832CF-ED83-4A53-9A18-7356BB192DB3}" srcOrd="0" destOrd="0" presId="urn:microsoft.com/office/officeart/2008/layout/HorizontalMultiLevelHierarchy"/>
    <dgm:cxn modelId="{B5593DD5-7C65-4580-BD24-2C0946937751}" type="presParOf" srcId="{1CE832CF-ED83-4A53-9A18-7356BB192DB3}" destId="{6BC787C4-FDB4-4677-911C-D4C053BBE560}" srcOrd="0" destOrd="0" presId="urn:microsoft.com/office/officeart/2008/layout/HorizontalMultiLevelHierarchy"/>
    <dgm:cxn modelId="{01C7F257-F432-4F5D-899D-6F42BD78755A}" type="presParOf" srcId="{E4AACCD3-FE60-41B1-883E-E9CBAF4D5FC9}" destId="{343FB8E0-E44F-4136-A786-12BCCC775562}" srcOrd="1" destOrd="0" presId="urn:microsoft.com/office/officeart/2008/layout/HorizontalMultiLevelHierarchy"/>
    <dgm:cxn modelId="{C1C8303A-A860-41AD-84C0-5323E074D1B2}" type="presParOf" srcId="{343FB8E0-E44F-4136-A786-12BCCC775562}" destId="{ECCFED54-8499-4141-BA20-0DECA778AB50}" srcOrd="0" destOrd="0" presId="urn:microsoft.com/office/officeart/2008/layout/HorizontalMultiLevelHierarchy"/>
    <dgm:cxn modelId="{904CA297-0568-4733-8A9E-8065369D410F}" type="presParOf" srcId="{343FB8E0-E44F-4136-A786-12BCCC775562}" destId="{45F79647-A738-414F-9FB2-77865B6ACDF8}" srcOrd="1" destOrd="0" presId="urn:microsoft.com/office/officeart/2008/layout/HorizontalMultiLevelHierarchy"/>
    <dgm:cxn modelId="{81A5F47C-DD83-4418-8555-3D5416DE5621}" type="presParOf" srcId="{E4AACCD3-FE60-41B1-883E-E9CBAF4D5FC9}" destId="{09EE0DA3-6BBA-4C1B-8596-4E1B61A3E6FB}" srcOrd="2" destOrd="0" presId="urn:microsoft.com/office/officeart/2008/layout/HorizontalMultiLevelHierarchy"/>
    <dgm:cxn modelId="{19B8312D-E778-4B7F-8180-2740F076D970}" type="presParOf" srcId="{09EE0DA3-6BBA-4C1B-8596-4E1B61A3E6FB}" destId="{F06A4EA1-A0D6-4294-B355-0DB6165E139D}" srcOrd="0" destOrd="0" presId="urn:microsoft.com/office/officeart/2008/layout/HorizontalMultiLevelHierarchy"/>
    <dgm:cxn modelId="{6DE1CBC0-C7FE-4C20-A6E0-0C807E5CA1A9}" type="presParOf" srcId="{E4AACCD3-FE60-41B1-883E-E9CBAF4D5FC9}" destId="{7B1161A5-8147-40B5-8711-05E6AD4079A3}" srcOrd="3" destOrd="0" presId="urn:microsoft.com/office/officeart/2008/layout/HorizontalMultiLevelHierarchy"/>
    <dgm:cxn modelId="{C69C4B50-F0A0-4611-A65A-88F0212D1BDF}" type="presParOf" srcId="{7B1161A5-8147-40B5-8711-05E6AD4079A3}" destId="{F3EC9AD3-88CB-4044-9A48-F2D6D0B8FE38}" srcOrd="0" destOrd="0" presId="urn:microsoft.com/office/officeart/2008/layout/HorizontalMultiLevelHierarchy"/>
    <dgm:cxn modelId="{7375C27C-5916-4750-934C-D583DD843DBB}" type="presParOf" srcId="{7B1161A5-8147-40B5-8711-05E6AD4079A3}" destId="{77137E9C-27B6-4E4F-A496-B7E8CDEC43FC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93988F73-1E53-4C8E-9FA5-0FA4F822A8B8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</dgm:pt>
    <dgm:pt modelId="{AB1D1CE0-CD6B-4652-9116-6BB3D458F3FA}">
      <dgm:prSet phldrT="[Texto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pt-BR" sz="1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Vigente a partir de 27/06/2020 (60 dias após a publicação da Portaria 9.907/2020.</a:t>
          </a:r>
        </a:p>
      </dgm:t>
    </dgm:pt>
    <dgm:pt modelId="{FF5F4232-ED07-4E1E-A60E-4E6028665F75}" type="parTrans" cxnId="{9930A8C6-1881-48DE-AF0E-293CC8D76582}">
      <dgm:prSet/>
      <dgm:spPr/>
      <dgm:t>
        <a:bodyPr/>
        <a:lstStyle/>
        <a:p>
          <a:endParaRPr lang="pt-BR"/>
        </a:p>
      </dgm:t>
    </dgm:pt>
    <dgm:pt modelId="{B917EB68-56A5-4AA3-9313-0B302F5F96BD}" type="sibTrans" cxnId="{9930A8C6-1881-48DE-AF0E-293CC8D76582}">
      <dgm:prSet/>
      <dgm:spPr/>
      <dgm:t>
        <a:bodyPr/>
        <a:lstStyle/>
        <a:p>
          <a:endParaRPr lang="pt-BR"/>
        </a:p>
      </dgm:t>
    </dgm:pt>
    <dgm:pt modelId="{74F7784A-8C12-4D19-AE9A-232D9F0A078E}">
      <dgm:prSet phldrT="[Texto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pt-BR" sz="1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Renovadas as certidões atualizadas, </a:t>
          </a:r>
          <a:r>
            <a:rPr lang="pt-BR" sz="1800" b="1" u="sng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 cada 2 anos</a:t>
          </a:r>
          <a:r>
            <a:rPr lang="pt-BR" sz="1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a partir da última habilitação no sistema CADPREV.</a:t>
          </a:r>
        </a:p>
        <a:p>
          <a:r>
            <a:rPr lang="pt-BR" sz="1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</a:p>
      </dgm:t>
    </dgm:pt>
    <dgm:pt modelId="{7AA358B9-C8B6-46DC-860D-54158C9C227F}" type="parTrans" cxnId="{3C8342E7-79EE-44DE-8886-33C6F4563586}">
      <dgm:prSet/>
      <dgm:spPr/>
      <dgm:t>
        <a:bodyPr/>
        <a:lstStyle/>
        <a:p>
          <a:endParaRPr lang="pt-BR"/>
        </a:p>
      </dgm:t>
    </dgm:pt>
    <dgm:pt modelId="{03D949C5-C878-487D-9459-25F9F620252C}" type="sibTrans" cxnId="{3C8342E7-79EE-44DE-8886-33C6F4563586}">
      <dgm:prSet/>
      <dgm:spPr/>
      <dgm:t>
        <a:bodyPr/>
        <a:lstStyle/>
        <a:p>
          <a:endParaRPr lang="pt-BR"/>
        </a:p>
      </dgm:t>
    </dgm:pt>
    <dgm:pt modelId="{FEA752FD-0A38-4DA1-A0E3-92914EE33369}">
      <dgm:prSet phldrT="[Texto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pPr algn="ctr"/>
          <a:r>
            <a:rPr lang="pt-BR" sz="1800" b="1" u="sng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Batimento Automático</a:t>
          </a:r>
          <a:r>
            <a:rPr lang="pt-BR" sz="1800" b="1" u="none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pt-BR" sz="1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pelo CADPREV a partir de 31/07/2024</a:t>
          </a:r>
        </a:p>
      </dgm:t>
    </dgm:pt>
    <dgm:pt modelId="{2BCEB43F-091F-447E-BE80-A0F57BCA9CB4}" type="parTrans" cxnId="{CA6F8FE7-8267-4C1D-98FD-7E1F2E99D8AD}">
      <dgm:prSet/>
      <dgm:spPr/>
      <dgm:t>
        <a:bodyPr/>
        <a:lstStyle/>
        <a:p>
          <a:endParaRPr lang="pt-BR"/>
        </a:p>
      </dgm:t>
    </dgm:pt>
    <dgm:pt modelId="{D02462BD-7748-4ACA-87E4-EC550F576976}" type="sibTrans" cxnId="{CA6F8FE7-8267-4C1D-98FD-7E1F2E99D8AD}">
      <dgm:prSet/>
      <dgm:spPr/>
      <dgm:t>
        <a:bodyPr/>
        <a:lstStyle/>
        <a:p>
          <a:endParaRPr lang="pt-BR"/>
        </a:p>
      </dgm:t>
    </dgm:pt>
    <dgm:pt modelId="{87C85220-B852-4B68-9229-33679F9AB3B1}" type="pres">
      <dgm:prSet presAssocID="{93988F73-1E53-4C8E-9FA5-0FA4F822A8B8}" presName="linearFlow" presStyleCnt="0">
        <dgm:presLayoutVars>
          <dgm:resizeHandles val="exact"/>
        </dgm:presLayoutVars>
      </dgm:prSet>
      <dgm:spPr/>
    </dgm:pt>
    <dgm:pt modelId="{1E802B9A-D00A-4A97-8E99-864C676E22DB}" type="pres">
      <dgm:prSet presAssocID="{AB1D1CE0-CD6B-4652-9116-6BB3D458F3FA}" presName="node" presStyleLbl="node1" presStyleIdx="0" presStyleCnt="3" custAng="0" custScaleX="152851">
        <dgm:presLayoutVars>
          <dgm:bulletEnabled val="1"/>
        </dgm:presLayoutVars>
      </dgm:prSet>
      <dgm:spPr/>
    </dgm:pt>
    <dgm:pt modelId="{3EBF10C8-7AD9-4CAA-BB77-001F757BAAF5}" type="pres">
      <dgm:prSet presAssocID="{B917EB68-56A5-4AA3-9313-0B302F5F96BD}" presName="sibTrans" presStyleLbl="sibTrans2D1" presStyleIdx="0" presStyleCnt="2"/>
      <dgm:spPr/>
    </dgm:pt>
    <dgm:pt modelId="{FB115247-8B61-4343-BFF2-7C5F69254129}" type="pres">
      <dgm:prSet presAssocID="{B917EB68-56A5-4AA3-9313-0B302F5F96BD}" presName="connectorText" presStyleLbl="sibTrans2D1" presStyleIdx="0" presStyleCnt="2"/>
      <dgm:spPr/>
    </dgm:pt>
    <dgm:pt modelId="{228FC74F-5970-4EEE-A343-B825AD673B8E}" type="pres">
      <dgm:prSet presAssocID="{74F7784A-8C12-4D19-AE9A-232D9F0A078E}" presName="node" presStyleLbl="node1" presStyleIdx="1" presStyleCnt="3" custScaleX="148362" custScaleY="75817">
        <dgm:presLayoutVars>
          <dgm:bulletEnabled val="1"/>
        </dgm:presLayoutVars>
      </dgm:prSet>
      <dgm:spPr/>
    </dgm:pt>
    <dgm:pt modelId="{8838E0D2-AAAC-4184-87FA-12C74A49801E}" type="pres">
      <dgm:prSet presAssocID="{03D949C5-C878-487D-9459-25F9F620252C}" presName="sibTrans" presStyleLbl="sibTrans2D1" presStyleIdx="1" presStyleCnt="2"/>
      <dgm:spPr/>
    </dgm:pt>
    <dgm:pt modelId="{27BD6512-7A6C-46B3-8796-7FE8A4723070}" type="pres">
      <dgm:prSet presAssocID="{03D949C5-C878-487D-9459-25F9F620252C}" presName="connectorText" presStyleLbl="sibTrans2D1" presStyleIdx="1" presStyleCnt="2"/>
      <dgm:spPr/>
    </dgm:pt>
    <dgm:pt modelId="{43F258C4-AA3D-4D34-ACFE-E412CF07397D}" type="pres">
      <dgm:prSet presAssocID="{FEA752FD-0A38-4DA1-A0E3-92914EE33369}" presName="node" presStyleLbl="node1" presStyleIdx="2" presStyleCnt="3" custScaleX="148362" custScaleY="156403">
        <dgm:presLayoutVars>
          <dgm:bulletEnabled val="1"/>
        </dgm:presLayoutVars>
      </dgm:prSet>
      <dgm:spPr/>
    </dgm:pt>
  </dgm:ptLst>
  <dgm:cxnLst>
    <dgm:cxn modelId="{3995A900-A145-487C-9253-7F28FF05C45A}" type="presOf" srcId="{93988F73-1E53-4C8E-9FA5-0FA4F822A8B8}" destId="{87C85220-B852-4B68-9229-33679F9AB3B1}" srcOrd="0" destOrd="0" presId="urn:microsoft.com/office/officeart/2005/8/layout/process2"/>
    <dgm:cxn modelId="{A3071A1B-6E0D-4427-830F-266128A5E457}" type="presOf" srcId="{03D949C5-C878-487D-9459-25F9F620252C}" destId="{27BD6512-7A6C-46B3-8796-7FE8A4723070}" srcOrd="1" destOrd="0" presId="urn:microsoft.com/office/officeart/2005/8/layout/process2"/>
    <dgm:cxn modelId="{D0F44122-DC73-4DB3-9D7B-19142B090DCF}" type="presOf" srcId="{FEA752FD-0A38-4DA1-A0E3-92914EE33369}" destId="{43F258C4-AA3D-4D34-ACFE-E412CF07397D}" srcOrd="0" destOrd="0" presId="urn:microsoft.com/office/officeart/2005/8/layout/process2"/>
    <dgm:cxn modelId="{58511345-FCD8-4AC1-BDF5-55A73644A0B5}" type="presOf" srcId="{AB1D1CE0-CD6B-4652-9116-6BB3D458F3FA}" destId="{1E802B9A-D00A-4A97-8E99-864C676E22DB}" srcOrd="0" destOrd="0" presId="urn:microsoft.com/office/officeart/2005/8/layout/process2"/>
    <dgm:cxn modelId="{3F1AA96E-AB03-45CE-BA3A-EA35FD768B3F}" type="presOf" srcId="{B917EB68-56A5-4AA3-9313-0B302F5F96BD}" destId="{FB115247-8B61-4343-BFF2-7C5F69254129}" srcOrd="1" destOrd="0" presId="urn:microsoft.com/office/officeart/2005/8/layout/process2"/>
    <dgm:cxn modelId="{BFD4D574-2C55-4DEA-9354-6F9BB90DBBF9}" type="presOf" srcId="{03D949C5-C878-487D-9459-25F9F620252C}" destId="{8838E0D2-AAAC-4184-87FA-12C74A49801E}" srcOrd="0" destOrd="0" presId="urn:microsoft.com/office/officeart/2005/8/layout/process2"/>
    <dgm:cxn modelId="{F2ECCDA0-1772-4007-A8C3-E3EDDEEE5F6E}" type="presOf" srcId="{74F7784A-8C12-4D19-AE9A-232D9F0A078E}" destId="{228FC74F-5970-4EEE-A343-B825AD673B8E}" srcOrd="0" destOrd="0" presId="urn:microsoft.com/office/officeart/2005/8/layout/process2"/>
    <dgm:cxn modelId="{9930A8C6-1881-48DE-AF0E-293CC8D76582}" srcId="{93988F73-1E53-4C8E-9FA5-0FA4F822A8B8}" destId="{AB1D1CE0-CD6B-4652-9116-6BB3D458F3FA}" srcOrd="0" destOrd="0" parTransId="{FF5F4232-ED07-4E1E-A60E-4E6028665F75}" sibTransId="{B917EB68-56A5-4AA3-9313-0B302F5F96BD}"/>
    <dgm:cxn modelId="{333DB5E5-BE0E-40A9-A34C-EA67DA1703FA}" type="presOf" srcId="{B917EB68-56A5-4AA3-9313-0B302F5F96BD}" destId="{3EBF10C8-7AD9-4CAA-BB77-001F757BAAF5}" srcOrd="0" destOrd="0" presId="urn:microsoft.com/office/officeart/2005/8/layout/process2"/>
    <dgm:cxn modelId="{3C8342E7-79EE-44DE-8886-33C6F4563586}" srcId="{93988F73-1E53-4C8E-9FA5-0FA4F822A8B8}" destId="{74F7784A-8C12-4D19-AE9A-232D9F0A078E}" srcOrd="1" destOrd="0" parTransId="{7AA358B9-C8B6-46DC-860D-54158C9C227F}" sibTransId="{03D949C5-C878-487D-9459-25F9F620252C}"/>
    <dgm:cxn modelId="{CA6F8FE7-8267-4C1D-98FD-7E1F2E99D8AD}" srcId="{93988F73-1E53-4C8E-9FA5-0FA4F822A8B8}" destId="{FEA752FD-0A38-4DA1-A0E3-92914EE33369}" srcOrd="2" destOrd="0" parTransId="{2BCEB43F-091F-447E-BE80-A0F57BCA9CB4}" sibTransId="{D02462BD-7748-4ACA-87E4-EC550F576976}"/>
    <dgm:cxn modelId="{16758470-3FDB-4392-AC10-BED72E140330}" type="presParOf" srcId="{87C85220-B852-4B68-9229-33679F9AB3B1}" destId="{1E802B9A-D00A-4A97-8E99-864C676E22DB}" srcOrd="0" destOrd="0" presId="urn:microsoft.com/office/officeart/2005/8/layout/process2"/>
    <dgm:cxn modelId="{32F02D85-EC89-4CD2-9810-BCD4AA9E7057}" type="presParOf" srcId="{87C85220-B852-4B68-9229-33679F9AB3B1}" destId="{3EBF10C8-7AD9-4CAA-BB77-001F757BAAF5}" srcOrd="1" destOrd="0" presId="urn:microsoft.com/office/officeart/2005/8/layout/process2"/>
    <dgm:cxn modelId="{4DD69C60-9FA2-450E-921E-173FF39EBBA4}" type="presParOf" srcId="{3EBF10C8-7AD9-4CAA-BB77-001F757BAAF5}" destId="{FB115247-8B61-4343-BFF2-7C5F69254129}" srcOrd="0" destOrd="0" presId="urn:microsoft.com/office/officeart/2005/8/layout/process2"/>
    <dgm:cxn modelId="{29653C38-0C47-47EB-9D5F-BC7355C77939}" type="presParOf" srcId="{87C85220-B852-4B68-9229-33679F9AB3B1}" destId="{228FC74F-5970-4EEE-A343-B825AD673B8E}" srcOrd="2" destOrd="0" presId="urn:microsoft.com/office/officeart/2005/8/layout/process2"/>
    <dgm:cxn modelId="{7B81C861-8C7C-4CF9-A283-456619C29C9E}" type="presParOf" srcId="{87C85220-B852-4B68-9229-33679F9AB3B1}" destId="{8838E0D2-AAAC-4184-87FA-12C74A49801E}" srcOrd="3" destOrd="0" presId="urn:microsoft.com/office/officeart/2005/8/layout/process2"/>
    <dgm:cxn modelId="{733C16BF-BB28-4EA2-8320-AA47BDDD5F28}" type="presParOf" srcId="{8838E0D2-AAAC-4184-87FA-12C74A49801E}" destId="{27BD6512-7A6C-46B3-8796-7FE8A4723070}" srcOrd="0" destOrd="0" presId="urn:microsoft.com/office/officeart/2005/8/layout/process2"/>
    <dgm:cxn modelId="{1512003D-375A-4D39-938A-9C2E355750CB}" type="presParOf" srcId="{87C85220-B852-4B68-9229-33679F9AB3B1}" destId="{43F258C4-AA3D-4D34-ACFE-E412CF07397D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2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4AB2C7-DD7E-43AE-A8EC-DDBE795BBECC}">
      <dsp:nvSpPr>
        <dsp:cNvPr id="0" name=""/>
        <dsp:cNvSpPr/>
      </dsp:nvSpPr>
      <dsp:spPr>
        <a:xfrm>
          <a:off x="4589997" y="2356"/>
          <a:ext cx="6876593" cy="2452039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t" anchorCtr="0">
          <a:noAutofit/>
        </a:bodyPr>
        <a:lstStyle/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000" kern="1200" dirty="0"/>
            <a:t>Realizou alterações na Lei nº 9.717, de 1998, com destaque para </a:t>
          </a:r>
          <a:r>
            <a:rPr lang="pt-BR" sz="2000" b="1" u="sng" kern="1200" dirty="0"/>
            <a:t>inclusão do art. 8º-B</a:t>
          </a:r>
          <a:r>
            <a:rPr lang="pt-BR" sz="2000" kern="1200" dirty="0"/>
            <a:t>, da Lei nº 9.717, de 1998, com exigência de </a:t>
          </a:r>
          <a:r>
            <a:rPr lang="pt-BR" sz="2000" b="1" u="sng" kern="1200" dirty="0"/>
            <a:t>requisitos mínimos</a:t>
          </a:r>
          <a:r>
            <a:rPr lang="pt-BR" sz="2000" kern="1200" dirty="0"/>
            <a:t> a serem atendidos pelos dirigentes, gestores de recursos e membros do comitê de investimentos e membros dos conselhos deliberativo e fiscal.</a:t>
          </a:r>
        </a:p>
      </dsp:txBody>
      <dsp:txXfrm>
        <a:off x="4589997" y="308861"/>
        <a:ext cx="5957078" cy="1839029"/>
      </dsp:txXfrm>
    </dsp:sp>
    <dsp:sp modelId="{8D9223BC-6629-4FAE-8CFE-2C7025BCEFA3}">
      <dsp:nvSpPr>
        <dsp:cNvPr id="0" name=""/>
        <dsp:cNvSpPr/>
      </dsp:nvSpPr>
      <dsp:spPr>
        <a:xfrm>
          <a:off x="5601" y="183834"/>
          <a:ext cx="4584395" cy="2089082"/>
        </a:xfrm>
        <a:prstGeom prst="roundRect">
          <a:avLst/>
        </a:prstGeom>
        <a:solidFill>
          <a:schemeClr val="accent4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6210" tIns="78105" rIns="156210" bIns="78105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4100" kern="1200" dirty="0">
              <a:solidFill>
                <a:schemeClr val="tx1"/>
              </a:solidFill>
            </a:rPr>
            <a:t>Lei nº 13.846/2019</a:t>
          </a:r>
        </a:p>
      </dsp:txBody>
      <dsp:txXfrm>
        <a:off x="107582" y="285815"/>
        <a:ext cx="4380433" cy="1885120"/>
      </dsp:txXfrm>
    </dsp:sp>
    <dsp:sp modelId="{FC74ED09-F767-41BD-BA5A-88217C412EF4}">
      <dsp:nvSpPr>
        <dsp:cNvPr id="0" name=""/>
        <dsp:cNvSpPr/>
      </dsp:nvSpPr>
      <dsp:spPr>
        <a:xfrm>
          <a:off x="4589997" y="2603305"/>
          <a:ext cx="6876593" cy="2385627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t" anchorCtr="0">
          <a:noAutofit/>
        </a:bodyPr>
        <a:lstStyle/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800" kern="1200" dirty="0"/>
            <a:t>Regulamentou o art. 8º-B, da Lei nº 9.717, de 1998, estabelecendo os </a:t>
          </a:r>
          <a:r>
            <a:rPr lang="pt-BR" sz="1800" b="1" u="sng" kern="1200" dirty="0"/>
            <a:t>requisitos mínimos</a:t>
          </a:r>
          <a:r>
            <a:rPr lang="pt-BR" sz="1800" kern="1200" dirty="0"/>
            <a:t> para nomeação ou permanência dos dirigentes da unidade gestora e conselheiros.</a:t>
          </a:r>
        </a:p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800" kern="1200" dirty="0"/>
            <a:t>O ente federativo ou o conselho deliberativo poderão estabelecer requisitos adicionais, destinados a melhoria da gestão do RPPS.</a:t>
          </a:r>
        </a:p>
      </dsp:txBody>
      <dsp:txXfrm>
        <a:off x="4589997" y="2901508"/>
        <a:ext cx="5981983" cy="1789221"/>
      </dsp:txXfrm>
    </dsp:sp>
    <dsp:sp modelId="{1C370D7F-2634-4E2C-B5E6-7B3846BEE16D}">
      <dsp:nvSpPr>
        <dsp:cNvPr id="0" name=""/>
        <dsp:cNvSpPr/>
      </dsp:nvSpPr>
      <dsp:spPr>
        <a:xfrm>
          <a:off x="5601" y="2811576"/>
          <a:ext cx="4584395" cy="2089082"/>
        </a:xfrm>
        <a:prstGeom prst="roundRect">
          <a:avLst/>
        </a:prstGeom>
        <a:solidFill>
          <a:schemeClr val="accent4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6210" tIns="78105" rIns="156210" bIns="78105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4100" kern="1200" dirty="0">
              <a:solidFill>
                <a:schemeClr val="tx1"/>
              </a:solidFill>
            </a:rPr>
            <a:t>Portarias nº 9.907/2020 e 1.467/2022</a:t>
          </a:r>
        </a:p>
      </dsp:txBody>
      <dsp:txXfrm>
        <a:off x="107582" y="2913557"/>
        <a:ext cx="4380433" cy="1885120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E832CF-ED83-4A53-9A18-7356BB192DB3}">
      <dsp:nvSpPr>
        <dsp:cNvPr id="0" name=""/>
        <dsp:cNvSpPr/>
      </dsp:nvSpPr>
      <dsp:spPr>
        <a:xfrm>
          <a:off x="1417299" y="2509325"/>
          <a:ext cx="14476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144762" y="4572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500" kern="1200"/>
        </a:p>
      </dsp:txBody>
      <dsp:txXfrm>
        <a:off x="1486061" y="2551425"/>
        <a:ext cx="7238" cy="7238"/>
      </dsp:txXfrm>
    </dsp:sp>
    <dsp:sp modelId="{6FAF0A75-3C33-432E-AD27-97C53E263A66}">
      <dsp:nvSpPr>
        <dsp:cNvPr id="0" name=""/>
        <dsp:cNvSpPr/>
      </dsp:nvSpPr>
      <dsp:spPr>
        <a:xfrm rot="16200000">
          <a:off x="-1170093" y="2034120"/>
          <a:ext cx="4132937" cy="1041848"/>
        </a:xfrm>
        <a:prstGeom prst="rect">
          <a:avLst/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600" kern="1200" dirty="0">
              <a:solidFill>
                <a:schemeClr val="tx1"/>
              </a:solidFill>
            </a:rPr>
            <a:t>Experiência Profissional</a:t>
          </a:r>
        </a:p>
      </dsp:txBody>
      <dsp:txXfrm>
        <a:off x="-1170093" y="2034120"/>
        <a:ext cx="4132937" cy="1041848"/>
      </dsp:txXfrm>
    </dsp:sp>
    <dsp:sp modelId="{ECCFED54-8499-4141-BA20-0DECA778AB50}">
      <dsp:nvSpPr>
        <dsp:cNvPr id="0" name=""/>
        <dsp:cNvSpPr/>
      </dsp:nvSpPr>
      <dsp:spPr>
        <a:xfrm>
          <a:off x="1562061" y="169760"/>
          <a:ext cx="3353826" cy="4770568"/>
        </a:xfrm>
        <a:prstGeom prst="rect">
          <a:avLst/>
        </a:prstGeom>
        <a:solidFill>
          <a:schemeClr val="accent4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600" kern="1200" dirty="0">
              <a:solidFill>
                <a:schemeClr val="tx1"/>
              </a:solidFill>
            </a:rPr>
            <a:t>Experiência, no mínimo, de </a:t>
          </a:r>
          <a:r>
            <a:rPr lang="pt-BR" sz="2600" u="sng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 anos</a:t>
          </a:r>
          <a:r>
            <a:rPr lang="pt-BR" sz="2600" u="none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</a:t>
          </a:r>
          <a:r>
            <a:rPr lang="pt-BR" sz="2600" u="sng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conforme especificidade de cada cargo ou função</a:t>
          </a:r>
          <a:r>
            <a:rPr lang="pt-BR" sz="2600" u="none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pt-BR" sz="2600" kern="1200" dirty="0">
              <a:solidFill>
                <a:schemeClr val="tx1"/>
              </a:solidFill>
            </a:rPr>
            <a:t>(previdenciária, financeira, administrativa, contábil, jurídica, de fiscalização, atuarial ou auditoria), conforme </a:t>
          </a:r>
          <a:r>
            <a:rPr lang="pt-BR" sz="2600" u="sng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definido na legislação ou pelo Conselho Deliberativo.</a:t>
          </a:r>
          <a:endParaRPr lang="pt-BR" sz="2600" kern="1200" dirty="0">
            <a:solidFill>
              <a:schemeClr val="tx1"/>
            </a:solidFill>
          </a:endParaRPr>
        </a:p>
      </dsp:txBody>
      <dsp:txXfrm>
        <a:off x="1562061" y="169760"/>
        <a:ext cx="3353826" cy="4770568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CDAC74-5777-47F8-9CCE-6B46DF84C6A7}">
      <dsp:nvSpPr>
        <dsp:cNvPr id="0" name=""/>
        <dsp:cNvSpPr/>
      </dsp:nvSpPr>
      <dsp:spPr>
        <a:xfrm>
          <a:off x="0" y="3862"/>
          <a:ext cx="6024399" cy="2054236"/>
        </a:xfrm>
        <a:prstGeom prst="roundRect">
          <a:avLst>
            <a:gd name="adj" fmla="val 10000"/>
          </a:avLst>
        </a:prstGeom>
        <a:solidFill>
          <a:schemeClr val="bg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i="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Vigente a partir de </a:t>
          </a:r>
          <a:r>
            <a:rPr lang="pt-BR" sz="1800" b="1" i="0" u="sng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27/04/2020</a:t>
          </a:r>
          <a:r>
            <a:rPr lang="pt-BR" sz="1800" b="1" i="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(Dirigentes) e a partir de </a:t>
          </a:r>
          <a:r>
            <a:rPr lang="pt-BR" sz="1800" b="1" i="0" u="sng" kern="1200" dirty="0">
              <a:solidFill>
                <a:schemeClr val="tx1"/>
              </a:solidFill>
              <a:effectLst/>
            </a:rPr>
            <a:t>01/</a:t>
          </a:r>
          <a:r>
            <a:rPr lang="pt-BR" sz="1800" b="1" i="0" u="sng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07/2022</a:t>
          </a:r>
          <a:r>
            <a:rPr lang="pt-BR" sz="1800" b="1" i="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(Responsável pela Gestão dos Recursos do RPPS), </a:t>
          </a:r>
          <a:r>
            <a:rPr lang="pt-BR" sz="1800" b="1" i="0" u="sng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exigido somente para os nomeados ou reconduzidos após essas datas.</a:t>
          </a:r>
          <a:endParaRPr lang="pt-BR" sz="1800" b="1" i="0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0167" y="64029"/>
        <a:ext cx="5904065" cy="1933902"/>
      </dsp:txXfrm>
    </dsp:sp>
    <dsp:sp modelId="{9698D813-4B69-425D-BDC1-493A9515173B}">
      <dsp:nvSpPr>
        <dsp:cNvPr id="0" name=""/>
        <dsp:cNvSpPr/>
      </dsp:nvSpPr>
      <dsp:spPr>
        <a:xfrm rot="5400000">
          <a:off x="2821794" y="2083486"/>
          <a:ext cx="380809" cy="45697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900" kern="1200"/>
        </a:p>
      </dsp:txBody>
      <dsp:txXfrm rot="-5400000">
        <a:off x="2875108" y="2121567"/>
        <a:ext cx="274183" cy="266566"/>
      </dsp:txXfrm>
    </dsp:sp>
    <dsp:sp modelId="{14A333BB-9019-4177-ABCA-FE10279E7B09}">
      <dsp:nvSpPr>
        <dsp:cNvPr id="0" name=""/>
        <dsp:cNvSpPr/>
      </dsp:nvSpPr>
      <dsp:spPr>
        <a:xfrm>
          <a:off x="0" y="2565844"/>
          <a:ext cx="6024399" cy="714743"/>
        </a:xfrm>
        <a:prstGeom prst="roundRect">
          <a:avLst>
            <a:gd name="adj" fmla="val 10000"/>
          </a:avLst>
        </a:prstGeom>
        <a:solidFill>
          <a:schemeClr val="bg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Exemplos: declaração do empregador, registro em Carteira de Trabalho, Currículo, contrato de prestação de prestação de serviços, carta de recomendação, etc.</a:t>
          </a:r>
        </a:p>
      </dsp:txBody>
      <dsp:txXfrm>
        <a:off x="20934" y="2586778"/>
        <a:ext cx="5982531" cy="672875"/>
      </dsp:txXfrm>
    </dsp:sp>
    <dsp:sp modelId="{FD3468B6-EFAC-400B-8A18-91EF5F868E70}">
      <dsp:nvSpPr>
        <dsp:cNvPr id="0" name=""/>
        <dsp:cNvSpPr/>
      </dsp:nvSpPr>
      <dsp:spPr>
        <a:xfrm rot="5400000">
          <a:off x="2821794" y="3305975"/>
          <a:ext cx="380809" cy="45697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900" kern="1200"/>
        </a:p>
      </dsp:txBody>
      <dsp:txXfrm rot="-5400000">
        <a:off x="2875108" y="3344056"/>
        <a:ext cx="274183" cy="266566"/>
      </dsp:txXfrm>
    </dsp:sp>
    <dsp:sp modelId="{74B33D70-4F06-479D-832F-3F46306242BF}">
      <dsp:nvSpPr>
        <dsp:cNvPr id="0" name=""/>
        <dsp:cNvSpPr/>
      </dsp:nvSpPr>
      <dsp:spPr>
        <a:xfrm>
          <a:off x="0" y="3788333"/>
          <a:ext cx="6024399" cy="637078"/>
        </a:xfrm>
        <a:prstGeom prst="roundRect">
          <a:avLst>
            <a:gd name="adj" fmla="val 10000"/>
          </a:avLst>
        </a:prstGeom>
        <a:solidFill>
          <a:schemeClr val="bg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u="sng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Batimento Automático</a:t>
          </a:r>
          <a:r>
            <a:rPr lang="pt-BR" sz="1800" b="1" u="none" kern="1200" dirty="0">
              <a:solidFill>
                <a:schemeClr val="tx1"/>
              </a:solidFill>
              <a:effectLst/>
            </a:rPr>
            <a:t> p</a:t>
          </a:r>
          <a:r>
            <a:rPr lang="pt-BR" sz="18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elo  CADPREV a partir de 31/07/2024</a:t>
          </a:r>
          <a:endParaRPr lang="pt-BR" sz="1800" kern="1200" dirty="0">
            <a:solidFill>
              <a:schemeClr val="tx1"/>
            </a:solidFill>
          </a:endParaRPr>
        </a:p>
      </dsp:txBody>
      <dsp:txXfrm>
        <a:off x="18659" y="3806992"/>
        <a:ext cx="5987081" cy="599760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E832CF-ED83-4A53-9A18-7356BB192DB3}">
      <dsp:nvSpPr>
        <dsp:cNvPr id="0" name=""/>
        <dsp:cNvSpPr/>
      </dsp:nvSpPr>
      <dsp:spPr>
        <a:xfrm>
          <a:off x="2229575" y="2663613"/>
          <a:ext cx="18979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189796" y="4572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500" kern="1200"/>
        </a:p>
      </dsp:txBody>
      <dsp:txXfrm>
        <a:off x="2319728" y="2704588"/>
        <a:ext cx="9489" cy="9489"/>
      </dsp:txXfrm>
    </dsp:sp>
    <dsp:sp modelId="{6FAF0A75-3C33-432E-AD27-97C53E263A66}">
      <dsp:nvSpPr>
        <dsp:cNvPr id="0" name=""/>
        <dsp:cNvSpPr/>
      </dsp:nvSpPr>
      <dsp:spPr>
        <a:xfrm rot="16200000">
          <a:off x="-994531" y="2194560"/>
          <a:ext cx="5418667" cy="1029546"/>
        </a:xfrm>
        <a:prstGeom prst="rect">
          <a:avLst/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600" kern="1200" dirty="0">
              <a:solidFill>
                <a:schemeClr val="tx1"/>
              </a:solidFill>
            </a:rPr>
            <a:t>Formação Superior</a:t>
          </a:r>
        </a:p>
      </dsp:txBody>
      <dsp:txXfrm>
        <a:off x="-994531" y="2194560"/>
        <a:ext cx="5418667" cy="1029546"/>
      </dsp:txXfrm>
    </dsp:sp>
    <dsp:sp modelId="{ECCFED54-8499-4141-BA20-0DECA778AB50}">
      <dsp:nvSpPr>
        <dsp:cNvPr id="0" name=""/>
        <dsp:cNvSpPr/>
      </dsp:nvSpPr>
      <dsp:spPr>
        <a:xfrm>
          <a:off x="2419371" y="598911"/>
          <a:ext cx="4066985" cy="4220843"/>
        </a:xfrm>
        <a:prstGeom prst="rect">
          <a:avLst/>
        </a:prstGeom>
        <a:solidFill>
          <a:schemeClr val="accent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Qualquer Curso Superior</a:t>
          </a:r>
        </a:p>
      </dsp:txBody>
      <dsp:txXfrm>
        <a:off x="2419371" y="598911"/>
        <a:ext cx="4066985" cy="4220843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CDAC74-5777-47F8-9CCE-6B46DF84C6A7}">
      <dsp:nvSpPr>
        <dsp:cNvPr id="0" name=""/>
        <dsp:cNvSpPr/>
      </dsp:nvSpPr>
      <dsp:spPr>
        <a:xfrm>
          <a:off x="227639" y="3569"/>
          <a:ext cx="5569119" cy="1595311"/>
        </a:xfrm>
        <a:prstGeom prst="roundRect">
          <a:avLst>
            <a:gd name="adj" fmla="val 10000"/>
          </a:avLst>
        </a:prstGeom>
        <a:solidFill>
          <a:schemeClr val="bg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i="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Vigente a partir de </a:t>
          </a:r>
          <a:r>
            <a:rPr lang="pt-BR" sz="1800" b="1" i="0" u="sng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27/04/2020</a:t>
          </a:r>
          <a:r>
            <a:rPr lang="pt-BR" sz="1800" b="1" i="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(Dirigentes) e a partir de </a:t>
          </a:r>
          <a:r>
            <a:rPr lang="pt-BR" sz="1800" b="1" i="0" u="sng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01/07/2022</a:t>
          </a:r>
          <a:r>
            <a:rPr lang="pt-BR" sz="1800" b="1" i="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(Responsável pela Gestão dos Recursos do RPPS).</a:t>
          </a:r>
        </a:p>
      </dsp:txBody>
      <dsp:txXfrm>
        <a:off x="274364" y="50294"/>
        <a:ext cx="5475669" cy="1501861"/>
      </dsp:txXfrm>
    </dsp:sp>
    <dsp:sp modelId="{9698D813-4B69-425D-BDC1-493A9515173B}">
      <dsp:nvSpPr>
        <dsp:cNvPr id="0" name=""/>
        <dsp:cNvSpPr/>
      </dsp:nvSpPr>
      <dsp:spPr>
        <a:xfrm rot="5400000">
          <a:off x="2864332" y="1618597"/>
          <a:ext cx="295734" cy="35488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400" kern="1200"/>
        </a:p>
      </dsp:txBody>
      <dsp:txXfrm rot="-5400000">
        <a:off x="2905735" y="1648170"/>
        <a:ext cx="212929" cy="207014"/>
      </dsp:txXfrm>
    </dsp:sp>
    <dsp:sp modelId="{28CEB10F-5982-43C9-88E7-EF4863198644}">
      <dsp:nvSpPr>
        <dsp:cNvPr id="0" name=""/>
        <dsp:cNvSpPr/>
      </dsp:nvSpPr>
      <dsp:spPr>
        <a:xfrm>
          <a:off x="407777" y="1993194"/>
          <a:ext cx="5208843" cy="788626"/>
        </a:xfrm>
        <a:prstGeom prst="roundRect">
          <a:avLst>
            <a:gd name="adj" fmla="val 10000"/>
          </a:avLst>
        </a:prstGeom>
        <a:solidFill>
          <a:schemeClr val="bg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i="0" u="sng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Somente para os nomeados ou reconduzidos após as datas acima.</a:t>
          </a:r>
          <a:r>
            <a:rPr lang="pt-BR" sz="1800" b="1" i="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endParaRPr lang="pt-BR" sz="1800" kern="1200" dirty="0">
            <a:solidFill>
              <a:schemeClr val="tx1"/>
            </a:solidFill>
          </a:endParaRPr>
        </a:p>
      </dsp:txBody>
      <dsp:txXfrm>
        <a:off x="430875" y="2016292"/>
        <a:ext cx="5162647" cy="742430"/>
      </dsp:txXfrm>
    </dsp:sp>
    <dsp:sp modelId="{D8B75032-6E6D-4459-BBB2-3EB9C36C7765}">
      <dsp:nvSpPr>
        <dsp:cNvPr id="0" name=""/>
        <dsp:cNvSpPr/>
      </dsp:nvSpPr>
      <dsp:spPr>
        <a:xfrm rot="5400000">
          <a:off x="2864332" y="2801536"/>
          <a:ext cx="295734" cy="35488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400" kern="1200"/>
        </a:p>
      </dsp:txBody>
      <dsp:txXfrm rot="-5400000">
        <a:off x="2905735" y="2831109"/>
        <a:ext cx="212929" cy="207014"/>
      </dsp:txXfrm>
    </dsp:sp>
    <dsp:sp modelId="{74B33D70-4F06-479D-832F-3F46306242BF}">
      <dsp:nvSpPr>
        <dsp:cNvPr id="0" name=""/>
        <dsp:cNvSpPr/>
      </dsp:nvSpPr>
      <dsp:spPr>
        <a:xfrm>
          <a:off x="227639" y="3176133"/>
          <a:ext cx="5569119" cy="1249570"/>
        </a:xfrm>
        <a:prstGeom prst="roundRect">
          <a:avLst>
            <a:gd name="adj" fmla="val 10000"/>
          </a:avLst>
        </a:prstGeom>
        <a:solidFill>
          <a:schemeClr val="bg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u="sng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Batimento automático</a:t>
          </a:r>
          <a:r>
            <a:rPr lang="pt-BR" sz="1800" b="1" u="none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pelo CADPREV a partir de 31/07/2024</a:t>
          </a:r>
          <a:r>
            <a:rPr lang="pt-BR" sz="18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</a:t>
          </a:r>
          <a:endParaRPr lang="pt-BR" sz="1800" kern="1200" dirty="0">
            <a:solidFill>
              <a:schemeClr val="tx1"/>
            </a:solidFill>
          </a:endParaRPr>
        </a:p>
      </dsp:txBody>
      <dsp:txXfrm>
        <a:off x="264238" y="3212732"/>
        <a:ext cx="5495921" cy="1176372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5670B6-26F0-43B9-BC50-F43EA6D1A65B}">
      <dsp:nvSpPr>
        <dsp:cNvPr id="0" name=""/>
        <dsp:cNvSpPr/>
      </dsp:nvSpPr>
      <dsp:spPr>
        <a:xfrm>
          <a:off x="841617" y="1451692"/>
          <a:ext cx="1682061" cy="841030"/>
        </a:xfrm>
        <a:prstGeom prst="roundRect">
          <a:avLst>
            <a:gd name="adj" fmla="val 10000"/>
          </a:avLst>
        </a:prstGeom>
        <a:solidFill>
          <a:srgbClr val="FF660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b="1" kern="1200" dirty="0">
              <a:solidFill>
                <a:schemeClr val="tx1"/>
              </a:solidFill>
            </a:rPr>
            <a:t>Habilitação</a:t>
          </a:r>
        </a:p>
      </dsp:txBody>
      <dsp:txXfrm>
        <a:off x="866250" y="1476325"/>
        <a:ext cx="1632795" cy="791764"/>
      </dsp:txXfrm>
    </dsp:sp>
    <dsp:sp modelId="{417E1F6C-8EC5-415C-AC00-52B567E85998}">
      <dsp:nvSpPr>
        <dsp:cNvPr id="0" name=""/>
        <dsp:cNvSpPr/>
      </dsp:nvSpPr>
      <dsp:spPr>
        <a:xfrm rot="17692822">
          <a:off x="2060490" y="1126603"/>
          <a:ext cx="1599203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1599203" y="2021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500" kern="1200"/>
        </a:p>
      </dsp:txBody>
      <dsp:txXfrm>
        <a:off x="2820111" y="1106838"/>
        <a:ext cx="79960" cy="79960"/>
      </dsp:txXfrm>
    </dsp:sp>
    <dsp:sp modelId="{8C1E3D60-566A-4E0D-A5A2-0E38CD9E39F3}">
      <dsp:nvSpPr>
        <dsp:cNvPr id="0" name=""/>
        <dsp:cNvSpPr/>
      </dsp:nvSpPr>
      <dsp:spPr>
        <a:xfrm>
          <a:off x="3196504" y="914"/>
          <a:ext cx="1682061" cy="841030"/>
        </a:xfrm>
        <a:prstGeom prst="roundRect">
          <a:avLst>
            <a:gd name="adj" fmla="val 10000"/>
          </a:avLst>
        </a:prstGeom>
        <a:solidFill>
          <a:srgbClr val="FFC00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b="1" kern="1200" dirty="0">
              <a:solidFill>
                <a:schemeClr val="tx1"/>
              </a:solidFill>
            </a:rPr>
            <a:t>Antecedentes pessoais</a:t>
          </a:r>
        </a:p>
      </dsp:txBody>
      <dsp:txXfrm>
        <a:off x="3221137" y="25547"/>
        <a:ext cx="1632795" cy="791764"/>
      </dsp:txXfrm>
    </dsp:sp>
    <dsp:sp modelId="{404B6513-EFFB-4C60-AE0F-49DC7ACDB73C}">
      <dsp:nvSpPr>
        <dsp:cNvPr id="0" name=""/>
        <dsp:cNvSpPr/>
      </dsp:nvSpPr>
      <dsp:spPr>
        <a:xfrm rot="19457599">
          <a:off x="2445798" y="1610196"/>
          <a:ext cx="828586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828586" y="2021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500" kern="1200"/>
        </a:p>
      </dsp:txBody>
      <dsp:txXfrm>
        <a:off x="2839377" y="1609696"/>
        <a:ext cx="41429" cy="41429"/>
      </dsp:txXfrm>
    </dsp:sp>
    <dsp:sp modelId="{A784EA09-A7DB-49E3-9A9F-DC9BDC980EFD}">
      <dsp:nvSpPr>
        <dsp:cNvPr id="0" name=""/>
        <dsp:cNvSpPr/>
      </dsp:nvSpPr>
      <dsp:spPr>
        <a:xfrm>
          <a:off x="3196504" y="968099"/>
          <a:ext cx="1682061" cy="841030"/>
        </a:xfrm>
        <a:prstGeom prst="roundRect">
          <a:avLst>
            <a:gd name="adj" fmla="val 10000"/>
          </a:avLst>
        </a:prstGeom>
        <a:solidFill>
          <a:schemeClr val="accent6">
            <a:lumMod val="60000"/>
            <a:lumOff val="4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b="1" kern="1200" dirty="0">
              <a:solidFill>
                <a:schemeClr val="tx1"/>
              </a:solidFill>
            </a:rPr>
            <a:t>Certificação profissional</a:t>
          </a:r>
        </a:p>
      </dsp:txBody>
      <dsp:txXfrm>
        <a:off x="3221137" y="992732"/>
        <a:ext cx="1632795" cy="791764"/>
      </dsp:txXfrm>
    </dsp:sp>
    <dsp:sp modelId="{E53FC3F6-349A-4944-87EC-390A0504CA06}">
      <dsp:nvSpPr>
        <dsp:cNvPr id="0" name=""/>
        <dsp:cNvSpPr/>
      </dsp:nvSpPr>
      <dsp:spPr>
        <a:xfrm rot="2142401">
          <a:off x="2445798" y="2093789"/>
          <a:ext cx="828586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828586" y="2021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500" kern="1200"/>
        </a:p>
      </dsp:txBody>
      <dsp:txXfrm>
        <a:off x="2839377" y="2093289"/>
        <a:ext cx="41429" cy="41429"/>
      </dsp:txXfrm>
    </dsp:sp>
    <dsp:sp modelId="{31153E8F-8833-46BC-B009-164E85E2D214}">
      <dsp:nvSpPr>
        <dsp:cNvPr id="0" name=""/>
        <dsp:cNvSpPr/>
      </dsp:nvSpPr>
      <dsp:spPr>
        <a:xfrm>
          <a:off x="3196504" y="1935285"/>
          <a:ext cx="1682061" cy="841030"/>
        </a:xfrm>
        <a:prstGeom prst="roundRect">
          <a:avLst>
            <a:gd name="adj" fmla="val 10000"/>
          </a:avLst>
        </a:prstGeom>
        <a:solidFill>
          <a:schemeClr val="accent4">
            <a:lumMod val="75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b="1" kern="1200" dirty="0">
              <a:solidFill>
                <a:schemeClr val="tx1"/>
              </a:solidFill>
            </a:rPr>
            <a:t>Experiência profissional</a:t>
          </a:r>
        </a:p>
      </dsp:txBody>
      <dsp:txXfrm>
        <a:off x="3221137" y="1959918"/>
        <a:ext cx="1632795" cy="791764"/>
      </dsp:txXfrm>
    </dsp:sp>
    <dsp:sp modelId="{F3E07030-EBBB-43FE-BC23-221FC1F7D710}">
      <dsp:nvSpPr>
        <dsp:cNvPr id="0" name=""/>
        <dsp:cNvSpPr/>
      </dsp:nvSpPr>
      <dsp:spPr>
        <a:xfrm rot="3907178">
          <a:off x="2060490" y="2577382"/>
          <a:ext cx="1599203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1599203" y="2021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500" kern="1200"/>
        </a:p>
      </dsp:txBody>
      <dsp:txXfrm>
        <a:off x="2820111" y="2557617"/>
        <a:ext cx="79960" cy="79960"/>
      </dsp:txXfrm>
    </dsp:sp>
    <dsp:sp modelId="{C7578876-52FB-4D50-B98C-E3112B701BD4}">
      <dsp:nvSpPr>
        <dsp:cNvPr id="0" name=""/>
        <dsp:cNvSpPr/>
      </dsp:nvSpPr>
      <dsp:spPr>
        <a:xfrm>
          <a:off x="3196504" y="2902470"/>
          <a:ext cx="1682061" cy="841030"/>
        </a:xfrm>
        <a:prstGeom prst="roundRect">
          <a:avLst>
            <a:gd name="adj" fmla="val 10000"/>
          </a:avLst>
        </a:prstGeom>
        <a:solidFill>
          <a:schemeClr val="bg2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b="1" kern="1200" dirty="0">
              <a:solidFill>
                <a:schemeClr val="tx1"/>
              </a:solidFill>
            </a:rPr>
            <a:t>Formação superior</a:t>
          </a:r>
        </a:p>
      </dsp:txBody>
      <dsp:txXfrm>
        <a:off x="3221137" y="2927103"/>
        <a:ext cx="1632795" cy="791764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5670B6-26F0-43B9-BC50-F43EA6D1A65B}">
      <dsp:nvSpPr>
        <dsp:cNvPr id="0" name=""/>
        <dsp:cNvSpPr/>
      </dsp:nvSpPr>
      <dsp:spPr>
        <a:xfrm>
          <a:off x="1767" y="212079"/>
          <a:ext cx="2514126" cy="613164"/>
        </a:xfrm>
        <a:prstGeom prst="roundRect">
          <a:avLst>
            <a:gd name="adj" fmla="val 10000"/>
          </a:avLst>
        </a:prstGeom>
        <a:solidFill>
          <a:schemeClr val="accent2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5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Representante Legal do Ente</a:t>
          </a:r>
        </a:p>
      </dsp:txBody>
      <dsp:txXfrm>
        <a:off x="19726" y="230038"/>
        <a:ext cx="2478208" cy="577246"/>
      </dsp:txXfrm>
    </dsp:sp>
    <dsp:sp modelId="{AD876D92-F212-48EB-8A9C-9AF081707EE8}">
      <dsp:nvSpPr>
        <dsp:cNvPr id="0" name=""/>
        <dsp:cNvSpPr/>
      </dsp:nvSpPr>
      <dsp:spPr>
        <a:xfrm rot="21526358">
          <a:off x="2515817" y="492874"/>
          <a:ext cx="672124" cy="37177"/>
        </a:xfrm>
        <a:custGeom>
          <a:avLst/>
          <a:gdLst/>
          <a:ahLst/>
          <a:cxnLst/>
          <a:rect l="0" t="0" r="0" b="0"/>
          <a:pathLst>
            <a:path>
              <a:moveTo>
                <a:pt x="0" y="18588"/>
              </a:moveTo>
              <a:lnTo>
                <a:pt x="672124" y="18588"/>
              </a:lnTo>
            </a:path>
          </a:pathLst>
        </a:custGeom>
        <a:noFill/>
        <a:ln w="12700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500" kern="1200"/>
        </a:p>
      </dsp:txBody>
      <dsp:txXfrm>
        <a:off x="2835076" y="494659"/>
        <a:ext cx="33606" cy="33606"/>
      </dsp:txXfrm>
    </dsp:sp>
    <dsp:sp modelId="{5D789BB7-8146-4DDF-9F47-20032A932E39}">
      <dsp:nvSpPr>
        <dsp:cNvPr id="0" name=""/>
        <dsp:cNvSpPr/>
      </dsp:nvSpPr>
      <dsp:spPr>
        <a:xfrm>
          <a:off x="3187864" y="258163"/>
          <a:ext cx="3169600" cy="492201"/>
        </a:xfrm>
        <a:prstGeom prst="roundRect">
          <a:avLst>
            <a:gd name="adj" fmla="val 10000"/>
          </a:avLst>
        </a:prstGeom>
        <a:solidFill>
          <a:schemeClr val="bg2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500" kern="1200" dirty="0"/>
            <a:t>     </a:t>
          </a:r>
          <a:r>
            <a:rPr lang="pt-BR" sz="1500" b="1" kern="1200" dirty="0"/>
            <a:t> </a:t>
          </a:r>
          <a:r>
            <a:rPr lang="pt-BR" sz="1500" b="1" kern="1200" dirty="0">
              <a:solidFill>
                <a:schemeClr val="tx1"/>
              </a:solidFill>
            </a:rPr>
            <a:t>Representante Legal da Unidade Gestora </a:t>
          </a:r>
        </a:p>
      </dsp:txBody>
      <dsp:txXfrm>
        <a:off x="3202280" y="272579"/>
        <a:ext cx="3140768" cy="463369"/>
      </dsp:txXfrm>
    </dsp:sp>
    <dsp:sp modelId="{889BC92A-F07B-411E-A541-F4BA1F3B2EAD}">
      <dsp:nvSpPr>
        <dsp:cNvPr id="0" name=""/>
        <dsp:cNvSpPr/>
      </dsp:nvSpPr>
      <dsp:spPr>
        <a:xfrm>
          <a:off x="1767" y="2071064"/>
          <a:ext cx="2406729" cy="649534"/>
        </a:xfrm>
        <a:prstGeom prst="roundRect">
          <a:avLst>
            <a:gd name="adj" fmla="val 10000"/>
          </a:avLst>
        </a:prstGeom>
        <a:solidFill>
          <a:schemeClr val="accent2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5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Representante legal da Unidade Gestora</a:t>
          </a:r>
        </a:p>
      </dsp:txBody>
      <dsp:txXfrm>
        <a:off x="20791" y="2090088"/>
        <a:ext cx="2368681" cy="611486"/>
      </dsp:txXfrm>
    </dsp:sp>
    <dsp:sp modelId="{417E1F6C-8EC5-415C-AC00-52B567E85998}">
      <dsp:nvSpPr>
        <dsp:cNvPr id="0" name=""/>
        <dsp:cNvSpPr/>
      </dsp:nvSpPr>
      <dsp:spPr>
        <a:xfrm rot="18023523">
          <a:off x="2136279" y="1902002"/>
          <a:ext cx="1101899" cy="37177"/>
        </a:xfrm>
        <a:custGeom>
          <a:avLst/>
          <a:gdLst/>
          <a:ahLst/>
          <a:cxnLst/>
          <a:rect l="0" t="0" r="0" b="0"/>
          <a:pathLst>
            <a:path>
              <a:moveTo>
                <a:pt x="0" y="18588"/>
              </a:moveTo>
              <a:lnTo>
                <a:pt x="1101899" y="18588"/>
              </a:lnTo>
            </a:path>
          </a:pathLst>
        </a:custGeom>
        <a:noFill/>
        <a:ln w="12700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500" kern="1200"/>
        </a:p>
      </dsp:txBody>
      <dsp:txXfrm>
        <a:off x="2659682" y="1893043"/>
        <a:ext cx="55094" cy="55094"/>
      </dsp:txXfrm>
    </dsp:sp>
    <dsp:sp modelId="{8C1E3D60-566A-4E0D-A5A2-0E38CD9E39F3}">
      <dsp:nvSpPr>
        <dsp:cNvPr id="0" name=""/>
        <dsp:cNvSpPr/>
      </dsp:nvSpPr>
      <dsp:spPr>
        <a:xfrm>
          <a:off x="2965963" y="1287975"/>
          <a:ext cx="3598031" cy="314750"/>
        </a:xfrm>
        <a:prstGeom prst="roundRect">
          <a:avLst>
            <a:gd name="adj" fmla="val 10000"/>
          </a:avLst>
        </a:prstGeom>
        <a:solidFill>
          <a:schemeClr val="bg2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500" b="1" kern="1200" dirty="0">
              <a:solidFill>
                <a:schemeClr val="tx1"/>
              </a:solidFill>
            </a:rPr>
            <a:t>Demais membros da diretoria</a:t>
          </a:r>
        </a:p>
      </dsp:txBody>
      <dsp:txXfrm>
        <a:off x="2975182" y="1297194"/>
        <a:ext cx="3579593" cy="296312"/>
      </dsp:txXfrm>
    </dsp:sp>
    <dsp:sp modelId="{404B6513-EFFB-4C60-AE0F-49DC7ACDB73C}">
      <dsp:nvSpPr>
        <dsp:cNvPr id="0" name=""/>
        <dsp:cNvSpPr/>
      </dsp:nvSpPr>
      <dsp:spPr>
        <a:xfrm rot="18904479">
          <a:off x="2296366" y="2106037"/>
          <a:ext cx="768085" cy="37177"/>
        </a:xfrm>
        <a:custGeom>
          <a:avLst/>
          <a:gdLst/>
          <a:ahLst/>
          <a:cxnLst/>
          <a:rect l="0" t="0" r="0" b="0"/>
          <a:pathLst>
            <a:path>
              <a:moveTo>
                <a:pt x="0" y="18588"/>
              </a:moveTo>
              <a:lnTo>
                <a:pt x="768085" y="18588"/>
              </a:lnTo>
            </a:path>
          </a:pathLst>
        </a:custGeom>
        <a:noFill/>
        <a:ln w="12700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500" kern="1200"/>
        </a:p>
      </dsp:txBody>
      <dsp:txXfrm>
        <a:off x="2661207" y="2105424"/>
        <a:ext cx="38404" cy="38404"/>
      </dsp:txXfrm>
    </dsp:sp>
    <dsp:sp modelId="{A784EA09-A7DB-49E3-9A9F-DC9BDC980EFD}">
      <dsp:nvSpPr>
        <dsp:cNvPr id="0" name=""/>
        <dsp:cNvSpPr/>
      </dsp:nvSpPr>
      <dsp:spPr>
        <a:xfrm>
          <a:off x="2952322" y="1702244"/>
          <a:ext cx="3588976" cy="302353"/>
        </a:xfrm>
        <a:prstGeom prst="roundRect">
          <a:avLst>
            <a:gd name="adj" fmla="val 10000"/>
          </a:avLst>
        </a:prstGeom>
        <a:solidFill>
          <a:schemeClr val="bg2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500" b="1" kern="1200" dirty="0">
              <a:solidFill>
                <a:schemeClr val="tx1"/>
              </a:solidFill>
            </a:rPr>
            <a:t>Membros do conselho deliberativo</a:t>
          </a:r>
        </a:p>
      </dsp:txBody>
      <dsp:txXfrm>
        <a:off x="2961178" y="1711100"/>
        <a:ext cx="3571264" cy="284641"/>
      </dsp:txXfrm>
    </dsp:sp>
    <dsp:sp modelId="{89B6D030-6D1E-4367-8101-8523446CA667}">
      <dsp:nvSpPr>
        <dsp:cNvPr id="0" name=""/>
        <dsp:cNvSpPr/>
      </dsp:nvSpPr>
      <dsp:spPr>
        <a:xfrm rot="21085961">
          <a:off x="2405351" y="2335250"/>
          <a:ext cx="563757" cy="37177"/>
        </a:xfrm>
        <a:custGeom>
          <a:avLst/>
          <a:gdLst/>
          <a:ahLst/>
          <a:cxnLst/>
          <a:rect l="0" t="0" r="0" b="0"/>
          <a:pathLst>
            <a:path>
              <a:moveTo>
                <a:pt x="0" y="18588"/>
              </a:moveTo>
              <a:lnTo>
                <a:pt x="563757" y="18588"/>
              </a:lnTo>
            </a:path>
          </a:pathLst>
        </a:custGeom>
        <a:noFill/>
        <a:ln w="12700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500" kern="1200"/>
        </a:p>
      </dsp:txBody>
      <dsp:txXfrm>
        <a:off x="2673135" y="2339745"/>
        <a:ext cx="28187" cy="28187"/>
      </dsp:txXfrm>
    </dsp:sp>
    <dsp:sp modelId="{18F3CE9C-B410-4A54-8765-4D61C681AD76}">
      <dsp:nvSpPr>
        <dsp:cNvPr id="0" name=""/>
        <dsp:cNvSpPr/>
      </dsp:nvSpPr>
      <dsp:spPr>
        <a:xfrm>
          <a:off x="2965963" y="2123939"/>
          <a:ext cx="3579569" cy="375816"/>
        </a:xfrm>
        <a:prstGeom prst="roundRect">
          <a:avLst>
            <a:gd name="adj" fmla="val 10000"/>
          </a:avLst>
        </a:prstGeom>
        <a:solidFill>
          <a:schemeClr val="bg2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500" b="1" kern="1200" dirty="0">
              <a:solidFill>
                <a:schemeClr val="tx1"/>
              </a:solidFill>
            </a:rPr>
            <a:t>Membros do conselho fiscal</a:t>
          </a:r>
        </a:p>
      </dsp:txBody>
      <dsp:txXfrm>
        <a:off x="2976970" y="2134946"/>
        <a:ext cx="3557555" cy="353802"/>
      </dsp:txXfrm>
    </dsp:sp>
    <dsp:sp modelId="{B7BDD89F-D44F-4590-9106-34130775BF5F}">
      <dsp:nvSpPr>
        <dsp:cNvPr id="0" name=""/>
        <dsp:cNvSpPr/>
      </dsp:nvSpPr>
      <dsp:spPr>
        <a:xfrm rot="2165023">
          <a:off x="2342329" y="2580377"/>
          <a:ext cx="689799" cy="37177"/>
        </a:xfrm>
        <a:custGeom>
          <a:avLst/>
          <a:gdLst/>
          <a:ahLst/>
          <a:cxnLst/>
          <a:rect l="0" t="0" r="0" b="0"/>
          <a:pathLst>
            <a:path>
              <a:moveTo>
                <a:pt x="0" y="18588"/>
              </a:moveTo>
              <a:lnTo>
                <a:pt x="689799" y="18588"/>
              </a:lnTo>
            </a:path>
          </a:pathLst>
        </a:custGeom>
        <a:noFill/>
        <a:ln w="12700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500" kern="1200"/>
        </a:p>
      </dsp:txBody>
      <dsp:txXfrm>
        <a:off x="2669984" y="2581721"/>
        <a:ext cx="34489" cy="34489"/>
      </dsp:txXfrm>
    </dsp:sp>
    <dsp:sp modelId="{C161E9AC-E624-41B5-BEB0-04A4B70CB8C7}">
      <dsp:nvSpPr>
        <dsp:cNvPr id="0" name=""/>
        <dsp:cNvSpPr/>
      </dsp:nvSpPr>
      <dsp:spPr>
        <a:xfrm>
          <a:off x="2965963" y="2621088"/>
          <a:ext cx="3539755" cy="362024"/>
        </a:xfrm>
        <a:prstGeom prst="roundRect">
          <a:avLst>
            <a:gd name="adj" fmla="val 10000"/>
          </a:avLst>
        </a:prstGeom>
        <a:solidFill>
          <a:schemeClr val="bg2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500" b="1" kern="1200" dirty="0">
              <a:solidFill>
                <a:schemeClr val="tx1"/>
              </a:solidFill>
            </a:rPr>
            <a:t>Responsável pela gestão dos recursos</a:t>
          </a:r>
        </a:p>
      </dsp:txBody>
      <dsp:txXfrm>
        <a:off x="2976566" y="2631691"/>
        <a:ext cx="3518549" cy="340818"/>
      </dsp:txXfrm>
    </dsp:sp>
    <dsp:sp modelId="{06587E88-6ED4-4F6F-B77D-B82AA1AF9F45}">
      <dsp:nvSpPr>
        <dsp:cNvPr id="0" name=""/>
        <dsp:cNvSpPr/>
      </dsp:nvSpPr>
      <dsp:spPr>
        <a:xfrm rot="3340894">
          <a:off x="2169151" y="2830419"/>
          <a:ext cx="1097390" cy="37177"/>
        </a:xfrm>
        <a:custGeom>
          <a:avLst/>
          <a:gdLst/>
          <a:ahLst/>
          <a:cxnLst/>
          <a:rect l="0" t="0" r="0" b="0"/>
          <a:pathLst>
            <a:path>
              <a:moveTo>
                <a:pt x="0" y="18588"/>
              </a:moveTo>
              <a:lnTo>
                <a:pt x="1097390" y="18588"/>
              </a:lnTo>
            </a:path>
          </a:pathLst>
        </a:custGeom>
        <a:noFill/>
        <a:ln w="12700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500" kern="1200"/>
        </a:p>
      </dsp:txBody>
      <dsp:txXfrm>
        <a:off x="2690411" y="2821573"/>
        <a:ext cx="54869" cy="54869"/>
      </dsp:txXfrm>
    </dsp:sp>
    <dsp:sp modelId="{5DCE3AC4-D85A-4028-963D-C8FFB85C5E01}">
      <dsp:nvSpPr>
        <dsp:cNvPr id="0" name=""/>
        <dsp:cNvSpPr/>
      </dsp:nvSpPr>
      <dsp:spPr>
        <a:xfrm>
          <a:off x="3027196" y="3113768"/>
          <a:ext cx="3525526" cy="376832"/>
        </a:xfrm>
        <a:prstGeom prst="roundRect">
          <a:avLst>
            <a:gd name="adj" fmla="val 10000"/>
          </a:avLst>
        </a:prstGeom>
        <a:solidFill>
          <a:schemeClr val="bg2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500" b="1" kern="1200" dirty="0">
              <a:solidFill>
                <a:schemeClr val="tx1"/>
              </a:solidFill>
            </a:rPr>
            <a:t>Membros do comitê de investimentos</a:t>
          </a:r>
        </a:p>
      </dsp:txBody>
      <dsp:txXfrm>
        <a:off x="3038233" y="3124805"/>
        <a:ext cx="3503452" cy="354758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725826-8AEC-47DA-9ADD-AD81AF6E0EA4}">
      <dsp:nvSpPr>
        <dsp:cNvPr id="0" name=""/>
        <dsp:cNvSpPr/>
      </dsp:nvSpPr>
      <dsp:spPr>
        <a:xfrm>
          <a:off x="2609645" y="467028"/>
          <a:ext cx="4319096" cy="4601786"/>
        </a:xfrm>
        <a:prstGeom prst="blockArc">
          <a:avLst>
            <a:gd name="adj1" fmla="val 11311392"/>
            <a:gd name="adj2" fmla="val 17817685"/>
            <a:gd name="adj3" fmla="val 4634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3C33079-CFBD-499C-A3CC-A51D6B429040}">
      <dsp:nvSpPr>
        <dsp:cNvPr id="0" name=""/>
        <dsp:cNvSpPr/>
      </dsp:nvSpPr>
      <dsp:spPr>
        <a:xfrm>
          <a:off x="2592278" y="1223385"/>
          <a:ext cx="4263946" cy="3529145"/>
        </a:xfrm>
        <a:prstGeom prst="blockArc">
          <a:avLst>
            <a:gd name="adj1" fmla="val 3030343"/>
            <a:gd name="adj2" fmla="val 11673848"/>
            <a:gd name="adj3" fmla="val 4634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8350ACC-9CC5-4696-AC61-468469CA4BD7}">
      <dsp:nvSpPr>
        <dsp:cNvPr id="0" name=""/>
        <dsp:cNvSpPr/>
      </dsp:nvSpPr>
      <dsp:spPr>
        <a:xfrm>
          <a:off x="4979181" y="486438"/>
          <a:ext cx="4374858" cy="4626132"/>
        </a:xfrm>
        <a:prstGeom prst="blockArc">
          <a:avLst>
            <a:gd name="adj1" fmla="val 424196"/>
            <a:gd name="adj2" fmla="val 7240188"/>
            <a:gd name="adj3" fmla="val 4634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C476B80-5E1D-461B-AECA-3EE5DCDAD16C}">
      <dsp:nvSpPr>
        <dsp:cNvPr id="0" name=""/>
        <dsp:cNvSpPr/>
      </dsp:nvSpPr>
      <dsp:spPr>
        <a:xfrm>
          <a:off x="5407179" y="432040"/>
          <a:ext cx="3737836" cy="3817420"/>
        </a:xfrm>
        <a:prstGeom prst="blockArc">
          <a:avLst>
            <a:gd name="adj1" fmla="val 13421893"/>
            <a:gd name="adj2" fmla="val 1186595"/>
            <a:gd name="adj3" fmla="val 4634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F32CF61-819C-4851-93F6-F371107F4449}">
      <dsp:nvSpPr>
        <dsp:cNvPr id="0" name=""/>
        <dsp:cNvSpPr/>
      </dsp:nvSpPr>
      <dsp:spPr>
        <a:xfrm>
          <a:off x="4525198" y="1852312"/>
          <a:ext cx="2819615" cy="1580558"/>
        </a:xfrm>
        <a:prstGeom prst="ellipse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Objetivo: </a:t>
          </a:r>
          <a:r>
            <a:rPr lang="pt-BR" sz="1800" b="1" u="sng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profissionalização da gestão dos RPPS</a:t>
          </a:r>
        </a:p>
      </dsp:txBody>
      <dsp:txXfrm>
        <a:off x="4938121" y="2083779"/>
        <a:ext cx="1993769" cy="1117624"/>
      </dsp:txXfrm>
    </dsp:sp>
    <dsp:sp modelId="{9A09868F-FB80-4C00-A898-2055B80CC3D0}">
      <dsp:nvSpPr>
        <dsp:cNvPr id="0" name=""/>
        <dsp:cNvSpPr/>
      </dsp:nvSpPr>
      <dsp:spPr>
        <a:xfrm>
          <a:off x="4578978" y="5686"/>
          <a:ext cx="2312811" cy="1725636"/>
        </a:xfrm>
        <a:prstGeom prst="ellipse">
          <a:avLst/>
        </a:prstGeom>
        <a:solidFill>
          <a:srgbClr val="FFFF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Melhoria da qualificação técnica</a:t>
          </a:r>
        </a:p>
      </dsp:txBody>
      <dsp:txXfrm>
        <a:off x="4917681" y="258400"/>
        <a:ext cx="1635405" cy="1220208"/>
      </dsp:txXfrm>
    </dsp:sp>
    <dsp:sp modelId="{C4B977C3-EF4B-4F74-AD71-6A9856DFB1E8}">
      <dsp:nvSpPr>
        <dsp:cNvPr id="0" name=""/>
        <dsp:cNvSpPr/>
      </dsp:nvSpPr>
      <dsp:spPr>
        <a:xfrm>
          <a:off x="8128714" y="2088232"/>
          <a:ext cx="2305454" cy="1947122"/>
        </a:xfrm>
        <a:prstGeom prst="ellipse">
          <a:avLst/>
        </a:prstGeom>
        <a:solidFill>
          <a:schemeClr val="accent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Atuação mais independente e transparência na gestão</a:t>
          </a:r>
        </a:p>
      </dsp:txBody>
      <dsp:txXfrm>
        <a:off x="8466340" y="2373381"/>
        <a:ext cx="1630202" cy="1376824"/>
      </dsp:txXfrm>
    </dsp:sp>
    <dsp:sp modelId="{7D0D78A1-A1ED-4C50-A7B7-D19F8E62FEE6}">
      <dsp:nvSpPr>
        <dsp:cNvPr id="0" name=""/>
        <dsp:cNvSpPr/>
      </dsp:nvSpPr>
      <dsp:spPr>
        <a:xfrm>
          <a:off x="4791872" y="3655696"/>
          <a:ext cx="2575438" cy="1953511"/>
        </a:xfrm>
        <a:prstGeom prst="ellipse">
          <a:avLst/>
        </a:prstGeom>
        <a:solidFill>
          <a:schemeClr val="accent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Aperfeiçoamento do processo de escolha dos profissionais, com base em critérios técnicos</a:t>
          </a:r>
        </a:p>
      </dsp:txBody>
      <dsp:txXfrm>
        <a:off x="5169036" y="3941781"/>
        <a:ext cx="1821110" cy="1381341"/>
      </dsp:txXfrm>
    </dsp:sp>
    <dsp:sp modelId="{75C8AD52-39BF-475A-BC31-26F4BCFFB0B0}">
      <dsp:nvSpPr>
        <dsp:cNvPr id="0" name=""/>
        <dsp:cNvSpPr/>
      </dsp:nvSpPr>
      <dsp:spPr>
        <a:xfrm>
          <a:off x="1369952" y="1375773"/>
          <a:ext cx="2583484" cy="2152615"/>
        </a:xfrm>
        <a:prstGeom prst="ellipse">
          <a:avLst/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Fortalecer a gestão do RPPS, como instrumento da busca da sustentabilidade do RPPS</a:t>
          </a:r>
        </a:p>
      </dsp:txBody>
      <dsp:txXfrm>
        <a:off x="1748294" y="1691016"/>
        <a:ext cx="1826800" cy="152212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0F9D05-CB82-4C69-B1D4-366436545EF8}">
      <dsp:nvSpPr>
        <dsp:cNvPr id="0" name=""/>
        <dsp:cNvSpPr/>
      </dsp:nvSpPr>
      <dsp:spPr>
        <a:xfrm>
          <a:off x="847737" y="2736304"/>
          <a:ext cx="554335" cy="15844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77167" y="0"/>
              </a:lnTo>
              <a:lnTo>
                <a:pt x="277167" y="1584418"/>
              </a:lnTo>
              <a:lnTo>
                <a:pt x="554335" y="1584418"/>
              </a:lnTo>
            </a:path>
          </a:pathLst>
        </a:custGeom>
        <a:noFill/>
        <a:ln w="12700" cap="flat" cmpd="sng" algn="ctr">
          <a:solidFill>
            <a:schemeClr val="accent5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600" kern="1200"/>
        </a:p>
      </dsp:txBody>
      <dsp:txXfrm>
        <a:off x="1082940" y="3486548"/>
        <a:ext cx="83929" cy="83929"/>
      </dsp:txXfrm>
    </dsp:sp>
    <dsp:sp modelId="{CBF6B397-F8B1-4F67-A9E7-32D609B32FAF}">
      <dsp:nvSpPr>
        <dsp:cNvPr id="0" name=""/>
        <dsp:cNvSpPr/>
      </dsp:nvSpPr>
      <dsp:spPr>
        <a:xfrm>
          <a:off x="847737" y="2736304"/>
          <a:ext cx="554335" cy="5281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77167" y="0"/>
              </a:lnTo>
              <a:lnTo>
                <a:pt x="277167" y="528139"/>
              </a:lnTo>
              <a:lnTo>
                <a:pt x="554335" y="528139"/>
              </a:lnTo>
            </a:path>
          </a:pathLst>
        </a:custGeom>
        <a:noFill/>
        <a:ln w="12700" cap="flat" cmpd="sng" algn="ctr">
          <a:solidFill>
            <a:schemeClr val="accent5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500" kern="1200"/>
        </a:p>
      </dsp:txBody>
      <dsp:txXfrm>
        <a:off x="1105764" y="2981232"/>
        <a:ext cx="38282" cy="38282"/>
      </dsp:txXfrm>
    </dsp:sp>
    <dsp:sp modelId="{DB50CEB2-47FE-48AA-9E1A-13AD1A4A2E7D}">
      <dsp:nvSpPr>
        <dsp:cNvPr id="0" name=""/>
        <dsp:cNvSpPr/>
      </dsp:nvSpPr>
      <dsp:spPr>
        <a:xfrm>
          <a:off x="847737" y="2208164"/>
          <a:ext cx="554335" cy="528139"/>
        </a:xfrm>
        <a:custGeom>
          <a:avLst/>
          <a:gdLst/>
          <a:ahLst/>
          <a:cxnLst/>
          <a:rect l="0" t="0" r="0" b="0"/>
          <a:pathLst>
            <a:path>
              <a:moveTo>
                <a:pt x="0" y="528139"/>
              </a:moveTo>
              <a:lnTo>
                <a:pt x="277167" y="528139"/>
              </a:lnTo>
              <a:lnTo>
                <a:pt x="277167" y="0"/>
              </a:lnTo>
              <a:lnTo>
                <a:pt x="554335" y="0"/>
              </a:lnTo>
            </a:path>
          </a:pathLst>
        </a:custGeom>
        <a:noFill/>
        <a:ln w="12700" cap="flat" cmpd="sng" algn="ctr">
          <a:solidFill>
            <a:schemeClr val="accent5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500" kern="1200"/>
        </a:p>
      </dsp:txBody>
      <dsp:txXfrm>
        <a:off x="1105764" y="2453092"/>
        <a:ext cx="38282" cy="38282"/>
      </dsp:txXfrm>
    </dsp:sp>
    <dsp:sp modelId="{83476EBB-3FC0-4839-A8FE-C08367AE7092}">
      <dsp:nvSpPr>
        <dsp:cNvPr id="0" name=""/>
        <dsp:cNvSpPr/>
      </dsp:nvSpPr>
      <dsp:spPr>
        <a:xfrm>
          <a:off x="847737" y="1151885"/>
          <a:ext cx="554335" cy="1584418"/>
        </a:xfrm>
        <a:custGeom>
          <a:avLst/>
          <a:gdLst/>
          <a:ahLst/>
          <a:cxnLst/>
          <a:rect l="0" t="0" r="0" b="0"/>
          <a:pathLst>
            <a:path>
              <a:moveTo>
                <a:pt x="0" y="1584418"/>
              </a:moveTo>
              <a:lnTo>
                <a:pt x="277167" y="1584418"/>
              </a:lnTo>
              <a:lnTo>
                <a:pt x="277167" y="0"/>
              </a:lnTo>
              <a:lnTo>
                <a:pt x="554335" y="0"/>
              </a:lnTo>
            </a:path>
          </a:pathLst>
        </a:custGeom>
        <a:noFill/>
        <a:ln w="12700" cap="flat" cmpd="sng" algn="ctr">
          <a:solidFill>
            <a:schemeClr val="accent5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600" kern="1200"/>
        </a:p>
      </dsp:txBody>
      <dsp:txXfrm>
        <a:off x="1082940" y="1902129"/>
        <a:ext cx="83929" cy="83929"/>
      </dsp:txXfrm>
    </dsp:sp>
    <dsp:sp modelId="{EC891421-077A-496F-B34A-4E2B7EAE9A10}">
      <dsp:nvSpPr>
        <dsp:cNvPr id="0" name=""/>
        <dsp:cNvSpPr/>
      </dsp:nvSpPr>
      <dsp:spPr>
        <a:xfrm rot="16200000">
          <a:off x="-1798519" y="2313792"/>
          <a:ext cx="4447490" cy="845023"/>
        </a:xfrm>
        <a:prstGeom prst="rect">
          <a:avLst/>
        </a:prstGeom>
        <a:solidFill>
          <a:schemeClr val="accent2"/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9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Tipos de certificação</a:t>
          </a:r>
        </a:p>
      </dsp:txBody>
      <dsp:txXfrm>
        <a:off x="-1798519" y="2313792"/>
        <a:ext cx="4447490" cy="845023"/>
      </dsp:txXfrm>
    </dsp:sp>
    <dsp:sp modelId="{064A9814-579A-4001-930A-54D811B48B2F}">
      <dsp:nvSpPr>
        <dsp:cNvPr id="0" name=""/>
        <dsp:cNvSpPr/>
      </dsp:nvSpPr>
      <dsp:spPr>
        <a:xfrm>
          <a:off x="1402073" y="729373"/>
          <a:ext cx="2771676" cy="845023"/>
        </a:xfrm>
        <a:prstGeom prst="rect">
          <a:avLst/>
        </a:prstGeom>
        <a:solidFill>
          <a:schemeClr val="accent4"/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Certificação dos dirigentes da U.G. do RPPS</a:t>
          </a:r>
        </a:p>
      </dsp:txBody>
      <dsp:txXfrm>
        <a:off x="1402073" y="729373"/>
        <a:ext cx="2771676" cy="845023"/>
      </dsp:txXfrm>
    </dsp:sp>
    <dsp:sp modelId="{9F7F4FEE-B63A-4FF5-A4F4-9719113C10F1}">
      <dsp:nvSpPr>
        <dsp:cNvPr id="0" name=""/>
        <dsp:cNvSpPr/>
      </dsp:nvSpPr>
      <dsp:spPr>
        <a:xfrm>
          <a:off x="1402073" y="1785652"/>
          <a:ext cx="2771676" cy="845023"/>
        </a:xfrm>
        <a:prstGeom prst="rect">
          <a:avLst/>
        </a:prstGeom>
        <a:solidFill>
          <a:schemeClr val="bg2"/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i="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Certificação dos membros do conselho deliberativo</a:t>
          </a:r>
        </a:p>
      </dsp:txBody>
      <dsp:txXfrm>
        <a:off x="1402073" y="1785652"/>
        <a:ext cx="2771676" cy="845023"/>
      </dsp:txXfrm>
    </dsp:sp>
    <dsp:sp modelId="{03F7619E-0967-4C15-840F-EAE447E3129F}">
      <dsp:nvSpPr>
        <dsp:cNvPr id="0" name=""/>
        <dsp:cNvSpPr/>
      </dsp:nvSpPr>
      <dsp:spPr>
        <a:xfrm>
          <a:off x="1402073" y="2841931"/>
          <a:ext cx="2771676" cy="845023"/>
        </a:xfrm>
        <a:prstGeom prst="rect">
          <a:avLst/>
        </a:prstGeom>
        <a:solidFill>
          <a:srgbClr val="92D050"/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i="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Certificação dos membros do conselho fiscal</a:t>
          </a:r>
        </a:p>
      </dsp:txBody>
      <dsp:txXfrm>
        <a:off x="1402073" y="2841931"/>
        <a:ext cx="2771676" cy="845023"/>
      </dsp:txXfrm>
    </dsp:sp>
    <dsp:sp modelId="{7D8B1A23-1894-48B9-BD9A-190648D578A9}">
      <dsp:nvSpPr>
        <dsp:cNvPr id="0" name=""/>
        <dsp:cNvSpPr/>
      </dsp:nvSpPr>
      <dsp:spPr>
        <a:xfrm>
          <a:off x="1402073" y="3898210"/>
          <a:ext cx="2771676" cy="845023"/>
        </a:xfrm>
        <a:prstGeom prst="rect">
          <a:avLst/>
        </a:prstGeom>
        <a:solidFill>
          <a:schemeClr val="accent5">
            <a:lumMod val="40000"/>
            <a:lumOff val="6000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i="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Certificação do Responsável pela Gestão dos Recursos e membros do Comitê de Investimentos</a:t>
          </a:r>
        </a:p>
      </dsp:txBody>
      <dsp:txXfrm>
        <a:off x="1402073" y="3898210"/>
        <a:ext cx="2771676" cy="845023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AEAF4F-DAB7-4606-87B9-36EEAC97BCDF}">
      <dsp:nvSpPr>
        <dsp:cNvPr id="0" name=""/>
        <dsp:cNvSpPr/>
      </dsp:nvSpPr>
      <dsp:spPr>
        <a:xfrm>
          <a:off x="5486400" y="2881920"/>
          <a:ext cx="3881668" cy="6736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6838"/>
              </a:lnTo>
              <a:lnTo>
                <a:pt x="3881668" y="336838"/>
              </a:lnTo>
              <a:lnTo>
                <a:pt x="3881668" y="67367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D083636-E357-4DFC-9EBF-C43805F6B840}">
      <dsp:nvSpPr>
        <dsp:cNvPr id="0" name=""/>
        <dsp:cNvSpPr/>
      </dsp:nvSpPr>
      <dsp:spPr>
        <a:xfrm>
          <a:off x="5440679" y="2881920"/>
          <a:ext cx="91440" cy="67367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7367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B6844D5-BC0B-45B9-AFA5-C1C716F6AA84}">
      <dsp:nvSpPr>
        <dsp:cNvPr id="0" name=""/>
        <dsp:cNvSpPr/>
      </dsp:nvSpPr>
      <dsp:spPr>
        <a:xfrm>
          <a:off x="1604731" y="2881920"/>
          <a:ext cx="3881668" cy="673677"/>
        </a:xfrm>
        <a:custGeom>
          <a:avLst/>
          <a:gdLst/>
          <a:ahLst/>
          <a:cxnLst/>
          <a:rect l="0" t="0" r="0" b="0"/>
          <a:pathLst>
            <a:path>
              <a:moveTo>
                <a:pt x="3881668" y="0"/>
              </a:moveTo>
              <a:lnTo>
                <a:pt x="3881668" y="336838"/>
              </a:lnTo>
              <a:lnTo>
                <a:pt x="0" y="336838"/>
              </a:lnTo>
              <a:lnTo>
                <a:pt x="0" y="67367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C8E38D3-469B-4C73-B897-9DFBD30C66A6}">
      <dsp:nvSpPr>
        <dsp:cNvPr id="0" name=""/>
        <dsp:cNvSpPr/>
      </dsp:nvSpPr>
      <dsp:spPr>
        <a:xfrm>
          <a:off x="2606073" y="288036"/>
          <a:ext cx="5760652" cy="2593884"/>
        </a:xfrm>
        <a:prstGeom prst="rect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40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Modalidades de Certificação</a:t>
          </a:r>
        </a:p>
      </dsp:txBody>
      <dsp:txXfrm>
        <a:off x="2606073" y="288036"/>
        <a:ext cx="5760652" cy="2593884"/>
      </dsp:txXfrm>
    </dsp:sp>
    <dsp:sp modelId="{72188B61-4CCB-4976-80E2-9A8819B34FC9}">
      <dsp:nvSpPr>
        <dsp:cNvPr id="0" name=""/>
        <dsp:cNvSpPr/>
      </dsp:nvSpPr>
      <dsp:spPr>
        <a:xfrm>
          <a:off x="736" y="3555598"/>
          <a:ext cx="3207990" cy="1603995"/>
        </a:xfrm>
        <a:prstGeom prst="rect">
          <a:avLst/>
        </a:prstGeom>
        <a:solidFill>
          <a:srgbClr val="FFFF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8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Exame por Provas</a:t>
          </a:r>
        </a:p>
      </dsp:txBody>
      <dsp:txXfrm>
        <a:off x="736" y="3555598"/>
        <a:ext cx="3207990" cy="1603995"/>
      </dsp:txXfrm>
    </dsp:sp>
    <dsp:sp modelId="{9B4E1EFB-51F4-4C7E-896F-4855851EF45B}">
      <dsp:nvSpPr>
        <dsp:cNvPr id="0" name=""/>
        <dsp:cNvSpPr/>
      </dsp:nvSpPr>
      <dsp:spPr>
        <a:xfrm>
          <a:off x="3882404" y="3555598"/>
          <a:ext cx="3207990" cy="1603995"/>
        </a:xfrm>
        <a:prstGeom prst="rect">
          <a:avLst/>
        </a:prstGeom>
        <a:solidFill>
          <a:schemeClr val="accent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8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Exame por Provas, Títulos e Experiência</a:t>
          </a:r>
        </a:p>
      </dsp:txBody>
      <dsp:txXfrm>
        <a:off x="3882404" y="3555598"/>
        <a:ext cx="3207990" cy="1603995"/>
      </dsp:txXfrm>
    </dsp:sp>
    <dsp:sp modelId="{07CC81BD-EB0C-4DCB-AC69-9D7CEDE52200}">
      <dsp:nvSpPr>
        <dsp:cNvPr id="0" name=""/>
        <dsp:cNvSpPr/>
      </dsp:nvSpPr>
      <dsp:spPr>
        <a:xfrm>
          <a:off x="7764073" y="3555598"/>
          <a:ext cx="3207990" cy="1603995"/>
        </a:xfrm>
        <a:prstGeom prst="rect">
          <a:avLst/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8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Programa de Qualificação Continuada</a:t>
          </a:r>
        </a:p>
      </dsp:txBody>
      <dsp:txXfrm>
        <a:off x="7764073" y="3555598"/>
        <a:ext cx="3207990" cy="1603995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FED28F-C596-41F6-9B97-7FE4733ED12A}">
      <dsp:nvSpPr>
        <dsp:cNvPr id="0" name=""/>
        <dsp:cNvSpPr/>
      </dsp:nvSpPr>
      <dsp:spPr>
        <a:xfrm>
          <a:off x="845643" y="2"/>
          <a:ext cx="1993188" cy="1156966"/>
        </a:xfrm>
        <a:prstGeom prst="ellipse">
          <a:avLst/>
        </a:prstGeom>
        <a:solidFill>
          <a:schemeClr val="accent2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Exame por provas (</a:t>
          </a:r>
          <a:r>
            <a:rPr lang="pt-BR" sz="14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aproveitamento obtido)</a:t>
          </a:r>
        </a:p>
      </dsp:txBody>
      <dsp:txXfrm>
        <a:off x="1137539" y="169436"/>
        <a:ext cx="1409396" cy="818098"/>
      </dsp:txXfrm>
    </dsp:sp>
    <dsp:sp modelId="{5569ACDF-334D-4DAA-A2A2-950AA07CCC66}">
      <dsp:nvSpPr>
        <dsp:cNvPr id="0" name=""/>
        <dsp:cNvSpPr/>
      </dsp:nvSpPr>
      <dsp:spPr>
        <a:xfrm>
          <a:off x="3000678" y="460"/>
          <a:ext cx="1156049" cy="1156049"/>
        </a:xfrm>
        <a:prstGeom prst="mathPlus">
          <a:avLst/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900" kern="1200"/>
        </a:p>
      </dsp:txBody>
      <dsp:txXfrm>
        <a:off x="3153912" y="442533"/>
        <a:ext cx="849581" cy="271903"/>
      </dsp:txXfrm>
    </dsp:sp>
    <dsp:sp modelId="{7E99E33F-E768-4198-BDD8-8755F7567CA1}">
      <dsp:nvSpPr>
        <dsp:cNvPr id="0" name=""/>
        <dsp:cNvSpPr/>
      </dsp:nvSpPr>
      <dsp:spPr>
        <a:xfrm>
          <a:off x="4318575" y="2"/>
          <a:ext cx="1993188" cy="1156966"/>
        </a:xfrm>
        <a:prstGeom prst="ellipse">
          <a:avLst/>
        </a:prstGeom>
        <a:solidFill>
          <a:schemeClr val="accent6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Títulos e Experiência </a:t>
          </a:r>
          <a:r>
            <a:rPr lang="pt-BR" sz="14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(pontuação de 0 (zero) até 10 (pontos)</a:t>
          </a:r>
        </a:p>
      </dsp:txBody>
      <dsp:txXfrm>
        <a:off x="4610471" y="169436"/>
        <a:ext cx="1409396" cy="818098"/>
      </dsp:txXfrm>
    </dsp:sp>
    <dsp:sp modelId="{9A32A5A3-9311-4A2A-B801-C5DFA9EA1A0C}">
      <dsp:nvSpPr>
        <dsp:cNvPr id="0" name=""/>
        <dsp:cNvSpPr/>
      </dsp:nvSpPr>
      <dsp:spPr>
        <a:xfrm>
          <a:off x="6473610" y="460"/>
          <a:ext cx="1156049" cy="1156049"/>
        </a:xfrm>
        <a:prstGeom prst="mathEqual">
          <a:avLst/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4800" kern="1200"/>
        </a:p>
      </dsp:txBody>
      <dsp:txXfrm>
        <a:off x="6626844" y="238606"/>
        <a:ext cx="849581" cy="679757"/>
      </dsp:txXfrm>
    </dsp:sp>
    <dsp:sp modelId="{52B6CE45-B61C-4193-ACB3-9499F4AEDAF7}">
      <dsp:nvSpPr>
        <dsp:cNvPr id="0" name=""/>
        <dsp:cNvSpPr/>
      </dsp:nvSpPr>
      <dsp:spPr>
        <a:xfrm>
          <a:off x="7791506" y="2"/>
          <a:ext cx="1993188" cy="1156966"/>
        </a:xfrm>
        <a:prstGeom prst="ellipse">
          <a:avLst/>
        </a:prstGeom>
        <a:solidFill>
          <a:schemeClr val="accent1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Nota Final</a:t>
          </a:r>
        </a:p>
      </dsp:txBody>
      <dsp:txXfrm>
        <a:off x="8083402" y="169436"/>
        <a:ext cx="1409396" cy="818098"/>
      </dsp:txXfrm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F37025-FEA9-4CFB-8FDE-B0C2ACCAF922}">
      <dsp:nvSpPr>
        <dsp:cNvPr id="0" name=""/>
        <dsp:cNvSpPr/>
      </dsp:nvSpPr>
      <dsp:spPr>
        <a:xfrm>
          <a:off x="101189" y="1186440"/>
          <a:ext cx="5619272" cy="66109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ED298E-52D2-4660-97E8-373B18111F7C}">
      <dsp:nvSpPr>
        <dsp:cNvPr id="0" name=""/>
        <dsp:cNvSpPr/>
      </dsp:nvSpPr>
      <dsp:spPr>
        <a:xfrm>
          <a:off x="885" y="1435876"/>
          <a:ext cx="412812" cy="41281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0A6601-6A2E-4876-8429-623C3F3BE67B}">
      <dsp:nvSpPr>
        <dsp:cNvPr id="0" name=""/>
        <dsp:cNvSpPr/>
      </dsp:nvSpPr>
      <dsp:spPr>
        <a:xfrm>
          <a:off x="885" y="0"/>
          <a:ext cx="5619272" cy="11875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900" b="1" u="sng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99FF99"/>
              </a:highlight>
              <a:latin typeface="Times New Roman" panose="02020603050405020304" pitchFamily="18" charset="0"/>
              <a:cs typeface="Times New Roman" panose="02020603050405020304" pitchFamily="18" charset="0"/>
            </a:rPr>
            <a:t>Até 31/12/2025</a:t>
          </a:r>
          <a:r>
            <a:rPr lang="pt-BR" sz="1900" b="1" u="none" kern="1200" dirty="0">
              <a:highlight>
                <a:srgbClr val="99FF99"/>
              </a:highlight>
              <a:latin typeface="Times New Roman" panose="02020603050405020304" pitchFamily="18" charset="0"/>
              <a:cs typeface="Times New Roman" panose="02020603050405020304" pitchFamily="18" charset="0"/>
            </a:rPr>
            <a:t>: </a:t>
          </a:r>
          <a:r>
            <a:rPr lang="pt-BR" sz="1900" b="1" kern="1200" dirty="0">
              <a:highlight>
                <a:srgbClr val="99FF99"/>
              </a:highlight>
              <a:latin typeface="Times New Roman" panose="02020603050405020304" pitchFamily="18" charset="0"/>
              <a:cs typeface="Times New Roman" panose="02020603050405020304" pitchFamily="18" charset="0"/>
            </a:rPr>
            <a:t>certificação básica para todos os cargos e funções, </a:t>
          </a:r>
          <a:r>
            <a:rPr lang="pt-BR" sz="1900" b="1" u="sng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99FF99"/>
              </a:highlight>
              <a:latin typeface="Times New Roman" panose="02020603050405020304" pitchFamily="18" charset="0"/>
              <a:cs typeface="Times New Roman" panose="02020603050405020304" pitchFamily="18" charset="0"/>
            </a:rPr>
            <a:t>a iniciar-se em 31/07/2024</a:t>
          </a:r>
        </a:p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900" b="1" u="sng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99FF99"/>
              </a:highlight>
              <a:latin typeface="Times New Roman" panose="02020603050405020304" pitchFamily="18" charset="0"/>
              <a:cs typeface="Times New Roman" panose="02020603050405020304" pitchFamily="18" charset="0"/>
            </a:rPr>
            <a:t>Comissão</a:t>
          </a:r>
          <a:r>
            <a:rPr lang="pt-BR" sz="1900" b="1" u="none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99FF99"/>
              </a:highlight>
              <a:latin typeface="Times New Roman" panose="02020603050405020304" pitchFamily="18" charset="0"/>
              <a:cs typeface="Times New Roman" panose="02020603050405020304" pitchFamily="18" charset="0"/>
            </a:rPr>
            <a:t>: certificação básica será aceita para todos os níveis de graduação, durante seu prazo de validade</a:t>
          </a:r>
        </a:p>
      </dsp:txBody>
      <dsp:txXfrm>
        <a:off x="885" y="0"/>
        <a:ext cx="5619272" cy="1187597"/>
      </dsp:txXfrm>
    </dsp:sp>
    <dsp:sp modelId="{E8D87F3C-AAAC-4BBD-9054-5E4ED51106C0}">
      <dsp:nvSpPr>
        <dsp:cNvPr id="0" name=""/>
        <dsp:cNvSpPr/>
      </dsp:nvSpPr>
      <dsp:spPr>
        <a:xfrm>
          <a:off x="885" y="2398128"/>
          <a:ext cx="412801" cy="41280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9CB901B-5EE5-4AE8-A570-DB870A7FCDB4}">
      <dsp:nvSpPr>
        <dsp:cNvPr id="0" name=""/>
        <dsp:cNvSpPr/>
      </dsp:nvSpPr>
      <dsp:spPr>
        <a:xfrm>
          <a:off x="394234" y="2123408"/>
          <a:ext cx="5225923" cy="9622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just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700" b="1" u="sng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Maioria</a:t>
          </a:r>
          <a:r>
            <a:rPr lang="pt-BR" sz="17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dos dirigentes, incluindo a obrigatoriedade do Dirigente Máximo, com batimento anual no dia 31/07.</a:t>
          </a:r>
        </a:p>
      </dsp:txBody>
      <dsp:txXfrm>
        <a:off x="394234" y="2123408"/>
        <a:ext cx="5225923" cy="962242"/>
      </dsp:txXfrm>
    </dsp:sp>
    <dsp:sp modelId="{9DD3F647-7502-47AC-9A3A-756414B434B1}">
      <dsp:nvSpPr>
        <dsp:cNvPr id="0" name=""/>
        <dsp:cNvSpPr/>
      </dsp:nvSpPr>
      <dsp:spPr>
        <a:xfrm>
          <a:off x="885" y="3360370"/>
          <a:ext cx="412801" cy="41280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DA72D65-A7AB-4C77-915F-CC9681006A97}">
      <dsp:nvSpPr>
        <dsp:cNvPr id="0" name=""/>
        <dsp:cNvSpPr/>
      </dsp:nvSpPr>
      <dsp:spPr>
        <a:xfrm>
          <a:off x="394234" y="3085650"/>
          <a:ext cx="5225923" cy="9622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700" b="1" u="sng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1/3</a:t>
          </a:r>
          <a:r>
            <a:rPr lang="pt-BR" sz="17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dos membros titulares dos Conselhos Deliberativo e Fiscal, com batimento anual no dia 31/07. </a:t>
          </a:r>
        </a:p>
      </dsp:txBody>
      <dsp:txXfrm>
        <a:off x="394234" y="3085650"/>
        <a:ext cx="5225923" cy="962242"/>
      </dsp:txXfrm>
    </dsp:sp>
    <dsp:sp modelId="{9C39ED3D-12D8-4D73-B32F-7CE4D8BC0012}">
      <dsp:nvSpPr>
        <dsp:cNvPr id="0" name=""/>
        <dsp:cNvSpPr/>
      </dsp:nvSpPr>
      <dsp:spPr>
        <a:xfrm>
          <a:off x="885" y="4322612"/>
          <a:ext cx="412801" cy="41280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5656A2B-41A2-4424-BA49-836254C28E0C}">
      <dsp:nvSpPr>
        <dsp:cNvPr id="0" name=""/>
        <dsp:cNvSpPr/>
      </dsp:nvSpPr>
      <dsp:spPr>
        <a:xfrm>
          <a:off x="394234" y="4047892"/>
          <a:ext cx="5225923" cy="9622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7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Responsável pela Gestão das Aplicações dos Recursos e </a:t>
          </a:r>
          <a:r>
            <a:rPr lang="pt-BR" sz="1700" b="1" u="sng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maioria</a:t>
          </a:r>
          <a:r>
            <a:rPr lang="pt-BR" sz="17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dos membros titulares do Comitê de Investimentos, </a:t>
          </a:r>
          <a:r>
            <a:rPr lang="pt-BR" sz="1700" b="1" u="sng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com verificação prévia</a:t>
          </a:r>
          <a:r>
            <a:rPr lang="pt-BR" sz="17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</a:p>
      </dsp:txBody>
      <dsp:txXfrm>
        <a:off x="394234" y="4047892"/>
        <a:ext cx="5225923" cy="962242"/>
      </dsp:txXfrm>
    </dsp:sp>
    <dsp:sp modelId="{48FBE5DD-E48F-4423-90BE-C7BE528D668A}">
      <dsp:nvSpPr>
        <dsp:cNvPr id="0" name=""/>
        <dsp:cNvSpPr/>
      </dsp:nvSpPr>
      <dsp:spPr>
        <a:xfrm>
          <a:off x="5901121" y="1187597"/>
          <a:ext cx="5619272" cy="66109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7422759-83CF-4219-B8D2-C3594977F5DE}">
      <dsp:nvSpPr>
        <dsp:cNvPr id="0" name=""/>
        <dsp:cNvSpPr/>
      </dsp:nvSpPr>
      <dsp:spPr>
        <a:xfrm>
          <a:off x="5901121" y="1435876"/>
          <a:ext cx="412812" cy="41281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72471A7-8988-4026-8815-5BB5E202AB7D}">
      <dsp:nvSpPr>
        <dsp:cNvPr id="0" name=""/>
        <dsp:cNvSpPr/>
      </dsp:nvSpPr>
      <dsp:spPr>
        <a:xfrm>
          <a:off x="5901121" y="0"/>
          <a:ext cx="5619272" cy="11875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marL="0" lvl="0" indent="0" algn="just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900" b="1" u="sng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FFCC00"/>
              </a:highlight>
              <a:latin typeface="Times New Roman" panose="02020603050405020304" pitchFamily="18" charset="0"/>
              <a:cs typeface="Times New Roman" panose="02020603050405020304" pitchFamily="18" charset="0"/>
            </a:rPr>
            <a:t>A partir de 01/01/2026</a:t>
          </a:r>
          <a:r>
            <a:rPr lang="pt-BR" sz="1900" b="1" u="none" kern="1200" dirty="0">
              <a:highlight>
                <a:srgbClr val="FFCC00"/>
              </a:highlight>
              <a:latin typeface="Times New Roman" panose="02020603050405020304" pitchFamily="18" charset="0"/>
              <a:cs typeface="Times New Roman" panose="02020603050405020304" pitchFamily="18" charset="0"/>
            </a:rPr>
            <a:t>: c</a:t>
          </a:r>
          <a:r>
            <a:rPr lang="pt-BR" sz="1900" b="1" kern="1200" dirty="0">
              <a:highlight>
                <a:srgbClr val="FFCC00"/>
              </a:highlight>
              <a:latin typeface="Times New Roman" panose="02020603050405020304" pitchFamily="18" charset="0"/>
              <a:cs typeface="Times New Roman" panose="02020603050405020304" pitchFamily="18" charset="0"/>
            </a:rPr>
            <a:t>ertificação será graduada em níveis básico, intermediário e avançado, conforme Porte do RPPS e ao volume de recursos</a:t>
          </a:r>
        </a:p>
      </dsp:txBody>
      <dsp:txXfrm>
        <a:off x="5901121" y="0"/>
        <a:ext cx="5619272" cy="1187597"/>
      </dsp:txXfrm>
    </dsp:sp>
    <dsp:sp modelId="{61F5D670-4DE3-4D44-AEE4-55BBC09133FA}">
      <dsp:nvSpPr>
        <dsp:cNvPr id="0" name=""/>
        <dsp:cNvSpPr/>
      </dsp:nvSpPr>
      <dsp:spPr>
        <a:xfrm>
          <a:off x="5901121" y="2398128"/>
          <a:ext cx="412801" cy="41280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24AAD0-3ADF-4222-BBFB-772EBAB5F9D6}">
      <dsp:nvSpPr>
        <dsp:cNvPr id="0" name=""/>
        <dsp:cNvSpPr/>
      </dsp:nvSpPr>
      <dsp:spPr>
        <a:xfrm>
          <a:off x="6294470" y="2123408"/>
          <a:ext cx="5225923" cy="9622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700" b="1" u="sng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Maioria</a:t>
          </a:r>
          <a:r>
            <a:rPr lang="pt-BR" sz="17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dos Dirigentes, incluindo a obrigatoriedade do Dirigente Máximo, com batimento anual no dia 31/07.</a:t>
          </a:r>
        </a:p>
      </dsp:txBody>
      <dsp:txXfrm>
        <a:off x="6294470" y="2123408"/>
        <a:ext cx="5225923" cy="962242"/>
      </dsp:txXfrm>
    </dsp:sp>
    <dsp:sp modelId="{B2700118-1B23-4DD7-8FC6-CEF7765D9F11}">
      <dsp:nvSpPr>
        <dsp:cNvPr id="0" name=""/>
        <dsp:cNvSpPr/>
      </dsp:nvSpPr>
      <dsp:spPr>
        <a:xfrm>
          <a:off x="5901121" y="3360370"/>
          <a:ext cx="412801" cy="41280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3F82B66-64D5-4A1E-9C7F-EC99EF35CA50}">
      <dsp:nvSpPr>
        <dsp:cNvPr id="0" name=""/>
        <dsp:cNvSpPr/>
      </dsp:nvSpPr>
      <dsp:spPr>
        <a:xfrm>
          <a:off x="6294470" y="3085650"/>
          <a:ext cx="5225923" cy="9622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700" b="1" u="sng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Maioria</a:t>
          </a:r>
          <a:r>
            <a:rPr lang="pt-BR" sz="17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dos membros dos Conselhos Deliberativo e Fiscal, com batimento anual no dia 31/07.</a:t>
          </a:r>
        </a:p>
      </dsp:txBody>
      <dsp:txXfrm>
        <a:off x="6294470" y="3085650"/>
        <a:ext cx="5225923" cy="962242"/>
      </dsp:txXfrm>
    </dsp:sp>
    <dsp:sp modelId="{401F54BF-24A8-49B2-895C-7CB57C5230D1}">
      <dsp:nvSpPr>
        <dsp:cNvPr id="0" name=""/>
        <dsp:cNvSpPr/>
      </dsp:nvSpPr>
      <dsp:spPr>
        <a:xfrm>
          <a:off x="5901121" y="4322612"/>
          <a:ext cx="412801" cy="41280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F16A51-84E9-42A4-9225-38EB75CCD60C}">
      <dsp:nvSpPr>
        <dsp:cNvPr id="0" name=""/>
        <dsp:cNvSpPr/>
      </dsp:nvSpPr>
      <dsp:spPr>
        <a:xfrm>
          <a:off x="6294470" y="4047892"/>
          <a:ext cx="5225923" cy="9622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7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Responsável pela Gestão das Aplicações dos Recursos e </a:t>
          </a:r>
          <a:r>
            <a:rPr lang="pt-BR" sz="1700" b="1" u="sng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totalidade</a:t>
          </a:r>
          <a:r>
            <a:rPr lang="pt-BR" sz="17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dos membros titulares do Comitê de Investimentos, </a:t>
          </a:r>
          <a:r>
            <a:rPr lang="pt-BR" sz="1700" b="1" u="sng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com verificação prévia</a:t>
          </a:r>
          <a:r>
            <a:rPr lang="pt-BR" sz="17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</a:p>
      </dsp:txBody>
      <dsp:txXfrm>
        <a:off x="6294470" y="4047892"/>
        <a:ext cx="5225923" cy="962242"/>
      </dsp:txXfrm>
    </dsp:sp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201595-2271-4056-836A-10552D16F0AA}">
      <dsp:nvSpPr>
        <dsp:cNvPr id="0" name=""/>
        <dsp:cNvSpPr/>
      </dsp:nvSpPr>
      <dsp:spPr>
        <a:xfrm>
          <a:off x="4630881" y="3818780"/>
          <a:ext cx="644716" cy="6069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22358" y="0"/>
              </a:lnTo>
              <a:lnTo>
                <a:pt x="322358" y="606932"/>
              </a:lnTo>
              <a:lnTo>
                <a:pt x="644716" y="606932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500" kern="1200"/>
        </a:p>
      </dsp:txBody>
      <dsp:txXfrm>
        <a:off x="4931103" y="4100110"/>
        <a:ext cx="44272" cy="44272"/>
      </dsp:txXfrm>
    </dsp:sp>
    <dsp:sp modelId="{943F16B3-692D-41A2-8560-C68B363145A0}">
      <dsp:nvSpPr>
        <dsp:cNvPr id="0" name=""/>
        <dsp:cNvSpPr/>
      </dsp:nvSpPr>
      <dsp:spPr>
        <a:xfrm>
          <a:off x="4630881" y="2906649"/>
          <a:ext cx="644716" cy="912131"/>
        </a:xfrm>
        <a:custGeom>
          <a:avLst/>
          <a:gdLst/>
          <a:ahLst/>
          <a:cxnLst/>
          <a:rect l="0" t="0" r="0" b="0"/>
          <a:pathLst>
            <a:path>
              <a:moveTo>
                <a:pt x="0" y="912131"/>
              </a:moveTo>
              <a:lnTo>
                <a:pt x="322358" y="912131"/>
              </a:lnTo>
              <a:lnTo>
                <a:pt x="322358" y="0"/>
              </a:lnTo>
              <a:lnTo>
                <a:pt x="644716" y="0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500" kern="1200"/>
        </a:p>
      </dsp:txBody>
      <dsp:txXfrm>
        <a:off x="4925314" y="3334790"/>
        <a:ext cx="55848" cy="55848"/>
      </dsp:txXfrm>
    </dsp:sp>
    <dsp:sp modelId="{2F77D084-4BA2-402D-9209-7147E43EC8FB}">
      <dsp:nvSpPr>
        <dsp:cNvPr id="0" name=""/>
        <dsp:cNvSpPr/>
      </dsp:nvSpPr>
      <dsp:spPr>
        <a:xfrm>
          <a:off x="762582" y="2211888"/>
          <a:ext cx="644716" cy="160689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22358" y="0"/>
              </a:lnTo>
              <a:lnTo>
                <a:pt x="322358" y="1606891"/>
              </a:lnTo>
              <a:lnTo>
                <a:pt x="644716" y="1606891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600" kern="1200"/>
        </a:p>
      </dsp:txBody>
      <dsp:txXfrm>
        <a:off x="1041655" y="2972049"/>
        <a:ext cx="86570" cy="86570"/>
      </dsp:txXfrm>
    </dsp:sp>
    <dsp:sp modelId="{B960EE8B-D756-4EAD-9E65-BF87780BF7AD}">
      <dsp:nvSpPr>
        <dsp:cNvPr id="0" name=""/>
        <dsp:cNvSpPr/>
      </dsp:nvSpPr>
      <dsp:spPr>
        <a:xfrm>
          <a:off x="4630881" y="1787776"/>
          <a:ext cx="58179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81792" y="45720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500" kern="1200"/>
        </a:p>
      </dsp:txBody>
      <dsp:txXfrm>
        <a:off x="4907232" y="1818951"/>
        <a:ext cx="29089" cy="29089"/>
      </dsp:txXfrm>
    </dsp:sp>
    <dsp:sp modelId="{899D6CC7-7490-4B23-A1A7-F280E305FEBF}">
      <dsp:nvSpPr>
        <dsp:cNvPr id="0" name=""/>
        <dsp:cNvSpPr/>
      </dsp:nvSpPr>
      <dsp:spPr>
        <a:xfrm>
          <a:off x="762582" y="1833496"/>
          <a:ext cx="644716" cy="378392"/>
        </a:xfrm>
        <a:custGeom>
          <a:avLst/>
          <a:gdLst/>
          <a:ahLst/>
          <a:cxnLst/>
          <a:rect l="0" t="0" r="0" b="0"/>
          <a:pathLst>
            <a:path>
              <a:moveTo>
                <a:pt x="0" y="378392"/>
              </a:moveTo>
              <a:lnTo>
                <a:pt x="322358" y="378392"/>
              </a:lnTo>
              <a:lnTo>
                <a:pt x="322358" y="0"/>
              </a:lnTo>
              <a:lnTo>
                <a:pt x="644716" y="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500" kern="1200"/>
        </a:p>
      </dsp:txBody>
      <dsp:txXfrm>
        <a:off x="1066252" y="2004003"/>
        <a:ext cx="37377" cy="37377"/>
      </dsp:txXfrm>
    </dsp:sp>
    <dsp:sp modelId="{A4563014-7CE6-4962-8A50-17573F08F786}">
      <dsp:nvSpPr>
        <dsp:cNvPr id="0" name=""/>
        <dsp:cNvSpPr/>
      </dsp:nvSpPr>
      <dsp:spPr>
        <a:xfrm>
          <a:off x="4630881" y="559277"/>
          <a:ext cx="64471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44716" y="45720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500" kern="1200"/>
        </a:p>
      </dsp:txBody>
      <dsp:txXfrm>
        <a:off x="4937121" y="588879"/>
        <a:ext cx="32235" cy="32235"/>
      </dsp:txXfrm>
    </dsp:sp>
    <dsp:sp modelId="{E68A34E1-1C46-4A38-85EF-934FF79FC3C7}">
      <dsp:nvSpPr>
        <dsp:cNvPr id="0" name=""/>
        <dsp:cNvSpPr/>
      </dsp:nvSpPr>
      <dsp:spPr>
        <a:xfrm>
          <a:off x="762582" y="604997"/>
          <a:ext cx="644716" cy="1606891"/>
        </a:xfrm>
        <a:custGeom>
          <a:avLst/>
          <a:gdLst/>
          <a:ahLst/>
          <a:cxnLst/>
          <a:rect l="0" t="0" r="0" b="0"/>
          <a:pathLst>
            <a:path>
              <a:moveTo>
                <a:pt x="0" y="1606891"/>
              </a:moveTo>
              <a:lnTo>
                <a:pt x="322358" y="1606891"/>
              </a:lnTo>
              <a:lnTo>
                <a:pt x="322358" y="0"/>
              </a:lnTo>
              <a:lnTo>
                <a:pt x="644716" y="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600" kern="1200"/>
        </a:p>
      </dsp:txBody>
      <dsp:txXfrm>
        <a:off x="1041655" y="1365157"/>
        <a:ext cx="86570" cy="86570"/>
      </dsp:txXfrm>
    </dsp:sp>
    <dsp:sp modelId="{82AFEBD8-3A73-4F89-8F35-4A7BE606D025}">
      <dsp:nvSpPr>
        <dsp:cNvPr id="0" name=""/>
        <dsp:cNvSpPr/>
      </dsp:nvSpPr>
      <dsp:spPr>
        <a:xfrm rot="16200000">
          <a:off x="-1431146" y="1836002"/>
          <a:ext cx="3635685" cy="751772"/>
        </a:xfrm>
        <a:prstGeom prst="rect">
          <a:avLst/>
        </a:prstGeom>
        <a:solidFill>
          <a:schemeClr val="accent2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1115" tIns="31115" rIns="31115" bIns="31115" numCol="1" spcCol="1270" anchor="ctr" anchorCtr="0">
          <a:noAutofit/>
        </a:bodyPr>
        <a:lstStyle/>
        <a:p>
          <a:pPr marL="0" lvl="0" indent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4900" kern="1200" dirty="0">
              <a:solidFill>
                <a:schemeClr val="tx1"/>
              </a:solidFill>
            </a:rPr>
            <a:t>P.Q.C.</a:t>
          </a:r>
        </a:p>
      </dsp:txBody>
      <dsp:txXfrm>
        <a:off x="-1431146" y="1836002"/>
        <a:ext cx="3635685" cy="751772"/>
      </dsp:txXfrm>
    </dsp:sp>
    <dsp:sp modelId="{71DC85EA-1CFE-4F05-9371-EA57516945D7}">
      <dsp:nvSpPr>
        <dsp:cNvPr id="0" name=""/>
        <dsp:cNvSpPr/>
      </dsp:nvSpPr>
      <dsp:spPr>
        <a:xfrm>
          <a:off x="1407299" y="113597"/>
          <a:ext cx="3223581" cy="982799"/>
        </a:xfrm>
        <a:prstGeom prst="rect">
          <a:avLst/>
        </a:prstGeom>
        <a:solidFill>
          <a:srgbClr val="99FF99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b="1" u="none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Objetivo</a:t>
          </a:r>
        </a:p>
      </dsp:txBody>
      <dsp:txXfrm>
        <a:off x="1407299" y="113597"/>
        <a:ext cx="3223581" cy="982799"/>
      </dsp:txXfrm>
    </dsp:sp>
    <dsp:sp modelId="{420BCF43-7FE0-443E-91E1-09F9F304C6F1}">
      <dsp:nvSpPr>
        <dsp:cNvPr id="0" name=""/>
        <dsp:cNvSpPr/>
      </dsp:nvSpPr>
      <dsp:spPr>
        <a:xfrm>
          <a:off x="5275597" y="113597"/>
          <a:ext cx="6217967" cy="982799"/>
        </a:xfrm>
        <a:prstGeom prst="rect">
          <a:avLst/>
        </a:prstGeom>
        <a:solidFill>
          <a:schemeClr val="accent6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1" u="none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Desenvolvimento do profissional por meio de constante processo educativo, mediante comprovação de atividades de formação, capacitação e atualização.</a:t>
          </a:r>
        </a:p>
      </dsp:txBody>
      <dsp:txXfrm>
        <a:off x="5275597" y="113597"/>
        <a:ext cx="6217967" cy="982799"/>
      </dsp:txXfrm>
    </dsp:sp>
    <dsp:sp modelId="{778BEA3B-D01B-47C8-A102-E11531AEEB78}">
      <dsp:nvSpPr>
        <dsp:cNvPr id="0" name=""/>
        <dsp:cNvSpPr/>
      </dsp:nvSpPr>
      <dsp:spPr>
        <a:xfrm>
          <a:off x="1407299" y="1342096"/>
          <a:ext cx="3223581" cy="982799"/>
        </a:xfrm>
        <a:prstGeom prst="rect">
          <a:avLst/>
        </a:prstGeom>
        <a:solidFill>
          <a:schemeClr val="accent5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b="1" u="none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Renovação da Certificação</a:t>
          </a:r>
        </a:p>
      </dsp:txBody>
      <dsp:txXfrm>
        <a:off x="1407299" y="1342096"/>
        <a:ext cx="3223581" cy="982799"/>
      </dsp:txXfrm>
    </dsp:sp>
    <dsp:sp modelId="{E8EEF7A0-786D-4F38-8196-114D1693178B}">
      <dsp:nvSpPr>
        <dsp:cNvPr id="0" name=""/>
        <dsp:cNvSpPr/>
      </dsp:nvSpPr>
      <dsp:spPr>
        <a:xfrm>
          <a:off x="5212673" y="1490125"/>
          <a:ext cx="6378888" cy="686740"/>
        </a:xfrm>
        <a:prstGeom prst="rect">
          <a:avLst/>
        </a:prstGeom>
        <a:solidFill>
          <a:schemeClr val="accent5">
            <a:lumMod val="60000"/>
            <a:lumOff val="4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1" u="none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Renovação no mesmo nível, sem a necessidade de ser submetido a novo exame.</a:t>
          </a:r>
        </a:p>
      </dsp:txBody>
      <dsp:txXfrm>
        <a:off x="5212673" y="1490125"/>
        <a:ext cx="6378888" cy="686740"/>
      </dsp:txXfrm>
    </dsp:sp>
    <dsp:sp modelId="{41E2BB0C-67F4-480A-8719-16E1E4DBFDE2}">
      <dsp:nvSpPr>
        <dsp:cNvPr id="0" name=""/>
        <dsp:cNvSpPr/>
      </dsp:nvSpPr>
      <dsp:spPr>
        <a:xfrm>
          <a:off x="1407299" y="3327380"/>
          <a:ext cx="3223581" cy="982799"/>
        </a:xfrm>
        <a:prstGeom prst="rect">
          <a:avLst/>
        </a:prstGeom>
        <a:solidFill>
          <a:srgbClr val="FFCC0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b="1" u="none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Condições</a:t>
          </a:r>
        </a:p>
      </dsp:txBody>
      <dsp:txXfrm>
        <a:off x="1407299" y="3327380"/>
        <a:ext cx="3223581" cy="982799"/>
      </dsp:txXfrm>
    </dsp:sp>
    <dsp:sp modelId="{496BD2B4-D61F-4D39-9920-CE4C648214EF}">
      <dsp:nvSpPr>
        <dsp:cNvPr id="0" name=""/>
        <dsp:cNvSpPr/>
      </dsp:nvSpPr>
      <dsp:spPr>
        <a:xfrm>
          <a:off x="5275597" y="2422566"/>
          <a:ext cx="6297654" cy="968165"/>
        </a:xfrm>
        <a:prstGeom prst="rect">
          <a:avLst/>
        </a:prstGeom>
        <a:solidFill>
          <a:srgbClr val="FFFF0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1" u="none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Adesão prévia ao Programa, até 3 meses antes do vencimento da certificação anterior.</a:t>
          </a:r>
        </a:p>
      </dsp:txBody>
      <dsp:txXfrm>
        <a:off x="5275597" y="2422566"/>
        <a:ext cx="6297654" cy="968165"/>
      </dsp:txXfrm>
    </dsp:sp>
    <dsp:sp modelId="{B489CD07-34DA-4CDC-9344-6961F75BBD5D}">
      <dsp:nvSpPr>
        <dsp:cNvPr id="0" name=""/>
        <dsp:cNvSpPr/>
      </dsp:nvSpPr>
      <dsp:spPr>
        <a:xfrm>
          <a:off x="5275597" y="3636431"/>
          <a:ext cx="6350649" cy="1578562"/>
        </a:xfrm>
        <a:prstGeom prst="rect">
          <a:avLst/>
        </a:prstGeom>
        <a:solidFill>
          <a:srgbClr val="FFFF0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1" u="none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Comprovar as atividades realizadas no período seguinte à data da certificação anterior, relacionadas (produção acadêmica, cursos de atualização e capacitação e eventos relacionadas as grandes áreas de atuação do RPPS e aos conteúdos programáticos das respectivas certificações).</a:t>
          </a:r>
        </a:p>
      </dsp:txBody>
      <dsp:txXfrm>
        <a:off x="5275597" y="3636431"/>
        <a:ext cx="6350649" cy="1578562"/>
      </dsp:txXfrm>
    </dsp:sp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BA4CE9-5279-463D-ABFA-49CEBCA7EE3E}">
      <dsp:nvSpPr>
        <dsp:cNvPr id="0" name=""/>
        <dsp:cNvSpPr/>
      </dsp:nvSpPr>
      <dsp:spPr>
        <a:xfrm>
          <a:off x="2664012" y="2772308"/>
          <a:ext cx="768451" cy="123571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84225" y="0"/>
              </a:lnTo>
              <a:lnTo>
                <a:pt x="384225" y="1235719"/>
              </a:lnTo>
              <a:lnTo>
                <a:pt x="768451" y="1235719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AA434F-150F-41B1-BAB9-47F23391063C}">
      <dsp:nvSpPr>
        <dsp:cNvPr id="0" name=""/>
        <dsp:cNvSpPr/>
      </dsp:nvSpPr>
      <dsp:spPr>
        <a:xfrm>
          <a:off x="2664012" y="999477"/>
          <a:ext cx="768451" cy="1772830"/>
        </a:xfrm>
        <a:custGeom>
          <a:avLst/>
          <a:gdLst/>
          <a:ahLst/>
          <a:cxnLst/>
          <a:rect l="0" t="0" r="0" b="0"/>
          <a:pathLst>
            <a:path>
              <a:moveTo>
                <a:pt x="0" y="1772830"/>
              </a:moveTo>
              <a:lnTo>
                <a:pt x="384225" y="1772830"/>
              </a:lnTo>
              <a:lnTo>
                <a:pt x="384225" y="0"/>
              </a:lnTo>
              <a:lnTo>
                <a:pt x="768451" y="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D758FDD-94BD-4E38-8D09-2186F8723EAE}">
      <dsp:nvSpPr>
        <dsp:cNvPr id="0" name=""/>
        <dsp:cNvSpPr/>
      </dsp:nvSpPr>
      <dsp:spPr>
        <a:xfrm>
          <a:off x="689514" y="1259042"/>
          <a:ext cx="1974497" cy="3026531"/>
        </a:xfrm>
        <a:prstGeom prst="rect">
          <a:avLst/>
        </a:prstGeom>
        <a:solidFill>
          <a:schemeClr val="accent2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Condições para </a:t>
          </a:r>
          <a:r>
            <a:rPr lang="pt-BR" sz="2800" b="1" u="sng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aprovação</a:t>
          </a:r>
          <a:r>
            <a:rPr lang="pt-BR" sz="28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no Programa de Qualificação Continuada:</a:t>
          </a:r>
        </a:p>
      </dsp:txBody>
      <dsp:txXfrm>
        <a:off x="689514" y="1259042"/>
        <a:ext cx="1974497" cy="3026531"/>
      </dsp:txXfrm>
    </dsp:sp>
    <dsp:sp modelId="{D152FEC3-1D61-4784-90E3-CCBFBADA53F9}">
      <dsp:nvSpPr>
        <dsp:cNvPr id="0" name=""/>
        <dsp:cNvSpPr/>
      </dsp:nvSpPr>
      <dsp:spPr>
        <a:xfrm>
          <a:off x="3432464" y="3899"/>
          <a:ext cx="7471308" cy="1991156"/>
        </a:xfrm>
        <a:prstGeom prst="rect">
          <a:avLst/>
        </a:prstGeom>
        <a:solidFill>
          <a:srgbClr val="FFFF0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Obtenção de pontuação mínima de </a:t>
          </a:r>
          <a:r>
            <a:rPr lang="pt-BR" sz="2400" b="1" u="sng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30 créditos anuais</a:t>
          </a:r>
          <a:r>
            <a:rPr lang="pt-BR" sz="24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durante o programa de qualificação continuada de sua adesão (no mínimo 3 ou máximo 4 anos);</a:t>
          </a:r>
        </a:p>
      </dsp:txBody>
      <dsp:txXfrm>
        <a:off x="3432464" y="3899"/>
        <a:ext cx="7471308" cy="1991156"/>
      </dsp:txXfrm>
    </dsp:sp>
    <dsp:sp modelId="{13E90876-F539-433C-9B7E-C1749621241F}">
      <dsp:nvSpPr>
        <dsp:cNvPr id="0" name=""/>
        <dsp:cNvSpPr/>
      </dsp:nvSpPr>
      <dsp:spPr>
        <a:xfrm>
          <a:off x="3432464" y="2475337"/>
          <a:ext cx="7469464" cy="3065379"/>
        </a:xfrm>
        <a:prstGeom prst="rect">
          <a:avLst/>
        </a:prstGeom>
        <a:solidFill>
          <a:schemeClr val="accent6">
            <a:lumMod val="40000"/>
            <a:lumOff val="6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b="1" u="sng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No mínimo, 10 créditos </a:t>
          </a:r>
          <a:r>
            <a:rPr lang="pt-BR" sz="24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anuais deverão ser obtidos de participação de eventos de atualização e capacitação presenciais (poderão ser não presenciais,  a critério da Comissão), </a:t>
          </a:r>
          <a:r>
            <a:rPr lang="pt-BR" sz="2400" b="1" u="sng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relacionados às grandes áreas de atuação do RPPS, além de sua compatibilidade com os conteúdos programáticos da respectiva certificação</a:t>
          </a:r>
          <a:r>
            <a:rPr lang="pt-BR" sz="24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a exemplo de: congressos, seminários, cursos, encontros, workshop, fóruns, palestras e visitas técnicas. </a:t>
          </a:r>
        </a:p>
      </dsp:txBody>
      <dsp:txXfrm>
        <a:off x="3432464" y="2475337"/>
        <a:ext cx="7469464" cy="306537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F9DDAC-C337-4269-8942-A9B25F414D39}">
      <dsp:nvSpPr>
        <dsp:cNvPr id="0" name=""/>
        <dsp:cNvSpPr/>
      </dsp:nvSpPr>
      <dsp:spPr>
        <a:xfrm>
          <a:off x="105876" y="864095"/>
          <a:ext cx="1880556" cy="2736304"/>
        </a:xfrm>
        <a:prstGeom prst="roundRect">
          <a:avLst>
            <a:gd name="adj" fmla="val 10000"/>
          </a:avLst>
        </a:prstGeom>
        <a:solidFill>
          <a:schemeClr val="accent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b="1" u="sng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Dirigentes</a:t>
          </a:r>
          <a:r>
            <a:rPr lang="pt-BR" sz="2400" kern="1200" dirty="0">
              <a:solidFill>
                <a:schemeClr val="tx1"/>
              </a:solidFill>
            </a:rPr>
            <a:t> 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 dirty="0">
              <a:solidFill>
                <a:schemeClr val="tx1"/>
              </a:solidFill>
            </a:rPr>
            <a:t>e </a:t>
          </a:r>
          <a:r>
            <a:rPr lang="pt-BR" sz="2400" b="1" u="sng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Responsável pela gestão dos recursos do RPPS </a:t>
          </a:r>
        </a:p>
      </dsp:txBody>
      <dsp:txXfrm>
        <a:off x="160956" y="919175"/>
        <a:ext cx="1770396" cy="2626144"/>
      </dsp:txXfrm>
    </dsp:sp>
    <dsp:sp modelId="{2DE87933-79FE-44D5-9CF5-AD32F8DEAE29}">
      <dsp:nvSpPr>
        <dsp:cNvPr id="0" name=""/>
        <dsp:cNvSpPr/>
      </dsp:nvSpPr>
      <dsp:spPr>
        <a:xfrm rot="17568367">
          <a:off x="1412431" y="1348010"/>
          <a:ext cx="1874640" cy="40390"/>
        </a:xfrm>
        <a:custGeom>
          <a:avLst/>
          <a:gdLst/>
          <a:ahLst/>
          <a:cxnLst/>
          <a:rect l="0" t="0" r="0" b="0"/>
          <a:pathLst>
            <a:path>
              <a:moveTo>
                <a:pt x="0" y="20195"/>
              </a:moveTo>
              <a:lnTo>
                <a:pt x="1874640" y="2019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600" kern="1200"/>
        </a:p>
      </dsp:txBody>
      <dsp:txXfrm>
        <a:off x="2302885" y="1321339"/>
        <a:ext cx="93732" cy="93732"/>
      </dsp:txXfrm>
    </dsp:sp>
    <dsp:sp modelId="{FA9D6EE3-BCA3-4E42-B80F-790D95A47BF8}">
      <dsp:nvSpPr>
        <dsp:cNvPr id="0" name=""/>
        <dsp:cNvSpPr/>
      </dsp:nvSpPr>
      <dsp:spPr>
        <a:xfrm>
          <a:off x="2713070" y="3268"/>
          <a:ext cx="1942427" cy="1001788"/>
        </a:xfrm>
        <a:prstGeom prst="roundRect">
          <a:avLst>
            <a:gd name="adj" fmla="val 10000"/>
          </a:avLst>
        </a:prstGeom>
        <a:solidFill>
          <a:schemeClr val="bg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2400" kern="1200" dirty="0"/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b="1" kern="1200" dirty="0">
              <a:solidFill>
                <a:schemeClr val="tx1"/>
              </a:solidFill>
            </a:rPr>
            <a:t>Antecedentes Pessoais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2400" kern="1200" dirty="0"/>
        </a:p>
      </dsp:txBody>
      <dsp:txXfrm>
        <a:off x="2742411" y="32609"/>
        <a:ext cx="1883745" cy="943106"/>
      </dsp:txXfrm>
    </dsp:sp>
    <dsp:sp modelId="{0E9B9038-78CF-43EA-BAD2-32EACDE0549D}">
      <dsp:nvSpPr>
        <dsp:cNvPr id="0" name=""/>
        <dsp:cNvSpPr/>
      </dsp:nvSpPr>
      <dsp:spPr>
        <a:xfrm rot="19295701">
          <a:off x="1886121" y="1924038"/>
          <a:ext cx="927259" cy="40390"/>
        </a:xfrm>
        <a:custGeom>
          <a:avLst/>
          <a:gdLst/>
          <a:ahLst/>
          <a:cxnLst/>
          <a:rect l="0" t="0" r="0" b="0"/>
          <a:pathLst>
            <a:path>
              <a:moveTo>
                <a:pt x="0" y="20195"/>
              </a:moveTo>
              <a:lnTo>
                <a:pt x="927259" y="2019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500" kern="1200"/>
        </a:p>
      </dsp:txBody>
      <dsp:txXfrm>
        <a:off x="2326570" y="1921051"/>
        <a:ext cx="46362" cy="46362"/>
      </dsp:txXfrm>
    </dsp:sp>
    <dsp:sp modelId="{F9934C7F-B28A-4B49-9E5B-68CF6017CAC5}">
      <dsp:nvSpPr>
        <dsp:cNvPr id="0" name=""/>
        <dsp:cNvSpPr/>
      </dsp:nvSpPr>
      <dsp:spPr>
        <a:xfrm>
          <a:off x="2713070" y="1155325"/>
          <a:ext cx="1885806" cy="1001788"/>
        </a:xfrm>
        <a:prstGeom prst="roundRect">
          <a:avLst>
            <a:gd name="adj" fmla="val 10000"/>
          </a:avLst>
        </a:prstGeom>
        <a:solidFill>
          <a:schemeClr val="bg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b="1" kern="1200" dirty="0">
              <a:solidFill>
                <a:schemeClr val="tx1"/>
              </a:solidFill>
            </a:rPr>
            <a:t>Experiência Profissional</a:t>
          </a:r>
          <a:endParaRPr lang="pt-BR" b="1" kern="1200" dirty="0">
            <a:solidFill>
              <a:schemeClr val="tx1"/>
            </a:solidFill>
          </a:endParaRPr>
        </a:p>
      </dsp:txBody>
      <dsp:txXfrm>
        <a:off x="2742411" y="1184666"/>
        <a:ext cx="1827124" cy="943106"/>
      </dsp:txXfrm>
    </dsp:sp>
    <dsp:sp modelId="{B42C9799-A2D5-4B2D-9F27-020AA2E2FA0C}">
      <dsp:nvSpPr>
        <dsp:cNvPr id="0" name=""/>
        <dsp:cNvSpPr/>
      </dsp:nvSpPr>
      <dsp:spPr>
        <a:xfrm rot="2471546">
          <a:off x="1867243" y="2529213"/>
          <a:ext cx="963151" cy="40390"/>
        </a:xfrm>
        <a:custGeom>
          <a:avLst/>
          <a:gdLst/>
          <a:ahLst/>
          <a:cxnLst/>
          <a:rect l="0" t="0" r="0" b="0"/>
          <a:pathLst>
            <a:path>
              <a:moveTo>
                <a:pt x="0" y="20195"/>
              </a:moveTo>
              <a:lnTo>
                <a:pt x="963151" y="2019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500" kern="1200"/>
        </a:p>
      </dsp:txBody>
      <dsp:txXfrm>
        <a:off x="2324741" y="2525329"/>
        <a:ext cx="48157" cy="48157"/>
      </dsp:txXfrm>
    </dsp:sp>
    <dsp:sp modelId="{015D2D92-C60F-49C5-B645-70D45F36C012}">
      <dsp:nvSpPr>
        <dsp:cNvPr id="0" name=""/>
        <dsp:cNvSpPr/>
      </dsp:nvSpPr>
      <dsp:spPr>
        <a:xfrm>
          <a:off x="2711206" y="2365675"/>
          <a:ext cx="1896986" cy="1001788"/>
        </a:xfrm>
        <a:prstGeom prst="roundRect">
          <a:avLst>
            <a:gd name="adj" fmla="val 10000"/>
          </a:avLst>
        </a:prstGeom>
        <a:solidFill>
          <a:schemeClr val="bg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b="1" kern="1200" dirty="0">
              <a:solidFill>
                <a:schemeClr val="tx1"/>
              </a:solidFill>
            </a:rPr>
            <a:t>Formação Superior</a:t>
          </a:r>
        </a:p>
      </dsp:txBody>
      <dsp:txXfrm>
        <a:off x="2740547" y="2395016"/>
        <a:ext cx="1838304" cy="943106"/>
      </dsp:txXfrm>
    </dsp:sp>
    <dsp:sp modelId="{3C4E15D0-CC88-484B-AE48-B7F7816B25B0}">
      <dsp:nvSpPr>
        <dsp:cNvPr id="0" name=""/>
        <dsp:cNvSpPr/>
      </dsp:nvSpPr>
      <dsp:spPr>
        <a:xfrm rot="3995238">
          <a:off x="1436464" y="3049502"/>
          <a:ext cx="1825172" cy="40390"/>
        </a:xfrm>
        <a:custGeom>
          <a:avLst/>
          <a:gdLst/>
          <a:ahLst/>
          <a:cxnLst/>
          <a:rect l="0" t="0" r="0" b="0"/>
          <a:pathLst>
            <a:path>
              <a:moveTo>
                <a:pt x="0" y="20195"/>
              </a:moveTo>
              <a:lnTo>
                <a:pt x="1825172" y="2019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600" kern="1200"/>
        </a:p>
      </dsp:txBody>
      <dsp:txXfrm>
        <a:off x="2303420" y="3024068"/>
        <a:ext cx="91258" cy="91258"/>
      </dsp:txXfrm>
    </dsp:sp>
    <dsp:sp modelId="{A6AB7CAD-A673-4755-873A-4BF9C57D39A4}">
      <dsp:nvSpPr>
        <dsp:cNvPr id="0" name=""/>
        <dsp:cNvSpPr/>
      </dsp:nvSpPr>
      <dsp:spPr>
        <a:xfrm>
          <a:off x="2711667" y="3406253"/>
          <a:ext cx="1899530" cy="1001788"/>
        </a:xfrm>
        <a:prstGeom prst="roundRect">
          <a:avLst>
            <a:gd name="adj" fmla="val 10000"/>
          </a:avLst>
        </a:prstGeom>
        <a:solidFill>
          <a:schemeClr val="bg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b="1" kern="1200" dirty="0">
              <a:solidFill>
                <a:schemeClr val="tx1"/>
              </a:solidFill>
            </a:rPr>
            <a:t>Certificação Profissional</a:t>
          </a:r>
        </a:p>
      </dsp:txBody>
      <dsp:txXfrm>
        <a:off x="2741008" y="3435594"/>
        <a:ext cx="1840848" cy="94310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F24897-5629-4828-AE0F-55FA7C9ADB0B}">
      <dsp:nvSpPr>
        <dsp:cNvPr id="0" name=""/>
        <dsp:cNvSpPr/>
      </dsp:nvSpPr>
      <dsp:spPr>
        <a:xfrm>
          <a:off x="3935" y="26926"/>
          <a:ext cx="2954730" cy="4203746"/>
        </a:xfrm>
        <a:prstGeom prst="roundRect">
          <a:avLst>
            <a:gd name="adj" fmla="val 10000"/>
          </a:avLst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Conselho Deliberativo,  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Conselho Fiscal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Comitê de Investimentos</a:t>
          </a:r>
        </a:p>
      </dsp:txBody>
      <dsp:txXfrm>
        <a:off x="90476" y="113467"/>
        <a:ext cx="2781648" cy="4030664"/>
      </dsp:txXfrm>
    </dsp:sp>
    <dsp:sp modelId="{8A58D22C-19AC-4984-AC9F-C33CD986268D}">
      <dsp:nvSpPr>
        <dsp:cNvPr id="0" name=""/>
        <dsp:cNvSpPr/>
      </dsp:nvSpPr>
      <dsp:spPr>
        <a:xfrm rot="19457599">
          <a:off x="2877602" y="1858616"/>
          <a:ext cx="862449" cy="37009"/>
        </a:xfrm>
        <a:custGeom>
          <a:avLst/>
          <a:gdLst/>
          <a:ahLst/>
          <a:cxnLst/>
          <a:rect l="0" t="0" r="0" b="0"/>
          <a:pathLst>
            <a:path>
              <a:moveTo>
                <a:pt x="0" y="18504"/>
              </a:moveTo>
              <a:lnTo>
                <a:pt x="862449" y="1850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500" kern="1200"/>
        </a:p>
      </dsp:txBody>
      <dsp:txXfrm>
        <a:off x="3287266" y="1855559"/>
        <a:ext cx="43122" cy="43122"/>
      </dsp:txXfrm>
    </dsp:sp>
    <dsp:sp modelId="{CED448A7-C221-4A09-8F8E-ED2DFA7970DF}">
      <dsp:nvSpPr>
        <dsp:cNvPr id="0" name=""/>
        <dsp:cNvSpPr/>
      </dsp:nvSpPr>
      <dsp:spPr>
        <a:xfrm>
          <a:off x="3658988" y="1187741"/>
          <a:ext cx="1854261" cy="875403"/>
        </a:xfrm>
        <a:prstGeom prst="roundRect">
          <a:avLst>
            <a:gd name="adj" fmla="val 10000"/>
          </a:avLst>
        </a:prstGeom>
        <a:solidFill>
          <a:schemeClr val="bg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b="1" kern="1200" dirty="0">
              <a:solidFill>
                <a:schemeClr val="tx1"/>
              </a:solidFill>
            </a:rPr>
            <a:t>Antecedentes Pessoais</a:t>
          </a:r>
        </a:p>
      </dsp:txBody>
      <dsp:txXfrm>
        <a:off x="3684628" y="1213381"/>
        <a:ext cx="1802981" cy="824123"/>
      </dsp:txXfrm>
    </dsp:sp>
    <dsp:sp modelId="{ACE9E307-1147-4B83-A0F5-F17B44BC6BFA}">
      <dsp:nvSpPr>
        <dsp:cNvPr id="0" name=""/>
        <dsp:cNvSpPr/>
      </dsp:nvSpPr>
      <dsp:spPr>
        <a:xfrm rot="2142401">
          <a:off x="2877602" y="2361973"/>
          <a:ext cx="862449" cy="37009"/>
        </a:xfrm>
        <a:custGeom>
          <a:avLst/>
          <a:gdLst/>
          <a:ahLst/>
          <a:cxnLst/>
          <a:rect l="0" t="0" r="0" b="0"/>
          <a:pathLst>
            <a:path>
              <a:moveTo>
                <a:pt x="0" y="18504"/>
              </a:moveTo>
              <a:lnTo>
                <a:pt x="862449" y="1850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500" kern="1200"/>
        </a:p>
      </dsp:txBody>
      <dsp:txXfrm>
        <a:off x="3287266" y="2358916"/>
        <a:ext cx="43122" cy="43122"/>
      </dsp:txXfrm>
    </dsp:sp>
    <dsp:sp modelId="{BF02FFAB-4871-4C3E-B249-0D9B490A2FF3}">
      <dsp:nvSpPr>
        <dsp:cNvPr id="0" name=""/>
        <dsp:cNvSpPr/>
      </dsp:nvSpPr>
      <dsp:spPr>
        <a:xfrm>
          <a:off x="3658988" y="2194454"/>
          <a:ext cx="1871384" cy="875403"/>
        </a:xfrm>
        <a:prstGeom prst="roundRect">
          <a:avLst>
            <a:gd name="adj" fmla="val 10000"/>
          </a:avLst>
        </a:prstGeom>
        <a:solidFill>
          <a:schemeClr val="bg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b="1" kern="1200" dirty="0">
              <a:solidFill>
                <a:schemeClr val="tx1"/>
              </a:solidFill>
            </a:rPr>
            <a:t>Certificação Profissional</a:t>
          </a:r>
        </a:p>
      </dsp:txBody>
      <dsp:txXfrm>
        <a:off x="3684628" y="2220094"/>
        <a:ext cx="1820104" cy="82412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EE0DA3-6BBA-4C1B-8596-4E1B61A3E6FB}">
      <dsp:nvSpPr>
        <dsp:cNvPr id="0" name=""/>
        <dsp:cNvSpPr/>
      </dsp:nvSpPr>
      <dsp:spPr>
        <a:xfrm>
          <a:off x="2361309" y="2606145"/>
          <a:ext cx="510895" cy="9303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55447" y="0"/>
              </a:lnTo>
              <a:lnTo>
                <a:pt x="255447" y="930328"/>
              </a:lnTo>
              <a:lnTo>
                <a:pt x="510895" y="93032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500" kern="1200"/>
        </a:p>
      </dsp:txBody>
      <dsp:txXfrm>
        <a:off x="2590222" y="3044775"/>
        <a:ext cx="53068" cy="53068"/>
      </dsp:txXfrm>
    </dsp:sp>
    <dsp:sp modelId="{1CE832CF-ED83-4A53-9A18-7356BB192DB3}">
      <dsp:nvSpPr>
        <dsp:cNvPr id="0" name=""/>
        <dsp:cNvSpPr/>
      </dsp:nvSpPr>
      <dsp:spPr>
        <a:xfrm>
          <a:off x="2361309" y="1454849"/>
          <a:ext cx="510895" cy="1151295"/>
        </a:xfrm>
        <a:custGeom>
          <a:avLst/>
          <a:gdLst/>
          <a:ahLst/>
          <a:cxnLst/>
          <a:rect l="0" t="0" r="0" b="0"/>
          <a:pathLst>
            <a:path>
              <a:moveTo>
                <a:pt x="0" y="1151295"/>
              </a:moveTo>
              <a:lnTo>
                <a:pt x="255447" y="1151295"/>
              </a:lnTo>
              <a:lnTo>
                <a:pt x="255447" y="0"/>
              </a:lnTo>
              <a:lnTo>
                <a:pt x="510895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500" kern="1200"/>
        </a:p>
      </dsp:txBody>
      <dsp:txXfrm>
        <a:off x="2585268" y="1999008"/>
        <a:ext cx="62978" cy="62978"/>
      </dsp:txXfrm>
    </dsp:sp>
    <dsp:sp modelId="{6FAF0A75-3C33-432E-AD27-97C53E263A66}">
      <dsp:nvSpPr>
        <dsp:cNvPr id="0" name=""/>
        <dsp:cNvSpPr/>
      </dsp:nvSpPr>
      <dsp:spPr>
        <a:xfrm rot="16200000">
          <a:off x="-221277" y="2037557"/>
          <a:ext cx="4027998" cy="1137176"/>
        </a:xfrm>
        <a:prstGeom prst="rect">
          <a:avLst/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600" kern="1200" dirty="0">
              <a:solidFill>
                <a:schemeClr val="tx1"/>
              </a:solidFill>
            </a:rPr>
            <a:t>Antecedentes Pessoais</a:t>
          </a:r>
        </a:p>
      </dsp:txBody>
      <dsp:txXfrm>
        <a:off x="-221277" y="2037557"/>
        <a:ext cx="4027998" cy="1137176"/>
      </dsp:txXfrm>
    </dsp:sp>
    <dsp:sp modelId="{ECCFED54-8499-4141-BA20-0DECA778AB50}">
      <dsp:nvSpPr>
        <dsp:cNvPr id="0" name=""/>
        <dsp:cNvSpPr/>
      </dsp:nvSpPr>
      <dsp:spPr>
        <a:xfrm>
          <a:off x="2872204" y="648071"/>
          <a:ext cx="3241958" cy="1613556"/>
        </a:xfrm>
        <a:prstGeom prst="rect">
          <a:avLst/>
        </a:prstGeom>
        <a:solidFill>
          <a:schemeClr val="bg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b="1" kern="1200" dirty="0">
              <a:solidFill>
                <a:schemeClr val="tx1"/>
              </a:solidFill>
            </a:rPr>
            <a:t>Certidões Negativas de Antecedentes Criminais da Justiça Estadual e Federal</a:t>
          </a:r>
        </a:p>
      </dsp:txBody>
      <dsp:txXfrm>
        <a:off x="2872204" y="648071"/>
        <a:ext cx="3241958" cy="1613556"/>
      </dsp:txXfrm>
    </dsp:sp>
    <dsp:sp modelId="{F3EC9AD3-88CB-4044-9A48-F2D6D0B8FE38}">
      <dsp:nvSpPr>
        <dsp:cNvPr id="0" name=""/>
        <dsp:cNvSpPr/>
      </dsp:nvSpPr>
      <dsp:spPr>
        <a:xfrm>
          <a:off x="2872204" y="2508728"/>
          <a:ext cx="3241958" cy="2055490"/>
        </a:xfrm>
        <a:prstGeom prst="rect">
          <a:avLst/>
        </a:prstGeom>
        <a:solidFill>
          <a:schemeClr val="bg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b="1" kern="1200" dirty="0">
              <a:solidFill>
                <a:schemeClr val="tx1"/>
              </a:solidFill>
            </a:rPr>
            <a:t>Declaração de não ter incidido em algumas das situações previstas no inciso I do art. 1º, da LC 64, de 1990 (modelo disponível no site da SRPC)</a:t>
          </a:r>
        </a:p>
      </dsp:txBody>
      <dsp:txXfrm>
        <a:off x="2872204" y="2508728"/>
        <a:ext cx="3241958" cy="205549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802B9A-D00A-4A97-8E99-864C676E22DB}">
      <dsp:nvSpPr>
        <dsp:cNvPr id="0" name=""/>
        <dsp:cNvSpPr/>
      </dsp:nvSpPr>
      <dsp:spPr>
        <a:xfrm>
          <a:off x="-81911" y="3821"/>
          <a:ext cx="5578215" cy="1051994"/>
        </a:xfrm>
        <a:prstGeom prst="roundRect">
          <a:avLst>
            <a:gd name="adj" fmla="val 10000"/>
          </a:avLst>
        </a:prstGeom>
        <a:solidFill>
          <a:schemeClr val="accent2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Vigente a partir de 27/06/2020 (60 dias após a publicação da Portaria 9.907/2020.</a:t>
          </a:r>
        </a:p>
      </dsp:txBody>
      <dsp:txXfrm>
        <a:off x="-51099" y="34633"/>
        <a:ext cx="5516591" cy="990370"/>
      </dsp:txXfrm>
    </dsp:sp>
    <dsp:sp modelId="{3EBF10C8-7AD9-4CAA-BB77-001F757BAAF5}">
      <dsp:nvSpPr>
        <dsp:cNvPr id="0" name=""/>
        <dsp:cNvSpPr/>
      </dsp:nvSpPr>
      <dsp:spPr>
        <a:xfrm rot="5400000">
          <a:off x="2509947" y="1082115"/>
          <a:ext cx="394497" cy="47339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900" kern="1200"/>
        </a:p>
      </dsp:txBody>
      <dsp:txXfrm rot="-5400000">
        <a:off x="2565177" y="1121565"/>
        <a:ext cx="284039" cy="276148"/>
      </dsp:txXfrm>
    </dsp:sp>
    <dsp:sp modelId="{228FC74F-5970-4EEE-A343-B825AD673B8E}">
      <dsp:nvSpPr>
        <dsp:cNvPr id="0" name=""/>
        <dsp:cNvSpPr/>
      </dsp:nvSpPr>
      <dsp:spPr>
        <a:xfrm>
          <a:off x="0" y="1581812"/>
          <a:ext cx="5414392" cy="797590"/>
        </a:xfrm>
        <a:prstGeom prst="roundRect">
          <a:avLst>
            <a:gd name="adj" fmla="val 10000"/>
          </a:avLst>
        </a:prstGeom>
        <a:solidFill>
          <a:schemeClr val="accent2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Renovadas as certidões atualizadas, </a:t>
          </a:r>
          <a:r>
            <a:rPr lang="pt-BR" sz="1800" b="1" u="sng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 cada 2 anos</a:t>
          </a:r>
          <a:r>
            <a:rPr lang="pt-BR" sz="18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a partir da última habilitação no sistema CADPREV.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</a:p>
      </dsp:txBody>
      <dsp:txXfrm>
        <a:off x="23361" y="1605173"/>
        <a:ext cx="5367670" cy="750868"/>
      </dsp:txXfrm>
    </dsp:sp>
    <dsp:sp modelId="{8838E0D2-AAAC-4184-87FA-12C74A49801E}">
      <dsp:nvSpPr>
        <dsp:cNvPr id="0" name=""/>
        <dsp:cNvSpPr/>
      </dsp:nvSpPr>
      <dsp:spPr>
        <a:xfrm rot="5400000">
          <a:off x="2509947" y="2405702"/>
          <a:ext cx="394497" cy="47339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900" kern="1200"/>
        </a:p>
      </dsp:txBody>
      <dsp:txXfrm rot="-5400000">
        <a:off x="2565177" y="2445152"/>
        <a:ext cx="284039" cy="276148"/>
      </dsp:txXfrm>
    </dsp:sp>
    <dsp:sp modelId="{43F258C4-AA3D-4D34-ACFE-E412CF07397D}">
      <dsp:nvSpPr>
        <dsp:cNvPr id="0" name=""/>
        <dsp:cNvSpPr/>
      </dsp:nvSpPr>
      <dsp:spPr>
        <a:xfrm>
          <a:off x="0" y="2905400"/>
          <a:ext cx="5414392" cy="1645350"/>
        </a:xfrm>
        <a:prstGeom prst="roundRect">
          <a:avLst>
            <a:gd name="adj" fmla="val 10000"/>
          </a:avLst>
        </a:prstGeom>
        <a:solidFill>
          <a:schemeClr val="accent2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u="sng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Batimento Automático</a:t>
          </a:r>
          <a:r>
            <a:rPr lang="pt-BR" sz="1800" b="1" u="none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pt-BR" sz="18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pelo CADPREV a partir de 31/07/2024</a:t>
          </a:r>
        </a:p>
      </dsp:txBody>
      <dsp:txXfrm>
        <a:off x="48191" y="2953591"/>
        <a:ext cx="5318010" cy="15489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8/layout/SquareAccentList">
  <dgm:title val=""/>
  <dgm:desc val=""/>
  <dgm:catLst>
    <dgm:cat type="list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clrData>
  <dgm:layoutNode name="layout">
    <dgm:varLst>
      <dgm:chMax/>
      <dgm:chPref/>
      <dgm:dir/>
      <dgm:resizeHandles/>
    </dgm:varLst>
    <dgm:choose name="Name0">
      <dgm:if name="Name1" func="var" arg="dir" op="equ" val="norm">
        <dgm:alg type="hierChild">
          <dgm:param type="linDir" val="fromL"/>
          <dgm:param type="vertAlign" val="t"/>
          <dgm:param type="nodeVertAlign" val="t"/>
          <dgm:param type="horzAlign" val="ctr"/>
          <dgm:param type="fallback" val="1D"/>
        </dgm:alg>
      </dgm:if>
      <dgm:else name="Name2">
        <dgm:alg type="hierChild">
          <dgm:param type="linDir" val="fromR"/>
          <dgm:param type="vertAlign" val="t"/>
          <dgm:param type="nodeVertAlign" val="t"/>
          <dgm:param type="horzAlign" val="ctr"/>
          <dgm:param type="fallback" val="1D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Parent" op="equ" val="65"/>
      <dgm:constr type="primFontSz" for="des" forName="Child" op="equ" val="65"/>
      <dgm:constr type="primFontSz" for="des" forName="Child" refType="primFontSz" refFor="des" refForName="Parent" op="lte"/>
      <dgm:constr type="w" for="des" forName="rootComposite" refType="h" refFor="des" refForName="rootComposite" fact="3.0396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 fact="0.5205"/>
      <dgm:constr type="sibSp" refType="w" refFor="des" refForName="rootComposite" fact="0.05"/>
      <dgm:constr type="sp" for="des" forName="root" refType="h" refFor="des" refForName="childComposite" fact="0.2855"/>
    </dgm:constrLst>
    <dgm:ruleLst/>
    <dgm:forEach name="Name3" axis="ch">
      <dgm:forEach name="Name4" axis="self" ptType="node" cnt="1">
        <dgm:layoutNode name="root">
          <dgm:varLst>
            <dgm:chMax/>
            <dgm:chPref/>
          </dgm:varLst>
          <dgm:alg type="hierRoot">
            <dgm:param type="hierAlign" val="tL"/>
          </dgm:alg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5">
              <dgm:if name="Name6" func="var" arg="dir" op="equ" val="norm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l" for="ch" forName="ParentSmallAccent" refType="w" fact="0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if>
              <dgm:else name="Name7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r" for="ch" forName="ParentSmallAccent" refType="w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else>
            </dgm:choose>
            <dgm:ruleLst/>
            <dgm:layoutNode name="ParentAccent" styleLbl="alignNode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SmallAccent" styleLbl="fgAcc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" styleLbl="revTx">
              <dgm:varLst>
                <dgm:chMax/>
                <dgm:chPref val="4"/>
                <dgm:bulletEnabled val="1"/>
              </dgm:varLst>
              <dgm:choose name="Name8">
                <dgm:if name="Name9" func="var" arg="dir" op="equ" val="norm">
                  <dgm:alg type="tx">
                    <dgm:param type="txAnchorVertCh" val="mid"/>
                    <dgm:param type="parTxLTRAlign" val="l"/>
                  </dgm:alg>
                </dgm:if>
                <dgm:else name="Name10">
                  <dgm:alg type="tx">
                    <dgm:param type="txAnchorVertCh" val="mid"/>
                    <dgm:param type="parTxLTR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13">
                    <dgm:if name="Name14" func="var" arg="dir" op="equ" val="norm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l" for="ch" forName="ChildAccent" refType="w" fact="0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l" for="ch" forName="Child" refType="w" fact="0.07"/>
                        <dgm:constr type="t" for="ch" forName="Child" refType="h" fact="0"/>
                      </dgm:constrLst>
                    </dgm:if>
                    <dgm:else name="Name15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r" for="ch" forName="ChildAccent" refType="w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r" for="ch" forName="Child" refType="w" fact="0.93"/>
                        <dgm:constr type="t" for="ch" forName="Child" refType="h" fact="0"/>
                      </dgm:constrLst>
                    </dgm:else>
                  </dgm:choose>
                  <dgm:ruleLst/>
                  <dgm:layoutNode name="ChildAccent" styleLbl="solidFgAcc1">
                    <dgm:alg type="sp"/>
                    <dgm:shape xmlns:r="http://schemas.openxmlformats.org/officeDocument/2006/relationships" type="rect" r:blip="">
                      <dgm:adjLst/>
                    </dgm:shape>
                    <dgm:presOf/>
                  </dgm:layoutNode>
                  <dgm:layoutNode name="Child" styleLbl="revTx">
                    <dgm:varLst>
                      <dgm:chMax val="0"/>
                      <dgm:chPref val="0"/>
                      <dgm:bulletEnabled val="1"/>
                    </dgm:varLst>
                    <dgm:choose name="Name16">
                      <dgm:if name="Name17" func="var" arg="dir" op="equ" val="norm">
                        <dgm:alg type="tx">
                          <dgm:param type="txAnchorVertCh" val="mid"/>
                          <dgm:param type="parTxLTRAlign" val="l"/>
                        </dgm:alg>
                      </dgm:if>
                      <dgm:else name="Name18">
                        <dgm:alg type="tx">
                          <dgm:param type="txAnchorVertCh" val="mid"/>
                          <dgm:param type="parTxLTRAlign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 node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2271" cy="496729"/>
          </a:xfrm>
          <a:prstGeom prst="rect">
            <a:avLst/>
          </a:prstGeom>
        </p:spPr>
        <p:txBody>
          <a:bodyPr vert="horz" lIns="91428" tIns="45714" rIns="91428" bIns="45714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44294" y="1"/>
            <a:ext cx="2942271" cy="496729"/>
          </a:xfrm>
          <a:prstGeom prst="rect">
            <a:avLst/>
          </a:prstGeom>
        </p:spPr>
        <p:txBody>
          <a:bodyPr vert="horz" lIns="91428" tIns="45714" rIns="91428" bIns="45714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49147EF-9B4B-4DAB-8232-5C3B1A1FBE19}" type="datetimeFigureOut">
              <a:rPr lang="pt-BR"/>
              <a:pPr>
                <a:defRPr/>
              </a:pPr>
              <a:t>08/08/2024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425148"/>
            <a:ext cx="2942271" cy="496728"/>
          </a:xfrm>
          <a:prstGeom prst="rect">
            <a:avLst/>
          </a:prstGeom>
        </p:spPr>
        <p:txBody>
          <a:bodyPr vert="horz" lIns="91428" tIns="45714" rIns="91428" bIns="45714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44294" y="9425148"/>
            <a:ext cx="2942271" cy="496728"/>
          </a:xfrm>
          <a:prstGeom prst="rect">
            <a:avLst/>
          </a:prstGeom>
        </p:spPr>
        <p:txBody>
          <a:bodyPr vert="horz" lIns="91428" tIns="45714" rIns="91428" bIns="45714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A08AE60-5498-40C1-9B4A-47D99611B46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832359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2271" cy="496729"/>
          </a:xfrm>
          <a:prstGeom prst="rect">
            <a:avLst/>
          </a:prstGeom>
        </p:spPr>
        <p:txBody>
          <a:bodyPr vert="horz" lIns="91428" tIns="45714" rIns="91428" bIns="45714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44294" y="1"/>
            <a:ext cx="2942271" cy="496729"/>
          </a:xfrm>
          <a:prstGeom prst="rect">
            <a:avLst/>
          </a:prstGeom>
        </p:spPr>
        <p:txBody>
          <a:bodyPr vert="horz" lIns="91428" tIns="45714" rIns="91428" bIns="45714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8CC53B7-631C-42E0-A78B-1ADAB8687602}" type="datetimeFigureOut">
              <a:rPr lang="pt-BR"/>
              <a:pPr>
                <a:defRPr/>
              </a:pPr>
              <a:t>08/08/2024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87313" y="744538"/>
            <a:ext cx="6613525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8" tIns="45714" rIns="91428" bIns="45714" rtlCol="0" anchor="ctr"/>
          <a:lstStyle/>
          <a:p>
            <a:pPr lvl="0"/>
            <a:endParaRPr lang="pt-BR" noProof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8499" y="4713368"/>
            <a:ext cx="5431154" cy="4465796"/>
          </a:xfrm>
          <a:prstGeom prst="rect">
            <a:avLst/>
          </a:prstGeom>
        </p:spPr>
        <p:txBody>
          <a:bodyPr vert="horz" lIns="91428" tIns="45714" rIns="91428" bIns="45714" rtlCol="0">
            <a:normAutofit/>
          </a:bodyPr>
          <a:lstStyle/>
          <a:p>
            <a:pPr lvl="0"/>
            <a:r>
              <a:rPr lang="pt-BR" noProof="0"/>
              <a:t>Clique para editar os estilos do texto mestre</a:t>
            </a:r>
          </a:p>
          <a:p>
            <a:pPr lvl="1"/>
            <a:r>
              <a:rPr lang="pt-BR" noProof="0"/>
              <a:t>Segundo nível</a:t>
            </a:r>
          </a:p>
          <a:p>
            <a:pPr lvl="2"/>
            <a:r>
              <a:rPr lang="pt-BR" noProof="0"/>
              <a:t>Terceiro nível</a:t>
            </a:r>
          </a:p>
          <a:p>
            <a:pPr lvl="3"/>
            <a:r>
              <a:rPr lang="pt-BR" noProof="0"/>
              <a:t>Quarto nível</a:t>
            </a:r>
          </a:p>
          <a:p>
            <a:pPr lvl="4"/>
            <a:r>
              <a:rPr lang="pt-BR" noProof="0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25148"/>
            <a:ext cx="2942271" cy="496728"/>
          </a:xfrm>
          <a:prstGeom prst="rect">
            <a:avLst/>
          </a:prstGeom>
        </p:spPr>
        <p:txBody>
          <a:bodyPr vert="horz" lIns="91428" tIns="45714" rIns="91428" bIns="45714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44294" y="9425148"/>
            <a:ext cx="2942271" cy="496728"/>
          </a:xfrm>
          <a:prstGeom prst="rect">
            <a:avLst/>
          </a:prstGeom>
        </p:spPr>
        <p:txBody>
          <a:bodyPr vert="horz" lIns="91428" tIns="45714" rIns="91428" bIns="45714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EFDCEBD-067D-4BC9-B2DC-569E0D54A90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7028693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FDCEBD-067D-4BC9-B2DC-569E0D54A901}" type="slidenum">
              <a:rPr lang="pt-BR" smtClean="0"/>
              <a:pPr>
                <a:defRPr/>
              </a:pPr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520157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FDCEBD-067D-4BC9-B2DC-569E0D54A901}" type="slidenum">
              <a:rPr lang="pt-BR" smtClean="0"/>
              <a:pPr>
                <a:defRPr/>
              </a:pPr>
              <a:t>34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850590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471A98-EE1B-53ED-0298-4F46F45469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6B45F52-5B15-36A6-C7F8-198260B4F2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DE40ACF-2AD4-C876-DCBF-BE2667C490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281D973-6665-4EE4-BA17-4057A55FD744}" type="datetime1">
              <a:rPr lang="pt-BR" smtClean="0"/>
              <a:pPr>
                <a:defRPr/>
              </a:pPr>
              <a:t>08/08/2024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2C2562B-863F-A709-D2C3-80198FF059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8E1B030-AE38-35D5-DBB1-4CF35E0BD6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8BE0F2-8142-4B56-8E1D-9C5515662535}" type="slidenum">
              <a:rPr lang="pt-BR" smtClean="0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98290582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DCC64BB-F1F2-D5EB-D37B-0916427F88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27CB87B3-A7DD-0883-9734-5936A710BD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9E4D050-1239-E41D-F2AF-B3ECDCF7A0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281D973-6665-4EE4-BA17-4057A55FD744}" type="datetime1">
              <a:rPr lang="pt-BR" smtClean="0"/>
              <a:pPr>
                <a:defRPr/>
              </a:pPr>
              <a:t>08/08/2024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0CAF43A-797A-859F-422A-CF12DAFFC4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D87A8EF-E308-901E-54D1-2A863D2574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8BE0F2-8142-4B56-8E1D-9C5515662535}" type="slidenum">
              <a:rPr lang="pt-BR" smtClean="0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81582662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3D0E6F40-5DF6-BF58-0E1C-23C3F650565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7A1B9B8F-560E-C126-9A64-A8C1B1F794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7CED3CC-C9B3-7C20-BF60-F30D74ED2C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281D973-6665-4EE4-BA17-4057A55FD744}" type="datetime1">
              <a:rPr lang="pt-BR" smtClean="0"/>
              <a:pPr>
                <a:defRPr/>
              </a:pPr>
              <a:t>08/08/2024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AE89853-74AF-CA49-8377-E13D6700BF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F4058DA-F37D-76E8-718D-415C74A15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8BE0F2-8142-4B56-8E1D-9C5515662535}" type="slidenum">
              <a:rPr lang="pt-BR" smtClean="0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44163327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E0C23A5-1599-F072-21BF-0A8575325B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7971B41-DF1B-F451-4FBE-06718B9AC8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9FE8942-93CC-F7B8-608C-F72EC8B854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281D973-6665-4EE4-BA17-4057A55FD744}" type="datetime1">
              <a:rPr lang="pt-BR" smtClean="0"/>
              <a:pPr>
                <a:defRPr/>
              </a:pPr>
              <a:t>08/08/2024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B6BD704-2866-5A72-789F-C6274CBFC5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FD88290-BFFC-2541-DFE4-369C1876D8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8BE0F2-8142-4B56-8E1D-9C5515662535}" type="slidenum">
              <a:rPr lang="pt-BR" smtClean="0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93751809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F790EC0-453F-BC48-EE11-EB6F4B87FA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6ABB593C-9B7B-ED0B-FF18-42BB9E0989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7CEB9EF-9F79-5A96-4A50-DF57925E3A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99FA588-4612-4B45-A279-8A2836640325}" type="datetime1">
              <a:rPr lang="pt-BR" smtClean="0"/>
              <a:pPr>
                <a:defRPr/>
              </a:pPr>
              <a:t>08/08/2024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98DF753-B686-D3E5-0AFD-4656E71BA6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9A93FA1-0CA8-8163-A3B5-4021149203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240DF9-2625-480A-9595-0E2DB555426A}" type="slidenum">
              <a:rPr lang="pt-BR" smtClean="0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550374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DB46B1B-8675-48C4-5F29-D07A3F0434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F6D46E8-044D-F19E-83FF-2C898B5816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E7F83B6E-3B1C-1698-5745-754A53C2E1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FD871DAC-5ED1-FECA-3A05-9C10C6AFB5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4FFD057-4529-465F-B3AB-65427984E81B}" type="datetime1">
              <a:rPr lang="pt-BR" smtClean="0"/>
              <a:pPr>
                <a:defRPr/>
              </a:pPr>
              <a:t>08/08/2024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4AFD3131-A73E-24C5-771F-1DC17F3B8D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12077810-E934-41AD-58FE-37A9DD971B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6AB2D7-B403-46D6-80F9-1984EF4B06E2}" type="slidenum">
              <a:rPr lang="pt-BR" smtClean="0"/>
              <a:pPr>
                <a:defRPr/>
              </a:pPr>
              <a:t>‹nº›</a:t>
            </a:fld>
            <a:endParaRPr lang="pt-BR" dirty="0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2D1B2497-1930-B3C6-0A82-FEF477DC40B8}"/>
              </a:ext>
            </a:extLst>
          </p:cNvPr>
          <p:cNvSpPr/>
          <p:nvPr userDrawn="1"/>
        </p:nvSpPr>
        <p:spPr>
          <a:xfrm>
            <a:off x="11106150" y="6356350"/>
            <a:ext cx="384175" cy="501650"/>
          </a:xfrm>
          <a:prstGeom prst="rect">
            <a:avLst/>
          </a:prstGeom>
          <a:solidFill>
            <a:srgbClr val="92D050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22639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B07AE4B-8791-AC3C-E63A-16601DEA99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3028F4A9-A9A1-1601-9766-912D880B22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EDDA8A22-82F4-DE45-99FF-DE2C5FB6CD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3FC32EDB-B39A-EF8F-EAA5-7D099E2EB42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18A5E663-8B61-4147-F682-2AB8AF28670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5B277DE4-A6F7-93B7-F091-9555E40237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512BDF3-FA67-4FB8-8C9F-29031D6232B9}" type="datetime1">
              <a:rPr lang="pt-BR" smtClean="0"/>
              <a:pPr>
                <a:defRPr/>
              </a:pPr>
              <a:t>08/08/2024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F3687983-9968-D0D0-F9B0-A90867CF8F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55F38747-0FD1-23A6-747C-026734A354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9351D5-6E18-473B-A7C7-C74881B7A964}" type="slidenum">
              <a:rPr lang="pt-BR" smtClean="0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357558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33E998C-4363-7310-9F2A-3180759432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6847F895-2A0C-6F74-3784-5CCB85717D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281D973-6665-4EE4-BA17-4057A55FD744}" type="datetime1">
              <a:rPr lang="pt-BR" smtClean="0"/>
              <a:pPr>
                <a:defRPr/>
              </a:pPr>
              <a:t>08/08/2024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B9597543-FC9C-FC83-D97B-0BB7A9283E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4A84F3AD-76BD-C2B0-A6A4-C5FCEA06A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8BE0F2-8142-4B56-8E1D-9C5515662535}" type="slidenum">
              <a:rPr lang="pt-BR" smtClean="0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15076487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9C4B52BA-C72C-EA5E-F3DE-BCD1DBEC0A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281D973-6665-4EE4-BA17-4057A55FD744}" type="datetime1">
              <a:rPr lang="pt-BR" smtClean="0"/>
              <a:pPr>
                <a:defRPr/>
              </a:pPr>
              <a:t>08/08/2024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17D17F3B-AC70-D293-3B2D-9F6C3D4099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14570FA0-2DE1-2448-5C64-7F51CEAFCB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8BE0F2-8142-4B56-8E1D-9C5515662535}" type="slidenum">
              <a:rPr lang="pt-BR" smtClean="0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25485297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6E71207-FCA0-5EA4-BFBE-B6CA29887B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8D0536F-15AF-A161-B77B-C6DB70AA19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6E730F40-0002-895C-CBFD-C0886B1ADF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873B63BC-1F79-0EFF-F03F-950FA05959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CC0779B-A61C-4EA7-AE9A-3F061EB8E9CD}" type="datetime1">
              <a:rPr lang="pt-BR" smtClean="0"/>
              <a:pPr>
                <a:defRPr/>
              </a:pPr>
              <a:t>08/08/2024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A9B3612C-042A-C5DB-0AA0-CE1EBCBE4F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D140E3F6-09B6-91B4-9EF2-542981CCC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85ECDA-94A9-431C-95D6-AEF2D10A71F0}" type="slidenum">
              <a:rPr lang="pt-BR" smtClean="0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41368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4E8C411-5E85-08D8-8EA8-1855BDF3A4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B88D5E6A-94F5-9879-2F1E-0D05F1D9DED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8175F637-0CD7-0298-7AE7-AC40A588C4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C005DDC0-E58E-F3B7-893A-65C5A69EEF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806C977-11EC-4FB6-89EE-84604BA8D529}" type="datetime1">
              <a:rPr lang="pt-BR" smtClean="0"/>
              <a:pPr>
                <a:defRPr/>
              </a:pPr>
              <a:t>08/08/2024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A5573504-567A-94D6-24A6-DB3B4AEA3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EA5EAC9F-7DEC-A995-C87F-160A7848E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93FE5E-4C99-4898-851F-BBD0E2E6301C}" type="slidenum">
              <a:rPr lang="pt-BR" smtClean="0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218197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3E05BE57-FB04-8AFD-0835-3537A513F0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83A5338C-5907-5DED-CA4F-17B80A6AAD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C505EFC-D6F9-B530-E22E-C08F622EF3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281D973-6665-4EE4-BA17-4057A55FD744}" type="datetime1">
              <a:rPr lang="pt-BR" smtClean="0"/>
              <a:pPr>
                <a:defRPr/>
              </a:pPr>
              <a:t>08/08/2024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C60E747-AD42-BB05-2D51-C2A6EE7F8C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32C36BF-0EB2-DDB2-04AF-F964393E0D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F8BE0F2-8142-4B56-8E1D-9C5515662535}" type="slidenum">
              <a:rPr lang="pt-BR" smtClean="0"/>
              <a:pPr>
                <a:defRPr/>
              </a:pPr>
              <a:t>‹nº›</a:t>
            </a:fld>
            <a:endParaRPr lang="pt-BR" dirty="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74292C2A-6E45-85B5-EA62-A4898986CC53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38" y="0"/>
            <a:ext cx="1216572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0208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803" r:id="rId5"/>
    <p:sldLayoutId id="2147483804" r:id="rId6"/>
    <p:sldLayoutId id="2147483805" r:id="rId7"/>
    <p:sldLayoutId id="2147483806" r:id="rId8"/>
    <p:sldLayoutId id="2147483807" r:id="rId9"/>
    <p:sldLayoutId id="2147483808" r:id="rId10"/>
    <p:sldLayoutId id="214748380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openxmlformats.org/officeDocument/2006/relationships/diagramData" Target="../diagrams/data20.xml"/><Relationship Id="rId7" Type="http://schemas.microsoft.com/office/2007/relationships/diagramDrawing" Target="../diagrams/drawing20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0.xml"/><Relationship Id="rId5" Type="http://schemas.openxmlformats.org/officeDocument/2006/relationships/diagramQuickStyle" Target="../diagrams/quickStyle20.xml"/><Relationship Id="rId4" Type="http://schemas.openxmlformats.org/officeDocument/2006/relationships/diagramLayout" Target="../diagrams/layout20.xml"/><Relationship Id="rId9" Type="http://schemas.openxmlformats.org/officeDocument/2006/relationships/image" Target="../media/image7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1.xml"/><Relationship Id="rId7" Type="http://schemas.microsoft.com/office/2007/relationships/diagramDrawing" Target="../diagrams/drawing2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1.xml"/><Relationship Id="rId5" Type="http://schemas.openxmlformats.org/officeDocument/2006/relationships/diagramQuickStyle" Target="../diagrams/quickStyle21.xml"/><Relationship Id="rId4" Type="http://schemas.openxmlformats.org/officeDocument/2006/relationships/diagramLayout" Target="../diagrams/layout2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diagramData" Target="../diagrams/data22.xml"/><Relationship Id="rId7" Type="http://schemas.microsoft.com/office/2007/relationships/diagramDrawing" Target="../diagrams/drawing2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2.xml"/><Relationship Id="rId5" Type="http://schemas.openxmlformats.org/officeDocument/2006/relationships/diagramQuickStyle" Target="../diagrams/quickStyle22.xml"/><Relationship Id="rId4" Type="http://schemas.openxmlformats.org/officeDocument/2006/relationships/diagramLayout" Target="../diagrams/layout2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3.xml"/><Relationship Id="rId7" Type="http://schemas.microsoft.com/office/2007/relationships/diagramDrawing" Target="../diagrams/drawing2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3.xml"/><Relationship Id="rId5" Type="http://schemas.openxmlformats.org/officeDocument/2006/relationships/diagramQuickStyle" Target="../diagrams/quickStyle23.xml"/><Relationship Id="rId4" Type="http://schemas.openxmlformats.org/officeDocument/2006/relationships/diagramLayout" Target="../diagrams/layout2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4.xml"/><Relationship Id="rId7" Type="http://schemas.microsoft.com/office/2007/relationships/diagramDrawing" Target="../diagrams/drawing24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4.xml"/><Relationship Id="rId5" Type="http://schemas.openxmlformats.org/officeDocument/2006/relationships/diagramQuickStyle" Target="../diagrams/quickStyle24.xml"/><Relationship Id="rId4" Type="http://schemas.openxmlformats.org/officeDocument/2006/relationships/diagramLayout" Target="../diagrams/layout2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13" Type="http://schemas.openxmlformats.org/officeDocument/2006/relationships/diagramData" Target="../diagrams/data4.xml"/><Relationship Id="rId18" Type="http://schemas.openxmlformats.org/officeDocument/2006/relationships/diagramData" Target="../diagrams/data5.xml"/><Relationship Id="rId3" Type="http://schemas.openxmlformats.org/officeDocument/2006/relationships/diagramData" Target="../diagrams/data2.xml"/><Relationship Id="rId21" Type="http://schemas.openxmlformats.org/officeDocument/2006/relationships/diagramColors" Target="../diagrams/colors5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17" Type="http://schemas.microsoft.com/office/2007/relationships/diagramDrawing" Target="../diagrams/drawing4.xml"/><Relationship Id="rId2" Type="http://schemas.openxmlformats.org/officeDocument/2006/relationships/image" Target="../media/image3.png"/><Relationship Id="rId16" Type="http://schemas.openxmlformats.org/officeDocument/2006/relationships/diagramColors" Target="../diagrams/colors4.xml"/><Relationship Id="rId20" Type="http://schemas.openxmlformats.org/officeDocument/2006/relationships/diagramQuickStyle" Target="../diagrams/quickStyl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24" Type="http://schemas.openxmlformats.org/officeDocument/2006/relationships/image" Target="../media/image5.svg"/><Relationship Id="rId5" Type="http://schemas.openxmlformats.org/officeDocument/2006/relationships/diagramQuickStyle" Target="../diagrams/quickStyle2.xml"/><Relationship Id="rId15" Type="http://schemas.openxmlformats.org/officeDocument/2006/relationships/diagramQuickStyle" Target="../diagrams/quickStyle4.xml"/><Relationship Id="rId23" Type="http://schemas.openxmlformats.org/officeDocument/2006/relationships/image" Target="../media/image4.png"/><Relationship Id="rId10" Type="http://schemas.openxmlformats.org/officeDocument/2006/relationships/diagramQuickStyle" Target="../diagrams/quickStyle3.xml"/><Relationship Id="rId19" Type="http://schemas.openxmlformats.org/officeDocument/2006/relationships/diagramLayout" Target="../diagrams/layout5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Relationship Id="rId14" Type="http://schemas.openxmlformats.org/officeDocument/2006/relationships/diagramLayout" Target="../diagrams/layout4.xml"/><Relationship Id="rId22" Type="http://schemas.microsoft.com/office/2007/relationships/diagramDrawing" Target="../diagrams/drawing5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5.xml"/><Relationship Id="rId7" Type="http://schemas.microsoft.com/office/2007/relationships/diagramDrawing" Target="../diagrams/drawing25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5.xml"/><Relationship Id="rId5" Type="http://schemas.openxmlformats.org/officeDocument/2006/relationships/diagramQuickStyle" Target="../diagrams/quickStyle25.xml"/><Relationship Id="rId4" Type="http://schemas.openxmlformats.org/officeDocument/2006/relationships/diagramLayout" Target="../diagrams/layout25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7.xml"/><Relationship Id="rId13" Type="http://schemas.openxmlformats.org/officeDocument/2006/relationships/diagramData" Target="../diagrams/data8.xml"/><Relationship Id="rId18" Type="http://schemas.openxmlformats.org/officeDocument/2006/relationships/diagramData" Target="../diagrams/data9.xml"/><Relationship Id="rId3" Type="http://schemas.openxmlformats.org/officeDocument/2006/relationships/diagramData" Target="../diagrams/data6.xml"/><Relationship Id="rId21" Type="http://schemas.openxmlformats.org/officeDocument/2006/relationships/diagramColors" Target="../diagrams/colors9.xml"/><Relationship Id="rId7" Type="http://schemas.microsoft.com/office/2007/relationships/diagramDrawing" Target="../diagrams/drawing6.xml"/><Relationship Id="rId12" Type="http://schemas.microsoft.com/office/2007/relationships/diagramDrawing" Target="../diagrams/drawing7.xml"/><Relationship Id="rId17" Type="http://schemas.microsoft.com/office/2007/relationships/diagramDrawing" Target="../diagrams/drawing8.xml"/><Relationship Id="rId2" Type="http://schemas.openxmlformats.org/officeDocument/2006/relationships/image" Target="../media/image3.png"/><Relationship Id="rId16" Type="http://schemas.openxmlformats.org/officeDocument/2006/relationships/diagramColors" Target="../diagrams/colors8.xml"/><Relationship Id="rId20" Type="http://schemas.openxmlformats.org/officeDocument/2006/relationships/diagramQuickStyle" Target="../diagrams/quickStyl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11" Type="http://schemas.openxmlformats.org/officeDocument/2006/relationships/diagramColors" Target="../diagrams/colors7.xml"/><Relationship Id="rId5" Type="http://schemas.openxmlformats.org/officeDocument/2006/relationships/diagramQuickStyle" Target="../diagrams/quickStyle6.xml"/><Relationship Id="rId15" Type="http://schemas.openxmlformats.org/officeDocument/2006/relationships/diagramQuickStyle" Target="../diagrams/quickStyle8.xml"/><Relationship Id="rId10" Type="http://schemas.openxmlformats.org/officeDocument/2006/relationships/diagramQuickStyle" Target="../diagrams/quickStyle7.xml"/><Relationship Id="rId19" Type="http://schemas.openxmlformats.org/officeDocument/2006/relationships/diagramLayout" Target="../diagrams/layout9.xml"/><Relationship Id="rId4" Type="http://schemas.openxmlformats.org/officeDocument/2006/relationships/diagramLayout" Target="../diagrams/layout6.xml"/><Relationship Id="rId9" Type="http://schemas.openxmlformats.org/officeDocument/2006/relationships/diagramLayout" Target="../diagrams/layout7.xml"/><Relationship Id="rId14" Type="http://schemas.openxmlformats.org/officeDocument/2006/relationships/diagramLayout" Target="../diagrams/layout8.xml"/><Relationship Id="rId22" Type="http://schemas.microsoft.com/office/2007/relationships/diagramDrawing" Target="../diagrams/drawing9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1.xml"/><Relationship Id="rId13" Type="http://schemas.openxmlformats.org/officeDocument/2006/relationships/diagramData" Target="../diagrams/data12.xml"/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12" Type="http://schemas.microsoft.com/office/2007/relationships/diagramDrawing" Target="../diagrams/drawing11.xml"/><Relationship Id="rId17" Type="http://schemas.microsoft.com/office/2007/relationships/diagramDrawing" Target="../diagrams/drawing12.xml"/><Relationship Id="rId2" Type="http://schemas.openxmlformats.org/officeDocument/2006/relationships/image" Target="../media/image3.png"/><Relationship Id="rId16" Type="http://schemas.openxmlformats.org/officeDocument/2006/relationships/diagramColors" Target="../diagrams/colors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11" Type="http://schemas.openxmlformats.org/officeDocument/2006/relationships/diagramColors" Target="../diagrams/colors11.xml"/><Relationship Id="rId5" Type="http://schemas.openxmlformats.org/officeDocument/2006/relationships/diagramQuickStyle" Target="../diagrams/quickStyle10.xml"/><Relationship Id="rId15" Type="http://schemas.openxmlformats.org/officeDocument/2006/relationships/diagramQuickStyle" Target="../diagrams/quickStyle12.xml"/><Relationship Id="rId10" Type="http://schemas.openxmlformats.org/officeDocument/2006/relationships/diagramQuickStyle" Target="../diagrams/quickStyle11.xml"/><Relationship Id="rId4" Type="http://schemas.openxmlformats.org/officeDocument/2006/relationships/diagramLayout" Target="../diagrams/layout10.xml"/><Relationship Id="rId9" Type="http://schemas.openxmlformats.org/officeDocument/2006/relationships/diagramLayout" Target="../diagrams/layout11.xml"/><Relationship Id="rId14" Type="http://schemas.openxmlformats.org/officeDocument/2006/relationships/diagramLayout" Target="../diagrams/layout1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4.xml"/><Relationship Id="rId13" Type="http://schemas.openxmlformats.org/officeDocument/2006/relationships/diagramData" Target="../diagrams/data15.xml"/><Relationship Id="rId18" Type="http://schemas.openxmlformats.org/officeDocument/2006/relationships/diagramData" Target="../diagrams/data16.xml"/><Relationship Id="rId3" Type="http://schemas.openxmlformats.org/officeDocument/2006/relationships/diagramData" Target="../diagrams/data13.xml"/><Relationship Id="rId21" Type="http://schemas.openxmlformats.org/officeDocument/2006/relationships/diagramColors" Target="../diagrams/colors16.xml"/><Relationship Id="rId7" Type="http://schemas.microsoft.com/office/2007/relationships/diagramDrawing" Target="../diagrams/drawing13.xml"/><Relationship Id="rId12" Type="http://schemas.microsoft.com/office/2007/relationships/diagramDrawing" Target="../diagrams/drawing14.xml"/><Relationship Id="rId17" Type="http://schemas.microsoft.com/office/2007/relationships/diagramDrawing" Target="../diagrams/drawing15.xml"/><Relationship Id="rId2" Type="http://schemas.openxmlformats.org/officeDocument/2006/relationships/image" Target="../media/image3.png"/><Relationship Id="rId16" Type="http://schemas.openxmlformats.org/officeDocument/2006/relationships/diagramColors" Target="../diagrams/colors15.xml"/><Relationship Id="rId20" Type="http://schemas.openxmlformats.org/officeDocument/2006/relationships/diagramQuickStyle" Target="../diagrams/quickStyle1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3.xml"/><Relationship Id="rId11" Type="http://schemas.openxmlformats.org/officeDocument/2006/relationships/diagramColors" Target="../diagrams/colors14.xml"/><Relationship Id="rId5" Type="http://schemas.openxmlformats.org/officeDocument/2006/relationships/diagramQuickStyle" Target="../diagrams/quickStyle13.xml"/><Relationship Id="rId15" Type="http://schemas.openxmlformats.org/officeDocument/2006/relationships/diagramQuickStyle" Target="../diagrams/quickStyle15.xml"/><Relationship Id="rId10" Type="http://schemas.openxmlformats.org/officeDocument/2006/relationships/diagramQuickStyle" Target="../diagrams/quickStyle14.xml"/><Relationship Id="rId19" Type="http://schemas.openxmlformats.org/officeDocument/2006/relationships/diagramLayout" Target="../diagrams/layout16.xml"/><Relationship Id="rId4" Type="http://schemas.openxmlformats.org/officeDocument/2006/relationships/diagramLayout" Target="../diagrams/layout13.xml"/><Relationship Id="rId9" Type="http://schemas.openxmlformats.org/officeDocument/2006/relationships/diagramLayout" Target="../diagrams/layout14.xml"/><Relationship Id="rId14" Type="http://schemas.openxmlformats.org/officeDocument/2006/relationships/diagramLayout" Target="../diagrams/layout15.xml"/><Relationship Id="rId22" Type="http://schemas.microsoft.com/office/2007/relationships/diagramDrawing" Target="../diagrams/drawing1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8.xml"/><Relationship Id="rId3" Type="http://schemas.openxmlformats.org/officeDocument/2006/relationships/diagramData" Target="../diagrams/data17.xml"/><Relationship Id="rId7" Type="http://schemas.microsoft.com/office/2007/relationships/diagramDrawing" Target="../diagrams/drawing17.xml"/><Relationship Id="rId12" Type="http://schemas.microsoft.com/office/2007/relationships/diagramDrawing" Target="../diagrams/drawing18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7.xml"/><Relationship Id="rId11" Type="http://schemas.openxmlformats.org/officeDocument/2006/relationships/diagramColors" Target="../diagrams/colors18.xml"/><Relationship Id="rId5" Type="http://schemas.openxmlformats.org/officeDocument/2006/relationships/diagramQuickStyle" Target="../diagrams/quickStyle17.xml"/><Relationship Id="rId10" Type="http://schemas.openxmlformats.org/officeDocument/2006/relationships/diagramQuickStyle" Target="../diagrams/quickStyle18.xml"/><Relationship Id="rId4" Type="http://schemas.openxmlformats.org/officeDocument/2006/relationships/diagramLayout" Target="../diagrams/layout17.xml"/><Relationship Id="rId9" Type="http://schemas.openxmlformats.org/officeDocument/2006/relationships/diagramLayout" Target="../diagrams/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9.xml"/><Relationship Id="rId7" Type="http://schemas.microsoft.com/office/2007/relationships/diagramDrawing" Target="../diagrams/drawing19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9.xml"/><Relationship Id="rId5" Type="http://schemas.openxmlformats.org/officeDocument/2006/relationships/diagramQuickStyle" Target="../diagrams/quickStyle19.xml"/><Relationship Id="rId4" Type="http://schemas.openxmlformats.org/officeDocument/2006/relationships/diagramLayout" Target="../diagrams/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055440" y="3501008"/>
            <a:ext cx="9793088" cy="792088"/>
          </a:xfrm>
          <a:solidFill>
            <a:schemeClr val="bg1"/>
          </a:solidFill>
          <a:ln>
            <a:noFill/>
          </a:ln>
        </p:spPr>
        <p:txBody>
          <a:bodyPr>
            <a:normAutofit fontScale="90000"/>
          </a:bodyPr>
          <a:lstStyle/>
          <a:p>
            <a:br>
              <a:rPr lang="pt-BR" sz="5400" b="1" dirty="0">
                <a:solidFill>
                  <a:srgbClr val="2639A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pt-BR" sz="5400" b="1" dirty="0">
                <a:solidFill>
                  <a:srgbClr val="2639A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pt-BR" sz="5400" b="1" dirty="0">
                <a:solidFill>
                  <a:srgbClr val="2639A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pt-BR" sz="5400" b="1" dirty="0">
                <a:solidFill>
                  <a:srgbClr val="2639A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pt-BR" sz="5400" b="1" dirty="0">
                <a:solidFill>
                  <a:srgbClr val="2639A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pt-BR" sz="5400" b="1" dirty="0">
                <a:solidFill>
                  <a:srgbClr val="2639A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pt-BR" sz="5400" b="1" dirty="0">
                <a:solidFill>
                  <a:srgbClr val="2639A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pt-BR" sz="5400" b="1" dirty="0">
                <a:solidFill>
                  <a:srgbClr val="2639A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pt-BR" sz="5400" b="1" dirty="0">
                <a:solidFill>
                  <a:srgbClr val="2639A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pt-BR" sz="5400" b="1" dirty="0">
                <a:solidFill>
                  <a:srgbClr val="2639A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pt-BR" sz="5400" b="1" dirty="0">
                <a:solidFill>
                  <a:srgbClr val="2639A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pt-BR" sz="5400" b="1" dirty="0">
                <a:solidFill>
                  <a:srgbClr val="2639A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pt-BR" sz="5400" b="1" dirty="0">
                <a:solidFill>
                  <a:srgbClr val="2639A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pt-BR" sz="5400" b="1" dirty="0">
                <a:solidFill>
                  <a:srgbClr val="2639A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pt-BR" sz="5400" b="1" dirty="0">
                <a:solidFill>
                  <a:srgbClr val="2639A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pt-BR" sz="5400" b="1" dirty="0">
                <a:solidFill>
                  <a:srgbClr val="2639A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pt-BR" sz="5400" b="1" dirty="0">
                <a:solidFill>
                  <a:srgbClr val="2639A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5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Certificação dos Profissionais dos RPPS da União, dos Estados, Distrito Federal e dos Municípios</a:t>
            </a:r>
            <a:endParaRPr lang="pt-BR" sz="5400" b="1" dirty="0">
              <a:ln/>
              <a:solidFill>
                <a:srgbClr val="0000CC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40022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2F3EFF-9904-46D8-B353-A03427DBF4F0}" type="slidenum">
              <a:rPr lang="pt-BR" smtClean="0"/>
              <a:pPr>
                <a:defRPr/>
              </a:pPr>
              <a:t>10</a:t>
            </a:fld>
            <a:endParaRPr lang="pt-BR" dirty="0"/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3326245978"/>
              </p:ext>
            </p:extLst>
          </p:nvPr>
        </p:nvGraphicFramePr>
        <p:xfrm>
          <a:off x="263352" y="1124744"/>
          <a:ext cx="4176464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CaixaDeTexto 10">
            <a:extLst>
              <a:ext uri="{FF2B5EF4-FFF2-40B4-BE49-F238E27FC236}">
                <a16:creationId xmlns:a16="http://schemas.microsoft.com/office/drawing/2014/main" id="{173984F5-096D-7592-FA8F-91EF33256FA5}"/>
              </a:ext>
            </a:extLst>
          </p:cNvPr>
          <p:cNvSpPr txBox="1"/>
          <p:nvPr/>
        </p:nvSpPr>
        <p:spPr>
          <a:xfrm>
            <a:off x="2423592" y="260648"/>
            <a:ext cx="609765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800" b="1" dirty="0">
                <a:solidFill>
                  <a:schemeClr val="bg2">
                    <a:lumMod val="25000"/>
                  </a:schemeClr>
                </a:solidFill>
              </a:rPr>
              <a:t>Certificação dos Profissionais dos RPPS</a:t>
            </a:r>
            <a:endParaRPr lang="pt-BR" sz="2800" b="1" dirty="0">
              <a:latin typeface="Calibri" panose="020F0502020204030204" pitchFamily="34" charset="0"/>
            </a:endParaRPr>
          </a:p>
        </p:txBody>
      </p:sp>
      <p:pic>
        <p:nvPicPr>
          <p:cNvPr id="19" name="Imagem 18">
            <a:extLst>
              <a:ext uri="{FF2B5EF4-FFF2-40B4-BE49-F238E27FC236}">
                <a16:creationId xmlns:a16="http://schemas.microsoft.com/office/drawing/2014/main" id="{90668899-5764-1151-30B7-A706F7ACF57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27848" y="4797152"/>
            <a:ext cx="7128792" cy="1559198"/>
          </a:xfrm>
          <a:prstGeom prst="rect">
            <a:avLst/>
          </a:prstGeom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9140AE57-9C64-35CA-FA70-CC77363BC83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730834" y="1124744"/>
            <a:ext cx="7053798" cy="3513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0361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2F3EFF-9904-46D8-B353-A03427DBF4F0}" type="slidenum">
              <a:rPr lang="pt-BR" smtClean="0"/>
              <a:pPr>
                <a:defRPr/>
              </a:pPr>
              <a:t>11</a:t>
            </a:fld>
            <a:endParaRPr lang="pt-BR" dirty="0"/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173984F5-096D-7592-FA8F-91EF33256FA5}"/>
              </a:ext>
            </a:extLst>
          </p:cNvPr>
          <p:cNvSpPr txBox="1"/>
          <p:nvPr/>
        </p:nvSpPr>
        <p:spPr>
          <a:xfrm>
            <a:off x="2423592" y="260648"/>
            <a:ext cx="609765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800" b="1" dirty="0">
                <a:solidFill>
                  <a:schemeClr val="bg2">
                    <a:lumMod val="25000"/>
                  </a:schemeClr>
                </a:solidFill>
              </a:rPr>
              <a:t>Certificação dos Profissionais dos RPPS</a:t>
            </a:r>
            <a:endParaRPr lang="pt-BR" sz="2800" b="1" dirty="0">
              <a:latin typeface="Calibri" panose="020F0502020204030204" pitchFamily="34" charset="0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A8BD81A0-E967-BC0F-825E-DA80CE7A37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360" y="3491448"/>
            <a:ext cx="11282608" cy="2864902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8D5F252E-516C-DDD2-2CDF-1F48371F78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360" y="1124744"/>
            <a:ext cx="11377264" cy="2088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7608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Espaço Reservado para Conteúdo 10">
            <a:extLst>
              <a:ext uri="{FF2B5EF4-FFF2-40B4-BE49-F238E27FC236}">
                <a16:creationId xmlns:a16="http://schemas.microsoft.com/office/drawing/2014/main" id="{4520A667-57D3-3C3E-D38E-5D5C4385909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7933710"/>
              </p:ext>
            </p:extLst>
          </p:nvPr>
        </p:nvGraphicFramePr>
        <p:xfrm>
          <a:off x="609600" y="908720"/>
          <a:ext cx="10972800" cy="54476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2F3EFF-9904-46D8-B353-A03427DBF4F0}" type="slidenum">
              <a:rPr lang="pt-BR" smtClean="0"/>
              <a:pPr>
                <a:defRPr/>
              </a:pPr>
              <a:t>12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955671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2F3EFF-9904-46D8-B353-A03427DBF4F0}" type="slidenum">
              <a:rPr lang="pt-BR" smtClean="0"/>
              <a:pPr>
                <a:defRPr/>
              </a:pPr>
              <a:t>13</a:t>
            </a:fld>
            <a:endParaRPr lang="pt-BR" dirty="0"/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D71C397E-4EF0-AE2F-0506-7735BE46E4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384" y="1268760"/>
            <a:ext cx="10802416" cy="4968552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AC5FE00C-7723-9C91-3373-D70B6F6DA5BC}"/>
              </a:ext>
            </a:extLst>
          </p:cNvPr>
          <p:cNvSpPr txBox="1"/>
          <p:nvPr/>
        </p:nvSpPr>
        <p:spPr>
          <a:xfrm>
            <a:off x="3791744" y="404664"/>
            <a:ext cx="331236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800" b="1" u="sng" dirty="0"/>
              <a:t>EXAME POR PROVAS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26092329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2F3EFF-9904-46D8-B353-A03427DBF4F0}" type="slidenum">
              <a:rPr lang="pt-BR" smtClean="0"/>
              <a:pPr>
                <a:defRPr/>
              </a:pPr>
              <a:t>14</a:t>
            </a:fld>
            <a:endParaRPr lang="pt-BR" dirty="0"/>
          </a:p>
        </p:txBody>
      </p:sp>
      <p:sp>
        <p:nvSpPr>
          <p:cNvPr id="5" name="Retângulo 4"/>
          <p:cNvSpPr/>
          <p:nvPr/>
        </p:nvSpPr>
        <p:spPr>
          <a:xfrm>
            <a:off x="191345" y="404664"/>
            <a:ext cx="11737304" cy="643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u="sng" dirty="0"/>
              <a:t>EXAME POR PROVAS, TÍTULOS e EXPERIÊNCIA</a:t>
            </a:r>
            <a:r>
              <a:rPr lang="pt-BR" sz="2000" b="1" u="sng" dirty="0"/>
              <a:t>: modalidade mais favorável aos atuais profissionais</a:t>
            </a:r>
          </a:p>
          <a:p>
            <a:pPr algn="ctr"/>
            <a:endParaRPr lang="pt-BR" sz="2000" b="1" u="sng" dirty="0"/>
          </a:p>
          <a:p>
            <a:pPr algn="ctr"/>
            <a:endParaRPr lang="pt-BR" sz="2000" b="1" u="sng" dirty="0"/>
          </a:p>
          <a:p>
            <a:pPr algn="ctr"/>
            <a:endParaRPr lang="pt-BR" sz="2000" b="1" u="sng" dirty="0"/>
          </a:p>
          <a:p>
            <a:pPr algn="ctr"/>
            <a:endParaRPr lang="pt-BR" sz="2000" b="1" u="sng" dirty="0"/>
          </a:p>
          <a:p>
            <a:pPr algn="ctr"/>
            <a:endParaRPr lang="pt-BR" sz="2000" b="1" u="sng" dirty="0"/>
          </a:p>
          <a:p>
            <a:pPr algn="ctr"/>
            <a:endParaRPr lang="pt-BR" sz="2000" b="1" u="sng" dirty="0"/>
          </a:p>
          <a:p>
            <a:pPr algn="ctr"/>
            <a:endParaRPr lang="pt-BR" sz="2000" b="1" u="sng" dirty="0"/>
          </a:p>
          <a:p>
            <a:pPr algn="ctr"/>
            <a:endParaRPr lang="pt-BR" sz="2000" b="1" u="sng" dirty="0"/>
          </a:p>
          <a:p>
            <a:pPr algn="ctr"/>
            <a:endParaRPr lang="pt-BR" sz="2000" b="1" u="sng" dirty="0"/>
          </a:p>
          <a:p>
            <a:pPr algn="ctr"/>
            <a:endParaRPr lang="pt-BR" sz="2000" b="1" u="sng" dirty="0"/>
          </a:p>
          <a:p>
            <a:pPr algn="ctr"/>
            <a:endParaRPr lang="pt-BR" sz="2000" b="1" u="sng" dirty="0"/>
          </a:p>
          <a:p>
            <a:pPr algn="ctr"/>
            <a:endParaRPr lang="pt-BR" sz="2000" b="1" u="sng" dirty="0"/>
          </a:p>
          <a:p>
            <a:pPr algn="ctr"/>
            <a:endParaRPr lang="pt-BR" sz="2000" b="1" u="sng" dirty="0"/>
          </a:p>
          <a:p>
            <a:pPr algn="ctr"/>
            <a:endParaRPr lang="pt-BR" sz="2000" b="1" u="sng" dirty="0"/>
          </a:p>
          <a:p>
            <a:pPr algn="ctr"/>
            <a:endParaRPr lang="pt-BR" sz="2000" b="1" u="sng" dirty="0"/>
          </a:p>
          <a:p>
            <a:pPr algn="ctr"/>
            <a:endParaRPr lang="pt-BR" sz="2000" b="1" u="sng" dirty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pt-BR" sz="1600" b="1" dirty="0">
                <a:highlight>
                  <a:srgbClr val="33CC33"/>
                </a:highlight>
              </a:rPr>
              <a:t>Cursos com 100% da pontuação individual</a:t>
            </a:r>
            <a:r>
              <a:rPr lang="pt-BR" sz="1600" b="1" dirty="0"/>
              <a:t>: Administração, Ciências Contábeis, Ciências Econômicas, Ciências Atuariais, Direito, Ciências da Computação, Comunicação Social, Serviço Social, Engenharia, Estatística e Matemática;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pt-BR" sz="1600" b="1" dirty="0">
                <a:highlight>
                  <a:srgbClr val="00FFFF"/>
                </a:highlight>
              </a:rPr>
              <a:t>Cursos com 50% da pontuação individual</a:t>
            </a:r>
            <a:r>
              <a:rPr lang="pt-BR" sz="1600" b="1" dirty="0"/>
              <a:t>: Pedagogia e Licenciatura Plena.</a:t>
            </a:r>
          </a:p>
          <a:p>
            <a:pPr algn="ctr"/>
            <a:endParaRPr lang="pt-BR" sz="2000" b="1" u="sng" dirty="0"/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3704357932"/>
              </p:ext>
            </p:extLst>
          </p:nvPr>
        </p:nvGraphicFramePr>
        <p:xfrm>
          <a:off x="911423" y="1172744"/>
          <a:ext cx="10630339" cy="11569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" name="Imagem 9">
            <a:extLst>
              <a:ext uri="{FF2B5EF4-FFF2-40B4-BE49-F238E27FC236}">
                <a16:creationId xmlns:a16="http://schemas.microsoft.com/office/drawing/2014/main" id="{3E1C22CC-7D05-F494-50D2-2ED2FF35991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3391" y="2708920"/>
            <a:ext cx="11089233" cy="2664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1294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2F3EFF-9904-46D8-B353-A03427DBF4F0}" type="slidenum">
              <a:rPr lang="pt-BR" smtClean="0"/>
              <a:pPr>
                <a:defRPr/>
              </a:pPr>
              <a:t>15</a:t>
            </a:fld>
            <a:endParaRPr lang="pt-BR" dirty="0"/>
          </a:p>
        </p:txBody>
      </p:sp>
      <p:sp>
        <p:nvSpPr>
          <p:cNvPr id="5" name="Retângulo 4"/>
          <p:cNvSpPr/>
          <p:nvPr/>
        </p:nvSpPr>
        <p:spPr>
          <a:xfrm>
            <a:off x="191345" y="404664"/>
            <a:ext cx="11737304" cy="69249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u="sng" dirty="0"/>
              <a:t>EXAME POR PROVAS, TÍTULOS e EXPERIÊNCIA</a:t>
            </a:r>
            <a:r>
              <a:rPr lang="pt-BR" sz="2000" b="1" dirty="0"/>
              <a:t>: limite mínimo de acertos no Exame por Provas</a:t>
            </a:r>
          </a:p>
          <a:p>
            <a:pPr algn="ctr"/>
            <a:endParaRPr lang="pt-BR" sz="2000" b="1" u="sng" dirty="0"/>
          </a:p>
          <a:p>
            <a:pPr algn="ctr"/>
            <a:endParaRPr lang="pt-BR" sz="2000" b="1" u="sng" dirty="0"/>
          </a:p>
          <a:p>
            <a:pPr algn="ctr"/>
            <a:endParaRPr lang="pt-BR" sz="2000" b="1" u="sng" dirty="0"/>
          </a:p>
          <a:p>
            <a:pPr algn="ctr"/>
            <a:endParaRPr lang="pt-BR" sz="2000" b="1" u="sng" dirty="0"/>
          </a:p>
          <a:p>
            <a:pPr algn="ctr"/>
            <a:endParaRPr lang="pt-BR" sz="2000" b="1" u="sng" dirty="0"/>
          </a:p>
          <a:p>
            <a:pPr algn="ctr"/>
            <a:endParaRPr lang="pt-BR" sz="2000" b="1" u="sng" dirty="0"/>
          </a:p>
          <a:p>
            <a:pPr algn="ctr"/>
            <a:endParaRPr lang="pt-BR" sz="2000" b="1" u="sng" dirty="0"/>
          </a:p>
          <a:p>
            <a:pPr algn="ctr"/>
            <a:endParaRPr lang="pt-BR" sz="2000" b="1" u="sng" dirty="0"/>
          </a:p>
          <a:p>
            <a:pPr algn="ctr"/>
            <a:endParaRPr lang="pt-BR" sz="2000" b="1" u="sng" dirty="0"/>
          </a:p>
          <a:p>
            <a:pPr algn="ctr"/>
            <a:endParaRPr lang="pt-BR" sz="2000" b="1" u="sng" dirty="0"/>
          </a:p>
          <a:p>
            <a:pPr algn="ctr"/>
            <a:endParaRPr lang="pt-BR" sz="2000" b="1" u="sng" dirty="0"/>
          </a:p>
          <a:p>
            <a:pPr marL="342900" indent="-342900" algn="just">
              <a:buFont typeface="Wingdings" panose="05000000000000000000" pitchFamily="2" charset="2"/>
              <a:buChar char="ü"/>
            </a:pPr>
            <a:endParaRPr lang="pt-BR" sz="1600" b="1" dirty="0"/>
          </a:p>
          <a:p>
            <a:pPr marL="342900" indent="-342900" algn="just">
              <a:buFont typeface="Wingdings" panose="05000000000000000000" pitchFamily="2" charset="2"/>
              <a:buChar char="ü"/>
            </a:pPr>
            <a:endParaRPr lang="pt-BR" sz="1600" b="1" dirty="0"/>
          </a:p>
          <a:p>
            <a:pPr marL="342900" indent="-342900" algn="just">
              <a:buFont typeface="Wingdings" panose="05000000000000000000" pitchFamily="2" charset="2"/>
              <a:buChar char="ü"/>
            </a:pPr>
            <a:endParaRPr lang="pt-BR" sz="1600" b="1" dirty="0"/>
          </a:p>
          <a:p>
            <a:pPr marL="342900" indent="-342900" algn="just">
              <a:buFont typeface="Wingdings" panose="05000000000000000000" pitchFamily="2" charset="2"/>
              <a:buChar char="ü"/>
            </a:pPr>
            <a:endParaRPr lang="pt-BR" sz="1600" b="1" dirty="0"/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pt-BR" sz="1600" b="1" dirty="0"/>
              <a:t>Prova de Títulos e Experiência poderá variar de 0 (zero) a 10 (dez) pontos, conforme análise da Entidade Certificadora;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pt-BR" sz="1600" b="1" dirty="0"/>
              <a:t>O Quadro acima, </a:t>
            </a:r>
            <a:r>
              <a:rPr lang="pt-BR" sz="1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título de exemplo</a:t>
            </a:r>
            <a:r>
              <a:rPr lang="pt-BR" sz="1600" b="1" dirty="0"/>
              <a:t>, demonstra a pontuação mínima a ser obtida na “Prova de Títulos e Experiência” para o profissional obter aprovação na modalidade “Exame por Provas, Títulos e Experiência”;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pt-BR" sz="1600" b="1" dirty="0"/>
              <a:t>O profissional estará reprovado caso obtenha nota abaixo do “Limite Mínimo de Acertos”, independentemente da pontuação alcançada na “Prova de Títulos e Experiência”.</a:t>
            </a:r>
          </a:p>
          <a:p>
            <a:pPr algn="ctr"/>
            <a:endParaRPr lang="pt-BR" sz="1600" b="1" u="sng" dirty="0"/>
          </a:p>
          <a:p>
            <a:pPr algn="ctr"/>
            <a:endParaRPr lang="pt-BR" sz="2000" b="1" u="sng" dirty="0"/>
          </a:p>
          <a:p>
            <a:pPr algn="ctr"/>
            <a:endParaRPr lang="pt-BR" sz="2000" b="1" u="sng" dirty="0"/>
          </a:p>
        </p:txBody>
      </p:sp>
      <p:pic>
        <p:nvPicPr>
          <p:cNvPr id="23" name="Imagem 22">
            <a:extLst>
              <a:ext uri="{FF2B5EF4-FFF2-40B4-BE49-F238E27FC236}">
                <a16:creationId xmlns:a16="http://schemas.microsoft.com/office/drawing/2014/main" id="{D7A63609-546A-DDDC-9BB2-2B86BD8A66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351" y="1124744"/>
            <a:ext cx="11449273" cy="381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5149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2F3EFF-9904-46D8-B353-A03427DBF4F0}" type="slidenum">
              <a:rPr lang="pt-BR" smtClean="0"/>
              <a:pPr>
                <a:defRPr/>
              </a:pPr>
              <a:t>16</a:t>
            </a:fld>
            <a:endParaRPr lang="pt-BR" dirty="0"/>
          </a:p>
        </p:txBody>
      </p:sp>
      <p:sp>
        <p:nvSpPr>
          <p:cNvPr id="5" name="Retângulo 4"/>
          <p:cNvSpPr/>
          <p:nvPr/>
        </p:nvSpPr>
        <p:spPr>
          <a:xfrm>
            <a:off x="191345" y="404664"/>
            <a:ext cx="11737304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u="sng" dirty="0"/>
              <a:t>GRADUAÇÃO DA CERTIFICAÇÃO EM NÍVEIS BÁSICO, INTERMEDIÁRIO E AVANÇADO</a:t>
            </a:r>
            <a:endParaRPr lang="pt-BR" sz="2000" b="1" dirty="0"/>
          </a:p>
          <a:p>
            <a:pPr algn="ctr"/>
            <a:endParaRPr lang="pt-BR" sz="2000" b="1" u="sng" dirty="0"/>
          </a:p>
          <a:p>
            <a:pPr algn="ctr"/>
            <a:endParaRPr lang="pt-BR" sz="2000" b="1" u="sng" dirty="0"/>
          </a:p>
          <a:p>
            <a:pPr algn="ctr"/>
            <a:endParaRPr lang="pt-BR" sz="2000" b="1" u="sng" dirty="0"/>
          </a:p>
          <a:p>
            <a:pPr algn="ctr"/>
            <a:endParaRPr lang="pt-BR" sz="2000" b="1" u="sng" dirty="0"/>
          </a:p>
          <a:p>
            <a:pPr algn="ctr"/>
            <a:endParaRPr lang="pt-BR" sz="2000" b="1" u="sng" dirty="0"/>
          </a:p>
          <a:p>
            <a:pPr algn="ctr"/>
            <a:endParaRPr lang="pt-BR" sz="2000" b="1" u="sng" dirty="0"/>
          </a:p>
          <a:p>
            <a:pPr algn="ctr"/>
            <a:endParaRPr lang="pt-BR" sz="2000" b="1" u="sng" dirty="0"/>
          </a:p>
          <a:p>
            <a:pPr algn="ctr"/>
            <a:endParaRPr lang="pt-BR" sz="2000" b="1" u="sng" dirty="0"/>
          </a:p>
          <a:p>
            <a:pPr algn="ctr"/>
            <a:endParaRPr lang="pt-BR" sz="2000" b="1" u="sng" dirty="0"/>
          </a:p>
          <a:p>
            <a:pPr algn="ctr"/>
            <a:endParaRPr lang="pt-BR" sz="2000" b="1" u="sng" dirty="0"/>
          </a:p>
          <a:p>
            <a:pPr algn="ctr"/>
            <a:endParaRPr lang="pt-BR" sz="2000" b="1" u="sng" dirty="0"/>
          </a:p>
          <a:p>
            <a:pPr marL="342900" indent="-342900" algn="just">
              <a:buFont typeface="Wingdings" panose="05000000000000000000" pitchFamily="2" charset="2"/>
              <a:buChar char="ü"/>
            </a:pPr>
            <a:endParaRPr lang="pt-BR" sz="1600" b="1" dirty="0"/>
          </a:p>
          <a:p>
            <a:pPr marL="342900" indent="-342900" algn="just">
              <a:buFont typeface="Wingdings" panose="05000000000000000000" pitchFamily="2" charset="2"/>
              <a:buChar char="ü"/>
            </a:pPr>
            <a:endParaRPr lang="pt-BR" sz="1600" b="1" dirty="0"/>
          </a:p>
          <a:p>
            <a:pPr marL="342900" indent="-342900" algn="just">
              <a:buFont typeface="Wingdings" panose="05000000000000000000" pitchFamily="2" charset="2"/>
              <a:buChar char="ü"/>
            </a:pPr>
            <a:endParaRPr lang="pt-BR" sz="1600" b="1" dirty="0"/>
          </a:p>
          <a:p>
            <a:pPr marL="342900" indent="-342900" algn="just">
              <a:buFont typeface="Wingdings" panose="05000000000000000000" pitchFamily="2" charset="2"/>
              <a:buChar char="ü"/>
            </a:pPr>
            <a:endParaRPr lang="pt-BR" sz="1600" b="1" dirty="0"/>
          </a:p>
          <a:p>
            <a:pPr algn="ctr"/>
            <a:endParaRPr lang="pt-BR" sz="2000" b="1" u="sng" dirty="0"/>
          </a:p>
          <a:p>
            <a:pPr algn="ctr"/>
            <a:endParaRPr lang="pt-BR" sz="2000" b="1" u="sng" dirty="0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5B0B94A1-CC82-5290-67C2-F895338E58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368" y="1340768"/>
            <a:ext cx="11089232" cy="4896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5168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2F3EFF-9904-46D8-B353-A03427DBF4F0}" type="slidenum">
              <a:rPr lang="pt-BR" smtClean="0"/>
              <a:pPr>
                <a:defRPr/>
              </a:pPr>
              <a:t>17</a:t>
            </a:fld>
            <a:endParaRPr lang="pt-BR" dirty="0"/>
          </a:p>
        </p:txBody>
      </p:sp>
      <p:sp>
        <p:nvSpPr>
          <p:cNvPr id="5" name="Retângulo 4"/>
          <p:cNvSpPr/>
          <p:nvPr/>
        </p:nvSpPr>
        <p:spPr>
          <a:xfrm>
            <a:off x="191345" y="404664"/>
            <a:ext cx="11737304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u="sng" dirty="0"/>
              <a:t>GRADUAÇÃO DA CERTIFICAÇÃO EM NÍVEIS BÁSICO, INTERMEDIÁRIO E AVANÇADO</a:t>
            </a:r>
            <a:endParaRPr lang="pt-BR" sz="2000" b="1" dirty="0"/>
          </a:p>
          <a:p>
            <a:pPr algn="ctr"/>
            <a:endParaRPr lang="pt-BR" sz="2000" b="1" u="sng" dirty="0"/>
          </a:p>
          <a:p>
            <a:pPr algn="ctr"/>
            <a:endParaRPr lang="pt-BR" sz="2000" b="1" u="sng" dirty="0"/>
          </a:p>
          <a:p>
            <a:pPr algn="ctr"/>
            <a:endParaRPr lang="pt-BR" sz="2000" b="1" u="sng" dirty="0"/>
          </a:p>
          <a:p>
            <a:pPr algn="ctr"/>
            <a:endParaRPr lang="pt-BR" sz="2000" b="1" u="sng" dirty="0"/>
          </a:p>
          <a:p>
            <a:pPr algn="ctr"/>
            <a:endParaRPr lang="pt-BR" sz="2000" b="1" u="sng" dirty="0"/>
          </a:p>
          <a:p>
            <a:pPr algn="ctr"/>
            <a:endParaRPr lang="pt-BR" sz="2000" b="1" u="sng" dirty="0"/>
          </a:p>
          <a:p>
            <a:pPr algn="ctr"/>
            <a:endParaRPr lang="pt-BR" sz="2000" b="1" u="sng" dirty="0"/>
          </a:p>
          <a:p>
            <a:pPr algn="ctr"/>
            <a:endParaRPr lang="pt-BR" sz="2000" b="1" u="sng" dirty="0"/>
          </a:p>
          <a:p>
            <a:pPr algn="ctr"/>
            <a:endParaRPr lang="pt-BR" sz="2000" b="1" u="sng" dirty="0"/>
          </a:p>
          <a:p>
            <a:pPr algn="ctr"/>
            <a:endParaRPr lang="pt-BR" sz="2000" b="1" u="sng" dirty="0"/>
          </a:p>
          <a:p>
            <a:pPr algn="ctr"/>
            <a:endParaRPr lang="pt-BR" sz="2000" b="1" u="sng" dirty="0"/>
          </a:p>
          <a:p>
            <a:pPr marL="342900" indent="-342900" algn="just">
              <a:buFont typeface="Wingdings" panose="05000000000000000000" pitchFamily="2" charset="2"/>
              <a:buChar char="ü"/>
            </a:pPr>
            <a:endParaRPr lang="pt-BR" sz="1600" b="1" dirty="0"/>
          </a:p>
          <a:p>
            <a:pPr marL="342900" indent="-342900" algn="just">
              <a:buFont typeface="Wingdings" panose="05000000000000000000" pitchFamily="2" charset="2"/>
              <a:buChar char="ü"/>
            </a:pPr>
            <a:endParaRPr lang="pt-BR" sz="1600" b="1" dirty="0"/>
          </a:p>
          <a:p>
            <a:pPr marL="342900" indent="-342900" algn="just">
              <a:buFont typeface="Wingdings" panose="05000000000000000000" pitchFamily="2" charset="2"/>
              <a:buChar char="ü"/>
            </a:pPr>
            <a:endParaRPr lang="pt-BR" sz="1600" b="1" dirty="0"/>
          </a:p>
          <a:p>
            <a:pPr marL="342900" indent="-342900" algn="just">
              <a:buFont typeface="Wingdings" panose="05000000000000000000" pitchFamily="2" charset="2"/>
              <a:buChar char="ü"/>
            </a:pPr>
            <a:endParaRPr lang="pt-BR" sz="1600" b="1" dirty="0"/>
          </a:p>
          <a:p>
            <a:pPr algn="ctr"/>
            <a:endParaRPr lang="pt-BR" sz="2000" b="1" u="sng" dirty="0"/>
          </a:p>
          <a:p>
            <a:pPr algn="ctr"/>
            <a:endParaRPr lang="pt-BR" sz="2000" b="1" u="sng" dirty="0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1D2F024B-14B8-EF85-9DB6-5AF6EF829C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368" y="1268760"/>
            <a:ext cx="11161240" cy="4824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1978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2F3EFF-9904-46D8-B353-A03427DBF4F0}" type="slidenum">
              <a:rPr lang="pt-BR" smtClean="0"/>
              <a:pPr>
                <a:defRPr/>
              </a:pPr>
              <a:t>18</a:t>
            </a:fld>
            <a:endParaRPr lang="pt-BR" dirty="0"/>
          </a:p>
        </p:txBody>
      </p:sp>
      <p:sp>
        <p:nvSpPr>
          <p:cNvPr id="5" name="Retângulo 4"/>
          <p:cNvSpPr/>
          <p:nvPr/>
        </p:nvSpPr>
        <p:spPr>
          <a:xfrm>
            <a:off x="191345" y="404664"/>
            <a:ext cx="11737304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u="sng" dirty="0"/>
              <a:t>IMPLEMENTAÇÃO GRADUAL DA CERTIFICAÇÃO: Portaria MPS nº 1.499/2024</a:t>
            </a:r>
            <a:endParaRPr lang="pt-BR" sz="2000" b="1" dirty="0"/>
          </a:p>
          <a:p>
            <a:pPr algn="ctr"/>
            <a:endParaRPr lang="pt-BR" sz="2000" b="1" u="sng" dirty="0"/>
          </a:p>
          <a:p>
            <a:pPr algn="ctr"/>
            <a:endParaRPr lang="pt-BR" sz="2000" b="1" u="sng" dirty="0"/>
          </a:p>
          <a:p>
            <a:pPr algn="ctr"/>
            <a:endParaRPr lang="pt-BR" sz="2000" b="1" u="sng" dirty="0"/>
          </a:p>
          <a:p>
            <a:pPr algn="ctr"/>
            <a:endParaRPr lang="pt-BR" sz="2000" b="1" u="sng" dirty="0"/>
          </a:p>
          <a:p>
            <a:pPr algn="ctr"/>
            <a:endParaRPr lang="pt-BR" sz="2000" b="1" u="sng" dirty="0"/>
          </a:p>
          <a:p>
            <a:pPr algn="ctr"/>
            <a:endParaRPr lang="pt-BR" sz="2000" b="1" u="sng" dirty="0"/>
          </a:p>
          <a:p>
            <a:pPr algn="ctr"/>
            <a:endParaRPr lang="pt-BR" sz="2000" b="1" u="sng" dirty="0"/>
          </a:p>
          <a:p>
            <a:pPr algn="ctr"/>
            <a:endParaRPr lang="pt-BR" sz="2000" b="1" u="sng" dirty="0"/>
          </a:p>
          <a:p>
            <a:pPr algn="ctr"/>
            <a:endParaRPr lang="pt-BR" sz="2000" b="1" u="sng" dirty="0"/>
          </a:p>
          <a:p>
            <a:pPr algn="ctr"/>
            <a:endParaRPr lang="pt-BR" sz="2000" b="1" u="sng" dirty="0"/>
          </a:p>
          <a:p>
            <a:pPr algn="ctr"/>
            <a:endParaRPr lang="pt-BR" sz="2000" b="1" u="sng" dirty="0"/>
          </a:p>
          <a:p>
            <a:pPr marL="342900" indent="-342900" algn="just">
              <a:buFont typeface="Wingdings" panose="05000000000000000000" pitchFamily="2" charset="2"/>
              <a:buChar char="ü"/>
            </a:pPr>
            <a:endParaRPr lang="pt-BR" sz="1600" b="1" dirty="0"/>
          </a:p>
          <a:p>
            <a:pPr marL="342900" indent="-342900" algn="just">
              <a:buFont typeface="Wingdings" panose="05000000000000000000" pitchFamily="2" charset="2"/>
              <a:buChar char="ü"/>
            </a:pPr>
            <a:endParaRPr lang="pt-BR" sz="1600" b="1" dirty="0"/>
          </a:p>
          <a:p>
            <a:pPr marL="342900" indent="-342900" algn="just">
              <a:buFont typeface="Wingdings" panose="05000000000000000000" pitchFamily="2" charset="2"/>
              <a:buChar char="ü"/>
            </a:pPr>
            <a:endParaRPr lang="pt-BR" sz="1600" b="1" dirty="0"/>
          </a:p>
          <a:p>
            <a:pPr marL="342900" indent="-342900" algn="just">
              <a:buFont typeface="Wingdings" panose="05000000000000000000" pitchFamily="2" charset="2"/>
              <a:buChar char="ü"/>
            </a:pPr>
            <a:endParaRPr lang="pt-BR" sz="1600" b="1" dirty="0"/>
          </a:p>
          <a:p>
            <a:pPr algn="ctr"/>
            <a:endParaRPr lang="pt-BR" sz="2000" b="1" u="sng" dirty="0"/>
          </a:p>
          <a:p>
            <a:pPr algn="ctr"/>
            <a:endParaRPr lang="pt-BR" sz="2000" b="1" u="sng" dirty="0"/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A74DFB0F-7E23-7C86-699A-81F2FE50BE1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8517506"/>
              </p:ext>
            </p:extLst>
          </p:nvPr>
        </p:nvGraphicFramePr>
        <p:xfrm>
          <a:off x="191345" y="1005691"/>
          <a:ext cx="11521279" cy="54476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296945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2F3EFF-9904-46D8-B353-A03427DBF4F0}" type="slidenum">
              <a:rPr lang="pt-BR" smtClean="0"/>
              <a:pPr>
                <a:defRPr/>
              </a:pPr>
              <a:t>19</a:t>
            </a:fld>
            <a:endParaRPr lang="pt-BR" dirty="0"/>
          </a:p>
        </p:txBody>
      </p:sp>
      <p:sp>
        <p:nvSpPr>
          <p:cNvPr id="5" name="Retângulo 4"/>
          <p:cNvSpPr/>
          <p:nvPr/>
        </p:nvSpPr>
        <p:spPr>
          <a:xfrm>
            <a:off x="191345" y="404664"/>
            <a:ext cx="11737304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pt-BR" sz="2000" b="1" u="sng" dirty="0"/>
          </a:p>
          <a:p>
            <a:pPr algn="ctr"/>
            <a:endParaRPr lang="pt-BR" sz="2000" b="1" u="sng" dirty="0"/>
          </a:p>
          <a:p>
            <a:pPr algn="ctr"/>
            <a:endParaRPr lang="pt-BR" sz="2000" b="1" u="sng" dirty="0"/>
          </a:p>
          <a:p>
            <a:pPr algn="ctr"/>
            <a:endParaRPr lang="pt-BR" sz="2000" b="1" u="sng" dirty="0"/>
          </a:p>
          <a:p>
            <a:pPr algn="ctr"/>
            <a:endParaRPr lang="pt-BR" sz="2000" b="1" u="sng" dirty="0"/>
          </a:p>
          <a:p>
            <a:pPr algn="ctr"/>
            <a:endParaRPr lang="pt-BR" sz="2000" b="1" u="sng" dirty="0"/>
          </a:p>
          <a:p>
            <a:pPr algn="ctr"/>
            <a:endParaRPr lang="pt-BR" sz="2000" b="1" u="sng" dirty="0"/>
          </a:p>
          <a:p>
            <a:pPr algn="ctr"/>
            <a:endParaRPr lang="pt-BR" sz="2000" b="1" u="sng" dirty="0"/>
          </a:p>
          <a:p>
            <a:pPr algn="ctr"/>
            <a:endParaRPr lang="pt-BR" sz="2000" b="1" u="sng" dirty="0"/>
          </a:p>
          <a:p>
            <a:pPr algn="ctr"/>
            <a:endParaRPr lang="pt-BR" sz="2000" b="1" u="sng" dirty="0"/>
          </a:p>
          <a:p>
            <a:pPr marL="342900" indent="-342900" algn="just">
              <a:buFont typeface="Wingdings" panose="05000000000000000000" pitchFamily="2" charset="2"/>
              <a:buChar char="ü"/>
            </a:pPr>
            <a:endParaRPr lang="pt-BR" sz="1600" b="1" dirty="0"/>
          </a:p>
          <a:p>
            <a:pPr marL="342900" indent="-342900" algn="just">
              <a:buFont typeface="Wingdings" panose="05000000000000000000" pitchFamily="2" charset="2"/>
              <a:buChar char="ü"/>
            </a:pPr>
            <a:endParaRPr lang="pt-BR" sz="1600" b="1" dirty="0"/>
          </a:p>
          <a:p>
            <a:pPr marL="342900" indent="-342900" algn="just">
              <a:buFont typeface="Wingdings" panose="05000000000000000000" pitchFamily="2" charset="2"/>
              <a:buChar char="ü"/>
            </a:pPr>
            <a:endParaRPr lang="pt-BR" sz="1600" b="1" dirty="0"/>
          </a:p>
          <a:p>
            <a:pPr marL="342900" indent="-342900" algn="just">
              <a:buFont typeface="Wingdings" panose="05000000000000000000" pitchFamily="2" charset="2"/>
              <a:buChar char="ü"/>
            </a:pPr>
            <a:endParaRPr lang="pt-BR" sz="1600" b="1" dirty="0"/>
          </a:p>
          <a:p>
            <a:pPr algn="ctr"/>
            <a:endParaRPr lang="pt-BR" sz="2000" b="1" u="sng" dirty="0"/>
          </a:p>
          <a:p>
            <a:pPr algn="ctr"/>
            <a:endParaRPr lang="pt-BR" sz="2000" b="1" u="sng" dirty="0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2F247282-535D-7516-9CA9-6BF1A17D69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351" y="692696"/>
            <a:ext cx="11521282" cy="5760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0578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F7EDBBB5-1342-463E-94AE-80819AC78E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2F3EFF-9904-46D8-B353-A03427DBF4F0}" type="slidenum">
              <a:rPr lang="pt-BR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pt-BR" dirty="0">
              <a:solidFill>
                <a:prstClr val="black"/>
              </a:solidFill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F03C648C-B62D-D296-A752-423AA2A1A30B}"/>
              </a:ext>
            </a:extLst>
          </p:cNvPr>
          <p:cNvSpPr txBox="1"/>
          <p:nvPr/>
        </p:nvSpPr>
        <p:spPr>
          <a:xfrm>
            <a:off x="551384" y="169476"/>
            <a:ext cx="10945216" cy="89562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800" b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Comissão de Certificação dos Profissionais dos RPPS</a:t>
            </a:r>
          </a:p>
          <a:p>
            <a:pPr algn="ctr"/>
            <a:endParaRPr lang="pt-BR" sz="2800" b="1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t-BR" sz="2400" b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Competência</a:t>
            </a:r>
            <a:r>
              <a:rPr lang="pt-BR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pt-BR" sz="24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4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gestão da Certificação dos Profissionais dos RPPS</a:t>
            </a:r>
          </a:p>
          <a:p>
            <a:pPr algn="just"/>
            <a:endParaRPr lang="pt-BR" sz="2800" b="1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t-BR" sz="2400" b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Atribuições Específicas</a:t>
            </a:r>
            <a:r>
              <a:rPr lang="pt-BR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art. 78, § 5º, da Portaria MTP nº 1.467/2022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pt-BR" sz="2200" i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Definição dos modelos dos processos de certificação e do PQC;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pt-BR" sz="2200" i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Definição dos conteúdos programáticos das certificações;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pt-BR" sz="2200" i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Definição dos critérios de qualificação técnica das entidades certificadoras;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pt-BR" sz="2200" i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Estabelecimento de critérios para implantação gradual das certificações;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pt-BR" sz="2200" i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Análise e decisão sobre os pedidos de credenciamento das entidades certificadoras e dos correspondentes certificados dos profissionais.</a:t>
            </a:r>
          </a:p>
          <a:p>
            <a:pPr algn="just"/>
            <a:endParaRPr lang="pt-BR" sz="2400" b="1" u="sng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t-BR" sz="2400" b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Composição</a:t>
            </a:r>
            <a:r>
              <a:rPr lang="pt-BR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pt-BR" sz="24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2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DRPPS/SRPC + RPPS + Associação de RPPS e ATRICON, visando maior transparência e melhores práticas de gestão pública na condução da certificação.</a:t>
            </a:r>
          </a:p>
          <a:p>
            <a:pPr algn="just"/>
            <a:endParaRPr lang="pt-BR" sz="2400" b="1" u="sng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t-BR" sz="2400" b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Portaria SRPC/MPS nº 1.021/2024</a:t>
            </a:r>
            <a:r>
              <a:rPr lang="pt-BR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pt-BR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2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membros titulares e 7 suplentes, sendo: 3 DRPPS; 3 RPPS, 1 Associação RPPS e 1 ATRICON.</a:t>
            </a:r>
          </a:p>
          <a:p>
            <a:pPr algn="just"/>
            <a:endParaRPr lang="pt-BR" sz="2800" b="1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pt-BR" sz="2800" b="1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pt-BR" sz="2800" b="1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pt-BR" sz="2800" b="1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pt-BR" sz="2800" b="1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pt-BR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16348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2F3EFF-9904-46D8-B353-A03427DBF4F0}" type="slidenum">
              <a:rPr lang="pt-BR" smtClean="0"/>
              <a:pPr>
                <a:defRPr/>
              </a:pPr>
              <a:t>20</a:t>
            </a:fld>
            <a:endParaRPr lang="pt-BR" dirty="0"/>
          </a:p>
        </p:txBody>
      </p:sp>
      <p:sp>
        <p:nvSpPr>
          <p:cNvPr id="5" name="Retângulo 4"/>
          <p:cNvSpPr/>
          <p:nvPr/>
        </p:nvSpPr>
        <p:spPr>
          <a:xfrm>
            <a:off x="191345" y="404664"/>
            <a:ext cx="11737304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pt-BR" sz="2000" b="1" u="sng" dirty="0"/>
          </a:p>
          <a:p>
            <a:pPr algn="ctr"/>
            <a:endParaRPr lang="pt-BR" sz="2000" b="1" u="sng" dirty="0"/>
          </a:p>
          <a:p>
            <a:pPr algn="ctr"/>
            <a:endParaRPr lang="pt-BR" sz="2000" b="1" u="sng" dirty="0"/>
          </a:p>
          <a:p>
            <a:pPr algn="ctr"/>
            <a:endParaRPr lang="pt-BR" sz="2000" b="1" u="sng" dirty="0"/>
          </a:p>
          <a:p>
            <a:pPr algn="ctr"/>
            <a:endParaRPr lang="pt-BR" sz="2000" b="1" u="sng" dirty="0"/>
          </a:p>
          <a:p>
            <a:pPr algn="ctr"/>
            <a:endParaRPr lang="pt-BR" sz="2000" b="1" u="sng" dirty="0"/>
          </a:p>
          <a:p>
            <a:pPr algn="ctr"/>
            <a:endParaRPr lang="pt-BR" sz="2000" b="1" u="sng" dirty="0"/>
          </a:p>
          <a:p>
            <a:pPr algn="ctr"/>
            <a:endParaRPr lang="pt-BR" sz="2000" b="1" u="sng" dirty="0"/>
          </a:p>
          <a:p>
            <a:pPr algn="ctr"/>
            <a:endParaRPr lang="pt-BR" sz="2000" b="1" u="sng" dirty="0"/>
          </a:p>
          <a:p>
            <a:pPr algn="ctr"/>
            <a:endParaRPr lang="pt-BR" sz="2000" b="1" u="sng" dirty="0"/>
          </a:p>
          <a:p>
            <a:pPr marL="342900" indent="-342900" algn="just">
              <a:buFont typeface="Wingdings" panose="05000000000000000000" pitchFamily="2" charset="2"/>
              <a:buChar char="ü"/>
            </a:pPr>
            <a:endParaRPr lang="pt-BR" sz="1600" b="1" dirty="0"/>
          </a:p>
          <a:p>
            <a:pPr marL="342900" indent="-342900" algn="just">
              <a:buFont typeface="Wingdings" panose="05000000000000000000" pitchFamily="2" charset="2"/>
              <a:buChar char="ü"/>
            </a:pPr>
            <a:endParaRPr lang="pt-BR" sz="1600" b="1" dirty="0"/>
          </a:p>
          <a:p>
            <a:pPr marL="342900" indent="-342900" algn="just">
              <a:buFont typeface="Wingdings" panose="05000000000000000000" pitchFamily="2" charset="2"/>
              <a:buChar char="ü"/>
            </a:pPr>
            <a:endParaRPr lang="pt-BR" sz="1600" b="1" dirty="0"/>
          </a:p>
          <a:p>
            <a:pPr marL="342900" indent="-342900" algn="just">
              <a:buFont typeface="Wingdings" panose="05000000000000000000" pitchFamily="2" charset="2"/>
              <a:buChar char="ü"/>
            </a:pPr>
            <a:endParaRPr lang="pt-BR" sz="1600" b="1" dirty="0"/>
          </a:p>
          <a:p>
            <a:pPr algn="ctr"/>
            <a:endParaRPr lang="pt-BR" sz="2000" b="1" u="sng" dirty="0"/>
          </a:p>
          <a:p>
            <a:pPr algn="ctr"/>
            <a:endParaRPr lang="pt-BR" sz="2000" b="1" u="sng" dirty="0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9F0FF348-F60B-0D97-0F8E-B6D86A33CA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351" y="692696"/>
            <a:ext cx="11521282" cy="5663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8777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2F3EFF-9904-46D8-B353-A03427DBF4F0}" type="slidenum">
              <a:rPr lang="pt-BR" smtClean="0"/>
              <a:pPr>
                <a:defRPr/>
              </a:pPr>
              <a:t>21</a:t>
            </a:fld>
            <a:endParaRPr lang="pt-BR" dirty="0"/>
          </a:p>
        </p:txBody>
      </p:sp>
      <p:sp>
        <p:nvSpPr>
          <p:cNvPr id="5" name="Retângulo 4"/>
          <p:cNvSpPr/>
          <p:nvPr/>
        </p:nvSpPr>
        <p:spPr>
          <a:xfrm>
            <a:off x="191345" y="404664"/>
            <a:ext cx="11737304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pt-BR" sz="2000" b="1" u="sng" dirty="0"/>
          </a:p>
          <a:p>
            <a:pPr algn="ctr"/>
            <a:endParaRPr lang="pt-BR" sz="2000" b="1" u="sng" dirty="0"/>
          </a:p>
          <a:p>
            <a:pPr algn="ctr"/>
            <a:endParaRPr lang="pt-BR" sz="2000" b="1" u="sng" dirty="0"/>
          </a:p>
          <a:p>
            <a:pPr algn="ctr"/>
            <a:endParaRPr lang="pt-BR" sz="2000" b="1" u="sng" dirty="0"/>
          </a:p>
          <a:p>
            <a:pPr algn="ctr"/>
            <a:endParaRPr lang="pt-BR" sz="2000" b="1" u="sng" dirty="0"/>
          </a:p>
          <a:p>
            <a:pPr algn="ctr"/>
            <a:endParaRPr lang="pt-BR" sz="2000" b="1" u="sng" dirty="0"/>
          </a:p>
          <a:p>
            <a:pPr algn="ctr"/>
            <a:endParaRPr lang="pt-BR" sz="2000" b="1" u="sng" dirty="0"/>
          </a:p>
          <a:p>
            <a:pPr algn="ctr"/>
            <a:endParaRPr lang="pt-BR" sz="2000" b="1" u="sng" dirty="0"/>
          </a:p>
          <a:p>
            <a:pPr algn="ctr"/>
            <a:endParaRPr lang="pt-BR" sz="2000" b="1" u="sng" dirty="0"/>
          </a:p>
          <a:p>
            <a:pPr algn="ctr"/>
            <a:endParaRPr lang="pt-BR" sz="2000" b="1" u="sng" dirty="0"/>
          </a:p>
          <a:p>
            <a:pPr marL="342900" indent="-342900" algn="just">
              <a:buFont typeface="Wingdings" panose="05000000000000000000" pitchFamily="2" charset="2"/>
              <a:buChar char="ü"/>
            </a:pPr>
            <a:endParaRPr lang="pt-BR" sz="1600" b="1" dirty="0"/>
          </a:p>
          <a:p>
            <a:pPr marL="342900" indent="-342900" algn="just">
              <a:buFont typeface="Wingdings" panose="05000000000000000000" pitchFamily="2" charset="2"/>
              <a:buChar char="ü"/>
            </a:pPr>
            <a:endParaRPr lang="pt-BR" sz="1600" b="1" dirty="0"/>
          </a:p>
          <a:p>
            <a:pPr marL="342900" indent="-342900" algn="just">
              <a:buFont typeface="Wingdings" panose="05000000000000000000" pitchFamily="2" charset="2"/>
              <a:buChar char="ü"/>
            </a:pPr>
            <a:endParaRPr lang="pt-BR" sz="1600" b="1" dirty="0"/>
          </a:p>
          <a:p>
            <a:pPr marL="342900" indent="-342900" algn="just">
              <a:buFont typeface="Wingdings" panose="05000000000000000000" pitchFamily="2" charset="2"/>
              <a:buChar char="ü"/>
            </a:pPr>
            <a:endParaRPr lang="pt-BR" sz="1600" b="1" dirty="0"/>
          </a:p>
          <a:p>
            <a:pPr algn="ctr"/>
            <a:endParaRPr lang="pt-BR" sz="2000" b="1" u="sng" dirty="0"/>
          </a:p>
          <a:p>
            <a:pPr algn="ctr"/>
            <a:endParaRPr lang="pt-BR" sz="2000" b="1" u="sng" dirty="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BED2355C-ED6F-1288-3278-0AEA17E8F2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351" y="692696"/>
            <a:ext cx="11593290" cy="5760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80546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2F3EFF-9904-46D8-B353-A03427DBF4F0}" type="slidenum">
              <a:rPr lang="pt-BR" smtClean="0"/>
              <a:pPr>
                <a:defRPr/>
              </a:pPr>
              <a:t>22</a:t>
            </a:fld>
            <a:endParaRPr lang="pt-BR" dirty="0"/>
          </a:p>
        </p:txBody>
      </p:sp>
      <p:sp>
        <p:nvSpPr>
          <p:cNvPr id="5" name="Retângulo 4"/>
          <p:cNvSpPr/>
          <p:nvPr/>
        </p:nvSpPr>
        <p:spPr>
          <a:xfrm>
            <a:off x="191345" y="404664"/>
            <a:ext cx="117373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u="sng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BATIMENTO NO SISTEMA CADPREV</a:t>
            </a:r>
            <a:endParaRPr lang="pt-BR" sz="2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8F68884E-A154-4F7E-AEDE-291DF52E9C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376" y="1124744"/>
            <a:ext cx="11305256" cy="5287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7828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:a16="http://schemas.microsoft.com/office/drawing/2014/main" id="{0408F6CC-FC0D-787E-115E-9B7A9BD31119}"/>
              </a:ext>
            </a:extLst>
          </p:cNvPr>
          <p:cNvSpPr txBox="1"/>
          <p:nvPr/>
        </p:nvSpPr>
        <p:spPr>
          <a:xfrm>
            <a:off x="1631504" y="447055"/>
            <a:ext cx="8111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CRITÉRIO EXIGIDO PARA FINS DE EMISSÃO DO CRP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65D349A5-451A-A8D1-6940-37FE7E61A7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336" y="1484784"/>
            <a:ext cx="11737303" cy="4392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5539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:a16="http://schemas.microsoft.com/office/drawing/2014/main" id="{0408F6CC-FC0D-787E-115E-9B7A9BD31119}"/>
              </a:ext>
            </a:extLst>
          </p:cNvPr>
          <p:cNvSpPr txBox="1"/>
          <p:nvPr/>
        </p:nvSpPr>
        <p:spPr>
          <a:xfrm>
            <a:off x="1631504" y="447055"/>
            <a:ext cx="81858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CADPREV: Regras para os requisitos dos gestores dos RPPS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907084A4-4F77-A8F1-C8B4-DBBFBEC8C8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344" y="1052736"/>
            <a:ext cx="11665296" cy="547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585825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2F3EFF-9904-46D8-B353-A03427DBF4F0}" type="slidenum">
              <a:rPr lang="pt-BR" smtClean="0"/>
              <a:pPr>
                <a:defRPr/>
              </a:pPr>
              <a:t>25</a:t>
            </a:fld>
            <a:endParaRPr lang="pt-BR" dirty="0"/>
          </a:p>
        </p:txBody>
      </p:sp>
      <p:sp>
        <p:nvSpPr>
          <p:cNvPr id="5" name="Retângulo 4"/>
          <p:cNvSpPr/>
          <p:nvPr/>
        </p:nvSpPr>
        <p:spPr>
          <a:xfrm>
            <a:off x="191345" y="404664"/>
            <a:ext cx="11737304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ENVIO DAS INFORMAÇÕES DAS CERTIFICAÇÕES NO SISTEMA CADPREV</a:t>
            </a:r>
          </a:p>
          <a:p>
            <a:pPr algn="ctr"/>
            <a:endParaRPr lang="pt-BR" sz="2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pt-BR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Sistema CADPREV – módulo “Cadastros”, menu interno “Estrutura de Gestão”</a:t>
            </a:r>
          </a:p>
          <a:p>
            <a:pPr algn="ctr"/>
            <a:endParaRPr lang="pt-BR" sz="2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pt-BR" sz="2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pt-BR" sz="2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pt-BR" sz="2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pt-BR" sz="2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pt-BR" sz="2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pt-BR" sz="2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pt-BR" sz="2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pt-B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pt-B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Passo inicial: cadastrar o profissional no menu Dados Cadastrais e Funcionais; </a:t>
            </a:r>
          </a:p>
          <a:p>
            <a:pPr algn="just"/>
            <a:r>
              <a:rPr lang="pt-B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Ao clicar no campo             , preencher as informações do formulário e </a:t>
            </a:r>
            <a:endParaRPr lang="pt-BR" sz="2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6E8432A3-95F9-F23D-6DD9-84185D270A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368" y="2115337"/>
            <a:ext cx="6048672" cy="2897839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E0926FCE-BC97-3871-FD8E-B9FE1FB075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11624" y="5966420"/>
            <a:ext cx="777240" cy="342900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F1FC5E1D-347B-926B-1B61-D31564A3A1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76320" y="5966420"/>
            <a:ext cx="815340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32132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2F3EFF-9904-46D8-B353-A03427DBF4F0}" type="slidenum">
              <a:rPr lang="pt-BR" smtClean="0"/>
              <a:pPr>
                <a:defRPr/>
              </a:pPr>
              <a:t>26</a:t>
            </a:fld>
            <a:endParaRPr lang="pt-BR" dirty="0"/>
          </a:p>
        </p:txBody>
      </p:sp>
      <p:sp>
        <p:nvSpPr>
          <p:cNvPr id="5" name="Retângulo 4"/>
          <p:cNvSpPr/>
          <p:nvPr/>
        </p:nvSpPr>
        <p:spPr>
          <a:xfrm>
            <a:off x="191345" y="404664"/>
            <a:ext cx="11737304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ENVIO DAS INFORMAÇÕES DAS CERTIFICAÇÕES NO SISTEMA CADPREV</a:t>
            </a:r>
          </a:p>
          <a:p>
            <a:pPr algn="ctr"/>
            <a:endParaRPr lang="pt-BR" sz="2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pt-BR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Dados Cadastrais e Funcionais</a:t>
            </a:r>
          </a:p>
          <a:p>
            <a:pPr algn="ctr"/>
            <a:endParaRPr lang="pt-BR" sz="2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pt-BR" sz="2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pt-BR" sz="2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pt-BR" sz="2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pt-BR" sz="2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pt-BR" sz="2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pt-BR" sz="2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pt-B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9312B0E0-C4ED-CA7A-F974-279C507F38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350" y="1340768"/>
            <a:ext cx="11521281" cy="4896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8055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2F3EFF-9904-46D8-B353-A03427DBF4F0}" type="slidenum">
              <a:rPr lang="pt-BR" smtClean="0"/>
              <a:pPr>
                <a:defRPr/>
              </a:pPr>
              <a:t>27</a:t>
            </a:fld>
            <a:endParaRPr lang="pt-BR" dirty="0"/>
          </a:p>
        </p:txBody>
      </p:sp>
      <p:sp>
        <p:nvSpPr>
          <p:cNvPr id="5" name="Retângulo 4"/>
          <p:cNvSpPr/>
          <p:nvPr/>
        </p:nvSpPr>
        <p:spPr>
          <a:xfrm>
            <a:off x="191345" y="404664"/>
            <a:ext cx="11305255" cy="606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ENVIO DAS INFORMAÇÕES DAS CERTIFICAÇÕES NO SISTEMA CADPREV</a:t>
            </a:r>
          </a:p>
          <a:p>
            <a:pPr algn="ctr"/>
            <a:r>
              <a:rPr lang="pt-BR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Menu “Estrutura de Gestão”</a:t>
            </a:r>
          </a:p>
          <a:p>
            <a:pPr algn="ctr"/>
            <a:endParaRPr lang="pt-BR" sz="2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pt-BR" sz="2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pt-BR" sz="2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pt-BR" sz="2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pt-BR" sz="2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pt-BR" sz="2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pt-B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pt-B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pt-B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pt-B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pt-B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pt-BR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Clicar na figura “caneta” de cada órgão para alterar ou excluir informações, adicionar membro e prestar as informações do atendimento dos requisitos.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23F65791-1CB1-A5B5-7047-068BCDF561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368" y="1268760"/>
            <a:ext cx="11089232" cy="432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42409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2F3EFF-9904-46D8-B353-A03427DBF4F0}" type="slidenum">
              <a:rPr lang="pt-BR" smtClean="0"/>
              <a:pPr>
                <a:defRPr/>
              </a:pPr>
              <a:t>28</a:t>
            </a:fld>
            <a:endParaRPr lang="pt-BR" dirty="0"/>
          </a:p>
        </p:txBody>
      </p:sp>
      <p:sp>
        <p:nvSpPr>
          <p:cNvPr id="5" name="Retângulo 4"/>
          <p:cNvSpPr/>
          <p:nvPr/>
        </p:nvSpPr>
        <p:spPr>
          <a:xfrm>
            <a:off x="191345" y="404664"/>
            <a:ext cx="11737304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ENVIO DAS INFORMAÇÕES DAS CERTIFICAÇÕES NO SISTEMA CADPREV</a:t>
            </a:r>
          </a:p>
          <a:p>
            <a:pPr algn="ctr"/>
            <a:r>
              <a:rPr lang="pt-BR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Menu “Estrutura de Gestão”</a:t>
            </a:r>
          </a:p>
          <a:p>
            <a:pPr algn="ctr"/>
            <a:endParaRPr lang="pt-BR" sz="2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pt-BR" sz="2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pt-BR" sz="2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pt-BR" sz="2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pt-BR" sz="2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pt-BR" sz="2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pt-B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pt-B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pt-B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4EE8B632-ED3E-ABD7-2510-4E5D214C31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368" y="1526496"/>
            <a:ext cx="11329936" cy="492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17143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2F3EFF-9904-46D8-B353-A03427DBF4F0}" type="slidenum">
              <a:rPr lang="pt-BR" smtClean="0"/>
              <a:pPr>
                <a:defRPr/>
              </a:pPr>
              <a:t>29</a:t>
            </a:fld>
            <a:endParaRPr lang="pt-BR" dirty="0"/>
          </a:p>
        </p:txBody>
      </p:sp>
      <p:sp>
        <p:nvSpPr>
          <p:cNvPr id="5" name="Retângulo 4"/>
          <p:cNvSpPr/>
          <p:nvPr/>
        </p:nvSpPr>
        <p:spPr>
          <a:xfrm>
            <a:off x="191345" y="404664"/>
            <a:ext cx="11737304" cy="57246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ENVIO DAS INFORMAÇÕES DAS CERTIFICAÇÕES NO SISTEMA CADPREV</a:t>
            </a:r>
          </a:p>
          <a:p>
            <a:pPr algn="ctr"/>
            <a:endParaRPr lang="pt-BR" sz="2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pt-BR" sz="2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pt-BR" sz="2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pt-BR" sz="2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pt-BR" sz="2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pt-BR" sz="2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pt-BR" sz="2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pt-BR" sz="2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pt-B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 algn="ctr">
              <a:buFont typeface="Wingdings" panose="05000000000000000000" pitchFamily="2" charset="2"/>
              <a:buChar char="ü"/>
            </a:pPr>
            <a:endParaRPr lang="pt-B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pt-BR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dirigente máximo deverá ser marcado com a figura estrela         , considerando a obrigatoriedade de sua certificação. 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pt-BR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 antigas certificações deverão ser informadas no formulário de cada profissional.</a:t>
            </a: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7710220D-5FCF-D9F5-0638-4A8CE7121F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597" y="1268760"/>
            <a:ext cx="11377263" cy="3528392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3D15D1CA-2680-25AF-D424-9110DBC3B4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36160" y="4941168"/>
            <a:ext cx="459864" cy="402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7941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87488" y="548680"/>
            <a:ext cx="9028584" cy="432048"/>
          </a:xfrm>
        </p:spPr>
        <p:txBody>
          <a:bodyPr>
            <a:normAutofit fontScale="90000"/>
          </a:bodyPr>
          <a:lstStyle/>
          <a:p>
            <a:r>
              <a:rPr lang="pt-BR" sz="3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Requisitos Mínimos</a:t>
            </a:r>
            <a:r>
              <a:rPr lang="pt-B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fundamento legal</a:t>
            </a:r>
            <a:br>
              <a:rPr lang="pt-BR" sz="4200" b="1" dirty="0">
                <a:solidFill>
                  <a:srgbClr val="2639A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sz="420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2F3EFF-9904-46D8-B353-A03427DBF4F0}" type="slidenum">
              <a:rPr lang="pt-BR" smtClean="0"/>
              <a:pPr>
                <a:defRPr/>
              </a:pPr>
              <a:t>3</a:t>
            </a:fld>
            <a:endParaRPr lang="pt-BR" dirty="0"/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3154407503"/>
              </p:ext>
            </p:extLst>
          </p:nvPr>
        </p:nvGraphicFramePr>
        <p:xfrm>
          <a:off x="384448" y="1545771"/>
          <a:ext cx="11472192" cy="50512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9119898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2F3EFF-9904-46D8-B353-A03427DBF4F0}" type="slidenum">
              <a:rPr lang="pt-BR" smtClean="0"/>
              <a:pPr>
                <a:defRPr/>
              </a:pPr>
              <a:t>30</a:t>
            </a:fld>
            <a:endParaRPr lang="pt-BR" dirty="0"/>
          </a:p>
        </p:txBody>
      </p:sp>
      <p:sp>
        <p:nvSpPr>
          <p:cNvPr id="5" name="Retângulo 4"/>
          <p:cNvSpPr/>
          <p:nvPr/>
        </p:nvSpPr>
        <p:spPr>
          <a:xfrm>
            <a:off x="191345" y="404664"/>
            <a:ext cx="11521279" cy="68018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ENVIO DAS INFORMAÇÕES DAS CERTIFICAÇÕES NO SISTEMA CADPREV</a:t>
            </a:r>
          </a:p>
          <a:p>
            <a:pPr algn="ctr"/>
            <a:endParaRPr lang="pt-BR" sz="2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pt-BR" sz="2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pt-BR" sz="2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pt-BR" sz="2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pt-BR" sz="2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pt-BR" sz="2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pt-BR" sz="2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pt-BR" sz="2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pt-BR" sz="2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pt-BR" sz="2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pt-BR" sz="2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 algn="ctr">
              <a:buFont typeface="Wingdings" panose="05000000000000000000" pitchFamily="2" charset="2"/>
              <a:buChar char="ü"/>
            </a:pPr>
            <a:endParaRPr lang="pt-BR" sz="2400" dirty="0"/>
          </a:p>
          <a:p>
            <a:pPr marL="457200" indent="-457200" algn="ctr">
              <a:buFont typeface="Wingdings" panose="05000000000000000000" pitchFamily="2" charset="2"/>
              <a:buChar char="ü"/>
            </a:pPr>
            <a:r>
              <a:rPr lang="pt-BR" sz="2400" dirty="0"/>
              <a:t>As </a:t>
            </a:r>
            <a:r>
              <a:rPr lang="pt-BR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antigas certificações</a:t>
            </a:r>
            <a:r>
              <a:rPr lang="pt-B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sz="2400" dirty="0"/>
              <a:t>obtidas </a:t>
            </a:r>
            <a:r>
              <a:rPr lang="pt-BR" sz="2400"/>
              <a:t>até 31/03/2022, </a:t>
            </a:r>
            <a:r>
              <a:rPr lang="pt-BR" sz="2400" dirty="0"/>
              <a:t>informar no formulário de cada profissional</a:t>
            </a:r>
          </a:p>
          <a:p>
            <a:pPr algn="ctr"/>
            <a:endParaRPr lang="pt-BR" sz="2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58B7CD18-2E5A-F7B6-63DA-2427F76C8C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73968" y="631383"/>
            <a:ext cx="12098560" cy="2797617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854CC7E0-B2E3-370E-5139-1688988C4C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0500" y="3623396"/>
            <a:ext cx="10443300" cy="2044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13541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2F3EFF-9904-46D8-B353-A03427DBF4F0}" type="slidenum">
              <a:rPr lang="pt-BR" smtClean="0"/>
              <a:pPr>
                <a:defRPr/>
              </a:pPr>
              <a:t>31</a:t>
            </a:fld>
            <a:endParaRPr lang="pt-BR" dirty="0"/>
          </a:p>
        </p:txBody>
      </p:sp>
      <p:sp>
        <p:nvSpPr>
          <p:cNvPr id="5" name="Retângulo 4"/>
          <p:cNvSpPr/>
          <p:nvPr/>
        </p:nvSpPr>
        <p:spPr>
          <a:xfrm>
            <a:off x="191345" y="404664"/>
            <a:ext cx="11737304" cy="587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ENVIO DAS INFORMAÇÕES DAS CERTIFICAÇÕES NO SISTEMA CADPREV</a:t>
            </a:r>
          </a:p>
          <a:p>
            <a:pPr algn="ctr"/>
            <a:endParaRPr lang="pt-BR" sz="2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pt-BR" sz="2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pt-BR" sz="2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pt-BR" sz="2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pt-BR" sz="2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pt-BR" sz="2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pt-BR" sz="2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pt-BR" sz="2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pt-BR" sz="2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pt-B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marL="342900" indent="-342900" algn="ctr">
              <a:buFont typeface="Wingdings" panose="05000000000000000000" pitchFamily="2" charset="2"/>
              <a:buChar char="ü"/>
            </a:pPr>
            <a:r>
              <a:rPr lang="pt-B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Clicar na figura crachá           de cada profissional, para prestar as informações relacionadas aos requisitos: antecedentes criminais, experiência profissional, formação superior e a nova certificação profissional.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0D389FC0-6CCB-8BE7-760B-81DB282BB8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384" y="1196752"/>
            <a:ext cx="10945216" cy="3744416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D6F37641-0112-2B56-069D-9ED4150857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31704" y="5134280"/>
            <a:ext cx="648072" cy="382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58483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2F3EFF-9904-46D8-B353-A03427DBF4F0}" type="slidenum">
              <a:rPr lang="pt-BR" smtClean="0"/>
              <a:pPr>
                <a:defRPr/>
              </a:pPr>
              <a:t>32</a:t>
            </a:fld>
            <a:endParaRPr lang="pt-BR" dirty="0"/>
          </a:p>
        </p:txBody>
      </p:sp>
      <p:sp>
        <p:nvSpPr>
          <p:cNvPr id="5" name="Retângulo 4"/>
          <p:cNvSpPr/>
          <p:nvPr/>
        </p:nvSpPr>
        <p:spPr>
          <a:xfrm>
            <a:off x="191345" y="404664"/>
            <a:ext cx="11521279" cy="606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ENVIO DAS INFORMAÇÕES DAS CERTIFICAÇÕES NO SISTEMA CADPREV</a:t>
            </a:r>
          </a:p>
          <a:p>
            <a:pPr algn="ctr"/>
            <a:endParaRPr lang="pt-BR" sz="2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pt-BR" sz="2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pt-BR" sz="2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pt-BR" sz="2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pt-BR" sz="2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pt-BR" sz="2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pt-BR" sz="2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pt-BR" sz="2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pt-BR" sz="2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pt-BR" sz="2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pt-BR" sz="2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 algn="ctr">
              <a:buFont typeface="Wingdings" panose="05000000000000000000" pitchFamily="2" charset="2"/>
              <a:buChar char="ü"/>
            </a:pPr>
            <a:endParaRPr lang="pt-BR" sz="2400" dirty="0"/>
          </a:p>
          <a:p>
            <a:pPr algn="ctr"/>
            <a:endParaRPr lang="pt-BR" sz="2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DF22960F-266B-AF9A-28EB-8B961C6CA6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400" y="1124745"/>
            <a:ext cx="10658400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71874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2F3EFF-9904-46D8-B353-A03427DBF4F0}" type="slidenum">
              <a:rPr lang="pt-BR" smtClean="0"/>
              <a:pPr>
                <a:defRPr/>
              </a:pPr>
              <a:t>33</a:t>
            </a:fld>
            <a:endParaRPr lang="pt-BR" dirty="0"/>
          </a:p>
        </p:txBody>
      </p:sp>
      <p:sp>
        <p:nvSpPr>
          <p:cNvPr id="5" name="Retângulo 4"/>
          <p:cNvSpPr/>
          <p:nvPr/>
        </p:nvSpPr>
        <p:spPr>
          <a:xfrm>
            <a:off x="191345" y="404664"/>
            <a:ext cx="11521279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ENVIO DAS INFORMAÇÕES DAS CERTIFICAÇÕES NO SISTEMA CADPREV</a:t>
            </a:r>
          </a:p>
          <a:p>
            <a:pPr algn="ctr"/>
            <a:endParaRPr lang="pt-BR" sz="2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pt-BR" sz="2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pt-BR" sz="2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pt-BR" sz="2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pt-BR" sz="2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pt-BR" sz="2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pt-BR" sz="2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pt-BR" sz="2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pt-BR" sz="2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pt-BR" sz="2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pt-BR" sz="2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pt-BR" sz="2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83B3BB8C-18D4-0C59-8943-38688C7F97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368" y="908720"/>
            <a:ext cx="11305256" cy="5447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79887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2F3EFF-9904-46D8-B353-A03427DBF4F0}" type="slidenum">
              <a:rPr lang="pt-BR" smtClean="0"/>
              <a:pPr>
                <a:defRPr/>
              </a:pPr>
              <a:t>34</a:t>
            </a:fld>
            <a:endParaRPr lang="pt-BR" dirty="0"/>
          </a:p>
        </p:txBody>
      </p:sp>
      <p:sp>
        <p:nvSpPr>
          <p:cNvPr id="5" name="Retângulo 4"/>
          <p:cNvSpPr/>
          <p:nvPr/>
        </p:nvSpPr>
        <p:spPr>
          <a:xfrm>
            <a:off x="191345" y="404664"/>
            <a:ext cx="10945215" cy="6832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ENVIO DAS INFORMAÇÕES DAS CERTIFICAÇÕES NO SISTEMA CADPREV</a:t>
            </a:r>
          </a:p>
          <a:p>
            <a:pPr algn="ctr"/>
            <a:endParaRPr lang="pt-BR" sz="2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pt-BR" sz="2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pt-BR" sz="2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pt-BR" sz="2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pt-BR" sz="2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pt-BR" sz="2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pt-BR" sz="2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pt-BR" sz="2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pt-BR" sz="2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 algn="just">
              <a:buFont typeface="Wingdings" panose="05000000000000000000" pitchFamily="2" charset="2"/>
              <a:buChar char="ü"/>
            </a:pPr>
            <a:endParaRPr lang="pt-BR" sz="2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 algn="just">
              <a:buFont typeface="Wingdings" panose="05000000000000000000" pitchFamily="2" charset="2"/>
              <a:buChar char="ü"/>
            </a:pPr>
            <a:endParaRPr lang="pt-B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 algn="just">
              <a:buFont typeface="Wingdings" panose="05000000000000000000" pitchFamily="2" charset="2"/>
              <a:buChar char="ü"/>
            </a:pPr>
            <a:endParaRPr lang="pt-B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 a UG fez a inclusão das informações, deverá realizar a </a:t>
            </a:r>
            <a:r>
              <a:rPr lang="pt-BR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apload</a:t>
            </a:r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do certificado e assinatura do responsável (representante do ente para o dirigente máximo e esse último para os demais dirigentes e conselheiros;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 a inclusão das informações no formulário foram alimentadas pela entidade certificadora, apenas a assinatura do responsável.</a:t>
            </a:r>
            <a:endParaRPr lang="pt-BR" dirty="0"/>
          </a:p>
          <a:p>
            <a:pPr algn="ctr"/>
            <a:endParaRPr lang="pt-BR" sz="2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271C621E-475F-8BD9-748C-B7B37401F4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360" y="980728"/>
            <a:ext cx="11233248" cy="4536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28458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8ECB9D9-B60F-2F7D-5D9C-353DBF6869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416" y="44624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pt-B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SELO DOS PROFISSIONAIS CERTIFICADOS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B37AC95B-29A9-D06D-0AA2-7B80A56729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5680" y="1124744"/>
            <a:ext cx="6120680" cy="5184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47460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2F3EFF-9904-46D8-B353-A03427DBF4F0}" type="slidenum">
              <a:rPr lang="pt-BR" smtClean="0"/>
              <a:pPr>
                <a:defRPr/>
              </a:pPr>
              <a:t>36</a:t>
            </a:fld>
            <a:endParaRPr lang="pt-BR" dirty="0"/>
          </a:p>
        </p:txBody>
      </p:sp>
      <p:sp>
        <p:nvSpPr>
          <p:cNvPr id="5" name="Retângulo 4"/>
          <p:cNvSpPr/>
          <p:nvPr/>
        </p:nvSpPr>
        <p:spPr>
          <a:xfrm>
            <a:off x="191345" y="404664"/>
            <a:ext cx="11521279" cy="606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ENVIO DAS INFORMAÇÕES DAS CERTIFICAÇÕES NO SISTEMA CADPREV</a:t>
            </a:r>
          </a:p>
          <a:p>
            <a:pPr algn="ctr"/>
            <a:endParaRPr lang="pt-BR" sz="2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pt-BR" sz="2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pt-BR" sz="2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pt-BR" sz="2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pt-BR" sz="2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pt-BR" sz="2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pt-BR" sz="2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pt-BR" sz="2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pt-BR" sz="2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pt-BR" sz="2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pt-BR" sz="2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 algn="ctr">
              <a:buFont typeface="Wingdings" panose="05000000000000000000" pitchFamily="2" charset="2"/>
              <a:buChar char="ü"/>
            </a:pPr>
            <a:endParaRPr lang="pt-BR" sz="2400" dirty="0"/>
          </a:p>
          <a:p>
            <a:pPr algn="ctr"/>
            <a:endParaRPr lang="pt-BR" sz="2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C74B20FD-3A46-DB61-C563-305E5268E7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376" y="980728"/>
            <a:ext cx="11233248" cy="5122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070880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2F3EFF-9904-46D8-B353-A03427DBF4F0}" type="slidenum">
              <a:rPr lang="pt-BR" smtClean="0"/>
              <a:pPr>
                <a:defRPr/>
              </a:pPr>
              <a:t>37</a:t>
            </a:fld>
            <a:endParaRPr lang="pt-BR" dirty="0"/>
          </a:p>
        </p:txBody>
      </p:sp>
      <p:sp>
        <p:nvSpPr>
          <p:cNvPr id="5" name="Retângulo 4"/>
          <p:cNvSpPr/>
          <p:nvPr/>
        </p:nvSpPr>
        <p:spPr>
          <a:xfrm>
            <a:off x="191345" y="404664"/>
            <a:ext cx="11521279" cy="606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ENVIO DAS INFORMAÇÕES DAS CERTIFICAÇÕES NO SISTEMA CADPREV</a:t>
            </a:r>
          </a:p>
          <a:p>
            <a:pPr algn="ctr"/>
            <a:endParaRPr lang="pt-BR" sz="2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pt-BR" sz="2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pt-BR" sz="2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pt-BR" sz="2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pt-BR" sz="2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pt-BR" sz="2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pt-BR" sz="2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pt-BR" sz="2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pt-BR" sz="2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pt-BR" sz="2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pt-BR" sz="2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 algn="ctr">
              <a:buFont typeface="Wingdings" panose="05000000000000000000" pitchFamily="2" charset="2"/>
              <a:buChar char="ü"/>
            </a:pPr>
            <a:endParaRPr lang="pt-BR" sz="2400" dirty="0"/>
          </a:p>
          <a:p>
            <a:pPr algn="ctr"/>
            <a:endParaRPr lang="pt-BR" sz="2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657E2F63-A9EF-09C7-E8C6-055352004B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720" y="1124744"/>
            <a:ext cx="10969895" cy="4977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21551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2F3EFF-9904-46D8-B353-A03427DBF4F0}" type="slidenum">
              <a:rPr lang="pt-BR" smtClean="0"/>
              <a:pPr>
                <a:defRPr/>
              </a:pPr>
              <a:t>38</a:t>
            </a:fld>
            <a:endParaRPr lang="pt-BR" dirty="0"/>
          </a:p>
        </p:txBody>
      </p:sp>
      <p:sp>
        <p:nvSpPr>
          <p:cNvPr id="5" name="Retângulo 4"/>
          <p:cNvSpPr/>
          <p:nvPr/>
        </p:nvSpPr>
        <p:spPr>
          <a:xfrm>
            <a:off x="191345" y="404664"/>
            <a:ext cx="11521279" cy="606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ENVIO DAS INFORMAÇÕES DAS CERTIFICAÇÕES NO SISTEMA CADPREV</a:t>
            </a:r>
          </a:p>
          <a:p>
            <a:pPr algn="ctr"/>
            <a:endParaRPr lang="pt-BR" sz="2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pt-BR" sz="2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pt-BR" sz="2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pt-BR" sz="2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pt-BR" sz="2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pt-BR" sz="2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pt-BR" sz="2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pt-BR" sz="2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pt-BR" sz="2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pt-BR" sz="2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pt-BR" sz="2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 algn="ctr">
              <a:buFont typeface="Wingdings" panose="05000000000000000000" pitchFamily="2" charset="2"/>
              <a:buChar char="ü"/>
            </a:pPr>
            <a:endParaRPr lang="pt-BR" sz="2400" dirty="0"/>
          </a:p>
          <a:p>
            <a:pPr algn="ctr"/>
            <a:endParaRPr lang="pt-BR" sz="2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3121C6D2-3F23-CF98-DE95-853895D414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384" y="836711"/>
            <a:ext cx="11161240" cy="5400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651875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2F3EFF-9904-46D8-B353-A03427DBF4F0}" type="slidenum">
              <a:rPr lang="pt-BR" smtClean="0"/>
              <a:pPr>
                <a:defRPr/>
              </a:pPr>
              <a:t>39</a:t>
            </a:fld>
            <a:endParaRPr lang="pt-BR" dirty="0"/>
          </a:p>
        </p:txBody>
      </p:sp>
      <p:sp>
        <p:nvSpPr>
          <p:cNvPr id="5" name="Retângulo 4"/>
          <p:cNvSpPr/>
          <p:nvPr/>
        </p:nvSpPr>
        <p:spPr>
          <a:xfrm>
            <a:off x="1487488" y="354722"/>
            <a:ext cx="928903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PROGRAMA DE QUALIFICAÇÃO CONTINUADA</a:t>
            </a: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2088890312"/>
              </p:ext>
            </p:extLst>
          </p:nvPr>
        </p:nvGraphicFramePr>
        <p:xfrm>
          <a:off x="263352" y="1268760"/>
          <a:ext cx="11665296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0512268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55440" y="466754"/>
            <a:ext cx="11737304" cy="1090038"/>
          </a:xfrm>
        </p:spPr>
        <p:txBody>
          <a:bodyPr>
            <a:normAutofit fontScale="90000"/>
          </a:bodyPr>
          <a:lstStyle/>
          <a:p>
            <a:pPr algn="l"/>
            <a:br>
              <a:rPr lang="pt-BR" sz="2800" b="1" dirty="0">
                <a:solidFill>
                  <a:srgbClr val="2639A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pt-BR" sz="2800" b="1" dirty="0">
                <a:solidFill>
                  <a:srgbClr val="2639A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2800" b="1" dirty="0">
                <a:solidFill>
                  <a:srgbClr val="2639A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</a:t>
            </a:r>
            <a:br>
              <a:rPr lang="pt-BR" sz="2800" b="1" dirty="0">
                <a:solidFill>
                  <a:srgbClr val="2639A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2800" b="1" dirty="0">
                <a:solidFill>
                  <a:srgbClr val="2639A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</a:t>
            </a:r>
            <a:r>
              <a:rPr lang="pt-BR" sz="3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Requisitos Mínimos para Nomeação ou Recondução:</a:t>
            </a:r>
            <a:br>
              <a:rPr lang="pt-BR" sz="3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</a:t>
            </a:r>
            <a:r>
              <a:rPr lang="pt-BR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 Extra Light" panose="020B0204020104020204" pitchFamily="34" charset="0"/>
              </a:rPr>
              <a:t>Lei do ente federativo poderá estabelecer outros requisitos</a:t>
            </a:r>
            <a:br>
              <a:rPr lang="pt-BR" sz="2800" b="1" dirty="0">
                <a:solidFill>
                  <a:srgbClr val="2639A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pt-BR" sz="2800" b="1" dirty="0">
                <a:solidFill>
                  <a:srgbClr val="2639A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pt-BR" sz="2800" b="1" dirty="0">
                <a:solidFill>
                  <a:srgbClr val="2639A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sz="2800" b="1" dirty="0">
              <a:solidFill>
                <a:srgbClr val="2639A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2F3EFF-9904-46D8-B353-A03427DBF4F0}" type="slidenum">
              <a:rPr lang="pt-BR" smtClean="0"/>
              <a:pPr>
                <a:defRPr/>
              </a:pPr>
              <a:t>4</a:t>
            </a:fld>
            <a:endParaRPr lang="pt-BR" dirty="0"/>
          </a:p>
        </p:txBody>
      </p:sp>
      <p:graphicFrame>
        <p:nvGraphicFramePr>
          <p:cNvPr id="5" name="Diagrama 4"/>
          <p:cNvGraphicFramePr/>
          <p:nvPr/>
        </p:nvGraphicFramePr>
        <p:xfrm>
          <a:off x="767408" y="1412777"/>
          <a:ext cx="4896544" cy="4717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E40E52C1-2337-4C96-B1A2-03F5B3013F5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0358333"/>
              </p:ext>
            </p:extLst>
          </p:nvPr>
        </p:nvGraphicFramePr>
        <p:xfrm>
          <a:off x="479376" y="2132856"/>
          <a:ext cx="4686580" cy="44644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id="{362E7F82-4A2C-4D55-9AE1-B054CC8F70DE}"/>
              </a:ext>
            </a:extLst>
          </p:cNvPr>
          <p:cNvGraphicFramePr/>
          <p:nvPr/>
        </p:nvGraphicFramePr>
        <p:xfrm>
          <a:off x="4078373" y="1844824"/>
          <a:ext cx="8128000" cy="48517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id="{8B6E82E1-4F1B-4395-9BE5-A5FC0699C33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17840881"/>
              </p:ext>
            </p:extLst>
          </p:nvPr>
        </p:nvGraphicFramePr>
        <p:xfrm>
          <a:off x="6168008" y="2339753"/>
          <a:ext cx="5534309" cy="42575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8" r:lo="rId19" r:qs="rId20" r:cs="rId21"/>
          </a:graphicData>
        </a:graphic>
      </p:graphicFrame>
      <p:pic>
        <p:nvPicPr>
          <p:cNvPr id="9" name="Gráfico 8" descr="Círculo com seta para a esquerda estrutura de tópicos">
            <a:extLst>
              <a:ext uri="{FF2B5EF4-FFF2-40B4-BE49-F238E27FC236}">
                <a16:creationId xmlns:a16="http://schemas.microsoft.com/office/drawing/2014/main" id="{4E319C32-5F26-409A-BDE7-94A598B939C6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 flipV="1">
            <a:off x="1861547" y="908720"/>
            <a:ext cx="562045" cy="754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76670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2F3EFF-9904-46D8-B353-A03427DBF4F0}" type="slidenum">
              <a:rPr lang="pt-BR" smtClean="0"/>
              <a:pPr>
                <a:defRPr/>
              </a:pPr>
              <a:t>40</a:t>
            </a:fld>
            <a:endParaRPr lang="pt-BR" dirty="0"/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1015974166"/>
              </p:ext>
            </p:extLst>
          </p:nvPr>
        </p:nvGraphicFramePr>
        <p:xfrm>
          <a:off x="191344" y="980728"/>
          <a:ext cx="11593288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3322473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CustomShape 2"/>
          <p:cNvSpPr/>
          <p:nvPr/>
        </p:nvSpPr>
        <p:spPr>
          <a:xfrm>
            <a:off x="0" y="4077072"/>
            <a:ext cx="11352584" cy="86409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113040" indent="-90360" algn="ctr">
              <a:lnSpc>
                <a:spcPct val="100000"/>
              </a:lnSpc>
            </a:pPr>
            <a:endParaRPr lang="pt-BR" b="0" i="1" strike="noStrike" spc="-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>
                <a:solidFill>
                  <a:srgbClr val="FFFFFF"/>
                </a:solidFill>
              </a:u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3040" indent="-90360" algn="ctr">
              <a:lnSpc>
                <a:spcPct val="100000"/>
              </a:lnSpc>
            </a:pPr>
            <a:endParaRPr lang="pt-BR" i="1" spc="-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>
                <a:solidFill>
                  <a:srgbClr val="FFFFFF"/>
                </a:solidFill>
              </a:u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3040" indent="-90360" algn="ctr">
              <a:lnSpc>
                <a:spcPct val="100000"/>
              </a:lnSpc>
            </a:pPr>
            <a:endParaRPr lang="pt-BR" b="0" i="1" strike="noStrike" spc="-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>
                <a:solidFill>
                  <a:srgbClr val="FFFFFF"/>
                </a:solidFill>
              </a:u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3040" indent="-90360" algn="ctr">
              <a:lnSpc>
                <a:spcPct val="100000"/>
              </a:lnSpc>
            </a:pPr>
            <a:r>
              <a:rPr lang="pt-BR" b="0" i="1" strike="noStrike" spc="-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Comissão de Certificação dos Profissionais dos RPPS</a:t>
            </a:r>
          </a:p>
          <a:p>
            <a:pPr marL="113040" indent="-90360" algn="ctr">
              <a:lnSpc>
                <a:spcPct val="100000"/>
              </a:lnSpc>
            </a:pPr>
            <a:endParaRPr lang="pt-BR" b="0" i="1" strike="noStrike" spc="-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>
                <a:solidFill>
                  <a:srgbClr val="FFFFFF"/>
                </a:solidFill>
              </a:u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55A0D46C-1401-AF83-3E7E-EF4F3FAB44B9}"/>
              </a:ext>
            </a:extLst>
          </p:cNvPr>
          <p:cNvSpPr txBox="1"/>
          <p:nvPr/>
        </p:nvSpPr>
        <p:spPr>
          <a:xfrm>
            <a:off x="1415480" y="862838"/>
            <a:ext cx="10441160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9600" dirty="0">
                <a:latin typeface="Brush Script MT" panose="03060802040406070304" pitchFamily="66" charset="0"/>
              </a:rPr>
              <a:t>  Dúvidas?</a:t>
            </a:r>
          </a:p>
          <a:p>
            <a:r>
              <a:rPr lang="pt-BR" sz="9600" dirty="0">
                <a:latin typeface="Brush Script MT" panose="03060802040406070304" pitchFamily="66" charset="0"/>
              </a:rPr>
              <a:t>Entre em contato</a:t>
            </a:r>
          </a:p>
          <a:p>
            <a:r>
              <a:rPr lang="pt-BR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Email:progestao.rpps@previdencia.gov.br</a:t>
            </a:r>
            <a:endParaRPr lang="pt-BR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t-BR" sz="2000" dirty="0">
                <a:latin typeface="Calibri" panose="020F0502020204030204" pitchFamily="34" charset="0"/>
                <a:cs typeface="Calibri" panose="020F0502020204030204" pitchFamily="34" charset="0"/>
              </a:rPr>
              <a:t>Atendimento: 61-2021-5555 - </a:t>
            </a:r>
            <a:r>
              <a:rPr lang="pt-BR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whatsapp</a:t>
            </a:r>
            <a:endParaRPr lang="pt-BR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t-BR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2FB15606-5DD9-CB41-4FBB-9855271A19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39816" y="5301208"/>
            <a:ext cx="3620440" cy="434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352139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63352" y="476672"/>
            <a:ext cx="11319048" cy="774020"/>
          </a:xfrm>
        </p:spPr>
        <p:txBody>
          <a:bodyPr>
            <a:normAutofit fontScale="90000"/>
          </a:bodyPr>
          <a:lstStyle/>
          <a:p>
            <a:pPr algn="ctr"/>
            <a:r>
              <a:rPr lang="pt-BR" sz="3100" b="1" dirty="0">
                <a:solidFill>
                  <a:srgbClr val="2639A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</a:t>
            </a:r>
            <a:r>
              <a:rPr lang="pt-BR" sz="3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Requisitos Mínimos para Nomeação ou Recondução:</a:t>
            </a:r>
            <a:br>
              <a:rPr lang="pt-BR" sz="3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</a:t>
            </a:r>
            <a:endParaRPr lang="pt-BR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badi Extra Light" panose="020B0204020104020204" pitchFamily="34" charset="0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2F3EFF-9904-46D8-B353-A03427DBF4F0}" type="slidenum">
              <a:rPr lang="pt-BR" smtClean="0"/>
              <a:pPr>
                <a:defRPr/>
              </a:pPr>
              <a:t>5</a:t>
            </a:fld>
            <a:endParaRPr lang="pt-BR" dirty="0"/>
          </a:p>
        </p:txBody>
      </p:sp>
      <p:graphicFrame>
        <p:nvGraphicFramePr>
          <p:cNvPr id="5" name="Diagrama 4"/>
          <p:cNvGraphicFramePr/>
          <p:nvPr/>
        </p:nvGraphicFramePr>
        <p:xfrm>
          <a:off x="767408" y="1412777"/>
          <a:ext cx="4896544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id="{362E7F82-4A2C-4D55-9AE1-B054CC8F70DE}"/>
              </a:ext>
            </a:extLst>
          </p:cNvPr>
          <p:cNvGraphicFramePr/>
          <p:nvPr/>
        </p:nvGraphicFramePr>
        <p:xfrm>
          <a:off x="4078373" y="2114789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8" name="Diagrama 7">
            <a:extLst>
              <a:ext uri="{FF2B5EF4-FFF2-40B4-BE49-F238E27FC236}">
                <a16:creationId xmlns:a16="http://schemas.microsoft.com/office/drawing/2014/main" id="{68785F35-29C8-409C-9576-B0A617ED19C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74532421"/>
              </p:ext>
            </p:extLst>
          </p:nvPr>
        </p:nvGraphicFramePr>
        <p:xfrm>
          <a:off x="-456728" y="1961125"/>
          <a:ext cx="7200800" cy="52122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CD9910E4-442F-43F4-958F-8D3717D79BC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66998615"/>
              </p:ext>
            </p:extLst>
          </p:nvPr>
        </p:nvGraphicFramePr>
        <p:xfrm>
          <a:off x="6168008" y="2114788"/>
          <a:ext cx="5414392" cy="45545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8" r:lo="rId19" r:qs="rId20" r:cs="rId21"/>
          </a:graphicData>
        </a:graphic>
      </p:graphicFrame>
    </p:spTree>
    <p:extLst>
      <p:ext uri="{BB962C8B-B14F-4D97-AF65-F5344CB8AC3E}">
        <p14:creationId xmlns:p14="http://schemas.microsoft.com/office/powerpoint/2010/main" val="5473273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03512" y="197768"/>
            <a:ext cx="8884568" cy="1143000"/>
          </a:xfrm>
        </p:spPr>
        <p:txBody>
          <a:bodyPr>
            <a:normAutofit/>
          </a:bodyPr>
          <a:lstStyle/>
          <a:p>
            <a:r>
              <a:rPr lang="pt-B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Requisitos Mínimos para Nomeação ou Recondução: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2F3EFF-9904-46D8-B353-A03427DBF4F0}" type="slidenum">
              <a:rPr lang="pt-BR" smtClean="0"/>
              <a:pPr>
                <a:defRPr/>
              </a:pPr>
              <a:t>6</a:t>
            </a:fld>
            <a:endParaRPr lang="pt-BR" dirty="0"/>
          </a:p>
        </p:txBody>
      </p:sp>
      <p:graphicFrame>
        <p:nvGraphicFramePr>
          <p:cNvPr id="5" name="Diagrama 4"/>
          <p:cNvGraphicFramePr/>
          <p:nvPr/>
        </p:nvGraphicFramePr>
        <p:xfrm>
          <a:off x="767408" y="1412777"/>
          <a:ext cx="4896544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8" name="Diagrama 7">
            <a:extLst>
              <a:ext uri="{FF2B5EF4-FFF2-40B4-BE49-F238E27FC236}">
                <a16:creationId xmlns:a16="http://schemas.microsoft.com/office/drawing/2014/main" id="{68785F35-29C8-409C-9576-B0A617ED19C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85484871"/>
              </p:ext>
            </p:extLst>
          </p:nvPr>
        </p:nvGraphicFramePr>
        <p:xfrm>
          <a:off x="335360" y="1559270"/>
          <a:ext cx="4920971" cy="51100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50B448C3-CBFD-430C-A2DB-10A77D221DA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24199838"/>
              </p:ext>
            </p:extLst>
          </p:nvPr>
        </p:nvGraphicFramePr>
        <p:xfrm>
          <a:off x="5976256" y="1709058"/>
          <a:ext cx="6024399" cy="44292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</p:spTree>
    <p:extLst>
      <p:ext uri="{BB962C8B-B14F-4D97-AF65-F5344CB8AC3E}">
        <p14:creationId xmlns:p14="http://schemas.microsoft.com/office/powerpoint/2010/main" val="40966591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03512" y="116632"/>
            <a:ext cx="8884568" cy="1143000"/>
          </a:xfrm>
        </p:spPr>
        <p:txBody>
          <a:bodyPr/>
          <a:lstStyle/>
          <a:p>
            <a:r>
              <a:rPr lang="pt-B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Requisitos Mínimos para Nomeação ou Recondução: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2F3EFF-9904-46D8-B353-A03427DBF4F0}" type="slidenum">
              <a:rPr lang="pt-BR" smtClean="0"/>
              <a:pPr>
                <a:defRPr/>
              </a:pPr>
              <a:t>7</a:t>
            </a:fld>
            <a:endParaRPr lang="pt-BR" dirty="0"/>
          </a:p>
        </p:txBody>
      </p:sp>
      <p:graphicFrame>
        <p:nvGraphicFramePr>
          <p:cNvPr id="5" name="Diagrama 4"/>
          <p:cNvGraphicFramePr/>
          <p:nvPr/>
        </p:nvGraphicFramePr>
        <p:xfrm>
          <a:off x="767408" y="1412777"/>
          <a:ext cx="4896544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id="{362E7F82-4A2C-4D55-9AE1-B054CC8F70DE}"/>
              </a:ext>
            </a:extLst>
          </p:cNvPr>
          <p:cNvGraphicFramePr/>
          <p:nvPr/>
        </p:nvGraphicFramePr>
        <p:xfrm>
          <a:off x="4078373" y="1278678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8" name="Diagrama 7">
            <a:extLst>
              <a:ext uri="{FF2B5EF4-FFF2-40B4-BE49-F238E27FC236}">
                <a16:creationId xmlns:a16="http://schemas.microsoft.com/office/drawing/2014/main" id="{68785F35-29C8-409C-9576-B0A617ED19C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1623483"/>
              </p:ext>
            </p:extLst>
          </p:nvPr>
        </p:nvGraphicFramePr>
        <p:xfrm>
          <a:off x="-816768" y="1134405"/>
          <a:ext cx="72008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graphicFrame>
        <p:nvGraphicFramePr>
          <p:cNvPr id="9" name="Diagrama 8">
            <a:extLst>
              <a:ext uri="{FF2B5EF4-FFF2-40B4-BE49-F238E27FC236}">
                <a16:creationId xmlns:a16="http://schemas.microsoft.com/office/drawing/2014/main" id="{AFE95F66-E683-4DA9-AA97-77F1CB607FA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40641741"/>
              </p:ext>
            </p:extLst>
          </p:nvPr>
        </p:nvGraphicFramePr>
        <p:xfrm>
          <a:off x="5976256" y="1709058"/>
          <a:ext cx="6024399" cy="44292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8" r:lo="rId19" r:qs="rId20" r:cs="rId21"/>
          </a:graphicData>
        </a:graphic>
      </p:graphicFrame>
    </p:spTree>
    <p:extLst>
      <p:ext uri="{BB962C8B-B14F-4D97-AF65-F5344CB8AC3E}">
        <p14:creationId xmlns:p14="http://schemas.microsoft.com/office/powerpoint/2010/main" val="17026555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2F3EFF-9904-46D8-B353-A03427DBF4F0}" type="slidenum">
              <a:rPr lang="pt-BR" smtClean="0"/>
              <a:pPr>
                <a:defRPr/>
              </a:pPr>
              <a:t>8</a:t>
            </a:fld>
            <a:endParaRPr lang="pt-BR" dirty="0"/>
          </a:p>
        </p:txBody>
      </p:sp>
      <p:sp>
        <p:nvSpPr>
          <p:cNvPr id="5" name="Retângulo 4"/>
          <p:cNvSpPr/>
          <p:nvPr/>
        </p:nvSpPr>
        <p:spPr>
          <a:xfrm>
            <a:off x="495854" y="282714"/>
            <a:ext cx="1121677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Habilitação dos Profissionais</a:t>
            </a:r>
            <a:r>
              <a:rPr lang="pt-B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atendimento dos requisitos mínimos.</a:t>
            </a:r>
            <a:endParaRPr lang="pt-BR" sz="2400" dirty="0"/>
          </a:p>
        </p:txBody>
      </p:sp>
      <p:graphicFrame>
        <p:nvGraphicFramePr>
          <p:cNvPr id="8" name="Diagrama 7"/>
          <p:cNvGraphicFramePr/>
          <p:nvPr>
            <p:extLst>
              <p:ext uri="{D42A27DB-BD31-4B8C-83A1-F6EECF244321}">
                <p14:modId xmlns:p14="http://schemas.microsoft.com/office/powerpoint/2010/main" val="2431166514"/>
              </p:ext>
            </p:extLst>
          </p:nvPr>
        </p:nvGraphicFramePr>
        <p:xfrm>
          <a:off x="-327786" y="1522470"/>
          <a:ext cx="5720184" cy="37444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9" name="Diagrama 8"/>
          <p:cNvGraphicFramePr/>
          <p:nvPr>
            <p:extLst>
              <p:ext uri="{D42A27DB-BD31-4B8C-83A1-F6EECF244321}">
                <p14:modId xmlns:p14="http://schemas.microsoft.com/office/powerpoint/2010/main" val="1096729308"/>
              </p:ext>
            </p:extLst>
          </p:nvPr>
        </p:nvGraphicFramePr>
        <p:xfrm>
          <a:off x="4943872" y="1361292"/>
          <a:ext cx="6680266" cy="40667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0" name="CaixaDeTexto 9"/>
          <p:cNvSpPr txBox="1"/>
          <p:nvPr/>
        </p:nvSpPr>
        <p:spPr>
          <a:xfrm>
            <a:off x="263352" y="5592722"/>
            <a:ext cx="1136078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anose="05000000000000000000" pitchFamily="2" charset="2"/>
              <a:buChar char="v"/>
            </a:pPr>
            <a:r>
              <a:rPr lang="pt-BR" sz="14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Envio à SRPPS/SPREV</a:t>
            </a:r>
            <a:r>
              <a:rPr lang="pt-BR" sz="1400" b="1" i="1" dirty="0"/>
              <a:t>: via sistema CADPREV, no módulo CADASTROS, para fins de regularidade previdenciária.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pt-BR" sz="14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Arquivo na Unidade Gestora</a:t>
            </a:r>
            <a:r>
              <a:rPr lang="pt-BR" sz="1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pt-BR" sz="1400" b="1" i="1" dirty="0"/>
              <a:t> preferencialmente, em meio digital, à disposição dos segurados, membros dos conselhos, da SRPC e demais órgãos de controle interno e externo.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pt-BR" sz="14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Não atendimento dos requisitos</a:t>
            </a:r>
            <a:r>
              <a:rPr lang="pt-BR" sz="1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pt-BR" sz="1400" b="1" i="1" dirty="0"/>
              <a:t>inabilitado para o exercício do cargo ou função, desde a data da implementação do ato ou fato obstativo, com irregularidade para fins de emissão do CRP.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110444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F7EDBBB5-1342-463E-94AE-80819AC78E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2F3EFF-9904-46D8-B353-A03427DBF4F0}" type="slidenum">
              <a:rPr lang="pt-BR" smtClean="0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pt-BR" dirty="0">
              <a:solidFill>
                <a:prstClr val="black"/>
              </a:solidFill>
            </a:endParaRPr>
          </a:p>
        </p:txBody>
      </p:sp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A3221306-161A-4A66-8D4A-2FE4A1999546}"/>
              </a:ext>
            </a:extLst>
          </p:cNvPr>
          <p:cNvGraphicFramePr/>
          <p:nvPr/>
        </p:nvGraphicFramePr>
        <p:xfrm>
          <a:off x="191344" y="1000621"/>
          <a:ext cx="11737304" cy="56687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CaixaDeTexto 2">
            <a:extLst>
              <a:ext uri="{FF2B5EF4-FFF2-40B4-BE49-F238E27FC236}">
                <a16:creationId xmlns:a16="http://schemas.microsoft.com/office/drawing/2014/main" id="{F03C648C-B62D-D296-A752-423AA2A1A30B}"/>
              </a:ext>
            </a:extLst>
          </p:cNvPr>
          <p:cNvSpPr txBox="1"/>
          <p:nvPr/>
        </p:nvSpPr>
        <p:spPr>
          <a:xfrm>
            <a:off x="407367" y="169476"/>
            <a:ext cx="957706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8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Certificação dos Profissionais dos RPPS</a:t>
            </a:r>
            <a:endParaRPr lang="pt-BR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337794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19934</TotalTime>
  <Words>1897</Words>
  <Application>Microsoft Office PowerPoint</Application>
  <PresentationFormat>Widescreen</PresentationFormat>
  <Paragraphs>456</Paragraphs>
  <Slides>41</Slides>
  <Notes>2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41</vt:i4>
      </vt:variant>
    </vt:vector>
  </HeadingPairs>
  <TitlesOfParts>
    <vt:vector size="49" baseType="lpstr">
      <vt:lpstr>Abadi Extra Light</vt:lpstr>
      <vt:lpstr>Arial</vt:lpstr>
      <vt:lpstr>Brush Script MT</vt:lpstr>
      <vt:lpstr>Calibri</vt:lpstr>
      <vt:lpstr>Calibri Light</vt:lpstr>
      <vt:lpstr>Times New Roman</vt:lpstr>
      <vt:lpstr>Wingdings</vt:lpstr>
      <vt:lpstr>Tema do Office</vt:lpstr>
      <vt:lpstr>                 Certificação dos Profissionais dos RPPS da União, dos Estados, Distrito Federal e dos Municípios</vt:lpstr>
      <vt:lpstr>Apresentação do PowerPoint</vt:lpstr>
      <vt:lpstr>         Requisitos Mínimos: fundamento legal </vt:lpstr>
      <vt:lpstr>                                    Requisitos Mínimos para Nomeação ou Recondução:                           Lei do ente federativo poderá estabelecer outros requisitos   </vt:lpstr>
      <vt:lpstr>       Requisitos Mínimos para Nomeação ou Recondução:         </vt:lpstr>
      <vt:lpstr>Requisitos Mínimos para Nomeação ou Recondução:</vt:lpstr>
      <vt:lpstr>Requisitos Mínimos para Nomeação ou Recondução: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SELO DOS PROFISSIONAIS CERTIFICADOS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Demografia</dc:title>
  <dc:creator>46163212134</dc:creator>
  <cp:lastModifiedBy>Marcia Lucia Paes Caldas</cp:lastModifiedBy>
  <cp:revision>1241</cp:revision>
  <cp:lastPrinted>2017-08-23T21:50:06Z</cp:lastPrinted>
  <dcterms:created xsi:type="dcterms:W3CDTF">2016-02-12T16:57:42Z</dcterms:created>
  <dcterms:modified xsi:type="dcterms:W3CDTF">2024-08-08T21:09:24Z</dcterms:modified>
</cp:coreProperties>
</file>