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3" r:id="rId6"/>
  </p:sldMasterIdLst>
  <p:notesMasterIdLst>
    <p:notesMasterId r:id="rId13"/>
  </p:notesMasterIdLst>
  <p:sldIdLst>
    <p:sldId id="262" r:id="rId7"/>
    <p:sldId id="261" r:id="rId8"/>
    <p:sldId id="263" r:id="rId9"/>
    <p:sldId id="264" r:id="rId10"/>
    <p:sldId id="265" r:id="rId11"/>
    <p:sldId id="258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DB6579-8F99-F36E-B0BA-932368E37A92}" name="Miguel da Silva Cherfan" initials="MdSC" userId="Miguel da Silva Cherfa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C1E"/>
    <a:srgbClr val="1D1D1D"/>
    <a:srgbClr val="242424"/>
    <a:srgbClr val="374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40BB57-0798-40F2-8D0E-BFA359AD89D3}" v="122" dt="2022-12-12T21:16:04.7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7" d="100"/>
          <a:sy n="27" d="100"/>
        </p:scale>
        <p:origin x="44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85285E-0541-4285-83D9-D08EDB865CD5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83A9616A-AC0C-4E91-9466-F67891C0B92C}">
      <dgm:prSet phldrT="[Texto]" custT="1"/>
      <dgm:spPr/>
      <dgm:t>
        <a:bodyPr/>
        <a:lstStyle/>
        <a:p>
          <a:r>
            <a:rPr lang="pt-BR" sz="2800" b="1" dirty="0"/>
            <a:t>Plano Normal</a:t>
          </a:r>
        </a:p>
      </dgm:t>
    </dgm:pt>
    <dgm:pt modelId="{DFCE6FC6-1B7A-4465-A35E-D85A97399677}" type="parTrans" cxnId="{250BDD76-9830-4D62-8390-84DC8F1ED2B8}">
      <dgm:prSet/>
      <dgm:spPr/>
      <dgm:t>
        <a:bodyPr/>
        <a:lstStyle/>
        <a:p>
          <a:endParaRPr lang="pt-BR"/>
        </a:p>
      </dgm:t>
    </dgm:pt>
    <dgm:pt modelId="{6DAABA81-39DF-4BD0-B2EE-7927C5A687A7}" type="sibTrans" cxnId="{250BDD76-9830-4D62-8390-84DC8F1ED2B8}">
      <dgm:prSet/>
      <dgm:spPr/>
      <dgm:t>
        <a:bodyPr/>
        <a:lstStyle/>
        <a:p>
          <a:endParaRPr lang="pt-BR"/>
        </a:p>
      </dgm:t>
    </dgm:pt>
    <dgm:pt modelId="{71106646-BA85-46E9-BA9B-93BB0A32E1E1}">
      <dgm:prSet phldrT="[Texto]" custT="1"/>
      <dgm:spPr/>
      <dgm:t>
        <a:bodyPr/>
        <a:lstStyle/>
        <a:p>
          <a:pPr algn="just">
            <a:buFont typeface="Wingdings" panose="05000000000000000000" pitchFamily="2" charset="2"/>
            <a:buChar char="ü"/>
          </a:pPr>
          <a:r>
            <a:rPr lang="pt-BR" sz="1500" b="1" dirty="0"/>
            <a:t> </a:t>
          </a:r>
          <a:r>
            <a:rPr lang="pt-BR" sz="1600" b="1" dirty="0"/>
            <a:t>Contribuição de 20%</a:t>
          </a:r>
        </a:p>
      </dgm:t>
    </dgm:pt>
    <dgm:pt modelId="{C445A6F1-2AB9-46FA-8BDE-06C18056A9DA}" type="parTrans" cxnId="{07CB328C-612A-4EFC-9B7D-F6CE1DB81FC0}">
      <dgm:prSet/>
      <dgm:spPr/>
      <dgm:t>
        <a:bodyPr/>
        <a:lstStyle/>
        <a:p>
          <a:endParaRPr lang="pt-BR"/>
        </a:p>
      </dgm:t>
    </dgm:pt>
    <dgm:pt modelId="{2EB19AA9-B799-4D75-986A-A47C01F0DF6D}" type="sibTrans" cxnId="{07CB328C-612A-4EFC-9B7D-F6CE1DB81FC0}">
      <dgm:prSet/>
      <dgm:spPr/>
      <dgm:t>
        <a:bodyPr/>
        <a:lstStyle/>
        <a:p>
          <a:endParaRPr lang="pt-BR"/>
        </a:p>
      </dgm:t>
    </dgm:pt>
    <dgm:pt modelId="{E855ACE2-B12E-4A7F-83DB-9EE286CB9F61}">
      <dgm:prSet phldrT="[Texto]"/>
      <dgm:spPr/>
      <dgm:t>
        <a:bodyPr/>
        <a:lstStyle/>
        <a:p>
          <a:pPr algn="just">
            <a:buFont typeface="Courier New" panose="02070309020205020404" pitchFamily="49" charset="0"/>
            <a:buNone/>
          </a:pPr>
          <a:r>
            <a:rPr lang="pt-BR" sz="1500" b="1" dirty="0"/>
            <a:t>- Indicado para quem quer receber mais de 1 SM </a:t>
          </a:r>
          <a:r>
            <a:rPr lang="pt-BR" sz="1500" dirty="0"/>
            <a:t>de aposentadoria</a:t>
          </a:r>
        </a:p>
      </dgm:t>
    </dgm:pt>
    <dgm:pt modelId="{46F90504-6EBC-442F-ADFF-83AEDF1DD3F0}" type="parTrans" cxnId="{42AA87D4-5E3C-4BAF-B00F-7A5D65D624C0}">
      <dgm:prSet/>
      <dgm:spPr/>
      <dgm:t>
        <a:bodyPr/>
        <a:lstStyle/>
        <a:p>
          <a:endParaRPr lang="pt-BR"/>
        </a:p>
      </dgm:t>
    </dgm:pt>
    <dgm:pt modelId="{A0A67033-9C01-486C-A41D-C104F27C14E2}" type="sibTrans" cxnId="{42AA87D4-5E3C-4BAF-B00F-7A5D65D624C0}">
      <dgm:prSet/>
      <dgm:spPr/>
      <dgm:t>
        <a:bodyPr/>
        <a:lstStyle/>
        <a:p>
          <a:endParaRPr lang="pt-BR"/>
        </a:p>
      </dgm:t>
    </dgm:pt>
    <dgm:pt modelId="{E7B21978-711C-4B6C-A496-272A0DEB0FDB}">
      <dgm:prSet phldrT="[Texto]" custT="1"/>
      <dgm:spPr/>
      <dgm:t>
        <a:bodyPr/>
        <a:lstStyle/>
        <a:p>
          <a:r>
            <a:rPr lang="pt-BR" sz="2800" b="1" dirty="0"/>
            <a:t>Plano Simplificado</a:t>
          </a:r>
        </a:p>
      </dgm:t>
    </dgm:pt>
    <dgm:pt modelId="{64823276-A1C7-4E36-B2E7-23447906EF05}" type="parTrans" cxnId="{059F9DA7-3E6C-4EDA-AABC-B4D334769F18}">
      <dgm:prSet/>
      <dgm:spPr/>
      <dgm:t>
        <a:bodyPr/>
        <a:lstStyle/>
        <a:p>
          <a:endParaRPr lang="pt-BR"/>
        </a:p>
      </dgm:t>
    </dgm:pt>
    <dgm:pt modelId="{32A911A5-67C0-4F19-9B83-9364D2F30634}" type="sibTrans" cxnId="{059F9DA7-3E6C-4EDA-AABC-B4D334769F18}">
      <dgm:prSet/>
      <dgm:spPr/>
      <dgm:t>
        <a:bodyPr/>
        <a:lstStyle/>
        <a:p>
          <a:endParaRPr lang="pt-BR"/>
        </a:p>
      </dgm:t>
    </dgm:pt>
    <dgm:pt modelId="{43677214-8D36-4126-8559-737B407B0084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pt-BR" sz="1500" b="1" dirty="0"/>
            <a:t> </a:t>
          </a:r>
          <a:r>
            <a:rPr lang="pt-BR" sz="1600" b="1" dirty="0"/>
            <a:t>Contribuição de 11%</a:t>
          </a:r>
        </a:p>
      </dgm:t>
    </dgm:pt>
    <dgm:pt modelId="{21CCEEAE-8D2D-4906-89F4-2594E44550BA}" type="parTrans" cxnId="{879AE36C-31FD-4CF9-9813-C72E60B598D1}">
      <dgm:prSet/>
      <dgm:spPr/>
      <dgm:t>
        <a:bodyPr/>
        <a:lstStyle/>
        <a:p>
          <a:endParaRPr lang="pt-BR"/>
        </a:p>
      </dgm:t>
    </dgm:pt>
    <dgm:pt modelId="{88EEF1B2-52A9-4709-B33D-5A42ED4532AA}" type="sibTrans" cxnId="{879AE36C-31FD-4CF9-9813-C72E60B598D1}">
      <dgm:prSet/>
      <dgm:spPr/>
      <dgm:t>
        <a:bodyPr/>
        <a:lstStyle/>
        <a:p>
          <a:endParaRPr lang="pt-BR"/>
        </a:p>
      </dgm:t>
    </dgm:pt>
    <dgm:pt modelId="{0EDC4AFA-B9C6-41F1-AD3D-60D18892D83F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pt-BR" sz="2000" b="1" dirty="0"/>
            <a:t>Microempreendedor Individual (MEI)</a:t>
          </a:r>
          <a:endParaRPr lang="pt-BR" sz="2000" dirty="0"/>
        </a:p>
      </dgm:t>
    </dgm:pt>
    <dgm:pt modelId="{86E53055-DF27-46F5-AF3E-9487F67EC8EE}" type="parTrans" cxnId="{811ECACB-C72B-4298-9BFE-D27003641A2B}">
      <dgm:prSet/>
      <dgm:spPr/>
      <dgm:t>
        <a:bodyPr/>
        <a:lstStyle/>
        <a:p>
          <a:endParaRPr lang="pt-BR"/>
        </a:p>
      </dgm:t>
    </dgm:pt>
    <dgm:pt modelId="{DF974E56-C537-4249-B3BD-BA7558632A21}" type="sibTrans" cxnId="{811ECACB-C72B-4298-9BFE-D27003641A2B}">
      <dgm:prSet/>
      <dgm:spPr/>
      <dgm:t>
        <a:bodyPr/>
        <a:lstStyle/>
        <a:p>
          <a:endParaRPr lang="pt-BR"/>
        </a:p>
      </dgm:t>
    </dgm:pt>
    <dgm:pt modelId="{D769CF62-3CE1-40B2-BF40-C9F6098727C7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pt-BR" sz="1500" b="1" dirty="0"/>
            <a:t> </a:t>
          </a:r>
          <a:r>
            <a:rPr lang="pt-BR" sz="1600" b="1" dirty="0"/>
            <a:t>Contribuição de 5%</a:t>
          </a:r>
        </a:p>
      </dgm:t>
    </dgm:pt>
    <dgm:pt modelId="{A8EB2195-F7CA-466F-9DDC-93585BF04234}" type="parTrans" cxnId="{2150ADF1-B7E9-4E88-B887-FC9281B409CD}">
      <dgm:prSet/>
      <dgm:spPr/>
      <dgm:t>
        <a:bodyPr/>
        <a:lstStyle/>
        <a:p>
          <a:endParaRPr lang="pt-BR"/>
        </a:p>
      </dgm:t>
    </dgm:pt>
    <dgm:pt modelId="{ED42D507-823D-46F6-80C8-63BB0397CAB8}" type="sibTrans" cxnId="{2150ADF1-B7E9-4E88-B887-FC9281B409CD}">
      <dgm:prSet/>
      <dgm:spPr/>
      <dgm:t>
        <a:bodyPr/>
        <a:lstStyle/>
        <a:p>
          <a:endParaRPr lang="pt-BR"/>
        </a:p>
      </dgm:t>
    </dgm:pt>
    <dgm:pt modelId="{BC0122AF-CDE8-4F5B-BEC4-C6EC588A86E8}">
      <dgm:prSet phldrT="[Texto]"/>
      <dgm:spPr/>
      <dgm:t>
        <a:bodyPr/>
        <a:lstStyle/>
        <a:p>
          <a:pPr algn="just">
            <a:buFont typeface="Courier New" panose="02070309020205020404" pitchFamily="49" charset="0"/>
            <a:buNone/>
          </a:pPr>
          <a:r>
            <a:rPr lang="pt-BR" sz="1500" dirty="0"/>
            <a:t>- Permite aposentadoria por tempo de contribuição</a:t>
          </a:r>
        </a:p>
      </dgm:t>
    </dgm:pt>
    <dgm:pt modelId="{AB07BEDD-6841-4E74-B5AA-1CCA580C187A}" type="parTrans" cxnId="{302AB4D3-6CE9-4FAF-8E7C-26554E80155A}">
      <dgm:prSet/>
      <dgm:spPr/>
      <dgm:t>
        <a:bodyPr/>
        <a:lstStyle/>
        <a:p>
          <a:endParaRPr lang="pt-BR"/>
        </a:p>
      </dgm:t>
    </dgm:pt>
    <dgm:pt modelId="{781418B3-D9BA-4286-8FEA-5F21EC6A8CD2}" type="sibTrans" cxnId="{302AB4D3-6CE9-4FAF-8E7C-26554E80155A}">
      <dgm:prSet/>
      <dgm:spPr/>
      <dgm:t>
        <a:bodyPr/>
        <a:lstStyle/>
        <a:p>
          <a:endParaRPr lang="pt-BR"/>
        </a:p>
      </dgm:t>
    </dgm:pt>
    <dgm:pt modelId="{12EFCF7C-8164-423D-8ED7-22608285FECB}">
      <dgm:prSet phldrT="[Texto]"/>
      <dgm:spPr/>
      <dgm:t>
        <a:bodyPr/>
        <a:lstStyle/>
        <a:p>
          <a:pPr algn="just">
            <a:buFont typeface="Courier New" panose="02070309020205020404" pitchFamily="49" charset="0"/>
            <a:buNone/>
          </a:pPr>
          <a:r>
            <a:rPr lang="pt-BR" sz="1500" dirty="0"/>
            <a:t>- Permite emitir CTC para averbação no RPPS</a:t>
          </a:r>
        </a:p>
      </dgm:t>
    </dgm:pt>
    <dgm:pt modelId="{F53F8FCC-8FC3-42E1-AC3B-B5B4F018B095}" type="parTrans" cxnId="{2758BEFA-AFD9-4CAD-B094-F325A58D21D0}">
      <dgm:prSet/>
      <dgm:spPr/>
      <dgm:t>
        <a:bodyPr/>
        <a:lstStyle/>
        <a:p>
          <a:endParaRPr lang="pt-BR"/>
        </a:p>
      </dgm:t>
    </dgm:pt>
    <dgm:pt modelId="{1B4AE21C-A3E3-4AF3-9D91-2F341DC9CEF9}" type="sibTrans" cxnId="{2758BEFA-AFD9-4CAD-B094-F325A58D21D0}">
      <dgm:prSet/>
      <dgm:spPr/>
      <dgm:t>
        <a:bodyPr/>
        <a:lstStyle/>
        <a:p>
          <a:endParaRPr lang="pt-BR"/>
        </a:p>
      </dgm:t>
    </dgm:pt>
    <dgm:pt modelId="{EA0936A9-27EE-45AA-B36F-B407FFA410CB}">
      <dgm:prSet phldrT="[Texto]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pt-BR" sz="1500" dirty="0"/>
            <a:t>- Aposentadoria </a:t>
          </a:r>
          <a:r>
            <a:rPr lang="pt-BR" sz="1500" b="1" dirty="0"/>
            <a:t>limitada a 1 SM</a:t>
          </a:r>
        </a:p>
      </dgm:t>
    </dgm:pt>
    <dgm:pt modelId="{22F0F1E2-7561-4B1D-842B-40DDD7513A01}" type="parTrans" cxnId="{48EFDA95-FF77-484D-9C34-9BEFE55228C4}">
      <dgm:prSet/>
      <dgm:spPr/>
      <dgm:t>
        <a:bodyPr/>
        <a:lstStyle/>
        <a:p>
          <a:endParaRPr lang="pt-BR"/>
        </a:p>
      </dgm:t>
    </dgm:pt>
    <dgm:pt modelId="{F82B2B58-A5C7-43A5-929A-69A09468F05A}" type="sibTrans" cxnId="{48EFDA95-FF77-484D-9C34-9BEFE55228C4}">
      <dgm:prSet/>
      <dgm:spPr/>
      <dgm:t>
        <a:bodyPr/>
        <a:lstStyle/>
        <a:p>
          <a:endParaRPr lang="pt-BR"/>
        </a:p>
      </dgm:t>
    </dgm:pt>
    <dgm:pt modelId="{35B5BF13-3C6F-440A-BE75-D14F5BC66020}">
      <dgm:prSet phldrT="[Texto]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pt-BR" sz="1500" dirty="0"/>
            <a:t>- Não permite aposentadoria por tempo de contribuição</a:t>
          </a:r>
          <a:endParaRPr lang="pt-BR" sz="1500" b="1" dirty="0"/>
        </a:p>
      </dgm:t>
    </dgm:pt>
    <dgm:pt modelId="{82704F8E-4A0D-41CB-A37E-6A19EC7085A7}" type="parTrans" cxnId="{D4A8AD45-D001-4D8A-AC65-CCB438E849B1}">
      <dgm:prSet/>
      <dgm:spPr/>
      <dgm:t>
        <a:bodyPr/>
        <a:lstStyle/>
        <a:p>
          <a:endParaRPr lang="pt-BR"/>
        </a:p>
      </dgm:t>
    </dgm:pt>
    <dgm:pt modelId="{9A2A75B0-7F4D-4462-B47E-43C2AADEE2A9}" type="sibTrans" cxnId="{D4A8AD45-D001-4D8A-AC65-CCB438E849B1}">
      <dgm:prSet/>
      <dgm:spPr/>
      <dgm:t>
        <a:bodyPr/>
        <a:lstStyle/>
        <a:p>
          <a:endParaRPr lang="pt-BR"/>
        </a:p>
      </dgm:t>
    </dgm:pt>
    <dgm:pt modelId="{AE1C0ACA-9D86-4383-B763-1B9375A744D6}">
      <dgm:prSet phldrT="[Texto]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pt-BR" sz="1500" dirty="0"/>
            <a:t>- Não permite emitir CTC para averbação no RPPS</a:t>
          </a:r>
          <a:endParaRPr lang="pt-BR" sz="1500" b="1" dirty="0"/>
        </a:p>
      </dgm:t>
    </dgm:pt>
    <dgm:pt modelId="{419319EA-07EF-440B-98CE-F97D57F3BC39}" type="parTrans" cxnId="{F1EA007B-10CC-44B3-B8A1-0FBFFC53D29C}">
      <dgm:prSet/>
      <dgm:spPr/>
      <dgm:t>
        <a:bodyPr/>
        <a:lstStyle/>
        <a:p>
          <a:endParaRPr lang="pt-BR"/>
        </a:p>
      </dgm:t>
    </dgm:pt>
    <dgm:pt modelId="{7DECA572-0A7A-4970-98D0-C1DF53D0EFFA}" type="sibTrans" cxnId="{F1EA007B-10CC-44B3-B8A1-0FBFFC53D29C}">
      <dgm:prSet/>
      <dgm:spPr/>
      <dgm:t>
        <a:bodyPr/>
        <a:lstStyle/>
        <a:p>
          <a:endParaRPr lang="pt-BR"/>
        </a:p>
      </dgm:t>
    </dgm:pt>
    <dgm:pt modelId="{2F88D423-0B5C-49DD-A63E-CCC7B7772CB0}">
      <dgm:prSet phldrT="[Texto]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pt-BR" sz="1500" dirty="0"/>
            <a:t>- Aposentadoria </a:t>
          </a:r>
          <a:r>
            <a:rPr lang="pt-BR" sz="1500" b="1" dirty="0"/>
            <a:t>limitada a 1 SM</a:t>
          </a:r>
        </a:p>
      </dgm:t>
    </dgm:pt>
    <dgm:pt modelId="{DF4F800A-0B3D-47DE-A4EE-9250D17226E9}" type="parTrans" cxnId="{967D9916-99C8-4F92-B90D-F55ADE5566FD}">
      <dgm:prSet/>
      <dgm:spPr/>
      <dgm:t>
        <a:bodyPr/>
        <a:lstStyle/>
        <a:p>
          <a:endParaRPr lang="pt-BR"/>
        </a:p>
      </dgm:t>
    </dgm:pt>
    <dgm:pt modelId="{61F9FB4E-ACD2-4997-95AC-7F553638E9D3}" type="sibTrans" cxnId="{967D9916-99C8-4F92-B90D-F55ADE5566FD}">
      <dgm:prSet/>
      <dgm:spPr/>
      <dgm:t>
        <a:bodyPr/>
        <a:lstStyle/>
        <a:p>
          <a:endParaRPr lang="pt-BR"/>
        </a:p>
      </dgm:t>
    </dgm:pt>
    <dgm:pt modelId="{A4AF0365-D76A-4B41-AAEC-A14CF4774345}">
      <dgm:prSet phldrT="[Texto]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pt-BR" sz="1500" dirty="0"/>
            <a:t>- Não permite aposentadoria por tempo de contribuição</a:t>
          </a:r>
          <a:endParaRPr lang="pt-BR" sz="1500" b="1" dirty="0"/>
        </a:p>
      </dgm:t>
    </dgm:pt>
    <dgm:pt modelId="{7827ABEA-B335-49D3-9A04-6920D276A54D}" type="parTrans" cxnId="{D51E9798-D825-4F0D-B996-CA430956AAAE}">
      <dgm:prSet/>
      <dgm:spPr/>
      <dgm:t>
        <a:bodyPr/>
        <a:lstStyle/>
        <a:p>
          <a:endParaRPr lang="pt-BR"/>
        </a:p>
      </dgm:t>
    </dgm:pt>
    <dgm:pt modelId="{B3D5536D-EF98-4C08-B613-F223B57D9908}" type="sibTrans" cxnId="{D51E9798-D825-4F0D-B996-CA430956AAAE}">
      <dgm:prSet/>
      <dgm:spPr/>
      <dgm:t>
        <a:bodyPr/>
        <a:lstStyle/>
        <a:p>
          <a:endParaRPr lang="pt-BR"/>
        </a:p>
      </dgm:t>
    </dgm:pt>
    <dgm:pt modelId="{036698BC-A8B2-4359-9997-CBA031AD9285}">
      <dgm:prSet phldrT="[Texto]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pt-BR" sz="1500" dirty="0"/>
            <a:t>- Não permite emitir CTC para averbação no RPPS</a:t>
          </a:r>
          <a:endParaRPr lang="pt-BR" sz="1500" b="1" dirty="0"/>
        </a:p>
      </dgm:t>
    </dgm:pt>
    <dgm:pt modelId="{CE3F6752-6FC3-4D12-89F4-E799C165EA97}" type="parTrans" cxnId="{15D3DD5C-3590-43CA-8049-756145CDFD3B}">
      <dgm:prSet/>
      <dgm:spPr/>
      <dgm:t>
        <a:bodyPr/>
        <a:lstStyle/>
        <a:p>
          <a:endParaRPr lang="pt-BR"/>
        </a:p>
      </dgm:t>
    </dgm:pt>
    <dgm:pt modelId="{D43FF81C-0EB4-4159-8748-0725B2F5E156}" type="sibTrans" cxnId="{15D3DD5C-3590-43CA-8049-756145CDFD3B}">
      <dgm:prSet/>
      <dgm:spPr/>
      <dgm:t>
        <a:bodyPr/>
        <a:lstStyle/>
        <a:p>
          <a:endParaRPr lang="pt-BR"/>
        </a:p>
      </dgm:t>
    </dgm:pt>
    <dgm:pt modelId="{A1EB0B55-E9D8-4926-8CDC-8CAA2A03F28B}">
      <dgm:prSet phldrT="[Texto]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pt-BR" sz="1500" dirty="0"/>
            <a:t>- Permitido apenas para ocupações listadas no Portal do Empreendedor</a:t>
          </a:r>
          <a:endParaRPr lang="pt-BR" sz="1500" b="1" dirty="0"/>
        </a:p>
      </dgm:t>
    </dgm:pt>
    <dgm:pt modelId="{633F34E5-9AE3-4CC6-9770-067FAD47DC94}" type="parTrans" cxnId="{D79F78E3-6F3A-4B72-A86E-23DBE9465683}">
      <dgm:prSet/>
      <dgm:spPr/>
      <dgm:t>
        <a:bodyPr/>
        <a:lstStyle/>
        <a:p>
          <a:endParaRPr lang="pt-BR"/>
        </a:p>
      </dgm:t>
    </dgm:pt>
    <dgm:pt modelId="{DCDFCA98-2224-441A-A10E-931B0F9C60F6}" type="sibTrans" cxnId="{D79F78E3-6F3A-4B72-A86E-23DBE9465683}">
      <dgm:prSet/>
      <dgm:spPr/>
      <dgm:t>
        <a:bodyPr/>
        <a:lstStyle/>
        <a:p>
          <a:endParaRPr lang="pt-BR"/>
        </a:p>
      </dgm:t>
    </dgm:pt>
    <dgm:pt modelId="{6F6641D6-F527-4242-A48E-58B43CB53169}" type="pres">
      <dgm:prSet presAssocID="{3785285E-0541-4285-83D9-D08EDB865CD5}" presName="Name0" presStyleCnt="0">
        <dgm:presLayoutVars>
          <dgm:dir/>
          <dgm:animLvl val="lvl"/>
          <dgm:resizeHandles val="exact"/>
        </dgm:presLayoutVars>
      </dgm:prSet>
      <dgm:spPr/>
    </dgm:pt>
    <dgm:pt modelId="{843D1874-10EC-499D-A2B0-7B37D4870CFF}" type="pres">
      <dgm:prSet presAssocID="{83A9616A-AC0C-4E91-9466-F67891C0B92C}" presName="linNode" presStyleCnt="0"/>
      <dgm:spPr/>
    </dgm:pt>
    <dgm:pt modelId="{DFC76905-4728-4965-9594-BA5252E90000}" type="pres">
      <dgm:prSet presAssocID="{83A9616A-AC0C-4E91-9466-F67891C0B92C}" presName="parentText" presStyleLbl="node1" presStyleIdx="0" presStyleCnt="3" custLinFactNeighborX="-10417" custLinFactNeighborY="-4364">
        <dgm:presLayoutVars>
          <dgm:chMax val="1"/>
          <dgm:bulletEnabled val="1"/>
        </dgm:presLayoutVars>
      </dgm:prSet>
      <dgm:spPr/>
    </dgm:pt>
    <dgm:pt modelId="{4F395ABB-DC52-4935-B3EA-8F3C14689ABD}" type="pres">
      <dgm:prSet presAssocID="{83A9616A-AC0C-4E91-9466-F67891C0B92C}" presName="descendantText" presStyleLbl="alignAccFollowNode1" presStyleIdx="0" presStyleCnt="3">
        <dgm:presLayoutVars>
          <dgm:bulletEnabled val="1"/>
        </dgm:presLayoutVars>
      </dgm:prSet>
      <dgm:spPr/>
    </dgm:pt>
    <dgm:pt modelId="{D03B474C-5171-4C43-B6C3-BCCF89DB3AF1}" type="pres">
      <dgm:prSet presAssocID="{6DAABA81-39DF-4BD0-B2EE-7927C5A687A7}" presName="sp" presStyleCnt="0"/>
      <dgm:spPr/>
    </dgm:pt>
    <dgm:pt modelId="{757BCCCF-3189-4388-8A25-C3431D3C5FB1}" type="pres">
      <dgm:prSet presAssocID="{E7B21978-711C-4B6C-A496-272A0DEB0FDB}" presName="linNode" presStyleCnt="0"/>
      <dgm:spPr/>
    </dgm:pt>
    <dgm:pt modelId="{407A8A98-AE74-4EF0-8D56-72DE34F713C1}" type="pres">
      <dgm:prSet presAssocID="{E7B21978-711C-4B6C-A496-272A0DEB0FD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B810DB1-1E66-47E1-BA34-21053F07FFB1}" type="pres">
      <dgm:prSet presAssocID="{E7B21978-711C-4B6C-A496-272A0DEB0FDB}" presName="descendantText" presStyleLbl="alignAccFollowNode1" presStyleIdx="1" presStyleCnt="3">
        <dgm:presLayoutVars>
          <dgm:bulletEnabled val="1"/>
        </dgm:presLayoutVars>
      </dgm:prSet>
      <dgm:spPr/>
    </dgm:pt>
    <dgm:pt modelId="{DBBFF7EA-E2EB-4DDE-B373-4C6955EDFA19}" type="pres">
      <dgm:prSet presAssocID="{32A911A5-67C0-4F19-9B83-9364D2F30634}" presName="sp" presStyleCnt="0"/>
      <dgm:spPr/>
    </dgm:pt>
    <dgm:pt modelId="{3AB64D48-1F43-4088-B2C4-5E7D0085F7FF}" type="pres">
      <dgm:prSet presAssocID="{0EDC4AFA-B9C6-41F1-AD3D-60D18892D83F}" presName="linNode" presStyleCnt="0"/>
      <dgm:spPr/>
    </dgm:pt>
    <dgm:pt modelId="{3819CF10-952D-4D16-B87C-988B5D6F655F}" type="pres">
      <dgm:prSet presAssocID="{0EDC4AFA-B9C6-41F1-AD3D-60D18892D83F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A9263EAD-619C-48A3-A1B2-5ABD8F696C49}" type="pres">
      <dgm:prSet presAssocID="{0EDC4AFA-B9C6-41F1-AD3D-60D18892D83F}" presName="descendantText" presStyleLbl="alignAccFollowNode1" presStyleIdx="2" presStyleCnt="3" custScaleY="106387">
        <dgm:presLayoutVars>
          <dgm:bulletEnabled val="1"/>
        </dgm:presLayoutVars>
      </dgm:prSet>
      <dgm:spPr/>
    </dgm:pt>
  </dgm:ptLst>
  <dgm:cxnLst>
    <dgm:cxn modelId="{FB77B507-5549-4892-9E38-A63F913AE684}" type="presOf" srcId="{3785285E-0541-4285-83D9-D08EDB865CD5}" destId="{6F6641D6-F527-4242-A48E-58B43CB53169}" srcOrd="0" destOrd="0" presId="urn:microsoft.com/office/officeart/2005/8/layout/vList5"/>
    <dgm:cxn modelId="{728F0D0C-8BDF-4C75-9891-1CF70B0EF906}" type="presOf" srcId="{71106646-BA85-46E9-BA9B-93BB0A32E1E1}" destId="{4F395ABB-DC52-4935-B3EA-8F3C14689ABD}" srcOrd="0" destOrd="0" presId="urn:microsoft.com/office/officeart/2005/8/layout/vList5"/>
    <dgm:cxn modelId="{DA4D7411-72B9-4755-83CD-DB9CBBC6D181}" type="presOf" srcId="{2F88D423-0B5C-49DD-A63E-CCC7B7772CB0}" destId="{A9263EAD-619C-48A3-A1B2-5ABD8F696C49}" srcOrd="0" destOrd="1" presId="urn:microsoft.com/office/officeart/2005/8/layout/vList5"/>
    <dgm:cxn modelId="{967D9916-99C8-4F92-B90D-F55ADE5566FD}" srcId="{0EDC4AFA-B9C6-41F1-AD3D-60D18892D83F}" destId="{2F88D423-0B5C-49DD-A63E-CCC7B7772CB0}" srcOrd="1" destOrd="0" parTransId="{DF4F800A-0B3D-47DE-A4EE-9250D17226E9}" sibTransId="{61F9FB4E-ACD2-4997-95AC-7F553638E9D3}"/>
    <dgm:cxn modelId="{C762D519-BB69-45B2-9C5F-0F4645893D75}" type="presOf" srcId="{D769CF62-3CE1-40B2-BF40-C9F6098727C7}" destId="{A9263EAD-619C-48A3-A1B2-5ABD8F696C49}" srcOrd="0" destOrd="0" presId="urn:microsoft.com/office/officeart/2005/8/layout/vList5"/>
    <dgm:cxn modelId="{EEAE711E-B652-43C2-9BFF-E18331101F0D}" type="presOf" srcId="{E855ACE2-B12E-4A7F-83DB-9EE286CB9F61}" destId="{4F395ABB-DC52-4935-B3EA-8F3C14689ABD}" srcOrd="0" destOrd="1" presId="urn:microsoft.com/office/officeart/2005/8/layout/vList5"/>
    <dgm:cxn modelId="{D5207D1F-F54E-4544-9536-A0BA12155768}" type="presOf" srcId="{A1EB0B55-E9D8-4926-8CDC-8CAA2A03F28B}" destId="{A9263EAD-619C-48A3-A1B2-5ABD8F696C49}" srcOrd="0" destOrd="4" presId="urn:microsoft.com/office/officeart/2005/8/layout/vList5"/>
    <dgm:cxn modelId="{C4C31533-9D18-4BCD-9DBF-E5D7A261B515}" type="presOf" srcId="{A4AF0365-D76A-4B41-AAEC-A14CF4774345}" destId="{A9263EAD-619C-48A3-A1B2-5ABD8F696C49}" srcOrd="0" destOrd="2" presId="urn:microsoft.com/office/officeart/2005/8/layout/vList5"/>
    <dgm:cxn modelId="{2D2D5440-B597-4569-A8FA-7A8FF90E0ED3}" type="presOf" srcId="{35B5BF13-3C6F-440A-BE75-D14F5BC66020}" destId="{0B810DB1-1E66-47E1-BA34-21053F07FFB1}" srcOrd="0" destOrd="2" presId="urn:microsoft.com/office/officeart/2005/8/layout/vList5"/>
    <dgm:cxn modelId="{15D3DD5C-3590-43CA-8049-756145CDFD3B}" srcId="{0EDC4AFA-B9C6-41F1-AD3D-60D18892D83F}" destId="{036698BC-A8B2-4359-9997-CBA031AD9285}" srcOrd="3" destOrd="0" parTransId="{CE3F6752-6FC3-4D12-89F4-E799C165EA97}" sibTransId="{D43FF81C-0EB4-4159-8748-0725B2F5E156}"/>
    <dgm:cxn modelId="{D4A8AD45-D001-4D8A-AC65-CCB438E849B1}" srcId="{E7B21978-711C-4B6C-A496-272A0DEB0FDB}" destId="{35B5BF13-3C6F-440A-BE75-D14F5BC66020}" srcOrd="2" destOrd="0" parTransId="{82704F8E-4A0D-41CB-A37E-6A19EC7085A7}" sibTransId="{9A2A75B0-7F4D-4462-B47E-43C2AADEE2A9}"/>
    <dgm:cxn modelId="{B6E4634C-CB12-46E8-817E-7C80E1FDBBC8}" type="presOf" srcId="{036698BC-A8B2-4359-9997-CBA031AD9285}" destId="{A9263EAD-619C-48A3-A1B2-5ABD8F696C49}" srcOrd="0" destOrd="3" presId="urn:microsoft.com/office/officeart/2005/8/layout/vList5"/>
    <dgm:cxn modelId="{879AE36C-31FD-4CF9-9813-C72E60B598D1}" srcId="{E7B21978-711C-4B6C-A496-272A0DEB0FDB}" destId="{43677214-8D36-4126-8559-737B407B0084}" srcOrd="0" destOrd="0" parTransId="{21CCEEAE-8D2D-4906-89F4-2594E44550BA}" sibTransId="{88EEF1B2-52A9-4709-B33D-5A42ED4532AA}"/>
    <dgm:cxn modelId="{250BDD76-9830-4D62-8390-84DC8F1ED2B8}" srcId="{3785285E-0541-4285-83D9-D08EDB865CD5}" destId="{83A9616A-AC0C-4E91-9466-F67891C0B92C}" srcOrd="0" destOrd="0" parTransId="{DFCE6FC6-1B7A-4465-A35E-D85A97399677}" sibTransId="{6DAABA81-39DF-4BD0-B2EE-7927C5A687A7}"/>
    <dgm:cxn modelId="{F1EA007B-10CC-44B3-B8A1-0FBFFC53D29C}" srcId="{E7B21978-711C-4B6C-A496-272A0DEB0FDB}" destId="{AE1C0ACA-9D86-4383-B763-1B9375A744D6}" srcOrd="3" destOrd="0" parTransId="{419319EA-07EF-440B-98CE-F97D57F3BC39}" sibTransId="{7DECA572-0A7A-4970-98D0-C1DF53D0EFFA}"/>
    <dgm:cxn modelId="{A29EC587-0767-427C-AC82-3CB1024F9E2C}" type="presOf" srcId="{43677214-8D36-4126-8559-737B407B0084}" destId="{0B810DB1-1E66-47E1-BA34-21053F07FFB1}" srcOrd="0" destOrd="0" presId="urn:microsoft.com/office/officeart/2005/8/layout/vList5"/>
    <dgm:cxn modelId="{07CB328C-612A-4EFC-9B7D-F6CE1DB81FC0}" srcId="{83A9616A-AC0C-4E91-9466-F67891C0B92C}" destId="{71106646-BA85-46E9-BA9B-93BB0A32E1E1}" srcOrd="0" destOrd="0" parTransId="{C445A6F1-2AB9-46FA-8BDE-06C18056A9DA}" sibTransId="{2EB19AA9-B799-4D75-986A-A47C01F0DF6D}"/>
    <dgm:cxn modelId="{2DBE2D8F-2DB8-462A-92E6-D3D12B1EA56C}" type="presOf" srcId="{0EDC4AFA-B9C6-41F1-AD3D-60D18892D83F}" destId="{3819CF10-952D-4D16-B87C-988B5D6F655F}" srcOrd="0" destOrd="0" presId="urn:microsoft.com/office/officeart/2005/8/layout/vList5"/>
    <dgm:cxn modelId="{48EFDA95-FF77-484D-9C34-9BEFE55228C4}" srcId="{E7B21978-711C-4B6C-A496-272A0DEB0FDB}" destId="{EA0936A9-27EE-45AA-B36F-B407FFA410CB}" srcOrd="1" destOrd="0" parTransId="{22F0F1E2-7561-4B1D-842B-40DDD7513A01}" sibTransId="{F82B2B58-A5C7-43A5-929A-69A09468F05A}"/>
    <dgm:cxn modelId="{D51E9798-D825-4F0D-B996-CA430956AAAE}" srcId="{0EDC4AFA-B9C6-41F1-AD3D-60D18892D83F}" destId="{A4AF0365-D76A-4B41-AAEC-A14CF4774345}" srcOrd="2" destOrd="0" parTransId="{7827ABEA-B335-49D3-9A04-6920D276A54D}" sibTransId="{B3D5536D-EF98-4C08-B613-F223B57D9908}"/>
    <dgm:cxn modelId="{059F9DA7-3E6C-4EDA-AABC-B4D334769F18}" srcId="{3785285E-0541-4285-83D9-D08EDB865CD5}" destId="{E7B21978-711C-4B6C-A496-272A0DEB0FDB}" srcOrd="1" destOrd="0" parTransId="{64823276-A1C7-4E36-B2E7-23447906EF05}" sibTransId="{32A911A5-67C0-4F19-9B83-9364D2F30634}"/>
    <dgm:cxn modelId="{5CCD9EB3-132A-42A5-88B3-02FB2B3014F9}" type="presOf" srcId="{AE1C0ACA-9D86-4383-B763-1B9375A744D6}" destId="{0B810DB1-1E66-47E1-BA34-21053F07FFB1}" srcOrd="0" destOrd="3" presId="urn:microsoft.com/office/officeart/2005/8/layout/vList5"/>
    <dgm:cxn modelId="{B49F7AC5-BF72-4F65-ABC4-36018F173011}" type="presOf" srcId="{83A9616A-AC0C-4E91-9466-F67891C0B92C}" destId="{DFC76905-4728-4965-9594-BA5252E90000}" srcOrd="0" destOrd="0" presId="urn:microsoft.com/office/officeart/2005/8/layout/vList5"/>
    <dgm:cxn modelId="{811ECACB-C72B-4298-9BFE-D27003641A2B}" srcId="{3785285E-0541-4285-83D9-D08EDB865CD5}" destId="{0EDC4AFA-B9C6-41F1-AD3D-60D18892D83F}" srcOrd="2" destOrd="0" parTransId="{86E53055-DF27-46F5-AF3E-9487F67EC8EE}" sibTransId="{DF974E56-C537-4249-B3BD-BA7558632A21}"/>
    <dgm:cxn modelId="{302AB4D3-6CE9-4FAF-8E7C-26554E80155A}" srcId="{83A9616A-AC0C-4E91-9466-F67891C0B92C}" destId="{BC0122AF-CDE8-4F5B-BEC4-C6EC588A86E8}" srcOrd="2" destOrd="0" parTransId="{AB07BEDD-6841-4E74-B5AA-1CCA580C187A}" sibTransId="{781418B3-D9BA-4286-8FEA-5F21EC6A8CD2}"/>
    <dgm:cxn modelId="{42AA87D4-5E3C-4BAF-B00F-7A5D65D624C0}" srcId="{83A9616A-AC0C-4E91-9466-F67891C0B92C}" destId="{E855ACE2-B12E-4A7F-83DB-9EE286CB9F61}" srcOrd="1" destOrd="0" parTransId="{46F90504-6EBC-442F-ADFF-83AEDF1DD3F0}" sibTransId="{A0A67033-9C01-486C-A41D-C104F27C14E2}"/>
    <dgm:cxn modelId="{33C4C0E1-EED4-4566-9F94-18E704C66BD9}" type="presOf" srcId="{E7B21978-711C-4B6C-A496-272A0DEB0FDB}" destId="{407A8A98-AE74-4EF0-8D56-72DE34F713C1}" srcOrd="0" destOrd="0" presId="urn:microsoft.com/office/officeart/2005/8/layout/vList5"/>
    <dgm:cxn modelId="{D79F78E3-6F3A-4B72-A86E-23DBE9465683}" srcId="{0EDC4AFA-B9C6-41F1-AD3D-60D18892D83F}" destId="{A1EB0B55-E9D8-4926-8CDC-8CAA2A03F28B}" srcOrd="4" destOrd="0" parTransId="{633F34E5-9AE3-4CC6-9770-067FAD47DC94}" sibTransId="{DCDFCA98-2224-441A-A10E-931B0F9C60F6}"/>
    <dgm:cxn modelId="{BF3685E6-3C74-44F7-81AF-06BF1BE74BAF}" type="presOf" srcId="{12EFCF7C-8164-423D-8ED7-22608285FECB}" destId="{4F395ABB-DC52-4935-B3EA-8F3C14689ABD}" srcOrd="0" destOrd="3" presId="urn:microsoft.com/office/officeart/2005/8/layout/vList5"/>
    <dgm:cxn modelId="{231EE6EE-02EE-4328-BFD5-53C736020A59}" type="presOf" srcId="{BC0122AF-CDE8-4F5B-BEC4-C6EC588A86E8}" destId="{4F395ABB-DC52-4935-B3EA-8F3C14689ABD}" srcOrd="0" destOrd="2" presId="urn:microsoft.com/office/officeart/2005/8/layout/vList5"/>
    <dgm:cxn modelId="{2150ADF1-B7E9-4E88-B887-FC9281B409CD}" srcId="{0EDC4AFA-B9C6-41F1-AD3D-60D18892D83F}" destId="{D769CF62-3CE1-40B2-BF40-C9F6098727C7}" srcOrd="0" destOrd="0" parTransId="{A8EB2195-F7CA-466F-9DDC-93585BF04234}" sibTransId="{ED42D507-823D-46F6-80C8-63BB0397CAB8}"/>
    <dgm:cxn modelId="{240C79F6-7C41-4C57-BED3-5A92C49749F8}" type="presOf" srcId="{EA0936A9-27EE-45AA-B36F-B407FFA410CB}" destId="{0B810DB1-1E66-47E1-BA34-21053F07FFB1}" srcOrd="0" destOrd="1" presId="urn:microsoft.com/office/officeart/2005/8/layout/vList5"/>
    <dgm:cxn modelId="{2758BEFA-AFD9-4CAD-B094-F325A58D21D0}" srcId="{83A9616A-AC0C-4E91-9466-F67891C0B92C}" destId="{12EFCF7C-8164-423D-8ED7-22608285FECB}" srcOrd="3" destOrd="0" parTransId="{F53F8FCC-8FC3-42E1-AC3B-B5B4F018B095}" sibTransId="{1B4AE21C-A3E3-4AF3-9D91-2F341DC9CEF9}"/>
    <dgm:cxn modelId="{37EEE201-E182-4589-8C06-E89EEB8497A6}" type="presParOf" srcId="{6F6641D6-F527-4242-A48E-58B43CB53169}" destId="{843D1874-10EC-499D-A2B0-7B37D4870CFF}" srcOrd="0" destOrd="0" presId="urn:microsoft.com/office/officeart/2005/8/layout/vList5"/>
    <dgm:cxn modelId="{9EDCBD18-BFEA-4BD3-A5BC-822E2B015E62}" type="presParOf" srcId="{843D1874-10EC-499D-A2B0-7B37D4870CFF}" destId="{DFC76905-4728-4965-9594-BA5252E90000}" srcOrd="0" destOrd="0" presId="urn:microsoft.com/office/officeart/2005/8/layout/vList5"/>
    <dgm:cxn modelId="{9066F333-4B9D-4C2E-89B3-B9B4E64B3F62}" type="presParOf" srcId="{843D1874-10EC-499D-A2B0-7B37D4870CFF}" destId="{4F395ABB-DC52-4935-B3EA-8F3C14689ABD}" srcOrd="1" destOrd="0" presId="urn:microsoft.com/office/officeart/2005/8/layout/vList5"/>
    <dgm:cxn modelId="{0A219FB9-00E0-485D-8673-03D952F34E35}" type="presParOf" srcId="{6F6641D6-F527-4242-A48E-58B43CB53169}" destId="{D03B474C-5171-4C43-B6C3-BCCF89DB3AF1}" srcOrd="1" destOrd="0" presId="urn:microsoft.com/office/officeart/2005/8/layout/vList5"/>
    <dgm:cxn modelId="{1FC64702-910D-415B-B0D7-8B504011A501}" type="presParOf" srcId="{6F6641D6-F527-4242-A48E-58B43CB53169}" destId="{757BCCCF-3189-4388-8A25-C3431D3C5FB1}" srcOrd="2" destOrd="0" presId="urn:microsoft.com/office/officeart/2005/8/layout/vList5"/>
    <dgm:cxn modelId="{FD4E410E-4D2E-4DA5-BA5E-D8AAD8C1A7F8}" type="presParOf" srcId="{757BCCCF-3189-4388-8A25-C3431D3C5FB1}" destId="{407A8A98-AE74-4EF0-8D56-72DE34F713C1}" srcOrd="0" destOrd="0" presId="urn:microsoft.com/office/officeart/2005/8/layout/vList5"/>
    <dgm:cxn modelId="{6515010C-43BE-4347-9A07-27343CEEED08}" type="presParOf" srcId="{757BCCCF-3189-4388-8A25-C3431D3C5FB1}" destId="{0B810DB1-1E66-47E1-BA34-21053F07FFB1}" srcOrd="1" destOrd="0" presId="urn:microsoft.com/office/officeart/2005/8/layout/vList5"/>
    <dgm:cxn modelId="{D050F1AA-EBE7-4D5F-9559-7CE6BD959A16}" type="presParOf" srcId="{6F6641D6-F527-4242-A48E-58B43CB53169}" destId="{DBBFF7EA-E2EB-4DDE-B373-4C6955EDFA19}" srcOrd="3" destOrd="0" presId="urn:microsoft.com/office/officeart/2005/8/layout/vList5"/>
    <dgm:cxn modelId="{6CF7A11F-FC76-4F48-BC4D-5CC80C16FE10}" type="presParOf" srcId="{6F6641D6-F527-4242-A48E-58B43CB53169}" destId="{3AB64D48-1F43-4088-B2C4-5E7D0085F7FF}" srcOrd="4" destOrd="0" presId="urn:microsoft.com/office/officeart/2005/8/layout/vList5"/>
    <dgm:cxn modelId="{307BEB9C-36A7-45E3-B743-CED50173A407}" type="presParOf" srcId="{3AB64D48-1F43-4088-B2C4-5E7D0085F7FF}" destId="{3819CF10-952D-4D16-B87C-988B5D6F655F}" srcOrd="0" destOrd="0" presId="urn:microsoft.com/office/officeart/2005/8/layout/vList5"/>
    <dgm:cxn modelId="{80339253-07FC-4BCE-AF66-D4BCAC98A1E1}" type="presParOf" srcId="{3AB64D48-1F43-4088-B2C4-5E7D0085F7FF}" destId="{A9263EAD-619C-48A3-A1B2-5ABD8F696C4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95ABB-DC52-4935-B3EA-8F3C14689ABD}">
      <dsp:nvSpPr>
        <dsp:cNvPr id="0" name=""/>
        <dsp:cNvSpPr/>
      </dsp:nvSpPr>
      <dsp:spPr>
        <a:xfrm rot="5400000">
          <a:off x="4828539" y="-1725189"/>
          <a:ext cx="1397000" cy="520192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pt-BR" sz="1500" b="1" kern="1200" dirty="0"/>
            <a:t> </a:t>
          </a:r>
          <a:r>
            <a:rPr lang="pt-BR" sz="1600" b="1" kern="1200" dirty="0"/>
            <a:t>Contribuição de 20%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None/>
          </a:pPr>
          <a:r>
            <a:rPr lang="pt-BR" sz="1500" b="1" kern="1200" dirty="0"/>
            <a:t>- Indicado para quem quer receber mais de 1 SM </a:t>
          </a:r>
          <a:r>
            <a:rPr lang="pt-BR" sz="1500" kern="1200" dirty="0"/>
            <a:t>de aposentadoria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None/>
          </a:pPr>
          <a:r>
            <a:rPr lang="pt-BR" sz="1500" kern="1200" dirty="0"/>
            <a:t>- Permite aposentadoria por tempo de contribuição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None/>
          </a:pPr>
          <a:r>
            <a:rPr lang="pt-BR" sz="1500" kern="1200" dirty="0"/>
            <a:t>- Permite emitir CTC para averbação no RPPS</a:t>
          </a:r>
        </a:p>
      </dsp:txBody>
      <dsp:txXfrm rot="-5400000">
        <a:off x="2926079" y="245467"/>
        <a:ext cx="5133724" cy="1260608"/>
      </dsp:txXfrm>
    </dsp:sp>
    <dsp:sp modelId="{DFC76905-4728-4965-9594-BA5252E90000}">
      <dsp:nvSpPr>
        <dsp:cNvPr id="0" name=""/>
        <dsp:cNvSpPr/>
      </dsp:nvSpPr>
      <dsp:spPr>
        <a:xfrm>
          <a:off x="0" y="0"/>
          <a:ext cx="2926080" cy="17462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Plano Normal</a:t>
          </a:r>
        </a:p>
      </dsp:txBody>
      <dsp:txXfrm>
        <a:off x="85245" y="85245"/>
        <a:ext cx="2755590" cy="1575760"/>
      </dsp:txXfrm>
    </dsp:sp>
    <dsp:sp modelId="{0B810DB1-1E66-47E1-BA34-21053F07FFB1}">
      <dsp:nvSpPr>
        <dsp:cNvPr id="0" name=""/>
        <dsp:cNvSpPr/>
      </dsp:nvSpPr>
      <dsp:spPr>
        <a:xfrm rot="5400000">
          <a:off x="4828539" y="108373"/>
          <a:ext cx="1397000" cy="5201920"/>
        </a:xfrm>
        <a:prstGeom prst="round2Same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pt-BR" sz="1500" b="1" kern="1200" dirty="0"/>
            <a:t> </a:t>
          </a:r>
          <a:r>
            <a:rPr lang="pt-BR" sz="1600" b="1" kern="1200" dirty="0"/>
            <a:t>Contribuição de 11%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pt-BR" sz="1500" kern="1200" dirty="0"/>
            <a:t>- Aposentadoria </a:t>
          </a:r>
          <a:r>
            <a:rPr lang="pt-BR" sz="1500" b="1" kern="1200" dirty="0"/>
            <a:t>limitada a 1 SM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pt-BR" sz="1500" kern="1200" dirty="0"/>
            <a:t>- Não permite aposentadoria por tempo de contribuição</a:t>
          </a:r>
          <a:endParaRPr lang="pt-BR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pt-BR" sz="1500" kern="1200" dirty="0"/>
            <a:t>- Não permite emitir CTC para averbação no RPPS</a:t>
          </a:r>
          <a:endParaRPr lang="pt-BR" sz="1500" b="1" kern="1200" dirty="0"/>
        </a:p>
      </dsp:txBody>
      <dsp:txXfrm rot="-5400000">
        <a:off x="2926079" y="2079029"/>
        <a:ext cx="5133724" cy="1260608"/>
      </dsp:txXfrm>
    </dsp:sp>
    <dsp:sp modelId="{407A8A98-AE74-4EF0-8D56-72DE34F713C1}">
      <dsp:nvSpPr>
        <dsp:cNvPr id="0" name=""/>
        <dsp:cNvSpPr/>
      </dsp:nvSpPr>
      <dsp:spPr>
        <a:xfrm>
          <a:off x="0" y="1836208"/>
          <a:ext cx="2926080" cy="174625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Plano Simplificado</a:t>
          </a:r>
        </a:p>
      </dsp:txBody>
      <dsp:txXfrm>
        <a:off x="85245" y="1921453"/>
        <a:ext cx="2755590" cy="1575760"/>
      </dsp:txXfrm>
    </dsp:sp>
    <dsp:sp modelId="{A9263EAD-619C-48A3-A1B2-5ABD8F696C49}">
      <dsp:nvSpPr>
        <dsp:cNvPr id="0" name=""/>
        <dsp:cNvSpPr/>
      </dsp:nvSpPr>
      <dsp:spPr>
        <a:xfrm rot="5400000">
          <a:off x="4783926" y="1941936"/>
          <a:ext cx="1486226" cy="5201920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pt-BR" sz="1500" b="1" kern="1200" dirty="0"/>
            <a:t> </a:t>
          </a:r>
          <a:r>
            <a:rPr lang="pt-BR" sz="1600" b="1" kern="1200" dirty="0"/>
            <a:t>Contribuição de 5%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pt-BR" sz="1500" kern="1200" dirty="0"/>
            <a:t>- Aposentadoria </a:t>
          </a:r>
          <a:r>
            <a:rPr lang="pt-BR" sz="1500" b="1" kern="1200" dirty="0"/>
            <a:t>limitada a 1 SM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pt-BR" sz="1500" kern="1200" dirty="0"/>
            <a:t>- Não permite aposentadoria por tempo de contribuição</a:t>
          </a:r>
          <a:endParaRPr lang="pt-BR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pt-BR" sz="1500" kern="1200" dirty="0"/>
            <a:t>- Não permite emitir CTC para averbação no RPPS</a:t>
          </a:r>
          <a:endParaRPr lang="pt-BR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pt-BR" sz="1500" kern="1200" dirty="0"/>
            <a:t>- Permitido apenas para ocupações listadas no Portal do Empreendedor</a:t>
          </a:r>
          <a:endParaRPr lang="pt-BR" sz="1500" b="1" kern="1200" dirty="0"/>
        </a:p>
      </dsp:txBody>
      <dsp:txXfrm rot="-5400000">
        <a:off x="2926079" y="3872335"/>
        <a:ext cx="5129368" cy="1341122"/>
      </dsp:txXfrm>
    </dsp:sp>
    <dsp:sp modelId="{3819CF10-952D-4D16-B87C-988B5D6F655F}">
      <dsp:nvSpPr>
        <dsp:cNvPr id="0" name=""/>
        <dsp:cNvSpPr/>
      </dsp:nvSpPr>
      <dsp:spPr>
        <a:xfrm>
          <a:off x="0" y="3669771"/>
          <a:ext cx="2926080" cy="174625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2000" b="1" kern="1200" dirty="0"/>
            <a:t>Microempreendedor Individual (MEI)</a:t>
          </a:r>
          <a:endParaRPr lang="pt-BR" sz="2000" kern="1200" dirty="0"/>
        </a:p>
      </dsp:txBody>
      <dsp:txXfrm>
        <a:off x="85245" y="3755016"/>
        <a:ext cx="2755590" cy="1575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49110-8DBA-42FF-AEBF-C5BAD8CA4042}" type="datetimeFigureOut">
              <a:rPr lang="pt-BR" smtClean="0"/>
              <a:t>29/11/2023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FAB7A-010E-4853-A087-C9B29071585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359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3AABA-8865-4FD1-94B5-0D7099366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746" y="3576559"/>
            <a:ext cx="7629910" cy="1139627"/>
          </a:xfrm>
          <a:prstGeom prst="rect">
            <a:avLst/>
          </a:prstGeom>
        </p:spPr>
        <p:txBody>
          <a:bodyPr anchor="b"/>
          <a:lstStyle>
            <a:lvl1pPr algn="l">
              <a:defRPr sz="4200" b="1">
                <a:solidFill>
                  <a:srgbClr val="374C1E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F80AFC-AB33-4BB5-B003-7FFCB512F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4542" y="5057664"/>
            <a:ext cx="11472908" cy="5615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374C1E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9015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5448F-EF9C-449E-A6E1-8CFC0D91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6D98121-8211-4589-9A77-85AFB2BB5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BF7449-CB29-4E82-AF43-BBC92ABB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29/11/2023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ECC8A4-C28F-46DD-93F7-881406C31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32961E-FBBB-4A0B-9411-8945ECD5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560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961ACE7-136B-4DD4-A44D-E29DB74AF9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ACD0E99-EF60-4091-97C4-B2E80F9FA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ED886B-C6EB-4D1B-B712-F7D2B263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29/11/2023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EECD8C-873F-437F-BD55-95D150770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6F7587-1352-4E8D-8DD1-DE2D46DCD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6805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25901-56B4-86D0-313D-F7EFE2916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756721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384CF-E54C-4BCF-9206-C077A18E2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105" y="0"/>
            <a:ext cx="9144000" cy="928379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374C1E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ACE73DA2-B686-5BE1-0EFB-BC2079E75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636" y="6356350"/>
            <a:ext cx="60036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74B1E"/>
                </a:solidFill>
              </a:defRPr>
            </a:lvl1pPr>
          </a:lstStyle>
          <a:p>
            <a:fld id="{38DC59B4-4DF2-4B1C-A40D-1FB66689E0E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438452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63AC0-1116-42F4-81C7-314A13D4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27258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E0A4E8-4303-424E-9397-7664015A8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0BF9C2-543E-42D4-B5DC-9F0C01D29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29/11/2023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69492A-2B6A-48E7-ABF3-46B1C564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D252D3EC-6E8A-FBAA-924D-DCF79E7DC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636" y="6356350"/>
            <a:ext cx="60036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74B1E"/>
                </a:solidFill>
              </a:defRPr>
            </a:lvl1pPr>
          </a:lstStyle>
          <a:p>
            <a:fld id="{38DC59B4-4DF2-4B1C-A40D-1FB66689E0E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3048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820B7-C087-4781-A7A4-98207AF00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59F259-ED32-4424-9D12-E97915C19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350EA3-E679-42B0-8662-EDAE12B0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29/11/2023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D5AF78-D684-4A54-9AD8-6FB2D7611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B4D0F01-4ADA-20E7-220A-03B312741E86}"/>
              </a:ext>
            </a:extLst>
          </p:cNvPr>
          <p:cNvSpPr txBox="1">
            <a:spLocks/>
          </p:cNvSpPr>
          <p:nvPr userDrawn="1"/>
        </p:nvSpPr>
        <p:spPr>
          <a:xfrm>
            <a:off x="11591636" y="6356350"/>
            <a:ext cx="600364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b="1" kern="1200">
                <a:solidFill>
                  <a:srgbClr val="374B1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DC59B4-4DF2-4B1C-A40D-1FB66689E0E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8154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BA828-768B-414B-874C-7CED8E781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27258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4F672E-A3D9-4BD9-89AC-6D90C26B2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D6263A-8410-4B65-95A9-0FEEE4869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F6DDF1-5B2D-4280-94BD-1883C944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29/11/2023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B1D915-0774-4D50-A82F-8549EDCE7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8" name="Espaço Reservado para Número de Slide 5">
            <a:extLst>
              <a:ext uri="{FF2B5EF4-FFF2-40B4-BE49-F238E27FC236}">
                <a16:creationId xmlns:a16="http://schemas.microsoft.com/office/drawing/2014/main" id="{06BA4ED2-BCBA-36C0-ECDE-30A7D11EB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636" y="6356350"/>
            <a:ext cx="60036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74B1E"/>
                </a:solidFill>
              </a:defRPr>
            </a:lvl1pPr>
          </a:lstStyle>
          <a:p>
            <a:fld id="{38DC59B4-4DF2-4B1C-A40D-1FB66689E0E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1159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F895CA-01CE-43DF-9A64-831CE37D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E36BE3-47D4-4FBF-AF8D-283BC856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A7D11FF-0524-4BE2-B99B-0D259DEA8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6E59140-5290-439F-82A5-A7B9585B5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E53D4D9-3ED5-48E5-967A-9059BF13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09EF9F4-E0F2-4BB4-84BB-1075F7A460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29/11/2023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D799F95-2412-48CC-B8B5-8A3B34F96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10" name="Espaço Reservado para Número de Slide 5">
            <a:extLst>
              <a:ext uri="{FF2B5EF4-FFF2-40B4-BE49-F238E27FC236}">
                <a16:creationId xmlns:a16="http://schemas.microsoft.com/office/drawing/2014/main" id="{E6A0B675-BE0A-0ACC-3AD4-75A7FC186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636" y="6356350"/>
            <a:ext cx="60036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74B1E"/>
                </a:solidFill>
              </a:defRPr>
            </a:lvl1pPr>
          </a:lstStyle>
          <a:p>
            <a:fld id="{38DC59B4-4DF2-4B1C-A40D-1FB66689E0E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7352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AEA030-DFCC-4F0D-93E8-7B461EB22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27258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6480B05-DFF5-431C-A4C7-D62D380D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29/11/2023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EDD208-0F1B-4ACF-8BA7-0FB953D1D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AB0EF4-23C1-E91F-A9AE-87A951234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636" y="6356350"/>
            <a:ext cx="60036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74B1E"/>
                </a:solidFill>
              </a:defRPr>
            </a:lvl1pPr>
          </a:lstStyle>
          <a:p>
            <a:fld id="{38DC59B4-4DF2-4B1C-A40D-1FB66689E0E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7033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8FB6FE0-E449-4C78-BFDA-8323CA49A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DA39DA1B-E6FB-C1BD-42C3-853C51675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636" y="6356350"/>
            <a:ext cx="60036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74B1E"/>
                </a:solidFill>
              </a:defRPr>
            </a:lvl1pPr>
          </a:lstStyle>
          <a:p>
            <a:fld id="{38DC59B4-4DF2-4B1C-A40D-1FB66689E0E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795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660861-25C7-45AF-900D-FA50F5CA0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E1C6B1-B82B-4C97-9290-F86E6D738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95FD2-4D64-4A40-A379-0FE1825A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29/11/2023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B97AA6-F6F9-4CE6-A494-EF33BC4EB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520802-0878-4F3B-985D-AEA579855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6745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286CD-761B-4A8A-937E-E68A22C6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27258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7045CDB1-7A5C-8726-392D-C0793429C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636" y="6356350"/>
            <a:ext cx="60036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74B1E"/>
                </a:solidFill>
              </a:defRPr>
            </a:lvl1pPr>
          </a:lstStyle>
          <a:p>
            <a:fld id="{38DC59B4-4DF2-4B1C-A40D-1FB66689E0E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453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FEF45A-3080-4054-A86F-1CEF2A36D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69BC41-1FBC-DC59-C6EF-10E32ED49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6B960B-84E4-FA46-D157-1E29709BBB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D5B3E-F665-406F-94FB-E702889D795C}" type="datetimeFigureOut">
              <a:rPr lang="pt-BR" smtClean="0"/>
              <a:t>29/11/2023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7EBFAF-8310-434C-565B-F6241CF48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CDB865-9E3A-57C3-1314-EFDAC5EE6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7B9B68-FEB7-4FEE-960C-8744804884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5249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A890D-64AD-911B-FF89-A8D4A9611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FAFF40-5296-5CC0-3B86-193E2D8A3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7858A2-77DB-5B0A-5725-6920F9460A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D5B3E-F665-406F-94FB-E702889D795C}" type="datetimeFigureOut">
              <a:rPr lang="pt-BR" smtClean="0"/>
              <a:t>29/11/2023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33ECA6-7B7A-B04A-D312-203A0BD2A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ED6B44-BEE1-89BC-F796-4A719D754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7B9B68-FEB7-4FEE-960C-8744804884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9769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B0817C-EB1B-2B64-6137-BB178831A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20C92B8-86B5-5988-3DAA-B7E7514C2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E1E995-C7A8-9A35-321B-7846257E0C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D5B3E-F665-406F-94FB-E702889D795C}" type="datetimeFigureOut">
              <a:rPr lang="pt-BR" smtClean="0"/>
              <a:t>29/11/2023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404B02-91EF-BC67-514A-AA5B465A3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0895AB-06C7-4BD6-388F-CE8C6B7A1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7B9B68-FEB7-4FEE-960C-8744804884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1861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4F353B-9312-8493-1924-9F5E41F26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8C4526-B686-1454-CB56-AB0B977F4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DDA4A20-15A0-205D-DD33-AAAFB2E95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9CBB5E-C74C-6E1E-2568-6857A41C7D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D5B3E-F665-406F-94FB-E702889D795C}" type="datetimeFigureOut">
              <a:rPr lang="pt-BR" smtClean="0"/>
              <a:t>29/11/2023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2A8CCE0-39D3-D742-0219-66D8BE648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B7A6D52-813B-95E6-8648-BFC70CA6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7B9B68-FEB7-4FEE-960C-8744804884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8978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12F1F-F786-F0B4-E4C4-2F6CC825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48EE872-7E8C-FC72-9148-908C6BC8C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707FFCF-0B76-1888-B61A-06E8C8A51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97DD04A-FDBA-15AE-CEC0-140EEDF64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49F6539-FF5C-32C3-308A-41B0AE3DC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6347438-A3EB-B448-E9E8-D998D14146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D5B3E-F665-406F-94FB-E702889D795C}" type="datetimeFigureOut">
              <a:rPr lang="pt-BR" smtClean="0"/>
              <a:t>29/11/2023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56C50B7-6542-9FB9-275D-208C8F0B1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06ADC51-3FBC-085B-A879-03C98967B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7B9B68-FEB7-4FEE-960C-8744804884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3076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983C0-F09D-FDE2-01CB-6CB5C1495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AFA0B0B-1959-91A4-F1A8-9ECFA7988E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D5B3E-F665-406F-94FB-E702889D795C}" type="datetimeFigureOut">
              <a:rPr lang="pt-BR" smtClean="0"/>
              <a:t>29/11/2023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1C15954-00B8-28E6-C363-ADC0A8243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7537573-3EDC-9CAC-D18E-05DABA342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7B9B68-FEB7-4FEE-960C-8744804884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9083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C4F4067-774A-1381-F6E5-EE1438A78F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D5B3E-F665-406F-94FB-E702889D795C}" type="datetimeFigureOut">
              <a:rPr lang="pt-BR" smtClean="0"/>
              <a:t>29/11/2023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24F2561-2A7B-1C7F-AE81-39031DEA4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76A479D-7F20-64AC-2171-F2EE44A0E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7B9B68-FEB7-4FEE-960C-8744804884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06295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0C605-982C-E40E-0C39-47B8B4A7F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5F2532-63E9-906C-60E7-770287ED6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7CE18CE-6031-345E-E5A3-5BDF7C35B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3508E0-0C57-9DD5-1BFA-93EE5A38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D5B3E-F665-406F-94FB-E702889D795C}" type="datetimeFigureOut">
              <a:rPr lang="pt-BR" smtClean="0"/>
              <a:t>29/11/2023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DF9311E-BF17-C9D0-D446-7F87BD4D0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2EE586A-6126-5814-C946-4D633ABE2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7B9B68-FEB7-4FEE-960C-8744804884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82427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83FAC-3E80-1147-C00B-993F39E1F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9E81B0B-C8CE-B547-0FF1-FC9BF79C1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7537CFC-F745-8205-962C-A4D8A0690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D92D18A-A848-6D6B-17B7-9F5865376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D5B3E-F665-406F-94FB-E702889D795C}" type="datetimeFigureOut">
              <a:rPr lang="pt-BR" smtClean="0"/>
              <a:t>29/11/2023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7FC8B6D-5999-DEB9-840B-FEB0326E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81F67A-921E-627D-7774-30AB019C0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7B9B68-FEB7-4FEE-960C-8744804884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18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C649D-5C7A-444F-A82E-D04C487D6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374C1E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68059F-C1DF-4A48-9EB3-611B01923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74C1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6F905B-78D0-46FC-8416-576FFF5E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29/11/2023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43C78D-7A9F-4B7D-9CD3-41D46E4B5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11C1CA-44A1-4A5B-9639-68F7539A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99773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3E566F-EB0F-76C4-C4E8-A94646319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9E83261-A0C0-D247-78A9-A488C3B09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AEC7A4-CC32-C23E-FDF8-C335A93964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D5B3E-F665-406F-94FB-E702889D795C}" type="datetimeFigureOut">
              <a:rPr lang="pt-BR" smtClean="0"/>
              <a:t>29/11/2023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C63C3D-AFE6-B8C1-4C49-D34984E4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AB602F-6081-97A9-FDA3-3978B2B89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7B9B68-FEB7-4FEE-960C-8744804884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82907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D04F95A-B047-205F-9238-5F6EAF2B8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5BA0DB4-1324-2EA0-4482-D24FE7149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1FE212-A893-53C9-9F0A-A3D1DE99B3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D5B3E-F665-406F-94FB-E702889D795C}" type="datetimeFigureOut">
              <a:rPr lang="pt-BR" smtClean="0"/>
              <a:t>29/11/2023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05CF36-8E08-62DA-3738-77F322FC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354631-05D6-6EE7-056F-1A590689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7B9B68-FEB7-4FEE-960C-8744804884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989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07779-CD7B-434C-A9B2-8A0600329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910E28-4234-4D8D-86F9-A6B8569A4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7AB2441-2A7D-4645-940A-C3C72C4FB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54E2E0-7B6F-41AA-8FC0-F4144A80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29/11/2023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4709FA9-5C8F-48E7-BEBD-4F70C5A9E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4D5CEB-13D7-4E45-AF1F-7CC9713F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74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5B4A17-18CF-421B-AED0-751150BCC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40E00A-2DC5-4915-BC77-26FCF89B7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8690B41-F99F-4ABD-92B8-308D88FE2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DC13F8C-344C-4BFC-A3F8-CFDFC84B7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5C9F0B1-D52E-4C40-BD26-911EED8DA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9640F3D-A92A-4780-962A-0F11E15E9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29/11/2023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CFF2A69-5F8C-4AC2-8ECE-1822FE34E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0F04629-D7D3-4C4A-BC58-399457536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223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C2E574-8EAF-4F6B-BDE5-E226F21B2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38EB2F6-1FFE-4252-9FD6-A1F45449D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29/11/2023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354E7FE-45AD-4830-BFDF-1585996A9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E8B52EA-9CBF-4C08-A3D4-0D5ED5D92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446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BA3F809-6580-4B0D-973D-51D2216DE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29/11/2023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6559DA4-1BFD-4869-B6F9-42A166DEF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CD95C4F-3D01-4503-8E5A-D80D7C9C8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929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49F335-2392-4F6D-9A41-D477795E6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B9C311-7CE4-4474-80DC-BEE182B2C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F71C48D-BF59-4939-9D50-1E5F49F1A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9A958F-CDCF-4D78-A701-51F8BEEB32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29/11/2023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9B3EB9-8987-46C3-B61B-7152C19B5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93046CF-FB67-4C4D-BB23-04572DFD5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875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8A746-65DB-4B22-87CA-E017C21B8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FE2378D-17CA-4778-9FB1-BD0842A68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8222D17-7106-4A0F-91BC-A8758B79A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42E9C5-2739-4E71-BF1C-6AE7929F7C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29/11/2023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5A96D0-6370-4D62-A54B-68BD58208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BFE19A3-3ED9-437E-8F91-CDA080522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4663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09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19927D6-B45F-8F21-81B7-53932A97B7E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D6F11591-CE16-7009-9B4A-5966EF912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636" y="6356350"/>
            <a:ext cx="60036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74B1E"/>
                </a:solidFill>
              </a:defRPr>
            </a:lvl1pPr>
          </a:lstStyle>
          <a:p>
            <a:fld id="{38DC59B4-4DF2-4B1C-A40D-1FB66689E0E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496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2F1EDB7D-F286-A96B-22E2-C5179C6A3DB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6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78609F2-51B2-4C92-B5B0-4E4DC58D86DC}"/>
              </a:ext>
            </a:extLst>
          </p:cNvPr>
          <p:cNvSpPr txBox="1"/>
          <p:nvPr/>
        </p:nvSpPr>
        <p:spPr>
          <a:xfrm>
            <a:off x="700353" y="1103442"/>
            <a:ext cx="7342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374C1E"/>
                </a:solidFill>
              </a:rPr>
              <a:t>Aposentadoria</a:t>
            </a:r>
            <a:r>
              <a:rPr lang="en-US" sz="5400" b="1" dirty="0">
                <a:solidFill>
                  <a:srgbClr val="374C1E"/>
                </a:solidFill>
              </a:rPr>
              <a:t> para </a:t>
            </a:r>
            <a:r>
              <a:rPr lang="pt-BR" sz="5400" b="1" dirty="0">
                <a:solidFill>
                  <a:srgbClr val="374C1E"/>
                </a:solidFill>
              </a:rPr>
              <a:t>Autônomos</a:t>
            </a:r>
            <a:r>
              <a:rPr lang="en-US" sz="5400" b="1" dirty="0">
                <a:solidFill>
                  <a:srgbClr val="374C1E"/>
                </a:solidFill>
              </a:rPr>
              <a:t> no INSS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D63C06D-D4D4-6585-0DEE-BE95E39C06E3}"/>
              </a:ext>
            </a:extLst>
          </p:cNvPr>
          <p:cNvSpPr txBox="1"/>
          <p:nvPr/>
        </p:nvSpPr>
        <p:spPr>
          <a:xfrm>
            <a:off x="669785" y="5754558"/>
            <a:ext cx="4202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74C1E"/>
                </a:solidFill>
              </a:rPr>
              <a:t>Narlon Gutierre Nogueira</a:t>
            </a:r>
            <a:endParaRPr lang="pt-BR" sz="2800" dirty="0">
              <a:solidFill>
                <a:srgbClr val="374C1E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A913379-047D-CF27-C1B5-5EF549CA4B92}"/>
              </a:ext>
            </a:extLst>
          </p:cNvPr>
          <p:cNvSpPr txBox="1"/>
          <p:nvPr/>
        </p:nvSpPr>
        <p:spPr>
          <a:xfrm>
            <a:off x="8612776" y="5811868"/>
            <a:ext cx="3344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74C1E"/>
                </a:solidFill>
              </a:rPr>
              <a:t>14 de </a:t>
            </a:r>
            <a:r>
              <a:rPr lang="pt-BR" sz="2400" dirty="0">
                <a:solidFill>
                  <a:srgbClr val="374C1E"/>
                </a:solidFill>
              </a:rPr>
              <a:t>dezembro</a:t>
            </a:r>
            <a:r>
              <a:rPr lang="en-US" sz="2400" dirty="0">
                <a:solidFill>
                  <a:srgbClr val="374C1E"/>
                </a:solidFill>
              </a:rPr>
              <a:t> de 2022</a:t>
            </a:r>
            <a:endParaRPr lang="pt-BR" sz="2400" dirty="0">
              <a:solidFill>
                <a:srgbClr val="374C1E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B1A1451-5F4B-4F1E-9EF7-CC24A382F0C0}"/>
              </a:ext>
            </a:extLst>
          </p:cNvPr>
          <p:cNvSpPr txBox="1"/>
          <p:nvPr/>
        </p:nvSpPr>
        <p:spPr>
          <a:xfrm>
            <a:off x="669785" y="3702873"/>
            <a:ext cx="1004556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374C1E"/>
                </a:solidFill>
              </a:rPr>
              <a:t>Ministério do Trabalho e Previdência</a:t>
            </a:r>
          </a:p>
          <a:p>
            <a:r>
              <a:rPr lang="pt-BR" sz="2800" dirty="0">
                <a:solidFill>
                  <a:srgbClr val="374C1E"/>
                </a:solidFill>
              </a:rPr>
              <a:t>Secretaria de Previdência</a:t>
            </a:r>
          </a:p>
          <a:p>
            <a:r>
              <a:rPr lang="pt-BR" sz="2800" dirty="0">
                <a:solidFill>
                  <a:srgbClr val="374C1E"/>
                </a:solidFill>
              </a:rPr>
              <a:t>Subsecretaria do Regime de Previdência Complementar</a:t>
            </a:r>
          </a:p>
        </p:txBody>
      </p:sp>
    </p:spTree>
    <p:extLst>
      <p:ext uri="{BB962C8B-B14F-4D97-AF65-F5344CB8AC3E}">
        <p14:creationId xmlns:p14="http://schemas.microsoft.com/office/powerpoint/2010/main" val="312162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46EE629-F9FC-AE74-913E-02609392F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DC59B4-4DF2-4B1C-A40D-1FB66689E0E4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F065DB5-93F8-FD26-BAD3-512A677F62C1}"/>
              </a:ext>
            </a:extLst>
          </p:cNvPr>
          <p:cNvSpPr txBox="1"/>
          <p:nvPr/>
        </p:nvSpPr>
        <p:spPr>
          <a:xfrm>
            <a:off x="686793" y="339477"/>
            <a:ext cx="4985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374C1E"/>
                </a:solidFill>
              </a:rPr>
              <a:t>Conceitos importantes</a:t>
            </a:r>
            <a:endParaRPr lang="pt-BR" sz="2400" dirty="0">
              <a:solidFill>
                <a:srgbClr val="374C1E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6905F7B-5266-437A-99D0-47012D885F9D}"/>
              </a:ext>
            </a:extLst>
          </p:cNvPr>
          <p:cNvSpPr txBox="1"/>
          <p:nvPr/>
        </p:nvSpPr>
        <p:spPr>
          <a:xfrm>
            <a:off x="558799" y="1208480"/>
            <a:ext cx="11474315" cy="420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900" dirty="0"/>
              <a:t>A </a:t>
            </a:r>
            <a:r>
              <a:rPr lang="pt-BR" sz="1900" b="1" dirty="0"/>
              <a:t>filiação ao INSS (RGPS) é obrigatória </a:t>
            </a:r>
            <a:r>
              <a:rPr lang="pt-BR" sz="1900" dirty="0"/>
              <a:t>para todos os trabalhadores que exercem atividade remunerada.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900" dirty="0"/>
              <a:t>Trata-se de um regime </a:t>
            </a:r>
            <a:r>
              <a:rPr lang="pt-BR" sz="1900" b="1" dirty="0"/>
              <a:t>sem acúmulo de reservas financeiras </a:t>
            </a:r>
            <a:r>
              <a:rPr lang="pt-BR" sz="1900" dirty="0"/>
              <a:t>e que possui um </a:t>
            </a:r>
            <a:r>
              <a:rPr lang="pt-BR" sz="1900" b="1" dirty="0"/>
              <a:t>princípio de solidariedade </a:t>
            </a:r>
            <a:r>
              <a:rPr lang="pt-BR" sz="1900" dirty="0"/>
              <a:t>entre seus segurados.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900" b="0" i="0" u="none" strike="noStrike" baseline="0" dirty="0">
                <a:latin typeface="Calibri" panose="020F0502020204030204" pitchFamily="34" charset="0"/>
              </a:rPr>
              <a:t>Como regra geral(*), os trabalhadores podem se aposentar no INSS quando: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19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1900" dirty="0">
              <a:latin typeface="Calibri" panose="020F0502020204030204" pitchFamily="34" charset="0"/>
            </a:endParaRPr>
          </a:p>
          <a:p>
            <a:pPr marL="273050">
              <a:lnSpc>
                <a:spcPct val="150000"/>
              </a:lnSpc>
            </a:pPr>
            <a:endParaRPr lang="pt-BR" sz="1000" dirty="0">
              <a:latin typeface="Calibri" panose="020F0502020204030204" pitchFamily="34" charset="0"/>
            </a:endParaRPr>
          </a:p>
          <a:p>
            <a:pPr marL="273050">
              <a:lnSpc>
                <a:spcPct val="150000"/>
              </a:lnSpc>
            </a:pPr>
            <a:r>
              <a:rPr lang="pt-BR" dirty="0">
                <a:latin typeface="Calibri" panose="020F0502020204030204" pitchFamily="34" charset="0"/>
              </a:rPr>
              <a:t>(*) Existem regras de transição para os trabalhadores que se filiaram antes de 13 de novembro de 2019 (EC 103/2019).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aposentadoria e os salários de contribuição utilizados no cálculo possuem como </a:t>
            </a:r>
            <a:r>
              <a:rPr lang="pt-BR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valor mínimo </a:t>
            </a:r>
            <a:r>
              <a:rPr lang="pt-BR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salário-mínimo (</a:t>
            </a:r>
            <a:r>
              <a:rPr lang="pt-BR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R$ 1.212,00 em 2022</a:t>
            </a:r>
            <a:r>
              <a:rPr lang="pt-BR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e um </a:t>
            </a:r>
            <a:r>
              <a:rPr lang="pt-BR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valor máximo </a:t>
            </a:r>
            <a:r>
              <a:rPr lang="pt-BR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pt-BR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R$ 7.087,22, em 2022)</a:t>
            </a:r>
            <a:r>
              <a:rPr lang="pt-BR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ambos reajustados anualmente.</a:t>
            </a:r>
            <a:endParaRPr lang="pt-BR" sz="19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FEB798B-50F1-4549-855A-5C680F194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429" y="3051326"/>
            <a:ext cx="5841686" cy="111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45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46EE629-F9FC-AE74-913E-02609392F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DC59B4-4DF2-4B1C-A40D-1FB66689E0E4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F065DB5-93F8-FD26-BAD3-512A677F62C1}"/>
              </a:ext>
            </a:extLst>
          </p:cNvPr>
          <p:cNvSpPr txBox="1"/>
          <p:nvPr/>
        </p:nvSpPr>
        <p:spPr>
          <a:xfrm>
            <a:off x="686793" y="214349"/>
            <a:ext cx="7704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374C1E"/>
                </a:solidFill>
              </a:rPr>
              <a:t>Como é calculada a aposentadoria</a:t>
            </a:r>
            <a:r>
              <a:rPr lang="en-US" sz="4000" b="1" dirty="0">
                <a:solidFill>
                  <a:srgbClr val="374C1E"/>
                </a:solidFill>
              </a:rPr>
              <a:t>?</a:t>
            </a:r>
            <a:endParaRPr lang="pt-BR" sz="2400" dirty="0">
              <a:solidFill>
                <a:srgbClr val="374C1E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6905F7B-5266-437A-99D0-47012D885F9D}"/>
              </a:ext>
            </a:extLst>
          </p:cNvPr>
          <p:cNvSpPr txBox="1"/>
          <p:nvPr/>
        </p:nvSpPr>
        <p:spPr>
          <a:xfrm>
            <a:off x="892473" y="975845"/>
            <a:ext cx="10801587" cy="586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         Três fatores influenciam o valor da aposentadoria: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LcPeriod"/>
            </a:pPr>
            <a:r>
              <a:rPr lang="pt-BR" dirty="0"/>
              <a:t>Média dos salários de contribuição utilizados.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LcPeriod"/>
            </a:pPr>
            <a:r>
              <a:rPr lang="pt-BR" dirty="0"/>
              <a:t>Quantidade de contribuições realizadas.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romanLcPeriod"/>
            </a:pPr>
            <a:r>
              <a:rPr lang="pt-BR" dirty="0"/>
              <a:t>Piso e teto estipulados.</a:t>
            </a:r>
          </a:p>
          <a:p>
            <a:pPr lvl="1"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         Regra geral:</a:t>
            </a:r>
          </a:p>
          <a:p>
            <a:pPr marL="1314450" lvl="2" indent="-4000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60% da média das contribuições + 2% para cada ano adicional em relação ao mínimo exigido, de 20 anos para o homem e 15 anos para a mulher.</a:t>
            </a:r>
          </a:p>
          <a:p>
            <a:pPr marL="857250" lvl="1" indent="-4000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         Exemplo de cálculo da aposentadoria:</a:t>
            </a:r>
          </a:p>
          <a:p>
            <a:pPr marL="1314450" lvl="2" indent="-4000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Segurado(a) com média de contribuição de R$ 4.000 durante 25 anos</a:t>
            </a:r>
          </a:p>
          <a:p>
            <a:pPr marL="1314450" lvl="2" indent="-4000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Se </a:t>
            </a:r>
            <a:r>
              <a:rPr lang="pt-BR" b="1" dirty="0"/>
              <a:t>HOMEM</a:t>
            </a:r>
            <a:r>
              <a:rPr lang="pt-BR" dirty="0"/>
              <a:t>, aposentadoria = R$ 4.000 x 70% (60% + (2% x   5)) = </a:t>
            </a:r>
            <a:r>
              <a:rPr lang="pt-BR" b="1" dirty="0"/>
              <a:t>R$ 2.800</a:t>
            </a:r>
          </a:p>
          <a:p>
            <a:pPr marL="1314450" lvl="2" indent="-4000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Se </a:t>
            </a:r>
            <a:r>
              <a:rPr lang="pt-BR" b="1" dirty="0"/>
              <a:t>MULHER</a:t>
            </a:r>
            <a:r>
              <a:rPr lang="pt-BR" dirty="0"/>
              <a:t>, aposentadoria  = R$ 4.000 x 80% (60% + (2% x 10)) = </a:t>
            </a:r>
            <a:r>
              <a:rPr lang="pt-BR" b="1" dirty="0"/>
              <a:t>R$ 3.200</a:t>
            </a:r>
          </a:p>
          <a:p>
            <a:pPr lvl="1">
              <a:lnSpc>
                <a:spcPct val="150000"/>
              </a:lnSpc>
            </a:pPr>
            <a:r>
              <a:rPr lang="pt-BR" dirty="0"/>
              <a:t>        </a:t>
            </a:r>
          </a:p>
        </p:txBody>
      </p:sp>
      <p:pic>
        <p:nvPicPr>
          <p:cNvPr id="6" name="Gráfico 5" descr="Dinheiro com preenchimento sólido">
            <a:extLst>
              <a:ext uri="{FF2B5EF4-FFF2-40B4-BE49-F238E27FC236}">
                <a16:creationId xmlns:a16="http://schemas.microsoft.com/office/drawing/2014/main" id="{209FE9C2-C810-8EEA-FEBC-D00EDFE26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7939" y="1106474"/>
            <a:ext cx="770946" cy="77094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Gráfico 7" descr="Calendário mensal com preenchimento sólido">
            <a:extLst>
              <a:ext uri="{FF2B5EF4-FFF2-40B4-BE49-F238E27FC236}">
                <a16:creationId xmlns:a16="http://schemas.microsoft.com/office/drawing/2014/main" id="{C2F0AFDA-3525-5283-A39E-B93309234F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79815" y="3132541"/>
            <a:ext cx="789070" cy="78907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Gráfico 8" descr="Lâmpada e engrenagem com preenchimento sólido">
            <a:extLst>
              <a:ext uri="{FF2B5EF4-FFF2-40B4-BE49-F238E27FC236}">
                <a16:creationId xmlns:a16="http://schemas.microsoft.com/office/drawing/2014/main" id="{ED1EFCDF-5FFA-53B7-04F4-C0E1FA7322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97939" y="4716675"/>
            <a:ext cx="789070" cy="78907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52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46EE629-F9FC-AE74-913E-02609392F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DC59B4-4DF2-4B1C-A40D-1FB66689E0E4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F065DB5-93F8-FD26-BAD3-512A677F62C1}"/>
              </a:ext>
            </a:extLst>
          </p:cNvPr>
          <p:cNvSpPr txBox="1"/>
          <p:nvPr/>
        </p:nvSpPr>
        <p:spPr>
          <a:xfrm>
            <a:off x="331193" y="93944"/>
            <a:ext cx="55965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374C1E"/>
                </a:solidFill>
              </a:rPr>
              <a:t>Modalidades</a:t>
            </a:r>
            <a:r>
              <a:rPr lang="en-US" sz="4000" b="1" dirty="0">
                <a:solidFill>
                  <a:srgbClr val="374C1E"/>
                </a:solidFill>
              </a:rPr>
              <a:t> de </a:t>
            </a:r>
            <a:r>
              <a:rPr lang="pt-BR" sz="4000" b="1" dirty="0">
                <a:solidFill>
                  <a:srgbClr val="374C1E"/>
                </a:solidFill>
              </a:rPr>
              <a:t>inscrição</a:t>
            </a:r>
            <a:endParaRPr lang="pt-BR" sz="2400" dirty="0">
              <a:solidFill>
                <a:srgbClr val="374C1E"/>
              </a:solidFill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C1E5BB8-5BFA-4963-8EBD-F1F8719FDC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7541286"/>
              </p:ext>
            </p:extLst>
          </p:nvPr>
        </p:nvGraphicFramePr>
        <p:xfrm>
          <a:off x="2344057" y="9376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4453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D1D2961-7764-4A39-E77C-C4E45ABFB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5619" y="6316593"/>
            <a:ext cx="600364" cy="365125"/>
          </a:xfrm>
        </p:spPr>
        <p:txBody>
          <a:bodyPr/>
          <a:lstStyle/>
          <a:p>
            <a:fld id="{38DC59B4-4DF2-4B1C-A40D-1FB66689E0E4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EF70F4D-4B54-0AF7-AD28-6C898463D015}"/>
              </a:ext>
            </a:extLst>
          </p:cNvPr>
          <p:cNvSpPr txBox="1"/>
          <p:nvPr/>
        </p:nvSpPr>
        <p:spPr>
          <a:xfrm>
            <a:off x="384202" y="146953"/>
            <a:ext cx="7331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374C1E"/>
                </a:solidFill>
              </a:rPr>
              <a:t>Plano de benefícios do autônomo</a:t>
            </a:r>
            <a:endParaRPr lang="pt-BR" sz="2400" dirty="0">
              <a:solidFill>
                <a:srgbClr val="374C1E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537E368-354D-080F-AB1B-0237F50FD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789" y="1513239"/>
            <a:ext cx="1714512" cy="1111871"/>
          </a:xfrm>
          <a:prstGeom prst="rect">
            <a:avLst/>
          </a:prstGeom>
        </p:spPr>
      </p:pic>
      <p:sp>
        <p:nvSpPr>
          <p:cNvPr id="5" name="Retângulo 1">
            <a:extLst>
              <a:ext uri="{FF2B5EF4-FFF2-40B4-BE49-F238E27FC236}">
                <a16:creationId xmlns:a16="http://schemas.microsoft.com/office/drawing/2014/main" id="{EC049ECB-EED7-EAC1-5977-CAE99829F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26" y="2683934"/>
            <a:ext cx="2544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dirty="0">
                <a:latin typeface="+mn-lt"/>
                <a:cs typeface="+mn-cs"/>
              </a:rPr>
              <a:t>Aposentadoria por idade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C68A3E6-BE49-B554-7FFD-CDE3B0092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282" y="1420256"/>
            <a:ext cx="1189727" cy="122951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915B579-0E02-F6BA-65C6-14AE5E04EF3B}"/>
              </a:ext>
            </a:extLst>
          </p:cNvPr>
          <p:cNvSpPr txBox="1"/>
          <p:nvPr/>
        </p:nvSpPr>
        <p:spPr>
          <a:xfrm>
            <a:off x="3612814" y="2708597"/>
            <a:ext cx="3154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algn="ctr"/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dirty="0"/>
              <a:t>Aposentadoria por incapacidade permanente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D41531F-9378-2868-54F5-113EE1896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694" y="1293214"/>
            <a:ext cx="1746860" cy="132398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E356639-9BCA-EAFC-BB6C-872FCC435C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9697" y="991535"/>
            <a:ext cx="1491406" cy="168203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F28F108-8EFF-B957-60BD-A861B1C816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4593" y="4139723"/>
            <a:ext cx="1491407" cy="130256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0371800-DB73-5F1A-8558-08FF211987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7398" y="4139723"/>
            <a:ext cx="1491407" cy="1418458"/>
          </a:xfrm>
          <a:prstGeom prst="rect">
            <a:avLst/>
          </a:prstGeom>
        </p:spPr>
      </p:pic>
      <p:sp>
        <p:nvSpPr>
          <p:cNvPr id="13" name="Retângulo 1">
            <a:extLst>
              <a:ext uri="{FF2B5EF4-FFF2-40B4-BE49-F238E27FC236}">
                <a16:creationId xmlns:a16="http://schemas.microsoft.com/office/drawing/2014/main" id="{1DF6A7E0-70F0-84CA-7B52-C979517CA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5990" y="2685774"/>
            <a:ext cx="25445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dirty="0">
                <a:latin typeface="+mn-lt"/>
                <a:cs typeface="+mn-cs"/>
              </a:rPr>
              <a:t>Auxílio por incapacidade temporária</a:t>
            </a:r>
          </a:p>
        </p:txBody>
      </p:sp>
      <p:sp>
        <p:nvSpPr>
          <p:cNvPr id="14" name="Retângulo 1">
            <a:extLst>
              <a:ext uri="{FF2B5EF4-FFF2-40B4-BE49-F238E27FC236}">
                <a16:creationId xmlns:a16="http://schemas.microsoft.com/office/drawing/2014/main" id="{588FEC42-D799-B276-88D7-72BB43D36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1582" y="2698812"/>
            <a:ext cx="2544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dirty="0">
                <a:latin typeface="+mn-lt"/>
                <a:cs typeface="+mn-cs"/>
              </a:rPr>
              <a:t>Salário-maternidade</a:t>
            </a:r>
          </a:p>
        </p:txBody>
      </p:sp>
      <p:sp>
        <p:nvSpPr>
          <p:cNvPr id="15" name="Retângulo 1">
            <a:extLst>
              <a:ext uri="{FF2B5EF4-FFF2-40B4-BE49-F238E27FC236}">
                <a16:creationId xmlns:a16="http://schemas.microsoft.com/office/drawing/2014/main" id="{883DFE63-9B41-EE2C-B060-D990AC822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031" y="5657261"/>
            <a:ext cx="2544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dirty="0">
                <a:latin typeface="+mn-lt"/>
                <a:cs typeface="+mn-cs"/>
              </a:rPr>
              <a:t>Auxílio-reclusão</a:t>
            </a:r>
          </a:p>
        </p:txBody>
      </p:sp>
      <p:sp>
        <p:nvSpPr>
          <p:cNvPr id="16" name="Retângulo 1">
            <a:extLst>
              <a:ext uri="{FF2B5EF4-FFF2-40B4-BE49-F238E27FC236}">
                <a16:creationId xmlns:a16="http://schemas.microsoft.com/office/drawing/2014/main" id="{49A2863F-2850-FC54-94C0-BF6233662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836" y="5657261"/>
            <a:ext cx="2544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dirty="0">
                <a:latin typeface="+mn-lt"/>
                <a:cs typeface="+mn-cs"/>
              </a:rPr>
              <a:t>Pensão por morte</a:t>
            </a:r>
          </a:p>
        </p:txBody>
      </p:sp>
      <p:sp>
        <p:nvSpPr>
          <p:cNvPr id="17" name="Retângulo 1">
            <a:extLst>
              <a:ext uri="{FF2B5EF4-FFF2-40B4-BE49-F238E27FC236}">
                <a16:creationId xmlns:a16="http://schemas.microsoft.com/office/drawing/2014/main" id="{6647175A-3E52-41AC-8142-B7E89ED9F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26" y="884452"/>
            <a:ext cx="22304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ctr" eaLnBrk="1" hangingPunct="1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rgbClr val="374C1E"/>
                </a:solidFill>
              </a:rPr>
              <a:t>Segurado</a:t>
            </a:r>
            <a:endParaRPr lang="pt-BR" altLang="pt-BR" sz="3200" dirty="0">
              <a:latin typeface="+mn-lt"/>
              <a:cs typeface="+mn-cs"/>
            </a:endParaRPr>
          </a:p>
        </p:txBody>
      </p:sp>
      <p:sp>
        <p:nvSpPr>
          <p:cNvPr id="18" name="Retângulo 1">
            <a:extLst>
              <a:ext uri="{FF2B5EF4-FFF2-40B4-BE49-F238E27FC236}">
                <a16:creationId xmlns:a16="http://schemas.microsoft.com/office/drawing/2014/main" id="{8BC2828B-2FF5-47B6-B7A1-496EC57B2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25" y="3525335"/>
            <a:ext cx="29591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ctr" eaLnBrk="1" hangingPunct="1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rgbClr val="374C1E"/>
                </a:solidFill>
              </a:rPr>
              <a:t>Dependentes</a:t>
            </a:r>
            <a:endParaRPr lang="pt-BR" altLang="pt-BR" sz="3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758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6531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275FB829B100408C577D9474A4A180" ma:contentTypeVersion="12" ma:contentTypeDescription="Create a new document." ma:contentTypeScope="" ma:versionID="7990592a8419d281e423321ace7d1c4b">
  <xsd:schema xmlns:xsd="http://www.w3.org/2001/XMLSchema" xmlns:xs="http://www.w3.org/2001/XMLSchema" xmlns:p="http://schemas.microsoft.com/office/2006/metadata/properties" xmlns:ns2="a1351b65-6c40-4f12-b0b0-9970526d6564" xmlns:ns3="f6d0d7f7-cd26-4682-a005-b4793d9a9561" targetNamespace="http://schemas.microsoft.com/office/2006/metadata/properties" ma:root="true" ma:fieldsID="65d7d7b8cb9c4786c238ab4975ce16da" ns2:_="" ns3:_="">
    <xsd:import namespace="a1351b65-6c40-4f12-b0b0-9970526d6564"/>
    <xsd:import namespace="f6d0d7f7-cd26-4682-a005-b4793d9a95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51b65-6c40-4f12-b0b0-9970526d65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2e61717-d90c-407f-8ff1-20c07df31b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d0d7f7-cd26-4682-a005-b4793d9a956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8e49be2-628d-4249-91cd-ec8b3dd41fa3}" ma:internalName="TaxCatchAll" ma:showField="CatchAllData" ma:web="f6d0d7f7-cd26-4682-a005-b4793d9a95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1351b65-6c40-4f12-b0b0-9970526d6564">
      <Terms xmlns="http://schemas.microsoft.com/office/infopath/2007/PartnerControls"/>
    </lcf76f155ced4ddcb4097134ff3c332f>
    <TaxCatchAll xmlns="f6d0d7f7-cd26-4682-a005-b4793d9a9561" xsi:nil="true"/>
    <SharedWithUsers xmlns="f6d0d7f7-cd26-4682-a005-b4793d9a9561">
      <UserInfo>
        <DisplayName/>
        <AccountId xsi:nil="true"/>
        <AccountType/>
      </UserInfo>
    </SharedWithUsers>
    <MediaLengthInSeconds xmlns="a1351b65-6c40-4f12-b0b0-9970526d6564" xsi:nil="true"/>
  </documentManagement>
</p:properties>
</file>

<file path=customXml/itemProps1.xml><?xml version="1.0" encoding="utf-8"?>
<ds:datastoreItem xmlns:ds="http://schemas.openxmlformats.org/officeDocument/2006/customXml" ds:itemID="{A2372D27-6F89-434F-AB56-E82B7628A6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41FE07-8A85-473A-BCD9-51BDA1E374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351b65-6c40-4f12-b0b0-9970526d6564"/>
    <ds:schemaRef ds:uri="f6d0d7f7-cd26-4682-a005-b4793d9a95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349753-F3E1-4E1B-9850-12685F2C89EE}">
  <ds:schemaRefs>
    <ds:schemaRef ds:uri="http://schemas.microsoft.com/office/2006/metadata/properties"/>
    <ds:schemaRef ds:uri="http://schemas.microsoft.com/office/infopath/2007/PartnerControls"/>
    <ds:schemaRef ds:uri="a1351b65-6c40-4f12-b0b0-9970526d6564"/>
    <ds:schemaRef ds:uri="f6d0d7f7-cd26-4682-a005-b4793d9a956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419</Words>
  <Application>Microsoft Office PowerPoint</Application>
  <PresentationFormat>Widescreen</PresentationFormat>
  <Paragraphs>59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Wingdings</vt:lpstr>
      <vt:lpstr>Tema do Office</vt:lpstr>
      <vt:lpstr>Personalizar design</vt:lpstr>
      <vt:lpstr>1_Personalizar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Carolina da Costa Zannon Carneiro</dc:creator>
  <cp:lastModifiedBy>Graciele Dantas Rosendo Viana</cp:lastModifiedBy>
  <cp:revision>27</cp:revision>
  <dcterms:created xsi:type="dcterms:W3CDTF">2020-09-28T16:26:25Z</dcterms:created>
  <dcterms:modified xsi:type="dcterms:W3CDTF">2023-11-29T13:18:05Z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0x01010062275FB829B100408C577D9474A4A180</vt:lpwstr>
  </property>
  <property fmtid="{D5CDD505-2E9C-101B-9397-08002B2CF9AE}" pid="3" name="Order">
    <vt:r8>474000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  <property fmtid="{D5CDD505-2E9C-101B-9397-08002B2CF9AE}" pid="7" name="MediaServiceImageTags">
    <vt:lpwstr/>
  </property>
</Properties>
</file>