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8"/>
    <a:srgbClr val="AAABAC"/>
    <a:srgbClr val="37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69" y="4678529"/>
            <a:ext cx="11472909" cy="1139627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70" y="5910232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1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50539A-57F9-46E9-A667-B4FB70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38FAB-8851-4293-8F81-8433C86F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9B10-A934-4E09-AE26-8AC6F13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DE433-B2BB-4674-8163-8B1B8A18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F26DA-E177-4470-B19F-A597B04D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A2306-40B9-4164-95AF-AAD80E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9F1D27-551E-49D2-99B3-7D58ED0D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21DF-6C07-4611-8B0E-F7537AEE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E80C7-42D2-4C0B-80A9-7F69466A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B9A6E9-A869-4C18-8920-CA4DD106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6E579-EB78-46E5-8A3C-07C792E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1B0E8-065E-4241-9492-73A42D8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93D37-97A2-46DC-82F6-5D4F817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74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B08B-18FF-477E-A047-2A72123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E80989-390D-4D60-8BB7-3432D2D1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4C9CAB-70FC-4557-9EB7-180DFC57A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F8C84-2280-4DD9-AA89-962CEF5E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AA9A58-0831-4759-8EA7-E6D06EB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C77D7-B208-4E0C-AC55-F34945C1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3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3D5A9-CF2F-4908-87C1-420DF42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2C90F-980E-4F85-B77A-D727E58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C106C-FE99-497A-9980-4CCAFC0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FB459-65E3-4E22-B10F-DDCABAD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C9899B-75A0-47BD-B329-0E65A70E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72F44B-7889-42BF-8858-D9646385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3DB8E-C3FD-445C-A573-3AF0DB0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A977E-BEA6-44BA-B488-E8C98D1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D0779-E02A-4588-BB52-74F39C0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9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EFC1B553-5FBD-4348-A57A-969B1AE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35007"/>
            <a:ext cx="92177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09F2-51B2-4C92-B5B0-4E4DC58D86DC}"/>
              </a:ext>
            </a:extLst>
          </p:cNvPr>
          <p:cNvSpPr txBox="1"/>
          <p:nvPr/>
        </p:nvSpPr>
        <p:spPr>
          <a:xfrm>
            <a:off x="318052" y="1980560"/>
            <a:ext cx="712143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374C1E"/>
                </a:solidFill>
              </a:rPr>
              <a:t>Por que é importante </a:t>
            </a:r>
          </a:p>
          <a:p>
            <a:r>
              <a:rPr lang="en-US" sz="5000" b="1" dirty="0">
                <a:solidFill>
                  <a:srgbClr val="374C1E"/>
                </a:solidFill>
              </a:rPr>
              <a:t>planejar a aposentadoria?</a:t>
            </a:r>
          </a:p>
          <a:p>
            <a:r>
              <a:rPr lang="pt-BR" sz="2400" dirty="0">
                <a:solidFill>
                  <a:srgbClr val="374C1E"/>
                </a:solidFill>
              </a:rPr>
              <a:t>SURPC/SPREV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523479-35BD-4695-B6FE-F1065FB6D2AD}"/>
              </a:ext>
            </a:extLst>
          </p:cNvPr>
          <p:cNvSpPr txBox="1"/>
          <p:nvPr/>
        </p:nvSpPr>
        <p:spPr>
          <a:xfrm>
            <a:off x="0" y="6047162"/>
            <a:ext cx="12218504" cy="810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D57B437E-5E70-4D04-9A68-8DA42F5C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95" y="6067315"/>
            <a:ext cx="3181794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6E3707C-DE36-4455-A2AA-A11456B9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2" y="0"/>
            <a:ext cx="11672536" cy="6453547"/>
          </a:xfrm>
          <a:prstGeom prst="rect">
            <a:avLst/>
          </a:prstGeom>
        </p:spPr>
      </p:pic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4CFE50-CF75-4972-A85A-3AA807268752}"/>
              </a:ext>
            </a:extLst>
          </p:cNvPr>
          <p:cNvSpPr txBox="1"/>
          <p:nvPr/>
        </p:nvSpPr>
        <p:spPr>
          <a:xfrm>
            <a:off x="10336696" y="5950226"/>
            <a:ext cx="1855304" cy="503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CC5BE6-3DB2-4093-8A58-80EE0C8C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26957" cy="644055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CC741F-9FE8-46C3-8350-0456CD298858}"/>
              </a:ext>
            </a:extLst>
          </p:cNvPr>
          <p:cNvSpPr txBox="1"/>
          <p:nvPr/>
        </p:nvSpPr>
        <p:spPr>
          <a:xfrm>
            <a:off x="10267044" y="5937235"/>
            <a:ext cx="1924955" cy="503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5A9BA9-39E8-4ADF-95E6-DD5B8A2C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98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DD6366-660D-422B-9F87-59DAF613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427304"/>
          </a:xfrm>
          <a:prstGeom prst="rect">
            <a:avLst/>
          </a:prstGeom>
          <a:solidFill>
            <a:srgbClr val="F3F7F8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900D49-AEF4-44D7-B2B9-A64FE144F913}"/>
              </a:ext>
            </a:extLst>
          </p:cNvPr>
          <p:cNvSpPr txBox="1"/>
          <p:nvPr/>
        </p:nvSpPr>
        <p:spPr>
          <a:xfrm>
            <a:off x="10800522" y="5976730"/>
            <a:ext cx="1391478" cy="450574"/>
          </a:xfrm>
          <a:prstGeom prst="rect">
            <a:avLst/>
          </a:prstGeom>
          <a:solidFill>
            <a:srgbClr val="F3F7F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A6DD8B-B3F1-4E1F-9A33-620A8A81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36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7D967D-9F29-4DFD-A77C-2E8A3D87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2893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B0ACEB-ADAF-499B-841D-C683FEDB2151}"/>
              </a:ext>
            </a:extLst>
          </p:cNvPr>
          <p:cNvSpPr txBox="1"/>
          <p:nvPr/>
        </p:nvSpPr>
        <p:spPr>
          <a:xfrm>
            <a:off x="10800522" y="5976730"/>
            <a:ext cx="1391478" cy="450574"/>
          </a:xfrm>
          <a:prstGeom prst="rect">
            <a:avLst/>
          </a:prstGeom>
          <a:solidFill>
            <a:srgbClr val="F3F7F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6F1F4A-FEF9-4FED-A140-51D489A2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0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902E4E-0BEA-4AFD-8500-B7D7B18FDD7D}"/>
              </a:ext>
            </a:extLst>
          </p:cNvPr>
          <p:cNvSpPr txBox="1"/>
          <p:nvPr/>
        </p:nvSpPr>
        <p:spPr>
          <a:xfrm>
            <a:off x="4464325" y="1892785"/>
            <a:ext cx="28555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374C1E"/>
                </a:solidFill>
              </a:rPr>
              <a:t>Obrigado</a:t>
            </a:r>
            <a:r>
              <a:rPr lang="en-US" sz="5000" b="1" dirty="0">
                <a:solidFill>
                  <a:srgbClr val="374C1E"/>
                </a:solidFill>
              </a:rPr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4B2877-C508-4E31-A027-54C5232123AE}"/>
              </a:ext>
            </a:extLst>
          </p:cNvPr>
          <p:cNvSpPr txBox="1"/>
          <p:nvPr/>
        </p:nvSpPr>
        <p:spPr>
          <a:xfrm>
            <a:off x="3209271" y="2951946"/>
            <a:ext cx="5390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Mauricio Dias </a:t>
            </a:r>
            <a:r>
              <a:rPr lang="pt-BR" sz="2000" b="1" dirty="0" err="1"/>
              <a:t>Leister</a:t>
            </a:r>
            <a:endParaRPr lang="pt-BR" sz="2000" b="1" dirty="0"/>
          </a:p>
          <a:p>
            <a:pPr algn="ctr"/>
            <a:r>
              <a:rPr lang="pt-BR" dirty="0"/>
              <a:t>Subsecretaria do Regime de Previdência Complementar</a:t>
            </a:r>
          </a:p>
          <a:p>
            <a:pPr algn="ctr"/>
            <a:r>
              <a:rPr lang="pt-BR" dirty="0"/>
              <a:t>Secretaria de Previdência</a:t>
            </a: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B8774279-8074-41F9-A0CA-F29A89A73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1" y="4118000"/>
            <a:ext cx="5757144" cy="18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Elaine Cavalcanti</cp:lastModifiedBy>
  <cp:revision>12</cp:revision>
  <dcterms:created xsi:type="dcterms:W3CDTF">2020-09-28T16:26:25Z</dcterms:created>
  <dcterms:modified xsi:type="dcterms:W3CDTF">2021-10-29T13:28:08Z</dcterms:modified>
</cp:coreProperties>
</file>