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7F8"/>
    <a:srgbClr val="AAABAC"/>
    <a:srgbClr val="374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3AABA-8865-4FD1-94B5-0D7099366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69" y="4678529"/>
            <a:ext cx="11472909" cy="1139627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F80AFC-AB33-4BB5-B003-7FFCB512F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70" y="5910232"/>
            <a:ext cx="11472908" cy="5615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374C1E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01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5448F-EF9C-449E-A6E1-8CFC0D91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D98121-8211-4589-9A77-85AFB2BB5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BF7449-CB29-4E82-AF43-BBC92ABB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ECC8A4-C28F-46DD-93F7-881406C3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32961E-FBBB-4A0B-9411-8945ECD5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60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61ACE7-136B-4DD4-A44D-E29DB74AF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CD0E99-EF60-4091-97C4-B2E80F9FA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D886B-C6EB-4D1B-B712-F7D2B263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EECD8C-873F-437F-BD55-95D15077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6F7587-1352-4E8D-8DD1-DE2D46DC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80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384CF-E54C-4BCF-9206-C077A18E2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05" y="0"/>
            <a:ext cx="9144000" cy="928379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5438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63AC0-1116-42F4-81C7-314A13D4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E0A4E8-4303-424E-9397-7664015A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0BF9C2-543E-42D4-B5DC-9F0C01D2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69492A-2B6A-48E7-ABF3-46B1C564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50539A-57F9-46E9-A667-B4FB7007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04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820B7-C087-4781-A7A4-98207AF0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59F259-ED32-4424-9D12-E97915C19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350EA3-E679-42B0-8662-EDAE12B0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D5AF78-D684-4A54-9AD8-6FB2D761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D38FAB-8851-4293-8F81-8433C86F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15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BA828-768B-414B-874C-7CED8E78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4F672E-A3D9-4BD9-89AC-6D90C26B2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D6263A-8410-4B65-95A9-0FEEE4869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F6DDF1-5B2D-4280-94BD-1883C944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B1D915-0774-4D50-A82F-8549EDCE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559B10-A934-4E09-AE26-8AC6F13F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159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895CA-01CE-43DF-9A64-831CE37D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E36BE3-47D4-4FBF-AF8D-283BC856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A7D11FF-0524-4BE2-B99B-0D259DEA8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E59140-5290-439F-82A5-A7B9585B5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53D4D9-3ED5-48E5-967A-9059BF13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9EF9F4-E0F2-4BB4-84BB-1075F7A4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799F95-2412-48CC-B8B5-8A3B34F9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8DE433-B2BB-4674-8163-8B1B8A18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352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EA030-DFCC-4F0D-93E8-7B461EB2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480B05-DFF5-431C-A4C7-D62D380D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EDD208-0F1B-4ACF-8BA7-0FB953D1D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4F26DA-E177-4470-B19F-A597B04D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033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8EA2306-40B9-4164-95AF-AAD80E71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FB6FE0-E449-4C78-BFDA-8323CA4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9F1D27-551E-49D2-99B3-7D58ED0D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95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621DF-6C07-4611-8B0E-F7537AEE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2E80C7-42D2-4C0B-80A9-7F69466AE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B9A6E9-A869-4C18-8920-CA4DD1068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96E579-EB78-46E5-8A3C-07C792E1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81B0E8-065E-4241-9492-73A42D82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193D37-97A2-46DC-82F6-5D4F8175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27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60861-25C7-45AF-900D-FA50F5CA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E1C6B1-B82B-4C97-9290-F86E6D738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95FD2-4D64-4A40-A379-0FE1825A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B97AA6-F6F9-4CE6-A494-EF33BC4E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520802-0878-4F3B-985D-AEA5798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745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0B08B-18FF-477E-A047-2A721231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0E80989-390D-4D60-8BB7-3432D2D12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4C9CAB-70FC-4557-9EB7-180DFC57A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BF8C84-2280-4DD9-AA89-962CEF5E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AA9A58-0831-4759-8EA7-E6D06EB5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EC77D7-B208-4E0C-AC55-F34945C1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03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286CD-761B-4A8A-937E-E68A22C6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2725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D33D5A9-CF2F-4908-87C1-420DF421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32C90F-980E-4F85-B77A-D727E588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EC106C-FE99-497A-9980-4CCAFC0F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CFB459-65E3-4E22-B10F-DDCABADF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53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C9899B-75A0-47BD-B329-0E65A70EA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72F44B-7889-42BF-8858-D96463855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F3DB8E-C3FD-445C-A573-3AF0DB0B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8D30CA-DFC6-476F-B642-2F593E679E20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EA977E-BEA6-44BA-B488-E8C98D1A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D0779-E02A-4588-BB52-74F39C00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98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C649D-5C7A-444F-A82E-D04C487D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374C1E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68059F-C1DF-4A48-9EB3-611B0192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74C1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6F905B-78D0-46FC-8416-576FFF5E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43C78D-7A9F-4B7D-9CD3-41D46E4B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11C1CA-44A1-4A5B-9639-68F7539A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97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07779-CD7B-434C-A9B2-8A060032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910E28-4234-4D8D-86F9-A6B8569A4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AB2441-2A7D-4645-940A-C3C72C4FB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54E2E0-7B6F-41AA-8FC0-F4144A80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709FA9-5C8F-48E7-BEBD-4F70C5A9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4D5CEB-13D7-4E45-AF1F-7CC9713F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4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B4A17-18CF-421B-AED0-751150BC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40E00A-2DC5-4915-BC77-26FCF89B7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690B41-F99F-4ABD-92B8-308D88FE2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C13F8C-344C-4BFC-A3F8-CFDFC84B7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5C9F0B1-D52E-4C40-BD26-911EED8DA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640F3D-A92A-4780-962A-0F11E15E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FF2A69-5F8C-4AC2-8ECE-1822FE34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F04629-D7D3-4C4A-BC58-39945753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23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2E574-8EAF-4F6B-BDE5-E226F21B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8EB2F6-1FFE-4252-9FD6-A1F45449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54E7FE-45AD-4830-BFDF-1585996A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8B52EA-9CBF-4C08-A3D4-0D5ED5D9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6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A3F809-6580-4B0D-973D-51D2216D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559DA4-1BFD-4869-B6F9-42A166DE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D95C4F-3D01-4503-8E5A-D80D7C9C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29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9F335-2392-4F6D-9A41-D477795E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B9C311-7CE4-4474-80DC-BEE182B2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71C48D-BF59-4939-9D50-1E5F49F1A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9A958F-CDCF-4D78-A701-51F8BEEB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9B3EB9-8987-46C3-B61B-7152C19B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3046CF-FB67-4C4D-BB23-04572DFD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75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8A746-65DB-4B22-87CA-E017C21B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E2378D-17CA-4778-9FB1-BD0842A68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222D17-7106-4A0F-91BC-A8758B79A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42E9C5-2739-4E71-BF1C-6AE7929F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E6677A-40DE-44AB-A72D-CE1679E6A764}" type="datetimeFigureOut">
              <a:rPr lang="pt-BR" smtClean="0"/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5A96D0-6370-4D62-A54B-68BD5820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FE19A3-3ED9-437E-8F91-CDA08052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68DDF-5BD5-43A8-9369-48A914C01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66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09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id="{EFC1B553-5FBD-4348-A57A-969B1AE9D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35007"/>
            <a:ext cx="921774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8DC59B4-4DF2-4B1C-A40D-1FB66689E0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9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78609F2-51B2-4C92-B5B0-4E4DC58D86DC}"/>
              </a:ext>
            </a:extLst>
          </p:cNvPr>
          <p:cNvSpPr txBox="1"/>
          <p:nvPr/>
        </p:nvSpPr>
        <p:spPr>
          <a:xfrm>
            <a:off x="318052" y="1980560"/>
            <a:ext cx="712143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374C1E"/>
                </a:solidFill>
              </a:rPr>
              <a:t>Por que é importante </a:t>
            </a:r>
          </a:p>
          <a:p>
            <a:r>
              <a:rPr lang="en-US" sz="5000" b="1" dirty="0">
                <a:solidFill>
                  <a:srgbClr val="374C1E"/>
                </a:solidFill>
              </a:rPr>
              <a:t>planejar a aposentadoria?</a:t>
            </a:r>
          </a:p>
          <a:p>
            <a:r>
              <a:rPr lang="pt-BR" sz="2400" dirty="0">
                <a:solidFill>
                  <a:srgbClr val="374C1E"/>
                </a:solidFill>
              </a:rPr>
              <a:t>SURPC/SPREV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A523479-35BD-4695-B6FE-F1065FB6D2AD}"/>
              </a:ext>
            </a:extLst>
          </p:cNvPr>
          <p:cNvSpPr txBox="1"/>
          <p:nvPr/>
        </p:nvSpPr>
        <p:spPr>
          <a:xfrm>
            <a:off x="0" y="6047162"/>
            <a:ext cx="12218504" cy="810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D57B437E-5E70-4D04-9A68-8DA42F5CF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95" y="6067315"/>
            <a:ext cx="3181794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6E3707C-DE36-4455-A2AA-A11456B97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32" y="0"/>
            <a:ext cx="11672536" cy="6453547"/>
          </a:xfrm>
          <a:prstGeom prst="rect">
            <a:avLst/>
          </a:prstGeom>
        </p:spPr>
      </p:pic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75668B-DD32-45CD-9AFD-FC43DA53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2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4CFE50-CF75-4972-A85A-3AA807268752}"/>
              </a:ext>
            </a:extLst>
          </p:cNvPr>
          <p:cNvSpPr txBox="1"/>
          <p:nvPr/>
        </p:nvSpPr>
        <p:spPr>
          <a:xfrm>
            <a:off x="10336696" y="5950226"/>
            <a:ext cx="1855304" cy="503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11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1CC5BE6-3DB2-4093-8A58-80EE0C8CE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1926957" cy="644055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2CC741F-9FE8-46C3-8350-0456CD298858}"/>
              </a:ext>
            </a:extLst>
          </p:cNvPr>
          <p:cNvSpPr txBox="1"/>
          <p:nvPr/>
        </p:nvSpPr>
        <p:spPr>
          <a:xfrm>
            <a:off x="10267044" y="5937235"/>
            <a:ext cx="1924955" cy="503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5A9BA9-39E8-4ADF-95E6-DD5B8A2C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998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7DD6366-660D-422B-9F87-59DAF6134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427304"/>
          </a:xfrm>
          <a:prstGeom prst="rect">
            <a:avLst/>
          </a:prstGeom>
          <a:solidFill>
            <a:srgbClr val="F3F7F8"/>
          </a:solidFill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0900D49-AEF4-44D7-B2B9-A64FE144F913}"/>
              </a:ext>
            </a:extLst>
          </p:cNvPr>
          <p:cNvSpPr txBox="1"/>
          <p:nvPr/>
        </p:nvSpPr>
        <p:spPr>
          <a:xfrm>
            <a:off x="10800522" y="5976730"/>
            <a:ext cx="1391478" cy="450574"/>
          </a:xfrm>
          <a:prstGeom prst="rect">
            <a:avLst/>
          </a:prstGeom>
          <a:solidFill>
            <a:srgbClr val="F3F7F8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A6DD8B-B3F1-4E1F-9A33-620A8A81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336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F7D967D-9F29-4DFD-A77C-2E8A3D87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42893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EB0ACEB-ADAF-499B-841D-C683FEDB2151}"/>
              </a:ext>
            </a:extLst>
          </p:cNvPr>
          <p:cNvSpPr txBox="1"/>
          <p:nvPr/>
        </p:nvSpPr>
        <p:spPr>
          <a:xfrm>
            <a:off x="10800522" y="5976730"/>
            <a:ext cx="1391478" cy="450574"/>
          </a:xfrm>
          <a:prstGeom prst="rect">
            <a:avLst/>
          </a:prstGeom>
          <a:solidFill>
            <a:srgbClr val="F3F7F8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26F1F4A-FEF9-4FED-A140-51D489A2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665" y="6453547"/>
            <a:ext cx="671051" cy="365125"/>
          </a:xfrm>
          <a:prstGeom prst="rect">
            <a:avLst/>
          </a:prstGeom>
        </p:spPr>
        <p:txBody>
          <a:bodyPr/>
          <a:lstStyle/>
          <a:p>
            <a:fld id="{38DC59B4-4DF2-4B1C-A40D-1FB66689E0E4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308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E902E4E-0BEA-4AFD-8500-B7D7B18FDD7D}"/>
              </a:ext>
            </a:extLst>
          </p:cNvPr>
          <p:cNvSpPr txBox="1"/>
          <p:nvPr/>
        </p:nvSpPr>
        <p:spPr>
          <a:xfrm>
            <a:off x="4464325" y="1892785"/>
            <a:ext cx="28555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374C1E"/>
                </a:solidFill>
              </a:rPr>
              <a:t>Obrigado</a:t>
            </a:r>
            <a:r>
              <a:rPr lang="en-US" sz="5000" b="1" dirty="0">
                <a:solidFill>
                  <a:srgbClr val="374C1E"/>
                </a:solidFill>
              </a:rPr>
              <a:t>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4B2877-C508-4E31-A027-54C5232123AE}"/>
              </a:ext>
            </a:extLst>
          </p:cNvPr>
          <p:cNvSpPr txBox="1"/>
          <p:nvPr/>
        </p:nvSpPr>
        <p:spPr>
          <a:xfrm>
            <a:off x="3209271" y="2951946"/>
            <a:ext cx="53907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/>
              <a:t>Mauricio Dias </a:t>
            </a:r>
            <a:r>
              <a:rPr lang="pt-BR" sz="2000" b="1" dirty="0" err="1"/>
              <a:t>Leister</a:t>
            </a:r>
            <a:endParaRPr lang="pt-BR" sz="2000" b="1" dirty="0"/>
          </a:p>
          <a:p>
            <a:pPr algn="ctr"/>
            <a:r>
              <a:rPr lang="pt-BR" dirty="0"/>
              <a:t>Subsecretaria do Regime de Previdência Complementar</a:t>
            </a:r>
          </a:p>
          <a:p>
            <a:pPr algn="ctr"/>
            <a:r>
              <a:rPr lang="pt-BR" dirty="0"/>
              <a:t>Secretaria de Previdência</a:t>
            </a:r>
          </a:p>
        </p:txBody>
      </p:sp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B8774279-8074-41F9-A0CA-F29A89A73A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71" y="4118000"/>
            <a:ext cx="5757144" cy="18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7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27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da Costa Zannon Carneiro</dc:creator>
  <cp:lastModifiedBy>Elaine Cristina Cavalcanti Sales - SPREV</cp:lastModifiedBy>
  <cp:revision>12</cp:revision>
  <dcterms:created xsi:type="dcterms:W3CDTF">2020-09-28T16:26:25Z</dcterms:created>
  <dcterms:modified xsi:type="dcterms:W3CDTF">2021-11-17T13:46:55Z</dcterms:modified>
</cp:coreProperties>
</file>