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4040" r:id="rId5"/>
  </p:sldMasterIdLst>
  <p:notesMasterIdLst>
    <p:notesMasterId r:id="rId12"/>
  </p:notesMasterIdLst>
  <p:sldIdLst>
    <p:sldId id="256" r:id="rId6"/>
    <p:sldId id="602" r:id="rId7"/>
    <p:sldId id="764" r:id="rId8"/>
    <p:sldId id="263" r:id="rId9"/>
    <p:sldId id="281" r:id="rId10"/>
    <p:sldId id="603" r:id="rId11"/>
  </p:sldIdLst>
  <p:sldSz cx="12192000" cy="6858000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A9C62E-C649-F6B1-B867-CC3E1F424A57}" name="Maria Eduarda Ascariz" initials="MEA" userId="S::mascariz@brssz.com::ef191322-4a88-494c-91a1-52217615cc84" providerId="AD"/>
  <p188:author id="{59EE74A5-234B-58BB-AACE-225503D00265}" name="Maria Eduarda Ascariz" initials="ME" userId="S::eduarda.ascariz@portodesantos.gov.br::ef191322-4a88-494c-91a1-52217615cc8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no Tolino" initials="BT" lastIdx="4" clrIdx="0">
    <p:extLst>
      <p:ext uri="{19B8F6BF-5375-455C-9EA6-DF929625EA0E}">
        <p15:presenceInfo xmlns:p15="http://schemas.microsoft.com/office/powerpoint/2012/main" userId="S::btolino@brssz.com::8e5da17c-6a0a-44fc-b13a-8efd053953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2D55"/>
    <a:srgbClr val="00501E"/>
    <a:srgbClr val="008933"/>
    <a:srgbClr val="2B65B3"/>
    <a:srgbClr val="FF0000"/>
    <a:srgbClr val="E46C0A"/>
    <a:srgbClr val="9DCCE6"/>
    <a:srgbClr val="15709F"/>
    <a:srgbClr val="F6CD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ommentAuthors" Target="commentAuthor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19E0F93-FB2F-6D1D-771B-029A28B06C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4F6823D-A8C7-BF44-65E4-D8357DE243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75536D2A-708F-4DA1-92DC-7D67620CADCD}" type="datetimeFigureOut">
              <a:rPr lang="pt-BR"/>
              <a:pPr>
                <a:defRPr/>
              </a:pPr>
              <a:t>17/08/2025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0B229169-18F8-E987-6ECC-566CF9816B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E1A4AED2-97DF-3230-CED9-BE5DCAB8E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631D19-B9F9-6E28-E1F2-3DC70FAC92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6DFA7A-4E73-BD09-FE63-1E1301F31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5139E0A-AB7F-4463-96F2-C2243174F9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>
            <a:extLst>
              <a:ext uri="{FF2B5EF4-FFF2-40B4-BE49-F238E27FC236}">
                <a16:creationId xmlns:a16="http://schemas.microsoft.com/office/drawing/2014/main" id="{7EFA3014-0202-5807-4250-D65F78B95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81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34DF12A4-CFD2-4A49-946F-8F7AF53DA0E9}"/>
              </a:ext>
            </a:extLst>
          </p:cNvPr>
          <p:cNvCxnSpPr/>
          <p:nvPr userDrawn="1"/>
        </p:nvCxnSpPr>
        <p:spPr>
          <a:xfrm>
            <a:off x="6043613" y="4933950"/>
            <a:ext cx="6148387" cy="0"/>
          </a:xfrm>
          <a:prstGeom prst="line">
            <a:avLst/>
          </a:prstGeom>
          <a:ln w="28575" cmpd="sng">
            <a:solidFill>
              <a:srgbClr val="008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m 8">
            <a:extLst>
              <a:ext uri="{FF2B5EF4-FFF2-40B4-BE49-F238E27FC236}">
                <a16:creationId xmlns:a16="http://schemas.microsoft.com/office/drawing/2014/main" id="{92B9B96D-1BD1-7199-FB55-C1E57DA379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2578100"/>
            <a:ext cx="4305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Placeholder 2"/>
          <p:cNvSpPr>
            <a:spLocks noGrp="1"/>
          </p:cNvSpPr>
          <p:nvPr>
            <p:ph type="body" idx="1"/>
          </p:nvPr>
        </p:nvSpPr>
        <p:spPr>
          <a:xfrm>
            <a:off x="6056312" y="4372610"/>
            <a:ext cx="4903788" cy="561340"/>
          </a:xfrm>
        </p:spPr>
        <p:txBody>
          <a:bodyPr anchor="ctr"/>
          <a:lstStyle>
            <a:lvl1pPr marL="0" indent="0" algn="l">
              <a:buNone/>
              <a:defRPr sz="2400" b="1">
                <a:solidFill>
                  <a:srgbClr val="002D5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10"/>
          </p:nvPr>
        </p:nvSpPr>
        <p:spPr>
          <a:xfrm>
            <a:off x="6043613" y="4967603"/>
            <a:ext cx="4916487" cy="454982"/>
          </a:xfrm>
        </p:spPr>
        <p:txBody>
          <a:bodyPr anchor="ctr"/>
          <a:lstStyle>
            <a:lvl1pPr marL="0" indent="0" algn="l">
              <a:buNone/>
              <a:defRPr sz="1600" b="1">
                <a:solidFill>
                  <a:srgbClr val="00893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83473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A24B9-8C9F-37AD-9825-D440ADDD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8FC06-C1E3-45F4-A623-A18DC061E676}" type="datetimeFigureOut">
              <a:rPr lang="en-US"/>
              <a:pPr>
                <a:defRPr/>
              </a:pPr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C2311-B8F9-58AB-3DB7-94A51F96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2BE4F-4C0D-1374-CA09-6527E00E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154D4-D978-4E6B-8A64-04CD4BF28F6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2102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CE907-2AA4-FF1E-4A7A-F600F14D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7C248-30F4-4963-B1E7-22864D75B3CC}" type="datetimeFigureOut">
              <a:rPr lang="en-US"/>
              <a:pPr>
                <a:defRPr/>
              </a:pPr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F0D66-90BE-9604-FE8B-DB834691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62ED-1730-09A6-CA4F-82EA0D5E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FFC65-8445-4018-8536-95842378696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56118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60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6D7D7-4D03-3E91-1CD0-CA0F48179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1D56D1-2C8C-DA21-9D3B-C2597004F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896130-8357-5156-7FA2-2CA0E507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103BBA-EE5D-B86D-6D92-2348161A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D9BBE0-1545-76C0-F908-27F11C0A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568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4907CD-E8BD-0223-54F1-FEDC441E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50E030-4687-D41E-4023-3558D4322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EA64FC-89BC-4A14-B111-6DB9D889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F34FEC-54EF-65C3-6FBB-74EB77D1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27ABD8-EE3F-EF05-2C7C-30D46BDC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892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BA6F2-C27D-3282-7FA9-7778A595B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072872-E124-309F-9A30-927E9250E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4847AF-64D1-2457-91EA-CE476FF7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DA5D24-DCFA-AFF3-0C3E-217174DC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B2F2D0-B37E-4CB8-62CA-64F58120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516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0EF2BD-5157-543F-CF01-ABC6F99F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780A7D-0FE8-747D-E569-3DC54FEAF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91B6218-533D-55BE-ED4C-649F53060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269569-5F80-2516-CC45-210ACC32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16BE3C-260A-84A0-5DB4-56BA5FE4D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571283-5DCB-203D-C8B6-24037B08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601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B1D1B-BB63-A9A6-BB41-7D66905E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1E3217-E11C-5B54-E147-3E3FB471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10E1A0F-6BA8-3AAC-D0CB-1AA64DEFB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7ED1DCA-82DB-410E-E5FC-3AF00586A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278870A-96DD-AB50-29B3-10BDFC1ED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11A1664-A632-669F-8410-3E005B22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E8DA3F6-1CF0-E9F1-1C92-4F66E85E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6601FF2-D73B-0835-7312-A623F52F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7635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1F3A0-DDA3-A0F2-DDB4-D9AC8865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2974440-883D-2297-3340-CC61C23F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89FD182-EC1B-17F1-1029-DF55E0B24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FF522BB-3C8F-E9AD-6F65-BC5ACAA6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0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F1E37F0-B683-999B-6994-CEAD704D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D08E6D-C549-070D-231E-BCBA0CB26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40708A-0552-4018-A2E1-C485AC1C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98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7">
            <a:extLst>
              <a:ext uri="{FF2B5EF4-FFF2-40B4-BE49-F238E27FC236}">
                <a16:creationId xmlns:a16="http://schemas.microsoft.com/office/drawing/2014/main" id="{C50083FE-0AA0-42C3-682C-679EA1020BA0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554038"/>
            <a:ext cx="884237" cy="717550"/>
            <a:chOff x="1223548" y="306850"/>
            <a:chExt cx="846089" cy="717088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43376ED5-250E-E3F7-0406-D73FED12563B}"/>
                </a:ext>
              </a:extLst>
            </p:cNvPr>
            <p:cNvSpPr/>
            <p:nvPr/>
          </p:nvSpPr>
          <p:spPr>
            <a:xfrm>
              <a:off x="1223548" y="314782"/>
              <a:ext cx="692669" cy="691704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5067C4FC-B880-8B80-F4B6-6C0BFEE10D2F}"/>
                </a:ext>
              </a:extLst>
            </p:cNvPr>
            <p:cNvCxnSpPr/>
            <p:nvPr/>
          </p:nvCxnSpPr>
          <p:spPr>
            <a:xfrm>
              <a:off x="1916217" y="671740"/>
              <a:ext cx="144306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78798843-D942-BD89-D407-18B1CC0D2BAA}"/>
                </a:ext>
              </a:extLst>
            </p:cNvPr>
            <p:cNvCxnSpPr/>
            <p:nvPr/>
          </p:nvCxnSpPr>
          <p:spPr>
            <a:xfrm flipV="1">
              <a:off x="2069637" y="306850"/>
              <a:ext cx="0" cy="717088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o 12">
            <a:extLst>
              <a:ext uri="{FF2B5EF4-FFF2-40B4-BE49-F238E27FC236}">
                <a16:creationId xmlns:a16="http://schemas.microsoft.com/office/drawing/2014/main" id="{B921F082-84D4-749F-2A6E-52B5B097DB7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388850" y="2100263"/>
            <a:ext cx="1235075" cy="2322512"/>
            <a:chOff x="12389166" y="2099505"/>
            <a:chExt cx="1235394" cy="2322569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59A0487-7AA0-1C2B-E55F-1412FDB58E32}"/>
                </a:ext>
              </a:extLst>
            </p:cNvPr>
            <p:cNvSpPr/>
            <p:nvPr/>
          </p:nvSpPr>
          <p:spPr bwMode="auto">
            <a:xfrm rot="10800000">
              <a:off x="12389166" y="2099505"/>
              <a:ext cx="1235394" cy="2322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F48D7AB-6D7B-8FE6-20CC-E50D488AC16E}"/>
                </a:ext>
              </a:extLst>
            </p:cNvPr>
            <p:cNvSpPr/>
            <p:nvPr/>
          </p:nvSpPr>
          <p:spPr bwMode="auto">
            <a:xfrm rot="10800000">
              <a:off x="12630528" y="3309210"/>
              <a:ext cx="182610" cy="366721"/>
            </a:xfrm>
            <a:prstGeom prst="rect">
              <a:avLst/>
            </a:prstGeom>
            <a:solidFill>
              <a:srgbClr val="008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88DD1B13-DF59-D863-4243-9788A75951CF}"/>
                </a:ext>
              </a:extLst>
            </p:cNvPr>
            <p:cNvSpPr/>
            <p:nvPr/>
          </p:nvSpPr>
          <p:spPr bwMode="auto">
            <a:xfrm rot="10800000">
              <a:off x="12630528" y="3788646"/>
              <a:ext cx="182610" cy="366721"/>
            </a:xfrm>
            <a:prstGeom prst="rect">
              <a:avLst/>
            </a:prstGeom>
            <a:solidFill>
              <a:srgbClr val="002D5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FC33E79-AA1B-F33F-C452-5FFB362F72A2}"/>
                </a:ext>
              </a:extLst>
            </p:cNvPr>
            <p:cNvSpPr/>
            <p:nvPr/>
          </p:nvSpPr>
          <p:spPr bwMode="auto">
            <a:xfrm rot="10800000">
              <a:off x="12630528" y="2831360"/>
              <a:ext cx="182610" cy="3651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A7A5387-CCF4-5317-24A5-FF178DE58353}"/>
                </a:ext>
              </a:extLst>
            </p:cNvPr>
            <p:cNvSpPr/>
            <p:nvPr/>
          </p:nvSpPr>
          <p:spPr bwMode="auto">
            <a:xfrm rot="10800000">
              <a:off x="12940171" y="3787058"/>
              <a:ext cx="184198" cy="366722"/>
            </a:xfrm>
            <a:prstGeom prst="rect">
              <a:avLst/>
            </a:prstGeom>
            <a:solidFill>
              <a:srgbClr val="2B65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291FE50A-906E-9E0B-3F6C-8048FF3BFD2B}"/>
                </a:ext>
              </a:extLst>
            </p:cNvPr>
            <p:cNvSpPr/>
            <p:nvPr/>
          </p:nvSpPr>
          <p:spPr bwMode="auto">
            <a:xfrm rot="10800000">
              <a:off x="12938583" y="2351923"/>
              <a:ext cx="182610" cy="36672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5357DBD3-7EDB-A7BA-8302-D40947CDEC95}"/>
                </a:ext>
              </a:extLst>
            </p:cNvPr>
            <p:cNvSpPr/>
            <p:nvPr/>
          </p:nvSpPr>
          <p:spPr bwMode="auto">
            <a:xfrm rot="10800000">
              <a:off x="13241874" y="2351923"/>
              <a:ext cx="184198" cy="36672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110A84E-E0A4-D323-8063-156984A2774E}"/>
                </a:ext>
              </a:extLst>
            </p:cNvPr>
            <p:cNvSpPr/>
            <p:nvPr/>
          </p:nvSpPr>
          <p:spPr bwMode="auto">
            <a:xfrm rot="10800000">
              <a:off x="12938583" y="3307622"/>
              <a:ext cx="182610" cy="3683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AC0258C-081B-1009-CF16-D46D6FD5F23A}"/>
                </a:ext>
              </a:extLst>
            </p:cNvPr>
            <p:cNvSpPr/>
            <p:nvPr/>
          </p:nvSpPr>
          <p:spPr bwMode="auto">
            <a:xfrm rot="10800000">
              <a:off x="12940171" y="2834535"/>
              <a:ext cx="184198" cy="3667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811289E-F86B-BC0D-2A58-1DFDABB318FD}"/>
                </a:ext>
              </a:extLst>
            </p:cNvPr>
            <p:cNvSpPr/>
            <p:nvPr/>
          </p:nvSpPr>
          <p:spPr bwMode="auto">
            <a:xfrm rot="10800000">
              <a:off x="12630528" y="2351923"/>
              <a:ext cx="182610" cy="3667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866F8A2C-58CA-EEBC-5CAE-C26DA28528AD}"/>
                </a:ext>
              </a:extLst>
            </p:cNvPr>
            <p:cNvSpPr/>
            <p:nvPr/>
          </p:nvSpPr>
          <p:spPr bwMode="auto">
            <a:xfrm rot="10800000">
              <a:off x="13246637" y="3787058"/>
              <a:ext cx="182610" cy="3667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229D129-6E48-49A6-DF9F-649BF20A94C0}"/>
                </a:ext>
              </a:extLst>
            </p:cNvPr>
            <p:cNvSpPr/>
            <p:nvPr/>
          </p:nvSpPr>
          <p:spPr bwMode="auto">
            <a:xfrm rot="10800000">
              <a:off x="13248226" y="2831360"/>
              <a:ext cx="184198" cy="36672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1" name="Grupo 27">
            <a:extLst>
              <a:ext uri="{FF2B5EF4-FFF2-40B4-BE49-F238E27FC236}">
                <a16:creationId xmlns:a16="http://schemas.microsoft.com/office/drawing/2014/main" id="{B3F0E580-8DFD-D3BA-3428-0F6141729B7D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10650538" y="555625"/>
            <a:ext cx="163512" cy="717550"/>
            <a:chOff x="720725" y="1745493"/>
            <a:chExt cx="163512" cy="717550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3DBB44E9-C187-3CFE-C129-60611A44A1BB}"/>
                </a:ext>
              </a:extLst>
            </p:cNvPr>
            <p:cNvCxnSpPr/>
            <p:nvPr userDrawn="1"/>
          </p:nvCxnSpPr>
          <p:spPr bwMode="auto">
            <a:xfrm>
              <a:off x="720725" y="2134430"/>
              <a:ext cx="150812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5FEABF92-F2FC-68FB-A3F1-62D774791A7D}"/>
                </a:ext>
              </a:extLst>
            </p:cNvPr>
            <p:cNvCxnSpPr/>
            <p:nvPr userDrawn="1"/>
          </p:nvCxnSpPr>
          <p:spPr bwMode="auto">
            <a:xfrm flipV="1">
              <a:off x="860425" y="1769305"/>
              <a:ext cx="0" cy="71755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Agrupar 28">
            <a:extLst>
              <a:ext uri="{FF2B5EF4-FFF2-40B4-BE49-F238E27FC236}">
                <a16:creationId xmlns:a16="http://schemas.microsoft.com/office/drawing/2014/main" id="{86B89D77-C77C-96D8-1A47-562B74298F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823575" y="563563"/>
            <a:ext cx="723900" cy="692150"/>
            <a:chOff x="10823575" y="563563"/>
            <a:chExt cx="723900" cy="692150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60C7642B-C93E-F690-4F55-EF40ED384EA0}"/>
                </a:ext>
              </a:extLst>
            </p:cNvPr>
            <p:cNvSpPr/>
            <p:nvPr userDrawn="1"/>
          </p:nvSpPr>
          <p:spPr bwMode="auto">
            <a:xfrm>
              <a:off x="10823575" y="563563"/>
              <a:ext cx="723900" cy="692150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26" name="Imagem 30">
              <a:extLst>
                <a:ext uri="{FF2B5EF4-FFF2-40B4-BE49-F238E27FC236}">
                  <a16:creationId xmlns:a16="http://schemas.microsoft.com/office/drawing/2014/main" id="{8A00F6BB-764D-3EBA-EA47-272BD8BC01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324" y="624829"/>
              <a:ext cx="389733" cy="58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533" y="567863"/>
            <a:ext cx="8560511" cy="699294"/>
          </a:xfrm>
        </p:spPr>
        <p:txBody>
          <a:bodyPr/>
          <a:lstStyle>
            <a:lvl1pPr algn="l">
              <a:defRPr sz="3200" b="1">
                <a:solidFill>
                  <a:srgbClr val="002D55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533" y="1600200"/>
            <a:ext cx="8560512" cy="4525963"/>
          </a:xfrm>
        </p:spPr>
        <p:txBody>
          <a:bodyPr/>
          <a:lstStyle>
            <a:lvl1pPr marL="285750" indent="-285750" algn="just">
              <a:buFont typeface="Arial" panose="020B0604020202020204" pitchFamily="34" charset="0"/>
              <a:buChar char="•"/>
              <a:defRPr sz="1800"/>
            </a:lvl1pPr>
            <a:lvl2pPr algn="just">
              <a:defRPr sz="1800"/>
            </a:lvl2pPr>
            <a:lvl3pPr algn="just">
              <a:defRPr sz="1800"/>
            </a:lvl3pPr>
            <a:lvl4pPr algn="just">
              <a:defRPr sz="1800"/>
            </a:lvl4pPr>
            <a:lvl5pPr algn="just"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98D6F51B-E306-53D3-7519-E17014C2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D0C5C-1E22-42DD-83AE-A975168400C2}" type="datetimeFigureOut">
              <a:rPr lang="en-US"/>
              <a:pPr>
                <a:defRPr/>
              </a:pPr>
              <a:t>8/17/2025</a:t>
            </a:fld>
            <a:endParaRPr lang="en-US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F7DD88B-9AD8-4906-5D96-DA3D1488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E2EABBB2-708C-9744-5416-4D9704F58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BA38B-5B16-4205-B813-48B4E10FA0A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86304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E3759C-E92A-9619-127E-17E2E4BD8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52E2CB-AFEE-BFA7-045A-D474193DD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5E1E925-DCD9-9B48-9390-03C6130CD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909EEB-16D3-6EA6-6C02-DC6E43D0C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4E68CB4-1216-0B7A-7A5C-3FB376D8B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F57C4A-FB70-027D-BE74-C1A4EA678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0633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F46B0-617E-8D02-DACA-D0F6C04B7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BA7726C-5A3D-4BA7-047B-B27F82771C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C3D4A5-CD7C-0C5E-7C44-ACF9D88C9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5ACABA-FE03-D957-3276-D11B6E69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27B239-D86D-D98A-E63E-7E47AEE6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72DB250-A28E-4DCE-A390-BB2C456C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730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C47B5-6070-F281-FA99-36F4AD5A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49249A-FCAE-F9CF-2932-DA86AAFB3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C1FE71-7E6E-9981-27FD-551D9A65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540030-3FD1-A565-A35E-FB36BE25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D0D315-6703-5747-7336-B934BA09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246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B42720-467B-1214-E7A7-68583AEC71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661212-FA9C-AB12-DFA8-2C0D73F43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C187ED-2EAF-CFDC-2912-939EF446E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AC8A50-B1A6-370E-4ECC-C1973F9C4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A2D312-3B40-3989-A171-CE4B0B4D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491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6400800" y="0"/>
            <a:ext cx="5791200" cy="6858000"/>
          </a:xfrm>
          <a:prstGeom prst="rect">
            <a:avLst/>
          </a:prstGeom>
          <a:solidFill>
            <a:srgbClr val="FDFD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4"/>
          <p:cNvSpPr txBox="1">
            <a:spLocks noChangeArrowheads="1"/>
          </p:cNvSpPr>
          <p:nvPr userDrawn="1"/>
        </p:nvSpPr>
        <p:spPr bwMode="auto">
          <a:xfrm>
            <a:off x="8547100" y="3536950"/>
            <a:ext cx="2413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pt-BR" sz="1400">
                <a:solidFill>
                  <a:srgbClr val="0F243F"/>
                </a:solidFill>
              </a:rPr>
              <a:t>Av. Cons. Rodrigues Alves, s/nº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pt-BR" sz="1400" err="1">
                <a:solidFill>
                  <a:srgbClr val="0F243F"/>
                </a:solidFill>
              </a:rPr>
              <a:t>Macuco</a:t>
            </a:r>
            <a:r>
              <a:rPr lang="en-US" altLang="pt-BR" sz="1400">
                <a:solidFill>
                  <a:srgbClr val="0F243F"/>
                </a:solidFill>
              </a:rPr>
              <a:t> — Santos/SP — Brasil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pt-BR" sz="1400" b="1">
                <a:solidFill>
                  <a:srgbClr val="008933"/>
                </a:solidFill>
              </a:rPr>
              <a:t>www.portodesantos.com.br</a:t>
            </a:r>
          </a:p>
        </p:txBody>
      </p:sp>
      <p:pic>
        <p:nvPicPr>
          <p:cNvPr id="5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4"/>
          <a:stretch>
            <a:fillRect/>
          </a:stretch>
        </p:blipFill>
        <p:spPr bwMode="auto">
          <a:xfrm>
            <a:off x="0" y="0"/>
            <a:ext cx="7383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454275"/>
            <a:ext cx="3449638" cy="8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99C4383D-4DCA-384B-8021-662DB40CE82E}"/>
              </a:ext>
            </a:extLst>
          </p:cNvPr>
          <p:cNvCxnSpPr/>
          <p:nvPr userDrawn="1"/>
        </p:nvCxnSpPr>
        <p:spPr>
          <a:xfrm>
            <a:off x="5014913" y="4679950"/>
            <a:ext cx="6148387" cy="0"/>
          </a:xfrm>
          <a:prstGeom prst="line">
            <a:avLst/>
          </a:prstGeom>
          <a:ln w="28575" cmpd="sng">
            <a:solidFill>
              <a:srgbClr val="008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upo 10">
            <a:extLst>
              <a:ext uri="{FF2B5EF4-FFF2-40B4-BE49-F238E27FC236}">
                <a16:creationId xmlns:a16="http://schemas.microsoft.com/office/drawing/2014/main" id="{DBBC05C9-4310-F5DA-FDDA-7CB912D593F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388850" y="2100263"/>
            <a:ext cx="1235075" cy="2322512"/>
            <a:chOff x="12389166" y="2099505"/>
            <a:chExt cx="1235394" cy="2322569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E033A91-B77F-BA4A-D3EA-53BCFF54E914}"/>
                </a:ext>
              </a:extLst>
            </p:cNvPr>
            <p:cNvSpPr/>
            <p:nvPr/>
          </p:nvSpPr>
          <p:spPr bwMode="auto">
            <a:xfrm rot="10800000">
              <a:off x="12389166" y="2099505"/>
              <a:ext cx="1235394" cy="2322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2E98F61-46A7-69D4-B416-E830CFC3E0F3}"/>
                </a:ext>
              </a:extLst>
            </p:cNvPr>
            <p:cNvSpPr/>
            <p:nvPr/>
          </p:nvSpPr>
          <p:spPr bwMode="auto">
            <a:xfrm rot="10800000">
              <a:off x="12630528" y="3309210"/>
              <a:ext cx="182610" cy="366721"/>
            </a:xfrm>
            <a:prstGeom prst="rect">
              <a:avLst/>
            </a:prstGeom>
            <a:solidFill>
              <a:srgbClr val="008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01719D09-2BF1-948E-3E03-D7CCAF4963EC}"/>
                </a:ext>
              </a:extLst>
            </p:cNvPr>
            <p:cNvSpPr/>
            <p:nvPr/>
          </p:nvSpPr>
          <p:spPr bwMode="auto">
            <a:xfrm rot="10800000">
              <a:off x="12630528" y="3788646"/>
              <a:ext cx="182610" cy="366721"/>
            </a:xfrm>
            <a:prstGeom prst="rect">
              <a:avLst/>
            </a:prstGeom>
            <a:solidFill>
              <a:srgbClr val="002D5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6D5A8C4-B9E7-DCAF-1272-9EB7A79E5F68}"/>
                </a:ext>
              </a:extLst>
            </p:cNvPr>
            <p:cNvSpPr/>
            <p:nvPr/>
          </p:nvSpPr>
          <p:spPr bwMode="auto">
            <a:xfrm rot="10800000">
              <a:off x="12630528" y="2831360"/>
              <a:ext cx="182610" cy="3651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0D68589E-D5D6-7ED4-46D0-AC7694886CD7}"/>
                </a:ext>
              </a:extLst>
            </p:cNvPr>
            <p:cNvSpPr/>
            <p:nvPr/>
          </p:nvSpPr>
          <p:spPr bwMode="auto">
            <a:xfrm rot="10800000">
              <a:off x="12940171" y="3787058"/>
              <a:ext cx="184198" cy="366722"/>
            </a:xfrm>
            <a:prstGeom prst="rect">
              <a:avLst/>
            </a:prstGeom>
            <a:solidFill>
              <a:srgbClr val="2B65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2DC393F-E4EC-CB88-D73B-3D8ED902FB5C}"/>
                </a:ext>
              </a:extLst>
            </p:cNvPr>
            <p:cNvSpPr/>
            <p:nvPr/>
          </p:nvSpPr>
          <p:spPr bwMode="auto">
            <a:xfrm rot="10800000">
              <a:off x="12938583" y="2351923"/>
              <a:ext cx="182610" cy="36672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A0DAC73-4EAD-E8D6-7C40-79863E6D1D22}"/>
                </a:ext>
              </a:extLst>
            </p:cNvPr>
            <p:cNvSpPr/>
            <p:nvPr/>
          </p:nvSpPr>
          <p:spPr bwMode="auto">
            <a:xfrm rot="10800000">
              <a:off x="13241874" y="2351923"/>
              <a:ext cx="184198" cy="36672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74DC2A17-316B-FDD4-4639-00FEB592DB68}"/>
                </a:ext>
              </a:extLst>
            </p:cNvPr>
            <p:cNvSpPr/>
            <p:nvPr/>
          </p:nvSpPr>
          <p:spPr bwMode="auto">
            <a:xfrm rot="10800000">
              <a:off x="12938583" y="3307622"/>
              <a:ext cx="182610" cy="3683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9BE1DA0-B93E-706D-B4BB-E84026DCE6DC}"/>
                </a:ext>
              </a:extLst>
            </p:cNvPr>
            <p:cNvSpPr/>
            <p:nvPr/>
          </p:nvSpPr>
          <p:spPr bwMode="auto">
            <a:xfrm rot="10800000">
              <a:off x="12940171" y="2834535"/>
              <a:ext cx="184198" cy="3667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451E879-F291-315A-A7BD-75584C8866E6}"/>
                </a:ext>
              </a:extLst>
            </p:cNvPr>
            <p:cNvSpPr/>
            <p:nvPr/>
          </p:nvSpPr>
          <p:spPr bwMode="auto">
            <a:xfrm rot="10800000">
              <a:off x="12630528" y="2351923"/>
              <a:ext cx="182610" cy="3667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B2B3B589-99BD-EBF0-F6BC-1CE22AB2EF42}"/>
                </a:ext>
              </a:extLst>
            </p:cNvPr>
            <p:cNvSpPr/>
            <p:nvPr/>
          </p:nvSpPr>
          <p:spPr bwMode="auto">
            <a:xfrm rot="10800000">
              <a:off x="13246637" y="3787058"/>
              <a:ext cx="182610" cy="3667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9824307E-2DB3-8135-6B65-7C3D1D8E5416}"/>
                </a:ext>
              </a:extLst>
            </p:cNvPr>
            <p:cNvSpPr/>
            <p:nvPr/>
          </p:nvSpPr>
          <p:spPr bwMode="auto">
            <a:xfrm rot="10800000">
              <a:off x="13248226" y="2831360"/>
              <a:ext cx="184198" cy="36672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17" name="Imagem 22">
            <a:extLst>
              <a:ext uri="{FF2B5EF4-FFF2-40B4-BE49-F238E27FC236}">
                <a16:creationId xmlns:a16="http://schemas.microsoft.com/office/drawing/2014/main" id="{9115D11E-39E3-2FB7-1421-C44EA9D87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407988"/>
            <a:ext cx="2247900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21">
            <a:extLst>
              <a:ext uri="{FF2B5EF4-FFF2-40B4-BE49-F238E27FC236}">
                <a16:creationId xmlns:a16="http://schemas.microsoft.com/office/drawing/2014/main" id="{9F6E946A-1395-8FEC-53F2-ECF954845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-6350"/>
            <a:ext cx="945515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22">
            <a:extLst>
              <a:ext uri="{FF2B5EF4-FFF2-40B4-BE49-F238E27FC236}">
                <a16:creationId xmlns:a16="http://schemas.microsoft.com/office/drawing/2014/main" id="{D6F2B484-028F-6478-1478-921D42CA7B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4663"/>
            <a:ext cx="5870575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75206" y="3083134"/>
            <a:ext cx="5986817" cy="1565227"/>
          </a:xfrm>
        </p:spPr>
        <p:txBody>
          <a:bodyPr anchor="b"/>
          <a:lstStyle>
            <a:lvl1pPr algn="r">
              <a:defRPr sz="4800" b="1" baseline="0">
                <a:solidFill>
                  <a:srgbClr val="002D55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1" name="Text Placeholder 2"/>
          <p:cNvSpPr>
            <a:spLocks noGrp="1"/>
          </p:cNvSpPr>
          <p:nvPr>
            <p:ph type="body" idx="1"/>
          </p:nvPr>
        </p:nvSpPr>
        <p:spPr>
          <a:xfrm>
            <a:off x="5175205" y="4698414"/>
            <a:ext cx="6014159" cy="45498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00893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00410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7">
            <a:extLst>
              <a:ext uri="{FF2B5EF4-FFF2-40B4-BE49-F238E27FC236}">
                <a16:creationId xmlns:a16="http://schemas.microsoft.com/office/drawing/2014/main" id="{2C3B3530-511F-2735-7A98-321BBEF6A16A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554038"/>
            <a:ext cx="884237" cy="717550"/>
            <a:chOff x="1223548" y="306850"/>
            <a:chExt cx="846089" cy="717088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D603E55C-44DD-EF0D-A515-14C1A49F8B9E}"/>
                </a:ext>
              </a:extLst>
            </p:cNvPr>
            <p:cNvSpPr/>
            <p:nvPr/>
          </p:nvSpPr>
          <p:spPr>
            <a:xfrm>
              <a:off x="1223548" y="314782"/>
              <a:ext cx="692669" cy="691704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2BFFC026-960E-CEDA-1081-EA3FA87A4A17}"/>
                </a:ext>
              </a:extLst>
            </p:cNvPr>
            <p:cNvCxnSpPr/>
            <p:nvPr/>
          </p:nvCxnSpPr>
          <p:spPr>
            <a:xfrm>
              <a:off x="1916217" y="671740"/>
              <a:ext cx="144306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3D5B29CB-2790-AA0A-E423-B74F5813E3D3}"/>
                </a:ext>
              </a:extLst>
            </p:cNvPr>
            <p:cNvCxnSpPr/>
            <p:nvPr/>
          </p:nvCxnSpPr>
          <p:spPr>
            <a:xfrm flipV="1">
              <a:off x="2069637" y="306850"/>
              <a:ext cx="0" cy="717088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D8C8E20-E55E-71FE-3653-0F0957F9444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819275" y="568325"/>
            <a:ext cx="8561388" cy="6985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x-none" b="1">
                <a:solidFill>
                  <a:srgbClr val="002D55"/>
                </a:solidFill>
              </a:rPr>
              <a:t>Click to edit Master title style</a:t>
            </a:r>
            <a:endParaRPr lang="en-US" b="1">
              <a:solidFill>
                <a:srgbClr val="002D55"/>
              </a:solidFill>
            </a:endParaRPr>
          </a:p>
        </p:txBody>
      </p:sp>
      <p:grpSp>
        <p:nvGrpSpPr>
          <p:cNvPr id="9" name="Grupo 13">
            <a:extLst>
              <a:ext uri="{FF2B5EF4-FFF2-40B4-BE49-F238E27FC236}">
                <a16:creationId xmlns:a16="http://schemas.microsoft.com/office/drawing/2014/main" id="{364F262D-F24E-E3E7-E149-6CDC3D214EA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388850" y="2100263"/>
            <a:ext cx="1235075" cy="2322512"/>
            <a:chOff x="12389166" y="2099505"/>
            <a:chExt cx="1235394" cy="2322569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BA342F4-2760-BA45-930F-128A0A3EB681}"/>
                </a:ext>
              </a:extLst>
            </p:cNvPr>
            <p:cNvSpPr/>
            <p:nvPr/>
          </p:nvSpPr>
          <p:spPr bwMode="auto">
            <a:xfrm rot="10800000">
              <a:off x="12389166" y="2099505"/>
              <a:ext cx="1235394" cy="2322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052EED0A-70DF-B815-31B5-BCD5B0B3C98F}"/>
                </a:ext>
              </a:extLst>
            </p:cNvPr>
            <p:cNvSpPr/>
            <p:nvPr/>
          </p:nvSpPr>
          <p:spPr bwMode="auto">
            <a:xfrm rot="10800000">
              <a:off x="12630528" y="3309210"/>
              <a:ext cx="182610" cy="366721"/>
            </a:xfrm>
            <a:prstGeom prst="rect">
              <a:avLst/>
            </a:prstGeom>
            <a:solidFill>
              <a:srgbClr val="008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1DFB7CD-8FA9-2C80-A6E6-BFD02859A385}"/>
                </a:ext>
              </a:extLst>
            </p:cNvPr>
            <p:cNvSpPr/>
            <p:nvPr/>
          </p:nvSpPr>
          <p:spPr bwMode="auto">
            <a:xfrm rot="10800000">
              <a:off x="12630528" y="3788646"/>
              <a:ext cx="182610" cy="366721"/>
            </a:xfrm>
            <a:prstGeom prst="rect">
              <a:avLst/>
            </a:prstGeom>
            <a:solidFill>
              <a:srgbClr val="002D5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51A67DE-BDD1-11E8-22B8-2B1AB635E904}"/>
                </a:ext>
              </a:extLst>
            </p:cNvPr>
            <p:cNvSpPr/>
            <p:nvPr/>
          </p:nvSpPr>
          <p:spPr bwMode="auto">
            <a:xfrm rot="10800000">
              <a:off x="12630528" y="2831360"/>
              <a:ext cx="182610" cy="3651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536B46A-E7D1-D2B7-8B44-41A6FDC0663C}"/>
                </a:ext>
              </a:extLst>
            </p:cNvPr>
            <p:cNvSpPr/>
            <p:nvPr/>
          </p:nvSpPr>
          <p:spPr bwMode="auto">
            <a:xfrm rot="10800000">
              <a:off x="12940171" y="3787058"/>
              <a:ext cx="184198" cy="366722"/>
            </a:xfrm>
            <a:prstGeom prst="rect">
              <a:avLst/>
            </a:prstGeom>
            <a:solidFill>
              <a:srgbClr val="2B65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80E491E9-0C3B-C806-5B1F-A9276B7B356C}"/>
                </a:ext>
              </a:extLst>
            </p:cNvPr>
            <p:cNvSpPr/>
            <p:nvPr/>
          </p:nvSpPr>
          <p:spPr bwMode="auto">
            <a:xfrm rot="10800000">
              <a:off x="12938583" y="2351923"/>
              <a:ext cx="182610" cy="36672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E3E04DA3-F36A-0CE8-EC40-48D09B53C706}"/>
                </a:ext>
              </a:extLst>
            </p:cNvPr>
            <p:cNvSpPr/>
            <p:nvPr/>
          </p:nvSpPr>
          <p:spPr bwMode="auto">
            <a:xfrm rot="10800000">
              <a:off x="13241874" y="2351923"/>
              <a:ext cx="184198" cy="36672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23CF4736-095B-0E5D-5BD6-EDD535FFF36D}"/>
                </a:ext>
              </a:extLst>
            </p:cNvPr>
            <p:cNvSpPr/>
            <p:nvPr/>
          </p:nvSpPr>
          <p:spPr bwMode="auto">
            <a:xfrm rot="10800000">
              <a:off x="12938583" y="3307622"/>
              <a:ext cx="182610" cy="3683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C3CB8A8-C526-4F95-D71D-60E29077D91B}"/>
                </a:ext>
              </a:extLst>
            </p:cNvPr>
            <p:cNvSpPr/>
            <p:nvPr/>
          </p:nvSpPr>
          <p:spPr bwMode="auto">
            <a:xfrm rot="10800000">
              <a:off x="12940171" y="2834535"/>
              <a:ext cx="184198" cy="3667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A8500191-8A75-FC6B-35A2-27FCA1AE72B2}"/>
                </a:ext>
              </a:extLst>
            </p:cNvPr>
            <p:cNvSpPr/>
            <p:nvPr/>
          </p:nvSpPr>
          <p:spPr bwMode="auto">
            <a:xfrm rot="10800000">
              <a:off x="12630528" y="2351923"/>
              <a:ext cx="182610" cy="3667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3DF9565A-009C-9818-24F6-FFB9475A38BF}"/>
                </a:ext>
              </a:extLst>
            </p:cNvPr>
            <p:cNvSpPr/>
            <p:nvPr/>
          </p:nvSpPr>
          <p:spPr bwMode="auto">
            <a:xfrm rot="10800000">
              <a:off x="13246637" y="3787058"/>
              <a:ext cx="182610" cy="3667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42CABD5-2083-F578-1D23-AF37AD8D4401}"/>
                </a:ext>
              </a:extLst>
            </p:cNvPr>
            <p:cNvSpPr/>
            <p:nvPr/>
          </p:nvSpPr>
          <p:spPr bwMode="auto">
            <a:xfrm rot="10800000">
              <a:off x="13248226" y="2831360"/>
              <a:ext cx="184198" cy="36672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2" name="Grupo 28">
            <a:extLst>
              <a:ext uri="{FF2B5EF4-FFF2-40B4-BE49-F238E27FC236}">
                <a16:creationId xmlns:a16="http://schemas.microsoft.com/office/drawing/2014/main" id="{D0842A28-799F-447D-8934-14F4F1E0817D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10650538" y="555625"/>
            <a:ext cx="163512" cy="717550"/>
            <a:chOff x="720725" y="1745493"/>
            <a:chExt cx="163512" cy="717550"/>
          </a:xfrm>
        </p:grpSpPr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DCE48C62-348B-8705-A471-3748D6FD5266}"/>
                </a:ext>
              </a:extLst>
            </p:cNvPr>
            <p:cNvCxnSpPr/>
            <p:nvPr userDrawn="1"/>
          </p:nvCxnSpPr>
          <p:spPr bwMode="auto">
            <a:xfrm>
              <a:off x="720725" y="2134430"/>
              <a:ext cx="150812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D007B38-A852-22A9-B28F-F64C36B35377}"/>
                </a:ext>
              </a:extLst>
            </p:cNvPr>
            <p:cNvCxnSpPr/>
            <p:nvPr userDrawn="1"/>
          </p:nvCxnSpPr>
          <p:spPr bwMode="auto">
            <a:xfrm flipV="1">
              <a:off x="860425" y="1769305"/>
              <a:ext cx="0" cy="71755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Agrupar 29">
            <a:extLst>
              <a:ext uri="{FF2B5EF4-FFF2-40B4-BE49-F238E27FC236}">
                <a16:creationId xmlns:a16="http://schemas.microsoft.com/office/drawing/2014/main" id="{9A022406-8648-D114-FD06-3EF3AD00608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823575" y="563563"/>
            <a:ext cx="723900" cy="692150"/>
            <a:chOff x="10823575" y="563563"/>
            <a:chExt cx="723900" cy="692150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BB2BF884-F64C-6A05-9756-5BE62ADB49EB}"/>
                </a:ext>
              </a:extLst>
            </p:cNvPr>
            <p:cNvSpPr/>
            <p:nvPr userDrawn="1"/>
          </p:nvSpPr>
          <p:spPr bwMode="auto">
            <a:xfrm>
              <a:off x="10823575" y="563563"/>
              <a:ext cx="723900" cy="692150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  <p:pic>
          <p:nvPicPr>
            <p:cNvPr id="27" name="Imagem 31">
              <a:extLst>
                <a:ext uri="{FF2B5EF4-FFF2-40B4-BE49-F238E27FC236}">
                  <a16:creationId xmlns:a16="http://schemas.microsoft.com/office/drawing/2014/main" id="{B7E07B1A-BC3C-5C7A-DED1-D1858D81024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658" y="628347"/>
              <a:ext cx="389733" cy="58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B47CE3A1-8AA3-D8E1-A131-81B5F124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93FDB-B018-4C49-84DB-0F7267FB570C}" type="datetimeFigureOut">
              <a:rPr lang="en-US"/>
              <a:pPr>
                <a:defRPr/>
              </a:pPr>
              <a:t>8/17/2025</a:t>
            </a:fld>
            <a:endParaRPr lang="en-US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C2C4CB9A-CFD1-7A9E-A76C-A42D933BA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FDBA5C2E-8A55-5EF2-DD42-53B31424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5DB8F-5854-4854-8D7B-848046271F8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7315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>
            <a:extLst>
              <a:ext uri="{FF2B5EF4-FFF2-40B4-BE49-F238E27FC236}">
                <a16:creationId xmlns:a16="http://schemas.microsoft.com/office/drawing/2014/main" id="{F5DD0F2C-5E97-1F28-4ADB-E4BFD8762BF3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554038"/>
            <a:ext cx="884237" cy="717550"/>
            <a:chOff x="1223548" y="306850"/>
            <a:chExt cx="846089" cy="717088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E6BE5581-A7F6-DC48-A314-7501A1D68468}"/>
                </a:ext>
              </a:extLst>
            </p:cNvPr>
            <p:cNvSpPr/>
            <p:nvPr/>
          </p:nvSpPr>
          <p:spPr>
            <a:xfrm>
              <a:off x="1223548" y="314782"/>
              <a:ext cx="692669" cy="691704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61E874EC-82E7-DA89-7597-30EBB89FF888}"/>
                </a:ext>
              </a:extLst>
            </p:cNvPr>
            <p:cNvCxnSpPr/>
            <p:nvPr/>
          </p:nvCxnSpPr>
          <p:spPr>
            <a:xfrm>
              <a:off x="1916217" y="671740"/>
              <a:ext cx="144306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B8A112D2-ACD9-7177-6DB7-DF2FAF6BF6B8}"/>
                </a:ext>
              </a:extLst>
            </p:cNvPr>
            <p:cNvCxnSpPr/>
            <p:nvPr/>
          </p:nvCxnSpPr>
          <p:spPr>
            <a:xfrm flipV="1">
              <a:off x="2069637" y="306850"/>
              <a:ext cx="0" cy="717088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o 12">
            <a:extLst>
              <a:ext uri="{FF2B5EF4-FFF2-40B4-BE49-F238E27FC236}">
                <a16:creationId xmlns:a16="http://schemas.microsoft.com/office/drawing/2014/main" id="{24B7274A-FCDB-7CB8-A9E0-E5EEBC72CF7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388850" y="2100263"/>
            <a:ext cx="1235075" cy="2322512"/>
            <a:chOff x="12389166" y="2099505"/>
            <a:chExt cx="1235394" cy="2322569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0591AE7-E08D-CC7E-AB06-A892AB18D5A6}"/>
                </a:ext>
              </a:extLst>
            </p:cNvPr>
            <p:cNvSpPr/>
            <p:nvPr/>
          </p:nvSpPr>
          <p:spPr bwMode="auto">
            <a:xfrm rot="10800000">
              <a:off x="12389166" y="2099505"/>
              <a:ext cx="1235394" cy="2322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F0052BD1-E759-D41F-C762-2B5B924034BF}"/>
                </a:ext>
              </a:extLst>
            </p:cNvPr>
            <p:cNvSpPr/>
            <p:nvPr/>
          </p:nvSpPr>
          <p:spPr bwMode="auto">
            <a:xfrm rot="10800000">
              <a:off x="12630528" y="3309210"/>
              <a:ext cx="182610" cy="366721"/>
            </a:xfrm>
            <a:prstGeom prst="rect">
              <a:avLst/>
            </a:prstGeom>
            <a:solidFill>
              <a:srgbClr val="008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9DA6434-E262-4632-F8BE-83EC6E329A9E}"/>
                </a:ext>
              </a:extLst>
            </p:cNvPr>
            <p:cNvSpPr/>
            <p:nvPr/>
          </p:nvSpPr>
          <p:spPr bwMode="auto">
            <a:xfrm rot="10800000">
              <a:off x="12630528" y="3788646"/>
              <a:ext cx="182610" cy="366721"/>
            </a:xfrm>
            <a:prstGeom prst="rect">
              <a:avLst/>
            </a:prstGeom>
            <a:solidFill>
              <a:srgbClr val="002D5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39D89C8-530F-FB47-2644-4592295C7828}"/>
                </a:ext>
              </a:extLst>
            </p:cNvPr>
            <p:cNvSpPr/>
            <p:nvPr/>
          </p:nvSpPr>
          <p:spPr bwMode="auto">
            <a:xfrm rot="10800000">
              <a:off x="12630528" y="2831360"/>
              <a:ext cx="182610" cy="3651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A0239FA-E3FB-BD3A-0667-D6560D072C74}"/>
                </a:ext>
              </a:extLst>
            </p:cNvPr>
            <p:cNvSpPr/>
            <p:nvPr/>
          </p:nvSpPr>
          <p:spPr bwMode="auto">
            <a:xfrm rot="10800000">
              <a:off x="12940171" y="3787058"/>
              <a:ext cx="184198" cy="366722"/>
            </a:xfrm>
            <a:prstGeom prst="rect">
              <a:avLst/>
            </a:prstGeom>
            <a:solidFill>
              <a:srgbClr val="2B65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05BC8B2D-B925-023B-DD98-D5D086E25B34}"/>
                </a:ext>
              </a:extLst>
            </p:cNvPr>
            <p:cNvSpPr/>
            <p:nvPr/>
          </p:nvSpPr>
          <p:spPr bwMode="auto">
            <a:xfrm rot="10800000">
              <a:off x="12938583" y="2351923"/>
              <a:ext cx="182610" cy="36672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88AF086F-CBE1-2F43-9F16-C183F2FE944B}"/>
                </a:ext>
              </a:extLst>
            </p:cNvPr>
            <p:cNvSpPr/>
            <p:nvPr/>
          </p:nvSpPr>
          <p:spPr bwMode="auto">
            <a:xfrm rot="10800000">
              <a:off x="13241874" y="2351923"/>
              <a:ext cx="184198" cy="36672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7FA50A1-BCE5-EED9-D1FE-9F12017749BA}"/>
                </a:ext>
              </a:extLst>
            </p:cNvPr>
            <p:cNvSpPr/>
            <p:nvPr/>
          </p:nvSpPr>
          <p:spPr bwMode="auto">
            <a:xfrm rot="10800000">
              <a:off x="12938583" y="3307622"/>
              <a:ext cx="182610" cy="3683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2C562DE5-AE53-7F8F-DF80-DFD6A7F1C870}"/>
                </a:ext>
              </a:extLst>
            </p:cNvPr>
            <p:cNvSpPr/>
            <p:nvPr/>
          </p:nvSpPr>
          <p:spPr bwMode="auto">
            <a:xfrm rot="10800000">
              <a:off x="12940171" y="2834535"/>
              <a:ext cx="184198" cy="3667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BFA34BE3-DBE8-2552-E833-FCB54DC3BD2E}"/>
                </a:ext>
              </a:extLst>
            </p:cNvPr>
            <p:cNvSpPr/>
            <p:nvPr/>
          </p:nvSpPr>
          <p:spPr bwMode="auto">
            <a:xfrm rot="10800000">
              <a:off x="12630528" y="2351923"/>
              <a:ext cx="182610" cy="3667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2291DC2F-BC59-4CAA-5EE6-0E6744780477}"/>
                </a:ext>
              </a:extLst>
            </p:cNvPr>
            <p:cNvSpPr/>
            <p:nvPr/>
          </p:nvSpPr>
          <p:spPr bwMode="auto">
            <a:xfrm rot="10800000">
              <a:off x="13246637" y="3787058"/>
              <a:ext cx="182610" cy="3667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4192676-2A95-FD28-EABB-BA03C4937DDD}"/>
                </a:ext>
              </a:extLst>
            </p:cNvPr>
            <p:cNvSpPr/>
            <p:nvPr/>
          </p:nvSpPr>
          <p:spPr bwMode="auto">
            <a:xfrm rot="10800000">
              <a:off x="13248226" y="2831360"/>
              <a:ext cx="184198" cy="36672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2" name="Grupo 27">
            <a:extLst>
              <a:ext uri="{FF2B5EF4-FFF2-40B4-BE49-F238E27FC236}">
                <a16:creationId xmlns:a16="http://schemas.microsoft.com/office/drawing/2014/main" id="{73959004-827C-55EA-3F6F-DE495CEE97CB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10650538" y="555625"/>
            <a:ext cx="163512" cy="717550"/>
            <a:chOff x="720725" y="1745493"/>
            <a:chExt cx="163512" cy="717550"/>
          </a:xfrm>
        </p:grpSpPr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89897A9C-EC35-D84D-FFE5-19DA466002F7}"/>
                </a:ext>
              </a:extLst>
            </p:cNvPr>
            <p:cNvCxnSpPr/>
            <p:nvPr userDrawn="1"/>
          </p:nvCxnSpPr>
          <p:spPr bwMode="auto">
            <a:xfrm>
              <a:off x="720725" y="2134430"/>
              <a:ext cx="150812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E8FA9031-8302-3366-68DA-651C84813595}"/>
                </a:ext>
              </a:extLst>
            </p:cNvPr>
            <p:cNvCxnSpPr/>
            <p:nvPr userDrawn="1"/>
          </p:nvCxnSpPr>
          <p:spPr bwMode="auto">
            <a:xfrm flipV="1">
              <a:off x="860425" y="1769305"/>
              <a:ext cx="0" cy="71755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Agrupar 28">
            <a:extLst>
              <a:ext uri="{FF2B5EF4-FFF2-40B4-BE49-F238E27FC236}">
                <a16:creationId xmlns:a16="http://schemas.microsoft.com/office/drawing/2014/main" id="{CA1589BF-86A5-537B-31BE-30D141ED94D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823575" y="563563"/>
            <a:ext cx="723900" cy="692150"/>
            <a:chOff x="10823575" y="563563"/>
            <a:chExt cx="723900" cy="692150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EF6C3668-840F-EBF0-2060-1EA98BC2F30A}"/>
                </a:ext>
              </a:extLst>
            </p:cNvPr>
            <p:cNvSpPr/>
            <p:nvPr userDrawn="1"/>
          </p:nvSpPr>
          <p:spPr bwMode="auto">
            <a:xfrm>
              <a:off x="10823575" y="563563"/>
              <a:ext cx="723900" cy="692150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  <p:pic>
          <p:nvPicPr>
            <p:cNvPr id="27" name="Imagem 30">
              <a:extLst>
                <a:ext uri="{FF2B5EF4-FFF2-40B4-BE49-F238E27FC236}">
                  <a16:creationId xmlns:a16="http://schemas.microsoft.com/office/drawing/2014/main" id="{489E625C-1E67-A8F0-1A21-75E909B2575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658" y="628347"/>
              <a:ext cx="389733" cy="58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41500"/>
            <a:ext cx="5384800" cy="4284664"/>
          </a:xfrm>
        </p:spPr>
        <p:txBody>
          <a:bodyPr/>
          <a:lstStyle>
            <a:lvl1pPr algn="just">
              <a:defRPr sz="2800"/>
            </a:lvl1pPr>
            <a:lvl2pPr algn="just">
              <a:defRPr sz="2400"/>
            </a:lvl2pPr>
            <a:lvl3pPr algn="just">
              <a:defRPr sz="2000"/>
            </a:lvl3pPr>
            <a:lvl4pPr algn="just">
              <a:defRPr sz="1800"/>
            </a:lvl4pPr>
            <a:lvl5pPr algn="just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41500"/>
            <a:ext cx="5384800" cy="4284664"/>
          </a:xfrm>
        </p:spPr>
        <p:txBody>
          <a:bodyPr/>
          <a:lstStyle>
            <a:lvl1pPr algn="just">
              <a:defRPr sz="2800"/>
            </a:lvl1pPr>
            <a:lvl2pPr algn="just">
              <a:defRPr sz="2400"/>
            </a:lvl2pPr>
            <a:lvl3pPr algn="just">
              <a:defRPr sz="2000"/>
            </a:lvl3pPr>
            <a:lvl4pPr algn="just">
              <a:defRPr sz="1800"/>
            </a:lvl4pPr>
            <a:lvl5pPr algn="just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819533" y="567863"/>
            <a:ext cx="8560511" cy="699294"/>
          </a:xfrm>
        </p:spPr>
        <p:txBody>
          <a:bodyPr/>
          <a:lstStyle>
            <a:lvl1pPr algn="l">
              <a:defRPr sz="3200" b="1">
                <a:solidFill>
                  <a:srgbClr val="002D55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6C88B80A-2314-DDF0-FDCA-76D82A8A6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AF53F-6135-4540-B2CA-506B81C8DFC6}" type="datetimeFigureOut">
              <a:rPr lang="en-US"/>
              <a:pPr>
                <a:defRPr/>
              </a:pPr>
              <a:t>8/17/2025</a:t>
            </a:fld>
            <a:endParaRPr lang="en-US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13F88E51-BE9A-3F05-9194-9D771ABC8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9D6947D-E43D-4044-4183-18040B2D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C6E8C-8C1F-44D9-B210-CEDBBCE4612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7391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>
            <a:extLst>
              <a:ext uri="{FF2B5EF4-FFF2-40B4-BE49-F238E27FC236}">
                <a16:creationId xmlns:a16="http://schemas.microsoft.com/office/drawing/2014/main" id="{8AF1AFB5-6834-FB20-388A-A41C2505EE50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554038"/>
            <a:ext cx="884237" cy="717550"/>
            <a:chOff x="1223548" y="306850"/>
            <a:chExt cx="846089" cy="717088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D9CA6794-4794-76D8-BC47-8E50A5B3A902}"/>
                </a:ext>
              </a:extLst>
            </p:cNvPr>
            <p:cNvSpPr/>
            <p:nvPr/>
          </p:nvSpPr>
          <p:spPr>
            <a:xfrm>
              <a:off x="1223548" y="314782"/>
              <a:ext cx="692669" cy="691704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9D616410-2C51-2D62-8B1E-C46376A17A54}"/>
                </a:ext>
              </a:extLst>
            </p:cNvPr>
            <p:cNvCxnSpPr/>
            <p:nvPr/>
          </p:nvCxnSpPr>
          <p:spPr>
            <a:xfrm>
              <a:off x="1916217" y="671740"/>
              <a:ext cx="144306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3A649C24-2DC3-E389-111B-0303B1C58E10}"/>
                </a:ext>
              </a:extLst>
            </p:cNvPr>
            <p:cNvCxnSpPr/>
            <p:nvPr/>
          </p:nvCxnSpPr>
          <p:spPr>
            <a:xfrm flipV="1">
              <a:off x="2069637" y="306850"/>
              <a:ext cx="0" cy="717088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10">
            <a:extLst>
              <a:ext uri="{FF2B5EF4-FFF2-40B4-BE49-F238E27FC236}">
                <a16:creationId xmlns:a16="http://schemas.microsoft.com/office/drawing/2014/main" id="{F2C89E7C-708A-6E20-1B4A-D0CA1F8FA50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388850" y="2100263"/>
            <a:ext cx="1235075" cy="2322512"/>
            <a:chOff x="12389166" y="2099505"/>
            <a:chExt cx="1235394" cy="2322569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F595768-2A0A-E55B-74FD-A32AF81D58BC}"/>
                </a:ext>
              </a:extLst>
            </p:cNvPr>
            <p:cNvSpPr/>
            <p:nvPr/>
          </p:nvSpPr>
          <p:spPr bwMode="auto">
            <a:xfrm rot="10800000">
              <a:off x="12389166" y="2099505"/>
              <a:ext cx="1235394" cy="2322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30F4F0F-F1F3-34C5-CE97-2140774FC97B}"/>
                </a:ext>
              </a:extLst>
            </p:cNvPr>
            <p:cNvSpPr/>
            <p:nvPr/>
          </p:nvSpPr>
          <p:spPr bwMode="auto">
            <a:xfrm rot="10800000">
              <a:off x="12630528" y="3309210"/>
              <a:ext cx="182610" cy="366721"/>
            </a:xfrm>
            <a:prstGeom prst="rect">
              <a:avLst/>
            </a:prstGeom>
            <a:solidFill>
              <a:srgbClr val="008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4EFE65A-7DCF-1ECE-50F3-1F75FABC9A57}"/>
                </a:ext>
              </a:extLst>
            </p:cNvPr>
            <p:cNvSpPr/>
            <p:nvPr/>
          </p:nvSpPr>
          <p:spPr bwMode="auto">
            <a:xfrm rot="10800000">
              <a:off x="12630528" y="3788646"/>
              <a:ext cx="182610" cy="366721"/>
            </a:xfrm>
            <a:prstGeom prst="rect">
              <a:avLst/>
            </a:prstGeom>
            <a:solidFill>
              <a:srgbClr val="002D5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049BA88-345F-5D5D-7943-11CA63C85BCD}"/>
                </a:ext>
              </a:extLst>
            </p:cNvPr>
            <p:cNvSpPr/>
            <p:nvPr/>
          </p:nvSpPr>
          <p:spPr bwMode="auto">
            <a:xfrm rot="10800000">
              <a:off x="12630528" y="2831360"/>
              <a:ext cx="182610" cy="3651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7174E8D3-FAD1-16FC-7BFD-5BF0DA17F4DA}"/>
                </a:ext>
              </a:extLst>
            </p:cNvPr>
            <p:cNvSpPr/>
            <p:nvPr/>
          </p:nvSpPr>
          <p:spPr bwMode="auto">
            <a:xfrm rot="10800000">
              <a:off x="12940171" y="3787058"/>
              <a:ext cx="184198" cy="366722"/>
            </a:xfrm>
            <a:prstGeom prst="rect">
              <a:avLst/>
            </a:prstGeom>
            <a:solidFill>
              <a:srgbClr val="2B65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BB5A8BB-54A4-9F9A-80A0-28009B609F8E}"/>
                </a:ext>
              </a:extLst>
            </p:cNvPr>
            <p:cNvSpPr/>
            <p:nvPr/>
          </p:nvSpPr>
          <p:spPr bwMode="auto">
            <a:xfrm rot="10800000">
              <a:off x="12938583" y="2351923"/>
              <a:ext cx="182610" cy="36672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163CCE9-EE1B-BCFD-1252-5FD1B9FF97D1}"/>
                </a:ext>
              </a:extLst>
            </p:cNvPr>
            <p:cNvSpPr/>
            <p:nvPr/>
          </p:nvSpPr>
          <p:spPr bwMode="auto">
            <a:xfrm rot="10800000">
              <a:off x="13241874" y="2351923"/>
              <a:ext cx="184198" cy="36672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C855F89-F689-84A0-63CE-6E49E69B948D}"/>
                </a:ext>
              </a:extLst>
            </p:cNvPr>
            <p:cNvSpPr/>
            <p:nvPr/>
          </p:nvSpPr>
          <p:spPr bwMode="auto">
            <a:xfrm rot="10800000">
              <a:off x="12938583" y="3307622"/>
              <a:ext cx="182610" cy="3683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E5780D0A-9863-7D9C-9249-2BDA7F9FEA56}"/>
                </a:ext>
              </a:extLst>
            </p:cNvPr>
            <p:cNvSpPr/>
            <p:nvPr/>
          </p:nvSpPr>
          <p:spPr bwMode="auto">
            <a:xfrm rot="10800000">
              <a:off x="12940171" y="2834535"/>
              <a:ext cx="184198" cy="3667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8D60FE6-CFA0-BC58-FFD5-FC5AE92C7408}"/>
                </a:ext>
              </a:extLst>
            </p:cNvPr>
            <p:cNvSpPr/>
            <p:nvPr/>
          </p:nvSpPr>
          <p:spPr bwMode="auto">
            <a:xfrm rot="10800000">
              <a:off x="12630528" y="2351923"/>
              <a:ext cx="182610" cy="3667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5F86B6FB-809B-3D4B-618B-0185E3F1F6B1}"/>
                </a:ext>
              </a:extLst>
            </p:cNvPr>
            <p:cNvSpPr/>
            <p:nvPr/>
          </p:nvSpPr>
          <p:spPr bwMode="auto">
            <a:xfrm rot="10800000">
              <a:off x="13246637" y="3787058"/>
              <a:ext cx="182610" cy="3667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3A483DB-22E5-A263-1B10-44CC78C97F31}"/>
                </a:ext>
              </a:extLst>
            </p:cNvPr>
            <p:cNvSpPr/>
            <p:nvPr/>
          </p:nvSpPr>
          <p:spPr bwMode="auto">
            <a:xfrm rot="10800000">
              <a:off x="13248226" y="2831360"/>
              <a:ext cx="184198" cy="36672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4" name="Grupo 27">
            <a:extLst>
              <a:ext uri="{FF2B5EF4-FFF2-40B4-BE49-F238E27FC236}">
                <a16:creationId xmlns:a16="http://schemas.microsoft.com/office/drawing/2014/main" id="{7BA2CBC1-6A41-D2BD-1744-0609390BC71A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10650538" y="555625"/>
            <a:ext cx="163512" cy="717550"/>
            <a:chOff x="720725" y="1745493"/>
            <a:chExt cx="163512" cy="717550"/>
          </a:xfrm>
        </p:grpSpPr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B2F44C13-A9DA-DD96-D6AB-135DAEC1AB29}"/>
                </a:ext>
              </a:extLst>
            </p:cNvPr>
            <p:cNvCxnSpPr/>
            <p:nvPr userDrawn="1"/>
          </p:nvCxnSpPr>
          <p:spPr bwMode="auto">
            <a:xfrm>
              <a:off x="720725" y="2134430"/>
              <a:ext cx="150812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57A9EE60-804C-9587-7951-EED10A229293}"/>
                </a:ext>
              </a:extLst>
            </p:cNvPr>
            <p:cNvCxnSpPr/>
            <p:nvPr userDrawn="1"/>
          </p:nvCxnSpPr>
          <p:spPr bwMode="auto">
            <a:xfrm flipV="1">
              <a:off x="860425" y="1769305"/>
              <a:ext cx="0" cy="71755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Agrupar 28">
            <a:extLst>
              <a:ext uri="{FF2B5EF4-FFF2-40B4-BE49-F238E27FC236}">
                <a16:creationId xmlns:a16="http://schemas.microsoft.com/office/drawing/2014/main" id="{016DAAFE-810E-3DAF-7B8F-BCB8E8B468C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823575" y="563563"/>
            <a:ext cx="723900" cy="692150"/>
            <a:chOff x="10823575" y="563563"/>
            <a:chExt cx="723900" cy="692150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68C8BDF0-83EE-8C90-4998-4BF953F77FB9}"/>
                </a:ext>
              </a:extLst>
            </p:cNvPr>
            <p:cNvSpPr/>
            <p:nvPr userDrawn="1"/>
          </p:nvSpPr>
          <p:spPr bwMode="auto">
            <a:xfrm>
              <a:off x="10823575" y="563563"/>
              <a:ext cx="723900" cy="692150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  <p:pic>
          <p:nvPicPr>
            <p:cNvPr id="29" name="Imagem 30">
              <a:extLst>
                <a:ext uri="{FF2B5EF4-FFF2-40B4-BE49-F238E27FC236}">
                  <a16:creationId xmlns:a16="http://schemas.microsoft.com/office/drawing/2014/main" id="{593B3CED-D4C0-CD30-3B13-9F8583B09F3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658" y="628347"/>
              <a:ext cx="389733" cy="58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algn="just">
              <a:defRPr sz="2400"/>
            </a:lvl1pPr>
            <a:lvl2pPr algn="just">
              <a:defRPr sz="2000"/>
            </a:lvl2pPr>
            <a:lvl3pPr algn="just">
              <a:defRPr sz="1800"/>
            </a:lvl3pPr>
            <a:lvl4pPr algn="just">
              <a:defRPr sz="1600"/>
            </a:lvl4pPr>
            <a:lvl5pPr algn="just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 algn="just">
              <a:defRPr sz="2400"/>
            </a:lvl1pPr>
            <a:lvl2pPr algn="just">
              <a:defRPr sz="2000"/>
            </a:lvl2pPr>
            <a:lvl3pPr algn="just">
              <a:defRPr sz="1800"/>
            </a:lvl3pPr>
            <a:lvl4pPr algn="just">
              <a:defRPr sz="1600"/>
            </a:lvl4pPr>
            <a:lvl5pPr algn="just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819533" y="567863"/>
            <a:ext cx="8560511" cy="699294"/>
          </a:xfrm>
        </p:spPr>
        <p:txBody>
          <a:bodyPr/>
          <a:lstStyle>
            <a:lvl1pPr algn="l">
              <a:defRPr sz="3200" b="1">
                <a:solidFill>
                  <a:srgbClr val="002D55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70A5321D-CE9F-C4E7-9FB6-4EB822C63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5C43C-A204-420C-806D-8F2AFE158DEC}" type="datetimeFigureOut">
              <a:rPr lang="en-US"/>
              <a:pPr>
                <a:defRPr/>
              </a:pPr>
              <a:t>8/17/2025</a:t>
            </a:fld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5578BC26-6EF1-656A-D869-0CAD26E92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8B56A9F9-BB19-DF40-1A55-F55C8A63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E71B7-710E-477B-9507-FA86D35F4DE9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4457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>
            <a:extLst>
              <a:ext uri="{FF2B5EF4-FFF2-40B4-BE49-F238E27FC236}">
                <a16:creationId xmlns:a16="http://schemas.microsoft.com/office/drawing/2014/main" id="{9F5C6D23-84DF-6C95-DCCA-84FEF98EE18A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554038"/>
            <a:ext cx="884237" cy="717550"/>
            <a:chOff x="1223548" y="306850"/>
            <a:chExt cx="846089" cy="717088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C704B83D-CA21-DFF3-82F7-76F89239D0E2}"/>
                </a:ext>
              </a:extLst>
            </p:cNvPr>
            <p:cNvSpPr/>
            <p:nvPr/>
          </p:nvSpPr>
          <p:spPr>
            <a:xfrm>
              <a:off x="1223548" y="314782"/>
              <a:ext cx="692669" cy="691704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B4CF407D-F8A8-D611-E58F-C03B47683941}"/>
                </a:ext>
              </a:extLst>
            </p:cNvPr>
            <p:cNvCxnSpPr/>
            <p:nvPr/>
          </p:nvCxnSpPr>
          <p:spPr>
            <a:xfrm>
              <a:off x="1916217" y="671740"/>
              <a:ext cx="144306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27D49750-F2E1-8F73-7241-F07D0EC7244E}"/>
                </a:ext>
              </a:extLst>
            </p:cNvPr>
            <p:cNvCxnSpPr/>
            <p:nvPr/>
          </p:nvCxnSpPr>
          <p:spPr>
            <a:xfrm flipV="1">
              <a:off x="2069637" y="306850"/>
              <a:ext cx="0" cy="717088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12">
            <a:extLst>
              <a:ext uri="{FF2B5EF4-FFF2-40B4-BE49-F238E27FC236}">
                <a16:creationId xmlns:a16="http://schemas.microsoft.com/office/drawing/2014/main" id="{0D9CDA93-D70E-F58E-1C3B-501E22BEA0B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388850" y="2100263"/>
            <a:ext cx="1235075" cy="2322512"/>
            <a:chOff x="12389166" y="2099505"/>
            <a:chExt cx="1235394" cy="2322569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135F58F9-8146-C7E5-C7B2-D71CEC1E1CC3}"/>
                </a:ext>
              </a:extLst>
            </p:cNvPr>
            <p:cNvSpPr/>
            <p:nvPr/>
          </p:nvSpPr>
          <p:spPr bwMode="auto">
            <a:xfrm rot="10800000">
              <a:off x="12389166" y="2099505"/>
              <a:ext cx="1235394" cy="2322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27F623EE-33A9-CD0D-622D-CBCA3657B333}"/>
                </a:ext>
              </a:extLst>
            </p:cNvPr>
            <p:cNvSpPr/>
            <p:nvPr/>
          </p:nvSpPr>
          <p:spPr bwMode="auto">
            <a:xfrm rot="10800000">
              <a:off x="12630528" y="3309210"/>
              <a:ext cx="182610" cy="366721"/>
            </a:xfrm>
            <a:prstGeom prst="rect">
              <a:avLst/>
            </a:prstGeom>
            <a:solidFill>
              <a:srgbClr val="008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F55B863-CD23-F48D-0836-B640AB8DFA9B}"/>
                </a:ext>
              </a:extLst>
            </p:cNvPr>
            <p:cNvSpPr/>
            <p:nvPr/>
          </p:nvSpPr>
          <p:spPr bwMode="auto">
            <a:xfrm rot="10800000">
              <a:off x="12630528" y="3788646"/>
              <a:ext cx="182610" cy="366721"/>
            </a:xfrm>
            <a:prstGeom prst="rect">
              <a:avLst/>
            </a:prstGeom>
            <a:solidFill>
              <a:srgbClr val="002D5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A3D64E6-CA7F-5C4C-F4BD-DEDFA040C24C}"/>
                </a:ext>
              </a:extLst>
            </p:cNvPr>
            <p:cNvSpPr/>
            <p:nvPr/>
          </p:nvSpPr>
          <p:spPr bwMode="auto">
            <a:xfrm rot="10800000">
              <a:off x="12630528" y="2831360"/>
              <a:ext cx="182610" cy="3651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8EA648AA-8177-25CC-BF85-62564A2BEB41}"/>
                </a:ext>
              </a:extLst>
            </p:cNvPr>
            <p:cNvSpPr/>
            <p:nvPr/>
          </p:nvSpPr>
          <p:spPr bwMode="auto">
            <a:xfrm rot="10800000">
              <a:off x="12940171" y="3787058"/>
              <a:ext cx="184198" cy="366722"/>
            </a:xfrm>
            <a:prstGeom prst="rect">
              <a:avLst/>
            </a:prstGeom>
            <a:solidFill>
              <a:srgbClr val="2B65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35767D1F-C0F3-0F7C-559E-2BA2B0E0D70C}"/>
                </a:ext>
              </a:extLst>
            </p:cNvPr>
            <p:cNvSpPr/>
            <p:nvPr/>
          </p:nvSpPr>
          <p:spPr bwMode="auto">
            <a:xfrm rot="10800000">
              <a:off x="12938583" y="2351923"/>
              <a:ext cx="182610" cy="36672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97672F66-BA5E-69B2-8AE3-5EB35965D0C4}"/>
                </a:ext>
              </a:extLst>
            </p:cNvPr>
            <p:cNvSpPr/>
            <p:nvPr/>
          </p:nvSpPr>
          <p:spPr bwMode="auto">
            <a:xfrm rot="10800000">
              <a:off x="13241874" y="2351923"/>
              <a:ext cx="184198" cy="36672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D0F6993-AE84-8046-F0D1-C6875FDD076D}"/>
                </a:ext>
              </a:extLst>
            </p:cNvPr>
            <p:cNvSpPr/>
            <p:nvPr/>
          </p:nvSpPr>
          <p:spPr bwMode="auto">
            <a:xfrm rot="10800000">
              <a:off x="12938583" y="3307622"/>
              <a:ext cx="182610" cy="3683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CE08A74-067E-DAB2-427C-6A6B979EA579}"/>
                </a:ext>
              </a:extLst>
            </p:cNvPr>
            <p:cNvSpPr/>
            <p:nvPr/>
          </p:nvSpPr>
          <p:spPr bwMode="auto">
            <a:xfrm rot="10800000">
              <a:off x="12940171" y="2834535"/>
              <a:ext cx="184198" cy="3667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80E2B44-1BA6-3650-1CE5-532AC7AA1302}"/>
                </a:ext>
              </a:extLst>
            </p:cNvPr>
            <p:cNvSpPr/>
            <p:nvPr/>
          </p:nvSpPr>
          <p:spPr bwMode="auto">
            <a:xfrm rot="10800000">
              <a:off x="12630528" y="2351923"/>
              <a:ext cx="182610" cy="3667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D882287E-12B0-902F-AF0F-3A29A3F61770}"/>
                </a:ext>
              </a:extLst>
            </p:cNvPr>
            <p:cNvSpPr/>
            <p:nvPr/>
          </p:nvSpPr>
          <p:spPr bwMode="auto">
            <a:xfrm rot="10800000">
              <a:off x="13246637" y="3787058"/>
              <a:ext cx="182610" cy="3667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E258599B-5AFF-50C4-BF54-19A9C9B0BB6A}"/>
                </a:ext>
              </a:extLst>
            </p:cNvPr>
            <p:cNvSpPr/>
            <p:nvPr/>
          </p:nvSpPr>
          <p:spPr bwMode="auto">
            <a:xfrm rot="10800000">
              <a:off x="13248226" y="2831360"/>
              <a:ext cx="184198" cy="36672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0" name="Grupo 27">
            <a:extLst>
              <a:ext uri="{FF2B5EF4-FFF2-40B4-BE49-F238E27FC236}">
                <a16:creationId xmlns:a16="http://schemas.microsoft.com/office/drawing/2014/main" id="{427F6ACB-03E8-7F42-DFEA-5703B07DBAC1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10650538" y="555625"/>
            <a:ext cx="163512" cy="717550"/>
            <a:chOff x="720725" y="1745493"/>
            <a:chExt cx="163512" cy="717550"/>
          </a:xfrm>
        </p:grpSpPr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B6A9D1D4-3E80-3CC2-171F-FBE0DA161000}"/>
                </a:ext>
              </a:extLst>
            </p:cNvPr>
            <p:cNvCxnSpPr/>
            <p:nvPr userDrawn="1"/>
          </p:nvCxnSpPr>
          <p:spPr bwMode="auto">
            <a:xfrm>
              <a:off x="720725" y="2134430"/>
              <a:ext cx="150812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09325957-E13E-EC60-C215-B5FB0C80C929}"/>
                </a:ext>
              </a:extLst>
            </p:cNvPr>
            <p:cNvCxnSpPr/>
            <p:nvPr userDrawn="1"/>
          </p:nvCxnSpPr>
          <p:spPr bwMode="auto">
            <a:xfrm flipV="1">
              <a:off x="860425" y="1769305"/>
              <a:ext cx="0" cy="71755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Agrupar 28">
            <a:extLst>
              <a:ext uri="{FF2B5EF4-FFF2-40B4-BE49-F238E27FC236}">
                <a16:creationId xmlns:a16="http://schemas.microsoft.com/office/drawing/2014/main" id="{602212F7-29D1-27EF-38EB-D960E336330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823575" y="563563"/>
            <a:ext cx="723900" cy="692150"/>
            <a:chOff x="10823575" y="563563"/>
            <a:chExt cx="723900" cy="692150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D10A55E-DF78-4D94-0975-8B705233D0CC}"/>
                </a:ext>
              </a:extLst>
            </p:cNvPr>
            <p:cNvSpPr/>
            <p:nvPr userDrawn="1"/>
          </p:nvSpPr>
          <p:spPr bwMode="auto">
            <a:xfrm>
              <a:off x="10823575" y="563563"/>
              <a:ext cx="723900" cy="692150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  <p:pic>
          <p:nvPicPr>
            <p:cNvPr id="25" name="Imagem 30">
              <a:extLst>
                <a:ext uri="{FF2B5EF4-FFF2-40B4-BE49-F238E27FC236}">
                  <a16:creationId xmlns:a16="http://schemas.microsoft.com/office/drawing/2014/main" id="{86174CD4-09CA-9B53-6B43-E9031CFF0B4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658" y="628347"/>
              <a:ext cx="389733" cy="58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819533" y="567863"/>
            <a:ext cx="8560511" cy="699294"/>
          </a:xfrm>
        </p:spPr>
        <p:txBody>
          <a:bodyPr/>
          <a:lstStyle>
            <a:lvl1pPr algn="l">
              <a:defRPr sz="3200" b="1">
                <a:solidFill>
                  <a:srgbClr val="002D55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B9921D1-42FB-A50A-0123-62ADE4DC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DBA91-9AF7-4870-BE70-C201A45C7F8D}" type="datetimeFigureOut">
              <a:rPr lang="en-US"/>
              <a:pPr>
                <a:defRPr/>
              </a:pPr>
              <a:t>8/17/2025</a:t>
            </a:fld>
            <a:endParaRPr lang="en-US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BEA3B41-14C0-594D-765D-E4BD6B99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6C889F7C-2B1E-D38F-7702-94BB4253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F3152-F9E4-4D04-8B60-8EDE75C0592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677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>
            <a:extLst>
              <a:ext uri="{FF2B5EF4-FFF2-40B4-BE49-F238E27FC236}">
                <a16:creationId xmlns:a16="http://schemas.microsoft.com/office/drawing/2014/main" id="{F4DBF649-F78B-89E3-0AA5-362C9A6082DC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554038"/>
            <a:ext cx="884237" cy="717550"/>
            <a:chOff x="1223548" y="306850"/>
            <a:chExt cx="846089" cy="717088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CB2657B-05A2-EE4E-7F8D-27961FDD4315}"/>
                </a:ext>
              </a:extLst>
            </p:cNvPr>
            <p:cNvSpPr/>
            <p:nvPr/>
          </p:nvSpPr>
          <p:spPr>
            <a:xfrm>
              <a:off x="1223548" y="314782"/>
              <a:ext cx="692669" cy="691704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5C6CF33B-9860-953C-BB0E-AAAC000772E0}"/>
                </a:ext>
              </a:extLst>
            </p:cNvPr>
            <p:cNvCxnSpPr/>
            <p:nvPr/>
          </p:nvCxnSpPr>
          <p:spPr>
            <a:xfrm>
              <a:off x="1916217" y="671740"/>
              <a:ext cx="144306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35E5E0E9-0662-CCF8-D43D-785E0A0D9C8A}"/>
                </a:ext>
              </a:extLst>
            </p:cNvPr>
            <p:cNvCxnSpPr/>
            <p:nvPr/>
          </p:nvCxnSpPr>
          <p:spPr>
            <a:xfrm flipV="1">
              <a:off x="2069637" y="306850"/>
              <a:ext cx="0" cy="717088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o 12">
            <a:extLst>
              <a:ext uri="{FF2B5EF4-FFF2-40B4-BE49-F238E27FC236}">
                <a16:creationId xmlns:a16="http://schemas.microsoft.com/office/drawing/2014/main" id="{E69AACF4-D6EB-F302-81B0-7D30AA66AD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388850" y="2100263"/>
            <a:ext cx="1235075" cy="2322512"/>
            <a:chOff x="12389166" y="2099505"/>
            <a:chExt cx="1235394" cy="2322569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B25134A-DEBE-C8A3-2A88-AAABAF310F2C}"/>
                </a:ext>
              </a:extLst>
            </p:cNvPr>
            <p:cNvSpPr/>
            <p:nvPr/>
          </p:nvSpPr>
          <p:spPr bwMode="auto">
            <a:xfrm rot="10800000">
              <a:off x="12389166" y="2099505"/>
              <a:ext cx="1235394" cy="2322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F5864E5-28AF-C04E-A941-1C340EF1F8B1}"/>
                </a:ext>
              </a:extLst>
            </p:cNvPr>
            <p:cNvSpPr/>
            <p:nvPr/>
          </p:nvSpPr>
          <p:spPr bwMode="auto">
            <a:xfrm rot="10800000">
              <a:off x="12630528" y="3309210"/>
              <a:ext cx="182610" cy="366721"/>
            </a:xfrm>
            <a:prstGeom prst="rect">
              <a:avLst/>
            </a:prstGeom>
            <a:solidFill>
              <a:srgbClr val="008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0DA4D00-7FA6-8004-3485-4DA5D4D1A679}"/>
                </a:ext>
              </a:extLst>
            </p:cNvPr>
            <p:cNvSpPr/>
            <p:nvPr/>
          </p:nvSpPr>
          <p:spPr bwMode="auto">
            <a:xfrm rot="10800000">
              <a:off x="12630528" y="3788646"/>
              <a:ext cx="182610" cy="366721"/>
            </a:xfrm>
            <a:prstGeom prst="rect">
              <a:avLst/>
            </a:prstGeom>
            <a:solidFill>
              <a:srgbClr val="002D5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3C3EE73A-7CD9-D431-EEF6-634CDF654DC2}"/>
                </a:ext>
              </a:extLst>
            </p:cNvPr>
            <p:cNvSpPr/>
            <p:nvPr/>
          </p:nvSpPr>
          <p:spPr bwMode="auto">
            <a:xfrm rot="10800000">
              <a:off x="12630528" y="2831360"/>
              <a:ext cx="182610" cy="3651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C84B9F7A-6F01-9861-7412-BF7C012C194A}"/>
                </a:ext>
              </a:extLst>
            </p:cNvPr>
            <p:cNvSpPr/>
            <p:nvPr/>
          </p:nvSpPr>
          <p:spPr bwMode="auto">
            <a:xfrm rot="10800000">
              <a:off x="12940171" y="3787058"/>
              <a:ext cx="184198" cy="366722"/>
            </a:xfrm>
            <a:prstGeom prst="rect">
              <a:avLst/>
            </a:prstGeom>
            <a:solidFill>
              <a:srgbClr val="2B65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135D4469-CDBC-A515-37DB-24DA9373815B}"/>
                </a:ext>
              </a:extLst>
            </p:cNvPr>
            <p:cNvSpPr/>
            <p:nvPr/>
          </p:nvSpPr>
          <p:spPr bwMode="auto">
            <a:xfrm rot="10800000">
              <a:off x="12938583" y="2351923"/>
              <a:ext cx="182610" cy="36672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C5AE111-09DB-2190-3B8C-4C8C38584A25}"/>
                </a:ext>
              </a:extLst>
            </p:cNvPr>
            <p:cNvSpPr/>
            <p:nvPr/>
          </p:nvSpPr>
          <p:spPr bwMode="auto">
            <a:xfrm rot="10800000">
              <a:off x="13241874" y="2351923"/>
              <a:ext cx="184198" cy="36672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0F12769-F16A-FB86-CCC8-4A740BC61E39}"/>
                </a:ext>
              </a:extLst>
            </p:cNvPr>
            <p:cNvSpPr/>
            <p:nvPr/>
          </p:nvSpPr>
          <p:spPr bwMode="auto">
            <a:xfrm rot="10800000">
              <a:off x="12938583" y="3307622"/>
              <a:ext cx="182610" cy="3683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7BE8ECAA-4C46-29A7-503B-25CDD49089C6}"/>
                </a:ext>
              </a:extLst>
            </p:cNvPr>
            <p:cNvSpPr/>
            <p:nvPr/>
          </p:nvSpPr>
          <p:spPr bwMode="auto">
            <a:xfrm rot="10800000">
              <a:off x="12940171" y="2834535"/>
              <a:ext cx="184198" cy="3667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DF7B99A7-D340-A7DE-ADC7-EC0F10CABCAC}"/>
                </a:ext>
              </a:extLst>
            </p:cNvPr>
            <p:cNvSpPr/>
            <p:nvPr/>
          </p:nvSpPr>
          <p:spPr bwMode="auto">
            <a:xfrm rot="10800000">
              <a:off x="12630528" y="2351923"/>
              <a:ext cx="182610" cy="3667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FAAF351D-9128-B117-A7AC-D21506606B22}"/>
                </a:ext>
              </a:extLst>
            </p:cNvPr>
            <p:cNvSpPr/>
            <p:nvPr/>
          </p:nvSpPr>
          <p:spPr bwMode="auto">
            <a:xfrm rot="10800000">
              <a:off x="13246637" y="3787058"/>
              <a:ext cx="182610" cy="3667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9F45F37D-D680-F0A1-A5E1-D9C487BCCAE4}"/>
                </a:ext>
              </a:extLst>
            </p:cNvPr>
            <p:cNvSpPr/>
            <p:nvPr/>
          </p:nvSpPr>
          <p:spPr bwMode="auto">
            <a:xfrm rot="10800000">
              <a:off x="13248226" y="2831360"/>
              <a:ext cx="184198" cy="36672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2" name="Grupo 27">
            <a:extLst>
              <a:ext uri="{FF2B5EF4-FFF2-40B4-BE49-F238E27FC236}">
                <a16:creationId xmlns:a16="http://schemas.microsoft.com/office/drawing/2014/main" id="{E3E4622F-6E30-FF0D-68D7-8142D88551E9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10650538" y="555625"/>
            <a:ext cx="163512" cy="717550"/>
            <a:chOff x="720725" y="1745493"/>
            <a:chExt cx="163512" cy="717550"/>
          </a:xfrm>
        </p:grpSpPr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E7F540D6-3B95-EE61-1107-C11E648F2053}"/>
                </a:ext>
              </a:extLst>
            </p:cNvPr>
            <p:cNvCxnSpPr/>
            <p:nvPr userDrawn="1"/>
          </p:nvCxnSpPr>
          <p:spPr bwMode="auto">
            <a:xfrm>
              <a:off x="720725" y="2134430"/>
              <a:ext cx="150812" cy="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5CABFC66-8A7F-125C-6255-752B97C55087}"/>
                </a:ext>
              </a:extLst>
            </p:cNvPr>
            <p:cNvCxnSpPr/>
            <p:nvPr userDrawn="1"/>
          </p:nvCxnSpPr>
          <p:spPr bwMode="auto">
            <a:xfrm flipV="1">
              <a:off x="860425" y="1769305"/>
              <a:ext cx="0" cy="717550"/>
            </a:xfrm>
            <a:prstGeom prst="lin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Agrupar 28">
            <a:extLst>
              <a:ext uri="{FF2B5EF4-FFF2-40B4-BE49-F238E27FC236}">
                <a16:creationId xmlns:a16="http://schemas.microsoft.com/office/drawing/2014/main" id="{3ECAF5DC-6D7C-661F-15EB-9AEE744889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823575" y="563563"/>
            <a:ext cx="723900" cy="692150"/>
            <a:chOff x="10823575" y="563563"/>
            <a:chExt cx="723900" cy="692150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1510F59D-BE58-C6E6-B38D-25B6D2501C99}"/>
                </a:ext>
              </a:extLst>
            </p:cNvPr>
            <p:cNvSpPr/>
            <p:nvPr userDrawn="1"/>
          </p:nvSpPr>
          <p:spPr bwMode="auto">
            <a:xfrm>
              <a:off x="10823575" y="563563"/>
              <a:ext cx="723900" cy="692150"/>
            </a:xfrm>
            <a:prstGeom prst="ellipse">
              <a:avLst/>
            </a:prstGeom>
            <a:ln>
              <a:solidFill>
                <a:srgbClr val="002D5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  <p:pic>
          <p:nvPicPr>
            <p:cNvPr id="27" name="Imagem 30">
              <a:extLst>
                <a:ext uri="{FF2B5EF4-FFF2-40B4-BE49-F238E27FC236}">
                  <a16:creationId xmlns:a16="http://schemas.microsoft.com/office/drawing/2014/main" id="{473AB933-33EB-58D6-B666-9FD5FD56035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658" y="628347"/>
              <a:ext cx="389733" cy="58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765300"/>
            <a:ext cx="6815667" cy="4360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65300"/>
            <a:ext cx="4011084" cy="4360864"/>
          </a:xfrm>
        </p:spPr>
        <p:txBody>
          <a:bodyPr/>
          <a:lstStyle>
            <a:lvl1pPr marL="0" indent="0" algn="just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819533" y="567863"/>
            <a:ext cx="8560511" cy="699294"/>
          </a:xfrm>
        </p:spPr>
        <p:txBody>
          <a:bodyPr/>
          <a:lstStyle>
            <a:lvl1pPr algn="l">
              <a:defRPr sz="3200" b="1">
                <a:solidFill>
                  <a:srgbClr val="002D55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E23D7847-77A4-3842-FCB0-3509F7F58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D3D20-4D06-4380-BC01-890C73FC8506}" type="datetimeFigureOut">
              <a:rPr lang="en-US"/>
              <a:pPr>
                <a:defRPr/>
              </a:pPr>
              <a:t>8/17/2025</a:t>
            </a:fld>
            <a:endParaRPr lang="en-US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55BA794A-F010-D4A9-2DB3-72C905DE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4EB99B58-9CBD-903E-A731-90F5AF89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CDE02-7F1A-410E-AC05-F540A058430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7993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>
            <a:extLst>
              <a:ext uri="{FF2B5EF4-FFF2-40B4-BE49-F238E27FC236}">
                <a16:creationId xmlns:a16="http://schemas.microsoft.com/office/drawing/2014/main" id="{F228AA91-41F6-B1C8-3ABA-3DD324FF1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81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AAD5CECE-4CCC-5821-4EEA-C71E06DFAE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47100" y="3536950"/>
            <a:ext cx="2413000" cy="738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pt-BR" sz="1400">
                <a:solidFill>
                  <a:srgbClr val="0F243F"/>
                </a:solidFill>
              </a:rPr>
              <a:t>Av. Cons. Rodrigues Alves, s/nº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pt-BR" sz="1400" err="1">
                <a:solidFill>
                  <a:srgbClr val="0F243F"/>
                </a:solidFill>
              </a:rPr>
              <a:t>Macuco</a:t>
            </a:r>
            <a:r>
              <a:rPr lang="en-US" altLang="pt-BR" sz="1400">
                <a:solidFill>
                  <a:srgbClr val="0F243F"/>
                </a:solidFill>
              </a:rPr>
              <a:t> — Santos/SP — Brasil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pt-BR" sz="1400" b="1">
                <a:solidFill>
                  <a:srgbClr val="008933"/>
                </a:solidFill>
              </a:rPr>
              <a:t>www.portodesantos.com.br</a:t>
            </a:r>
          </a:p>
        </p:txBody>
      </p:sp>
      <p:pic>
        <p:nvPicPr>
          <p:cNvPr id="4" name="Imagem 8">
            <a:extLst>
              <a:ext uri="{FF2B5EF4-FFF2-40B4-BE49-F238E27FC236}">
                <a16:creationId xmlns:a16="http://schemas.microsoft.com/office/drawing/2014/main" id="{8E103549-E114-E818-A548-036B1DB4AB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2446338"/>
            <a:ext cx="358616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7099300" y="4410710"/>
            <a:ext cx="3860800" cy="892174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E7F75D-6B89-FBBE-5BB4-A8AC3135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436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33540-DEF2-40EE-8C98-44228819B989}" type="datetimeFigureOut">
              <a:rPr lang="en-US"/>
              <a:pPr>
                <a:defRPr/>
              </a:pPr>
              <a:t>8/17/2025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1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6AA3D9F-CBB6-DE0F-B93B-C58D885A35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20E8FF9-FE6D-FD8B-AE16-D0CCE5C7E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2C8BA-5F94-64B0-7709-86AA13CA1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6B76CC-2D8D-48C1-8DB9-A6F166A8EABE}" type="datetimeFigureOut">
              <a:rPr lang="en-US"/>
              <a:pPr>
                <a:defRPr/>
              </a:pPr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2B378-6CA9-CA94-E5FA-76C1E9866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C900-8C6F-9495-061F-DAD80B884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E13D58D-38D8-4EAE-945D-DECAF12FAEC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29" r:id="rId10"/>
    <p:sldLayoutId id="2147484030" r:id="rId11"/>
    <p:sldLayoutId id="214748405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7F02FC6-1920-0DB6-A98F-6F037DF99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2B58BE-BC89-2996-AF79-25FDA264C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2F737D-F53A-8A3C-6F06-9A335D4BF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2898A6-E273-4AD6-A442-09E8C299DB75}" type="datetimeFigureOut">
              <a:rPr lang="pt-BR" smtClean="0"/>
              <a:t>17/08/2025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F78DEA-D6F9-C1B8-38CA-78B1C7D18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45E5DD-FDEF-0096-98F2-DE8C4099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5A3D23-6CD6-40C7-A317-F61D43889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564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en.wikipedia.org/wiki/File:Checkmark_green.svg" TargetMode="Externa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20181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756122" y="2074379"/>
            <a:ext cx="6436360" cy="3056890"/>
            <a:chOff x="5756122" y="2074379"/>
            <a:chExt cx="6436360" cy="30568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2740" y="2620117"/>
              <a:ext cx="2879962" cy="9837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756122" y="2074379"/>
              <a:ext cx="6436360" cy="3056890"/>
            </a:xfrm>
            <a:custGeom>
              <a:avLst/>
              <a:gdLst/>
              <a:ahLst/>
              <a:cxnLst/>
              <a:rect l="l" t="t" r="r" b="b"/>
              <a:pathLst>
                <a:path w="6436359" h="3056890">
                  <a:moveTo>
                    <a:pt x="4168673" y="0"/>
                  </a:moveTo>
                  <a:lnTo>
                    <a:pt x="666318" y="0"/>
                  </a:lnTo>
                  <a:lnTo>
                    <a:pt x="666318" y="1869490"/>
                  </a:lnTo>
                  <a:lnTo>
                    <a:pt x="4168673" y="1869490"/>
                  </a:lnTo>
                  <a:lnTo>
                    <a:pt x="4168673" y="1863140"/>
                  </a:lnTo>
                  <a:lnTo>
                    <a:pt x="4168673" y="1856790"/>
                  </a:lnTo>
                  <a:lnTo>
                    <a:pt x="4168673" y="12700"/>
                  </a:lnTo>
                  <a:lnTo>
                    <a:pt x="4168673" y="6350"/>
                  </a:lnTo>
                  <a:lnTo>
                    <a:pt x="4168673" y="0"/>
                  </a:lnTo>
                  <a:close/>
                </a:path>
                <a:path w="6436359" h="3056890">
                  <a:moveTo>
                    <a:pt x="6435877" y="2767012"/>
                  </a:moveTo>
                  <a:lnTo>
                    <a:pt x="0" y="2767012"/>
                  </a:lnTo>
                  <a:lnTo>
                    <a:pt x="0" y="3056712"/>
                  </a:lnTo>
                  <a:lnTo>
                    <a:pt x="6435877" y="3056712"/>
                  </a:lnTo>
                  <a:lnTo>
                    <a:pt x="6435877" y="3050832"/>
                  </a:lnTo>
                  <a:lnTo>
                    <a:pt x="6435877" y="3050362"/>
                  </a:lnTo>
                  <a:lnTo>
                    <a:pt x="6435877" y="3044012"/>
                  </a:lnTo>
                  <a:lnTo>
                    <a:pt x="6435877" y="2779712"/>
                  </a:lnTo>
                  <a:lnTo>
                    <a:pt x="6435877" y="2773464"/>
                  </a:lnTo>
                  <a:lnTo>
                    <a:pt x="6435877" y="2767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77548" y="6250527"/>
            <a:ext cx="4831867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dirty="0">
                <a:solidFill>
                  <a:srgbClr val="585858"/>
                </a:solidFill>
                <a:latin typeface="Calibri"/>
                <a:cs typeface="Calibri"/>
              </a:rPr>
              <a:t>Anderson Pomini – Presidente da Autoridade Portuária de Santos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dirty="0">
                <a:solidFill>
                  <a:srgbClr val="585858"/>
                </a:solidFill>
                <a:latin typeface="Calibri"/>
                <a:cs typeface="Calibri"/>
              </a:rPr>
              <a:t>Veja – Fórum de Infraestrutura - Agosto/</a:t>
            </a:r>
            <a:r>
              <a:rPr sz="1400" b="1" dirty="0">
                <a:solidFill>
                  <a:srgbClr val="585858"/>
                </a:solidFill>
                <a:latin typeface="Calibri"/>
                <a:cs typeface="Calibri"/>
              </a:rPr>
              <a:t>202</a:t>
            </a:r>
            <a:r>
              <a:rPr lang="pt-BR" sz="1400" b="1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endParaRPr sz="1400" b="1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895303" y="1700981"/>
            <a:ext cx="4153694" cy="4430197"/>
            <a:chOff x="7417307" y="1403603"/>
            <a:chExt cx="4631690" cy="472757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7307" y="1403603"/>
              <a:ext cx="4242815" cy="16931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77883" y="3179063"/>
              <a:ext cx="3070860" cy="16931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36379" y="4824983"/>
              <a:ext cx="2752344" cy="1306068"/>
            </a:xfrm>
            <a:prstGeom prst="rect">
              <a:avLst/>
            </a:prstGeom>
          </p:spPr>
        </p:pic>
      </p:grpSp>
      <p:sp>
        <p:nvSpPr>
          <p:cNvPr id="12" name="Espaço Reservado para Texto 1">
            <a:extLst>
              <a:ext uri="{FF2B5EF4-FFF2-40B4-BE49-F238E27FC236}">
                <a16:creationId xmlns:a16="http://schemas.microsoft.com/office/drawing/2014/main" id="{D1DDA6BB-2C5D-DFE8-9ACE-2786535DC7D4}"/>
              </a:ext>
            </a:extLst>
          </p:cNvPr>
          <p:cNvSpPr txBox="1">
            <a:spLocks/>
          </p:cNvSpPr>
          <p:nvPr/>
        </p:nvSpPr>
        <p:spPr>
          <a:xfrm>
            <a:off x="3789981" y="3414740"/>
            <a:ext cx="5665517" cy="5619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2800" b="1" dirty="0">
                <a:solidFill>
                  <a:srgbClr val="002060"/>
                </a:solidFill>
              </a:rPr>
              <a:t>Informações e Números do Porto</a:t>
            </a:r>
          </a:p>
          <a:p>
            <a:pPr marL="0" indent="0">
              <a:buNone/>
            </a:pPr>
            <a:endParaRPr lang="pt-BR" altLang="pt-BR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pt-BR" altLang="pt-BR" sz="2800" b="1" dirty="0">
                <a:solidFill>
                  <a:srgbClr val="002060"/>
                </a:solidFill>
              </a:rPr>
              <a:t>Porto do Futuro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A5FD1-8713-F3BE-609B-858FC8E53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Vista aérea de casas e prédios na beira da água&#10;&#10;Descrição gerada automaticamente">
            <a:extLst>
              <a:ext uri="{FF2B5EF4-FFF2-40B4-BE49-F238E27FC236}">
                <a16:creationId xmlns:a16="http://schemas.microsoft.com/office/drawing/2014/main" id="{A2FBDC8F-44F7-D061-F7EB-B4754CD6E4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4"/>
            <a:ext cx="12192000" cy="6858000"/>
          </a:xfrm>
          <a:prstGeom prst="rect">
            <a:avLst/>
          </a:prstGeom>
        </p:spPr>
      </p:pic>
      <p:sp>
        <p:nvSpPr>
          <p:cNvPr id="175" name="Retângulo: Cantos Arredondados 174">
            <a:extLst>
              <a:ext uri="{FF2B5EF4-FFF2-40B4-BE49-F238E27FC236}">
                <a16:creationId xmlns:a16="http://schemas.microsoft.com/office/drawing/2014/main" id="{CF71CD44-376C-8CAD-9C24-27C72D44D432}"/>
              </a:ext>
            </a:extLst>
          </p:cNvPr>
          <p:cNvSpPr/>
          <p:nvPr/>
        </p:nvSpPr>
        <p:spPr>
          <a:xfrm>
            <a:off x="3517988" y="795010"/>
            <a:ext cx="2209800" cy="101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176" name="Retângulo: Cantos Arredondados 175">
            <a:extLst>
              <a:ext uri="{FF2B5EF4-FFF2-40B4-BE49-F238E27FC236}">
                <a16:creationId xmlns:a16="http://schemas.microsoft.com/office/drawing/2014/main" id="{7424164A-6CDC-FE68-D87C-10AD9D398EEC}"/>
              </a:ext>
            </a:extLst>
          </p:cNvPr>
          <p:cNvSpPr/>
          <p:nvPr/>
        </p:nvSpPr>
        <p:spPr>
          <a:xfrm>
            <a:off x="3605427" y="1464251"/>
            <a:ext cx="2057400" cy="23403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7" name="CaixaDeTexto 176">
            <a:extLst>
              <a:ext uri="{FF2B5EF4-FFF2-40B4-BE49-F238E27FC236}">
                <a16:creationId xmlns:a16="http://schemas.microsoft.com/office/drawing/2014/main" id="{6C5FF6F3-C015-6449-FBC9-B987394D6B44}"/>
              </a:ext>
            </a:extLst>
          </p:cNvPr>
          <p:cNvSpPr txBox="1"/>
          <p:nvPr/>
        </p:nvSpPr>
        <p:spPr>
          <a:xfrm>
            <a:off x="3544754" y="742002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179,8</a:t>
            </a:r>
          </a:p>
        </p:txBody>
      </p:sp>
      <p:sp>
        <p:nvSpPr>
          <p:cNvPr id="178" name="CaixaDeTexto 177">
            <a:extLst>
              <a:ext uri="{FF2B5EF4-FFF2-40B4-BE49-F238E27FC236}">
                <a16:creationId xmlns:a16="http://schemas.microsoft.com/office/drawing/2014/main" id="{599C093F-1B2F-019F-199E-119BD8D301DE}"/>
              </a:ext>
            </a:extLst>
          </p:cNvPr>
          <p:cNvSpPr txBox="1"/>
          <p:nvPr/>
        </p:nvSpPr>
        <p:spPr>
          <a:xfrm>
            <a:off x="4936070" y="1033299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tx2">
                    <a:lumMod val="50000"/>
                  </a:schemeClr>
                </a:solidFill>
              </a:rPr>
              <a:t>milhões</a:t>
            </a:r>
          </a:p>
        </p:txBody>
      </p:sp>
      <p:sp>
        <p:nvSpPr>
          <p:cNvPr id="180" name="Retângulo: Cantos Arredondados 179">
            <a:extLst>
              <a:ext uri="{FF2B5EF4-FFF2-40B4-BE49-F238E27FC236}">
                <a16:creationId xmlns:a16="http://schemas.microsoft.com/office/drawing/2014/main" id="{B2812BE9-3A11-7C3F-88A2-8E0764D89369}"/>
              </a:ext>
            </a:extLst>
          </p:cNvPr>
          <p:cNvSpPr/>
          <p:nvPr/>
        </p:nvSpPr>
        <p:spPr>
          <a:xfrm>
            <a:off x="3543134" y="2104755"/>
            <a:ext cx="1002792" cy="10475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181" name="CaixaDeTexto 180">
            <a:extLst>
              <a:ext uri="{FF2B5EF4-FFF2-40B4-BE49-F238E27FC236}">
                <a16:creationId xmlns:a16="http://schemas.microsoft.com/office/drawing/2014/main" id="{CCB46713-17A4-ABC6-B421-DB8AAFFF236D}"/>
              </a:ext>
            </a:extLst>
          </p:cNvPr>
          <p:cNvSpPr txBox="1"/>
          <p:nvPr/>
        </p:nvSpPr>
        <p:spPr>
          <a:xfrm>
            <a:off x="3780878" y="1408006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toneladas em 2024</a:t>
            </a:r>
          </a:p>
        </p:txBody>
      </p:sp>
      <p:sp>
        <p:nvSpPr>
          <p:cNvPr id="182" name="Retângulo: Cantos Arredondados 181">
            <a:extLst>
              <a:ext uri="{FF2B5EF4-FFF2-40B4-BE49-F238E27FC236}">
                <a16:creationId xmlns:a16="http://schemas.microsoft.com/office/drawing/2014/main" id="{8097EC27-CEE7-3536-0A69-B0381717AEBE}"/>
              </a:ext>
            </a:extLst>
          </p:cNvPr>
          <p:cNvSpPr/>
          <p:nvPr/>
        </p:nvSpPr>
        <p:spPr>
          <a:xfrm>
            <a:off x="3591902" y="2726562"/>
            <a:ext cx="905256" cy="33105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3" name="Retângulo: Cantos Arredondados 182">
            <a:extLst>
              <a:ext uri="{FF2B5EF4-FFF2-40B4-BE49-F238E27FC236}">
                <a16:creationId xmlns:a16="http://schemas.microsoft.com/office/drawing/2014/main" id="{863FDF4C-BCB7-43D2-A2C5-087EB611295F}"/>
              </a:ext>
            </a:extLst>
          </p:cNvPr>
          <p:cNvSpPr/>
          <p:nvPr/>
        </p:nvSpPr>
        <p:spPr>
          <a:xfrm>
            <a:off x="4672418" y="2100156"/>
            <a:ext cx="1002792" cy="10475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184" name="Retângulo: Cantos Arredondados 183">
            <a:extLst>
              <a:ext uri="{FF2B5EF4-FFF2-40B4-BE49-F238E27FC236}">
                <a16:creationId xmlns:a16="http://schemas.microsoft.com/office/drawing/2014/main" id="{BA6A8567-3FCD-9B55-7E7F-63492244CB4C}"/>
              </a:ext>
            </a:extLst>
          </p:cNvPr>
          <p:cNvSpPr/>
          <p:nvPr/>
        </p:nvSpPr>
        <p:spPr>
          <a:xfrm>
            <a:off x="4721186" y="2721963"/>
            <a:ext cx="905256" cy="33105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5" name="CaixaDeTexto 184">
            <a:extLst>
              <a:ext uri="{FF2B5EF4-FFF2-40B4-BE49-F238E27FC236}">
                <a16:creationId xmlns:a16="http://schemas.microsoft.com/office/drawing/2014/main" id="{1E56A1A1-D9FE-49BC-68FE-1F95171189CD}"/>
              </a:ext>
            </a:extLst>
          </p:cNvPr>
          <p:cNvSpPr txBox="1"/>
          <p:nvPr/>
        </p:nvSpPr>
        <p:spPr>
          <a:xfrm>
            <a:off x="3540848" y="2109209"/>
            <a:ext cx="191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131,3</a:t>
            </a:r>
            <a:endParaRPr lang="pt-BR" sz="4000" dirty="0">
              <a:solidFill>
                <a:schemeClr val="tx2">
                  <a:lumMod val="5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86" name="CaixaDeTexto 185">
            <a:extLst>
              <a:ext uri="{FF2B5EF4-FFF2-40B4-BE49-F238E27FC236}">
                <a16:creationId xmlns:a16="http://schemas.microsoft.com/office/drawing/2014/main" id="{49961718-B0CF-B061-AE18-9BCED1796803}"/>
              </a:ext>
            </a:extLst>
          </p:cNvPr>
          <p:cNvSpPr txBox="1"/>
          <p:nvPr/>
        </p:nvSpPr>
        <p:spPr>
          <a:xfrm>
            <a:off x="3649052" y="2447848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tx2">
                    <a:lumMod val="50000"/>
                  </a:schemeClr>
                </a:solidFill>
              </a:rPr>
              <a:t>milhões</a:t>
            </a:r>
          </a:p>
        </p:txBody>
      </p:sp>
      <p:sp>
        <p:nvSpPr>
          <p:cNvPr id="187" name="CaixaDeTexto 186">
            <a:extLst>
              <a:ext uri="{FF2B5EF4-FFF2-40B4-BE49-F238E27FC236}">
                <a16:creationId xmlns:a16="http://schemas.microsoft.com/office/drawing/2014/main" id="{DAF90740-8696-2A7B-B8D9-B09D674AFC56}"/>
              </a:ext>
            </a:extLst>
          </p:cNvPr>
          <p:cNvSpPr txBox="1"/>
          <p:nvPr/>
        </p:nvSpPr>
        <p:spPr>
          <a:xfrm>
            <a:off x="3591902" y="2687705"/>
            <a:ext cx="893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toneladas exportadas</a:t>
            </a:r>
          </a:p>
        </p:txBody>
      </p:sp>
      <p:sp>
        <p:nvSpPr>
          <p:cNvPr id="188" name="CaixaDeTexto 187">
            <a:extLst>
              <a:ext uri="{FF2B5EF4-FFF2-40B4-BE49-F238E27FC236}">
                <a16:creationId xmlns:a16="http://schemas.microsoft.com/office/drawing/2014/main" id="{333F83DC-91F6-7C47-9BF2-68E51BA36447}"/>
              </a:ext>
            </a:extLst>
          </p:cNvPr>
          <p:cNvSpPr txBox="1"/>
          <p:nvPr/>
        </p:nvSpPr>
        <p:spPr>
          <a:xfrm>
            <a:off x="4771478" y="2085793"/>
            <a:ext cx="191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48,5</a:t>
            </a:r>
            <a:endParaRPr lang="pt-BR" sz="4000" dirty="0">
              <a:solidFill>
                <a:schemeClr val="tx2">
                  <a:lumMod val="5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89" name="CaixaDeTexto 188">
            <a:extLst>
              <a:ext uri="{FF2B5EF4-FFF2-40B4-BE49-F238E27FC236}">
                <a16:creationId xmlns:a16="http://schemas.microsoft.com/office/drawing/2014/main" id="{1B8AF261-FC51-9B61-2C12-6609876D40B3}"/>
              </a:ext>
            </a:extLst>
          </p:cNvPr>
          <p:cNvSpPr txBox="1"/>
          <p:nvPr/>
        </p:nvSpPr>
        <p:spPr>
          <a:xfrm>
            <a:off x="4771478" y="2408968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tx2">
                    <a:lumMod val="50000"/>
                  </a:schemeClr>
                </a:solidFill>
              </a:rPr>
              <a:t>milhões</a:t>
            </a:r>
          </a:p>
        </p:txBody>
      </p:sp>
      <p:sp>
        <p:nvSpPr>
          <p:cNvPr id="190" name="CaixaDeTexto 189">
            <a:extLst>
              <a:ext uri="{FF2B5EF4-FFF2-40B4-BE49-F238E27FC236}">
                <a16:creationId xmlns:a16="http://schemas.microsoft.com/office/drawing/2014/main" id="{90FC2765-8449-F007-691C-7E2315F62CED}"/>
              </a:ext>
            </a:extLst>
          </p:cNvPr>
          <p:cNvSpPr txBox="1"/>
          <p:nvPr/>
        </p:nvSpPr>
        <p:spPr>
          <a:xfrm>
            <a:off x="4746713" y="2687813"/>
            <a:ext cx="905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toneladas importadas</a:t>
            </a:r>
          </a:p>
        </p:txBody>
      </p:sp>
      <p:sp>
        <p:nvSpPr>
          <p:cNvPr id="191" name="Retângulo: Cantos Arredondados 190">
            <a:extLst>
              <a:ext uri="{FF2B5EF4-FFF2-40B4-BE49-F238E27FC236}">
                <a16:creationId xmlns:a16="http://schemas.microsoft.com/office/drawing/2014/main" id="{E9556A85-70FA-DDC1-D85B-8D3244D6A051}"/>
              </a:ext>
            </a:extLst>
          </p:cNvPr>
          <p:cNvSpPr/>
          <p:nvPr/>
        </p:nvSpPr>
        <p:spPr>
          <a:xfrm>
            <a:off x="7325795" y="762329"/>
            <a:ext cx="1002792" cy="10475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192" name="CaixaDeTexto 191">
            <a:extLst>
              <a:ext uri="{FF2B5EF4-FFF2-40B4-BE49-F238E27FC236}">
                <a16:creationId xmlns:a16="http://schemas.microsoft.com/office/drawing/2014/main" id="{05239852-9584-B0F2-FA0A-3F1A33CDADEA}"/>
              </a:ext>
            </a:extLst>
          </p:cNvPr>
          <p:cNvSpPr txBox="1"/>
          <p:nvPr/>
        </p:nvSpPr>
        <p:spPr>
          <a:xfrm>
            <a:off x="7489246" y="767172"/>
            <a:ext cx="94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5,6</a:t>
            </a:r>
            <a:endParaRPr lang="pt-BR" sz="4000" dirty="0">
              <a:solidFill>
                <a:schemeClr val="tx2">
                  <a:lumMod val="5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93" name="CaixaDeTexto 192">
            <a:extLst>
              <a:ext uri="{FF2B5EF4-FFF2-40B4-BE49-F238E27FC236}">
                <a16:creationId xmlns:a16="http://schemas.microsoft.com/office/drawing/2014/main" id="{0D06BBAC-447E-DF31-500A-D9D0696E8E13}"/>
              </a:ext>
            </a:extLst>
          </p:cNvPr>
          <p:cNvSpPr txBox="1"/>
          <p:nvPr/>
        </p:nvSpPr>
        <p:spPr>
          <a:xfrm>
            <a:off x="7589640" y="1077390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tx2">
                    <a:lumMod val="50000"/>
                  </a:schemeClr>
                </a:solidFill>
              </a:rPr>
              <a:t>mil</a:t>
            </a:r>
          </a:p>
        </p:txBody>
      </p:sp>
      <p:sp>
        <p:nvSpPr>
          <p:cNvPr id="194" name="Retângulo: Cantos Arredondados 193">
            <a:extLst>
              <a:ext uri="{FF2B5EF4-FFF2-40B4-BE49-F238E27FC236}">
                <a16:creationId xmlns:a16="http://schemas.microsoft.com/office/drawing/2014/main" id="{E5C09CED-7F8E-1090-4C92-B2BF7FAF750B}"/>
              </a:ext>
            </a:extLst>
          </p:cNvPr>
          <p:cNvSpPr/>
          <p:nvPr/>
        </p:nvSpPr>
        <p:spPr>
          <a:xfrm>
            <a:off x="7380947" y="1382554"/>
            <a:ext cx="905256" cy="33105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5" name="Retângulo: Cantos Arredondados 194">
            <a:extLst>
              <a:ext uri="{FF2B5EF4-FFF2-40B4-BE49-F238E27FC236}">
                <a16:creationId xmlns:a16="http://schemas.microsoft.com/office/drawing/2014/main" id="{7676DB17-5AE7-BBA7-6E18-8500656ABDA5}"/>
              </a:ext>
            </a:extLst>
          </p:cNvPr>
          <p:cNvSpPr/>
          <p:nvPr/>
        </p:nvSpPr>
        <p:spPr>
          <a:xfrm>
            <a:off x="6195940" y="745710"/>
            <a:ext cx="1002792" cy="10475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196" name="CaixaDeTexto 195">
            <a:extLst>
              <a:ext uri="{FF2B5EF4-FFF2-40B4-BE49-F238E27FC236}">
                <a16:creationId xmlns:a16="http://schemas.microsoft.com/office/drawing/2014/main" id="{F99C52F5-28A1-B29D-5E28-E117BAB123DB}"/>
              </a:ext>
            </a:extLst>
          </p:cNvPr>
          <p:cNvSpPr txBox="1"/>
          <p:nvPr/>
        </p:nvSpPr>
        <p:spPr>
          <a:xfrm>
            <a:off x="6343672" y="745327"/>
            <a:ext cx="191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5,5</a:t>
            </a:r>
            <a:endParaRPr lang="pt-BR" sz="4000" dirty="0">
              <a:solidFill>
                <a:schemeClr val="tx2">
                  <a:lumMod val="5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97" name="CaixaDeTexto 196">
            <a:extLst>
              <a:ext uri="{FF2B5EF4-FFF2-40B4-BE49-F238E27FC236}">
                <a16:creationId xmlns:a16="http://schemas.microsoft.com/office/drawing/2014/main" id="{BE1A979B-DEC9-80C6-C9B2-2BEB71069C42}"/>
              </a:ext>
            </a:extLst>
          </p:cNvPr>
          <p:cNvSpPr txBox="1"/>
          <p:nvPr/>
        </p:nvSpPr>
        <p:spPr>
          <a:xfrm>
            <a:off x="6291952" y="1055261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tx2">
                    <a:lumMod val="50000"/>
                  </a:schemeClr>
                </a:solidFill>
              </a:rPr>
              <a:t>milhões</a:t>
            </a:r>
          </a:p>
        </p:txBody>
      </p:sp>
      <p:sp>
        <p:nvSpPr>
          <p:cNvPr id="198" name="Retângulo: Cantos Arredondados 197">
            <a:extLst>
              <a:ext uri="{FF2B5EF4-FFF2-40B4-BE49-F238E27FC236}">
                <a16:creationId xmlns:a16="http://schemas.microsoft.com/office/drawing/2014/main" id="{C878D39B-247F-7369-F568-1757276BD937}"/>
              </a:ext>
            </a:extLst>
          </p:cNvPr>
          <p:cNvSpPr/>
          <p:nvPr/>
        </p:nvSpPr>
        <p:spPr>
          <a:xfrm>
            <a:off x="6244708" y="1360643"/>
            <a:ext cx="905256" cy="33105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5" name="Retângulo: Cantos Arredondados 204">
            <a:extLst>
              <a:ext uri="{FF2B5EF4-FFF2-40B4-BE49-F238E27FC236}">
                <a16:creationId xmlns:a16="http://schemas.microsoft.com/office/drawing/2014/main" id="{10FC72EF-7C7C-ECD5-5821-2DC519C0C001}"/>
              </a:ext>
            </a:extLst>
          </p:cNvPr>
          <p:cNvSpPr/>
          <p:nvPr/>
        </p:nvSpPr>
        <p:spPr>
          <a:xfrm>
            <a:off x="6206610" y="2084652"/>
            <a:ext cx="1002792" cy="10475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206" name="CaixaDeTexto 205">
            <a:extLst>
              <a:ext uri="{FF2B5EF4-FFF2-40B4-BE49-F238E27FC236}">
                <a16:creationId xmlns:a16="http://schemas.microsoft.com/office/drawing/2014/main" id="{85E4EA1C-B37C-7DC1-F2C7-F0775238DDF4}"/>
              </a:ext>
            </a:extLst>
          </p:cNvPr>
          <p:cNvSpPr txBox="1"/>
          <p:nvPr/>
        </p:nvSpPr>
        <p:spPr>
          <a:xfrm>
            <a:off x="6214230" y="2199368"/>
            <a:ext cx="191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+600</a:t>
            </a:r>
            <a:endParaRPr lang="pt-BR" sz="4000" dirty="0">
              <a:solidFill>
                <a:schemeClr val="tx2">
                  <a:lumMod val="5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207" name="Retângulo: Cantos Arredondados 206">
            <a:extLst>
              <a:ext uri="{FF2B5EF4-FFF2-40B4-BE49-F238E27FC236}">
                <a16:creationId xmlns:a16="http://schemas.microsoft.com/office/drawing/2014/main" id="{C7A659BD-261B-16BF-A5AB-2D05CDA9FC0B}"/>
              </a:ext>
            </a:extLst>
          </p:cNvPr>
          <p:cNvSpPr/>
          <p:nvPr/>
        </p:nvSpPr>
        <p:spPr>
          <a:xfrm>
            <a:off x="6255378" y="2725514"/>
            <a:ext cx="905256" cy="33105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8" name="Retângulo: Cantos Arredondados 207">
            <a:extLst>
              <a:ext uri="{FF2B5EF4-FFF2-40B4-BE49-F238E27FC236}">
                <a16:creationId xmlns:a16="http://schemas.microsoft.com/office/drawing/2014/main" id="{FF50FB9B-ADA8-8062-E876-A033A7414F5F}"/>
              </a:ext>
            </a:extLst>
          </p:cNvPr>
          <p:cNvSpPr/>
          <p:nvPr/>
        </p:nvSpPr>
        <p:spPr>
          <a:xfrm>
            <a:off x="7337418" y="2085391"/>
            <a:ext cx="1002792" cy="10475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209" name="Retângulo: Cantos Arredondados 208">
            <a:extLst>
              <a:ext uri="{FF2B5EF4-FFF2-40B4-BE49-F238E27FC236}">
                <a16:creationId xmlns:a16="http://schemas.microsoft.com/office/drawing/2014/main" id="{5C01AAF5-C2AE-72E5-83B7-57A867BB6032}"/>
              </a:ext>
            </a:extLst>
          </p:cNvPr>
          <p:cNvSpPr/>
          <p:nvPr/>
        </p:nvSpPr>
        <p:spPr>
          <a:xfrm>
            <a:off x="7396092" y="2750369"/>
            <a:ext cx="885444" cy="31454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0" name="CaixaDeTexto 209">
            <a:extLst>
              <a:ext uri="{FF2B5EF4-FFF2-40B4-BE49-F238E27FC236}">
                <a16:creationId xmlns:a16="http://schemas.microsoft.com/office/drawing/2014/main" id="{5695FE7F-FD9F-0D09-6FD0-C1D7E86088BC}"/>
              </a:ext>
            </a:extLst>
          </p:cNvPr>
          <p:cNvSpPr txBox="1"/>
          <p:nvPr/>
        </p:nvSpPr>
        <p:spPr>
          <a:xfrm>
            <a:off x="7197210" y="1371590"/>
            <a:ext cx="129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chemeClr val="bg1"/>
                </a:solidFill>
              </a:rPr>
              <a:t>fluxo de navios e atracações</a:t>
            </a:r>
          </a:p>
        </p:txBody>
      </p:sp>
      <p:sp>
        <p:nvSpPr>
          <p:cNvPr id="213" name="CaixaDeTexto 212">
            <a:extLst>
              <a:ext uri="{FF2B5EF4-FFF2-40B4-BE49-F238E27FC236}">
                <a16:creationId xmlns:a16="http://schemas.microsoft.com/office/drawing/2014/main" id="{7B59F530-9A3B-D4E8-FBE4-442830A26867}"/>
              </a:ext>
            </a:extLst>
          </p:cNvPr>
          <p:cNvSpPr txBox="1"/>
          <p:nvPr/>
        </p:nvSpPr>
        <p:spPr>
          <a:xfrm>
            <a:off x="6247377" y="2783516"/>
            <a:ext cx="905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destinos</a:t>
            </a:r>
          </a:p>
        </p:txBody>
      </p:sp>
      <p:sp>
        <p:nvSpPr>
          <p:cNvPr id="214" name="CaixaDeTexto 213">
            <a:extLst>
              <a:ext uri="{FF2B5EF4-FFF2-40B4-BE49-F238E27FC236}">
                <a16:creationId xmlns:a16="http://schemas.microsoft.com/office/drawing/2014/main" id="{ED98301D-50FF-3495-AA1D-0D33F52EDAD7}"/>
              </a:ext>
            </a:extLst>
          </p:cNvPr>
          <p:cNvSpPr txBox="1"/>
          <p:nvPr/>
        </p:nvSpPr>
        <p:spPr>
          <a:xfrm>
            <a:off x="7376280" y="2798030"/>
            <a:ext cx="905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países</a:t>
            </a:r>
          </a:p>
        </p:txBody>
      </p:sp>
      <p:cxnSp>
        <p:nvCxnSpPr>
          <p:cNvPr id="215" name="Conector de Seta Reta 214">
            <a:extLst>
              <a:ext uri="{FF2B5EF4-FFF2-40B4-BE49-F238E27FC236}">
                <a16:creationId xmlns:a16="http://schemas.microsoft.com/office/drawing/2014/main" id="{2D6286A9-CB74-3D02-8562-DDB623005284}"/>
              </a:ext>
            </a:extLst>
          </p:cNvPr>
          <p:cNvCxnSpPr>
            <a:cxnSpLocks/>
          </p:cNvCxnSpPr>
          <p:nvPr/>
        </p:nvCxnSpPr>
        <p:spPr>
          <a:xfrm flipH="1">
            <a:off x="4258652" y="1839121"/>
            <a:ext cx="364236" cy="2829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Conector de Seta Reta 215">
            <a:extLst>
              <a:ext uri="{FF2B5EF4-FFF2-40B4-BE49-F238E27FC236}">
                <a16:creationId xmlns:a16="http://schemas.microsoft.com/office/drawing/2014/main" id="{57F90BAD-1D34-79BD-C841-C87CD23F7A41}"/>
              </a:ext>
            </a:extLst>
          </p:cNvPr>
          <p:cNvCxnSpPr>
            <a:cxnSpLocks/>
          </p:cNvCxnSpPr>
          <p:nvPr/>
        </p:nvCxnSpPr>
        <p:spPr>
          <a:xfrm>
            <a:off x="4643843" y="1837490"/>
            <a:ext cx="340233" cy="2901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ector reto 216">
            <a:extLst>
              <a:ext uri="{FF2B5EF4-FFF2-40B4-BE49-F238E27FC236}">
                <a16:creationId xmlns:a16="http://schemas.microsoft.com/office/drawing/2014/main" id="{1B975EBF-976F-6745-0EAD-49988BCDA773}"/>
              </a:ext>
            </a:extLst>
          </p:cNvPr>
          <p:cNvCxnSpPr>
            <a:cxnSpLocks/>
          </p:cNvCxnSpPr>
          <p:nvPr/>
        </p:nvCxnSpPr>
        <p:spPr>
          <a:xfrm>
            <a:off x="3314915" y="497123"/>
            <a:ext cx="13335" cy="276733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onector reto 217">
            <a:extLst>
              <a:ext uri="{FF2B5EF4-FFF2-40B4-BE49-F238E27FC236}">
                <a16:creationId xmlns:a16="http://schemas.microsoft.com/office/drawing/2014/main" id="{D601034A-A36B-96EE-C566-2716BFE510BA}"/>
              </a:ext>
            </a:extLst>
          </p:cNvPr>
          <p:cNvCxnSpPr>
            <a:cxnSpLocks/>
          </p:cNvCxnSpPr>
          <p:nvPr/>
        </p:nvCxnSpPr>
        <p:spPr>
          <a:xfrm>
            <a:off x="5879426" y="497123"/>
            <a:ext cx="0" cy="276733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Conector reto 218">
            <a:extLst>
              <a:ext uri="{FF2B5EF4-FFF2-40B4-BE49-F238E27FC236}">
                <a16:creationId xmlns:a16="http://schemas.microsoft.com/office/drawing/2014/main" id="{1106F315-B856-F43B-6ADD-D9915A50DC84}"/>
              </a:ext>
            </a:extLst>
          </p:cNvPr>
          <p:cNvCxnSpPr>
            <a:cxnSpLocks/>
          </p:cNvCxnSpPr>
          <p:nvPr/>
        </p:nvCxnSpPr>
        <p:spPr>
          <a:xfrm>
            <a:off x="6074211" y="491637"/>
            <a:ext cx="0" cy="2784953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ector reto 219">
            <a:extLst>
              <a:ext uri="{FF2B5EF4-FFF2-40B4-BE49-F238E27FC236}">
                <a16:creationId xmlns:a16="http://schemas.microsoft.com/office/drawing/2014/main" id="{F18720CC-C383-ADD9-9184-9881BC886930}"/>
              </a:ext>
            </a:extLst>
          </p:cNvPr>
          <p:cNvCxnSpPr>
            <a:cxnSpLocks/>
          </p:cNvCxnSpPr>
          <p:nvPr/>
        </p:nvCxnSpPr>
        <p:spPr>
          <a:xfrm flipH="1">
            <a:off x="3321582" y="3274105"/>
            <a:ext cx="2552319" cy="2485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ector reto 220">
            <a:extLst>
              <a:ext uri="{FF2B5EF4-FFF2-40B4-BE49-F238E27FC236}">
                <a16:creationId xmlns:a16="http://schemas.microsoft.com/office/drawing/2014/main" id="{9B504FD0-2133-60AE-3F9E-B3A836518679}"/>
              </a:ext>
            </a:extLst>
          </p:cNvPr>
          <p:cNvCxnSpPr>
            <a:cxnSpLocks/>
          </p:cNvCxnSpPr>
          <p:nvPr/>
        </p:nvCxnSpPr>
        <p:spPr>
          <a:xfrm flipH="1">
            <a:off x="5236966" y="3273071"/>
            <a:ext cx="3484244" cy="3519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Conector reto 221">
            <a:extLst>
              <a:ext uri="{FF2B5EF4-FFF2-40B4-BE49-F238E27FC236}">
                <a16:creationId xmlns:a16="http://schemas.microsoft.com/office/drawing/2014/main" id="{703194D5-B75F-340B-9754-DB3533B3E5B9}"/>
              </a:ext>
            </a:extLst>
          </p:cNvPr>
          <p:cNvCxnSpPr>
            <a:cxnSpLocks/>
          </p:cNvCxnSpPr>
          <p:nvPr/>
        </p:nvCxnSpPr>
        <p:spPr>
          <a:xfrm>
            <a:off x="8721210" y="475543"/>
            <a:ext cx="0" cy="2784953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CaixaDeTexto 222">
            <a:extLst>
              <a:ext uri="{FF2B5EF4-FFF2-40B4-BE49-F238E27FC236}">
                <a16:creationId xmlns:a16="http://schemas.microsoft.com/office/drawing/2014/main" id="{12C67769-74A2-E322-22D5-7ED104F23FC9}"/>
              </a:ext>
            </a:extLst>
          </p:cNvPr>
          <p:cNvSpPr txBox="1"/>
          <p:nvPr/>
        </p:nvSpPr>
        <p:spPr>
          <a:xfrm>
            <a:off x="3804309" y="269547"/>
            <a:ext cx="16091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tx2">
                    <a:lumMod val="50000"/>
                  </a:schemeClr>
                </a:solidFill>
              </a:rPr>
              <a:t>Movimentação Comércio Exterior</a:t>
            </a:r>
          </a:p>
        </p:txBody>
      </p:sp>
      <p:sp>
        <p:nvSpPr>
          <p:cNvPr id="224" name="CaixaDeTexto 223">
            <a:extLst>
              <a:ext uri="{FF2B5EF4-FFF2-40B4-BE49-F238E27FC236}">
                <a16:creationId xmlns:a16="http://schemas.microsoft.com/office/drawing/2014/main" id="{3AFFBEFD-ABEB-7DE6-E8A2-5A7CAB401AF7}"/>
              </a:ext>
            </a:extLst>
          </p:cNvPr>
          <p:cNvSpPr txBox="1"/>
          <p:nvPr/>
        </p:nvSpPr>
        <p:spPr>
          <a:xfrm>
            <a:off x="6282810" y="269547"/>
            <a:ext cx="20368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tx2">
                    <a:lumMod val="50000"/>
                  </a:schemeClr>
                </a:solidFill>
              </a:rPr>
              <a:t>Movimentação de                 bens e mercadorias</a:t>
            </a:r>
          </a:p>
        </p:txBody>
      </p:sp>
      <p:sp>
        <p:nvSpPr>
          <p:cNvPr id="275" name="CaixaDeTexto 274">
            <a:extLst>
              <a:ext uri="{FF2B5EF4-FFF2-40B4-BE49-F238E27FC236}">
                <a16:creationId xmlns:a16="http://schemas.microsoft.com/office/drawing/2014/main" id="{89AC1E34-5D5C-54AF-B8D9-36E7B5987E22}"/>
              </a:ext>
            </a:extLst>
          </p:cNvPr>
          <p:cNvSpPr txBox="1"/>
          <p:nvPr/>
        </p:nvSpPr>
        <p:spPr>
          <a:xfrm>
            <a:off x="6054210" y="1369947"/>
            <a:ext cx="125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chemeClr val="bg1"/>
                </a:solidFill>
              </a:rPr>
              <a:t>movimentação de contêineres</a:t>
            </a:r>
          </a:p>
        </p:txBody>
      </p:sp>
      <p:sp>
        <p:nvSpPr>
          <p:cNvPr id="280" name="CaixaDeTexto 279">
            <a:extLst>
              <a:ext uri="{FF2B5EF4-FFF2-40B4-BE49-F238E27FC236}">
                <a16:creationId xmlns:a16="http://schemas.microsoft.com/office/drawing/2014/main" id="{EA5F97D4-73CD-B825-BE01-6BEF8C59BB60}"/>
              </a:ext>
            </a:extLst>
          </p:cNvPr>
          <p:cNvSpPr txBox="1"/>
          <p:nvPr/>
        </p:nvSpPr>
        <p:spPr>
          <a:xfrm>
            <a:off x="470319" y="2379370"/>
            <a:ext cx="2671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tx2">
                    <a:lumMod val="50000"/>
                  </a:schemeClr>
                </a:solidFill>
              </a:rPr>
              <a:t>2024</a:t>
            </a:r>
          </a:p>
        </p:txBody>
      </p:sp>
      <p:cxnSp>
        <p:nvCxnSpPr>
          <p:cNvPr id="282" name="Conector reto 281">
            <a:extLst>
              <a:ext uri="{FF2B5EF4-FFF2-40B4-BE49-F238E27FC236}">
                <a16:creationId xmlns:a16="http://schemas.microsoft.com/office/drawing/2014/main" id="{DE360310-8E6F-B98D-C7E1-D7B4B3106588}"/>
              </a:ext>
            </a:extLst>
          </p:cNvPr>
          <p:cNvCxnSpPr/>
          <p:nvPr/>
        </p:nvCxnSpPr>
        <p:spPr>
          <a:xfrm>
            <a:off x="570502" y="3497536"/>
            <a:ext cx="2229231" cy="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CaixaDeTexto 284">
            <a:extLst>
              <a:ext uri="{FF2B5EF4-FFF2-40B4-BE49-F238E27FC236}">
                <a16:creationId xmlns:a16="http://schemas.microsoft.com/office/drawing/2014/main" id="{68D17E15-5F94-9315-4495-1108FABD1AA3}"/>
              </a:ext>
            </a:extLst>
          </p:cNvPr>
          <p:cNvSpPr txBox="1"/>
          <p:nvPr/>
        </p:nvSpPr>
        <p:spPr>
          <a:xfrm>
            <a:off x="7346815" y="2209736"/>
            <a:ext cx="191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+200</a:t>
            </a:r>
            <a:endParaRPr lang="pt-BR" sz="4000" dirty="0">
              <a:solidFill>
                <a:schemeClr val="tx2">
                  <a:lumMod val="5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326FF2B-5256-E616-55B8-DE6E0F4EAD35}"/>
              </a:ext>
            </a:extLst>
          </p:cNvPr>
          <p:cNvSpPr txBox="1">
            <a:spLocks/>
          </p:cNvSpPr>
          <p:nvPr/>
        </p:nvSpPr>
        <p:spPr>
          <a:xfrm>
            <a:off x="347397" y="915563"/>
            <a:ext cx="2579659" cy="132343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altLang="pt-BR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Números     do Porto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DB05E89-E9B0-F638-F306-ED4F4FB074DB}"/>
              </a:ext>
            </a:extLst>
          </p:cNvPr>
          <p:cNvSpPr/>
          <p:nvPr/>
        </p:nvSpPr>
        <p:spPr>
          <a:xfrm>
            <a:off x="3522902" y="3867600"/>
            <a:ext cx="2209800" cy="101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D6BD663-AD9F-43E3-9137-62A80F140E39}"/>
              </a:ext>
            </a:extLst>
          </p:cNvPr>
          <p:cNvSpPr txBox="1"/>
          <p:nvPr/>
        </p:nvSpPr>
        <p:spPr>
          <a:xfrm>
            <a:off x="4013427" y="3855307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30%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61889B2-2DCC-B4A8-6E03-E88F6FBD7D46}"/>
              </a:ext>
            </a:extLst>
          </p:cNvPr>
          <p:cNvSpPr txBox="1"/>
          <p:nvPr/>
        </p:nvSpPr>
        <p:spPr>
          <a:xfrm>
            <a:off x="3701068" y="3342137"/>
            <a:ext cx="16091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tx2">
                    <a:lumMod val="50000"/>
                  </a:schemeClr>
                </a:solidFill>
              </a:rPr>
              <a:t>Corrente Comercial do Brasil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95230C5-4D67-2362-EAD6-582BC66D3D52}"/>
              </a:ext>
            </a:extLst>
          </p:cNvPr>
          <p:cNvSpPr/>
          <p:nvPr/>
        </p:nvSpPr>
        <p:spPr>
          <a:xfrm>
            <a:off x="3610342" y="4556503"/>
            <a:ext cx="2057400" cy="23403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ECF3A73-7196-796F-3052-9DE658446A61}"/>
              </a:ext>
            </a:extLst>
          </p:cNvPr>
          <p:cNvSpPr/>
          <p:nvPr/>
        </p:nvSpPr>
        <p:spPr>
          <a:xfrm>
            <a:off x="6271017" y="3892181"/>
            <a:ext cx="2209800" cy="101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0479EA1-AE9A-890A-366F-218509808146}"/>
              </a:ext>
            </a:extLst>
          </p:cNvPr>
          <p:cNvSpPr txBox="1"/>
          <p:nvPr/>
        </p:nvSpPr>
        <p:spPr>
          <a:xfrm>
            <a:off x="6431909" y="388862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99,9%    0,01%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19F9E54-3186-6070-4B7E-5CAFF35503D8}"/>
              </a:ext>
            </a:extLst>
          </p:cNvPr>
          <p:cNvSpPr txBox="1"/>
          <p:nvPr/>
        </p:nvSpPr>
        <p:spPr>
          <a:xfrm>
            <a:off x="6557338" y="3366718"/>
            <a:ext cx="16091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tx2">
                    <a:lumMod val="50000"/>
                  </a:schemeClr>
                </a:solidFill>
              </a:rPr>
              <a:t>Empresa Pública Federal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5D0CF225-AFF5-9D88-39AA-4BD9F2DF1913}"/>
              </a:ext>
            </a:extLst>
          </p:cNvPr>
          <p:cNvSpPr/>
          <p:nvPr/>
        </p:nvSpPr>
        <p:spPr>
          <a:xfrm>
            <a:off x="6358457" y="4276284"/>
            <a:ext cx="917410" cy="58540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Governo Federal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1437DD6-39F5-8FC5-CF53-0CDA00E61795}"/>
              </a:ext>
            </a:extLst>
          </p:cNvPr>
          <p:cNvSpPr/>
          <p:nvPr/>
        </p:nvSpPr>
        <p:spPr>
          <a:xfrm>
            <a:off x="7435090" y="4271366"/>
            <a:ext cx="917410" cy="58540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Prefeitura de Santos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A423433-C4F7-A985-8ED1-A3839DC61C8C}"/>
              </a:ext>
            </a:extLst>
          </p:cNvPr>
          <p:cNvCxnSpPr>
            <a:cxnSpLocks/>
          </p:cNvCxnSpPr>
          <p:nvPr/>
        </p:nvCxnSpPr>
        <p:spPr>
          <a:xfrm>
            <a:off x="3319833" y="3304242"/>
            <a:ext cx="10346" cy="3229264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BDA3A3E5-7F53-5F4E-84FF-D151D2E291D2}"/>
              </a:ext>
            </a:extLst>
          </p:cNvPr>
          <p:cNvCxnSpPr>
            <a:cxnSpLocks/>
          </p:cNvCxnSpPr>
          <p:nvPr/>
        </p:nvCxnSpPr>
        <p:spPr>
          <a:xfrm>
            <a:off x="5884344" y="3304242"/>
            <a:ext cx="0" cy="3228235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77F83DFC-D678-0478-44DF-6013BF901FCC}"/>
              </a:ext>
            </a:extLst>
          </p:cNvPr>
          <p:cNvCxnSpPr>
            <a:cxnSpLocks/>
          </p:cNvCxnSpPr>
          <p:nvPr/>
        </p:nvCxnSpPr>
        <p:spPr>
          <a:xfrm flipH="1">
            <a:off x="6074211" y="3298756"/>
            <a:ext cx="4918" cy="3233721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E72C14B2-3357-0839-3F24-3260632EFBB1}"/>
              </a:ext>
            </a:extLst>
          </p:cNvPr>
          <p:cNvCxnSpPr>
            <a:cxnSpLocks/>
          </p:cNvCxnSpPr>
          <p:nvPr/>
        </p:nvCxnSpPr>
        <p:spPr>
          <a:xfrm flipH="1">
            <a:off x="3326500" y="6533506"/>
            <a:ext cx="2552319" cy="2485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0907E6E-7AA7-16A4-A9B5-CAE669549D4D}"/>
              </a:ext>
            </a:extLst>
          </p:cNvPr>
          <p:cNvCxnSpPr>
            <a:cxnSpLocks/>
          </p:cNvCxnSpPr>
          <p:nvPr/>
        </p:nvCxnSpPr>
        <p:spPr>
          <a:xfrm flipH="1">
            <a:off x="5241884" y="6532477"/>
            <a:ext cx="3484244" cy="3519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31937231-FE6F-7794-3949-20A42841CC94}"/>
              </a:ext>
            </a:extLst>
          </p:cNvPr>
          <p:cNvCxnSpPr>
            <a:cxnSpLocks/>
          </p:cNvCxnSpPr>
          <p:nvPr/>
        </p:nvCxnSpPr>
        <p:spPr>
          <a:xfrm flipH="1">
            <a:off x="8721210" y="3282662"/>
            <a:ext cx="4918" cy="3249815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05756867-E14F-B418-8D00-0E98C989C4AF}"/>
              </a:ext>
            </a:extLst>
          </p:cNvPr>
          <p:cNvSpPr/>
          <p:nvPr/>
        </p:nvSpPr>
        <p:spPr>
          <a:xfrm>
            <a:off x="3527820" y="5435844"/>
            <a:ext cx="2209800" cy="101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61B3829-FD94-F444-DF43-BD1F2F7774B5}"/>
              </a:ext>
            </a:extLst>
          </p:cNvPr>
          <p:cNvSpPr txBox="1"/>
          <p:nvPr/>
        </p:nvSpPr>
        <p:spPr>
          <a:xfrm>
            <a:off x="3861029" y="5433383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844 MM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5D0E8E2-1594-BD71-852E-0F61A4FC2068}"/>
              </a:ext>
            </a:extLst>
          </p:cNvPr>
          <p:cNvSpPr txBox="1"/>
          <p:nvPr/>
        </p:nvSpPr>
        <p:spPr>
          <a:xfrm>
            <a:off x="3796104" y="5059299"/>
            <a:ext cx="16091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tx2">
                    <a:lumMod val="50000"/>
                  </a:schemeClr>
                </a:solidFill>
              </a:rPr>
              <a:t>Lucro Líquido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A0273BC8-560F-0386-0199-907D843C02E8}"/>
              </a:ext>
            </a:extLst>
          </p:cNvPr>
          <p:cNvSpPr/>
          <p:nvPr/>
        </p:nvSpPr>
        <p:spPr>
          <a:xfrm>
            <a:off x="3615260" y="6124747"/>
            <a:ext cx="2057400" cy="23403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4C8DFCF-5FD7-82C3-2AFB-D375EB5A93B2}"/>
              </a:ext>
            </a:extLst>
          </p:cNvPr>
          <p:cNvSpPr txBox="1"/>
          <p:nvPr/>
        </p:nvSpPr>
        <p:spPr>
          <a:xfrm>
            <a:off x="3752182" y="6117592"/>
            <a:ext cx="173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Em Reais – R$</a:t>
            </a: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79315805-FF6F-EE21-7619-F4E594EAF495}"/>
              </a:ext>
            </a:extLst>
          </p:cNvPr>
          <p:cNvSpPr/>
          <p:nvPr/>
        </p:nvSpPr>
        <p:spPr>
          <a:xfrm>
            <a:off x="6256278" y="5401433"/>
            <a:ext cx="2209800" cy="101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4FEFB97-6F98-8AA2-0A6F-9BE5D7BFB67C}"/>
              </a:ext>
            </a:extLst>
          </p:cNvPr>
          <p:cNvSpPr txBox="1"/>
          <p:nvPr/>
        </p:nvSpPr>
        <p:spPr>
          <a:xfrm>
            <a:off x="6589487" y="5398972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3.5 Bi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F2B3DE7-40C9-9BFA-F69E-2720D287F911}"/>
              </a:ext>
            </a:extLst>
          </p:cNvPr>
          <p:cNvSpPr txBox="1"/>
          <p:nvPr/>
        </p:nvSpPr>
        <p:spPr>
          <a:xfrm>
            <a:off x="6524562" y="5024888"/>
            <a:ext cx="16091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tx2">
                    <a:lumMod val="50000"/>
                  </a:schemeClr>
                </a:solidFill>
              </a:rPr>
              <a:t>Saldo em Caixa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5A7AA3D7-66F0-ED28-09D1-031A821864DD}"/>
              </a:ext>
            </a:extLst>
          </p:cNvPr>
          <p:cNvSpPr/>
          <p:nvPr/>
        </p:nvSpPr>
        <p:spPr>
          <a:xfrm>
            <a:off x="6343718" y="6090336"/>
            <a:ext cx="2057400" cy="23403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308A0E8-821F-2B36-BC11-EA8512AD8E8E}"/>
              </a:ext>
            </a:extLst>
          </p:cNvPr>
          <p:cNvSpPr txBox="1"/>
          <p:nvPr/>
        </p:nvSpPr>
        <p:spPr>
          <a:xfrm>
            <a:off x="6480640" y="6083181"/>
            <a:ext cx="173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Em Reais – em 2025 atual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744780E-D03F-BF8E-92CF-CE8D4D9B60D1}"/>
              </a:ext>
            </a:extLst>
          </p:cNvPr>
          <p:cNvSpPr txBox="1"/>
          <p:nvPr/>
        </p:nvSpPr>
        <p:spPr>
          <a:xfrm>
            <a:off x="3737432" y="4578846"/>
            <a:ext cx="173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30% Corrente Comercial</a:t>
            </a: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A09E6F45-AA8C-988B-94C8-B7A56AADD3A1}"/>
              </a:ext>
            </a:extLst>
          </p:cNvPr>
          <p:cNvSpPr/>
          <p:nvPr/>
        </p:nvSpPr>
        <p:spPr>
          <a:xfrm>
            <a:off x="9004403" y="814682"/>
            <a:ext cx="2209800" cy="21112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7F658442-1B92-82AD-65AE-90E0E7B9D68F}"/>
              </a:ext>
            </a:extLst>
          </p:cNvPr>
          <p:cNvSpPr txBox="1"/>
          <p:nvPr/>
        </p:nvSpPr>
        <p:spPr>
          <a:xfrm>
            <a:off x="9261226" y="338379"/>
            <a:ext cx="16091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tx2">
                    <a:lumMod val="50000"/>
                  </a:schemeClr>
                </a:solidFill>
              </a:rPr>
              <a:t>Principais Países de Destinos</a:t>
            </a: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A3D9DE1C-15D1-18A3-E2B9-20C1C7D742EF}"/>
              </a:ext>
            </a:extLst>
          </p:cNvPr>
          <p:cNvSpPr/>
          <p:nvPr/>
        </p:nvSpPr>
        <p:spPr>
          <a:xfrm>
            <a:off x="9101675" y="1228281"/>
            <a:ext cx="2057400" cy="23403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2E22358-F4A6-8161-C49D-E5D4D2F0451B}"/>
              </a:ext>
            </a:extLst>
          </p:cNvPr>
          <p:cNvSpPr txBox="1"/>
          <p:nvPr/>
        </p:nvSpPr>
        <p:spPr>
          <a:xfrm>
            <a:off x="9654264" y="1225103"/>
            <a:ext cx="905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CHINA</a:t>
            </a: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DACB0C2-2694-A71A-D2B2-7583D8BE839E}"/>
              </a:ext>
            </a:extLst>
          </p:cNvPr>
          <p:cNvSpPr/>
          <p:nvPr/>
        </p:nvSpPr>
        <p:spPr>
          <a:xfrm>
            <a:off x="9101516" y="1782133"/>
            <a:ext cx="2057400" cy="23403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DDAC6F58-D287-6C52-A9FF-283292ABFB5A}"/>
              </a:ext>
            </a:extLst>
          </p:cNvPr>
          <p:cNvSpPr txBox="1"/>
          <p:nvPr/>
        </p:nvSpPr>
        <p:spPr>
          <a:xfrm>
            <a:off x="9531364" y="1780626"/>
            <a:ext cx="1239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ESTADOS UNIDOS</a:t>
            </a:r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AAFA7041-935F-4D7E-DBB3-37D14573B2EE}"/>
              </a:ext>
            </a:extLst>
          </p:cNvPr>
          <p:cNvSpPr/>
          <p:nvPr/>
        </p:nvSpPr>
        <p:spPr>
          <a:xfrm>
            <a:off x="9106435" y="2268830"/>
            <a:ext cx="2057400" cy="23403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02EB6137-85E6-C9DF-5FC8-A4029B60A104}"/>
              </a:ext>
            </a:extLst>
          </p:cNvPr>
          <p:cNvSpPr txBox="1"/>
          <p:nvPr/>
        </p:nvSpPr>
        <p:spPr>
          <a:xfrm>
            <a:off x="9555947" y="2277155"/>
            <a:ext cx="1239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PAÍSES DA EUROPA</a:t>
            </a:r>
          </a:p>
        </p:txBody>
      </p: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FA7109CB-E3D6-CAB0-8FB5-33EBF091D47A}"/>
              </a:ext>
            </a:extLst>
          </p:cNvPr>
          <p:cNvCxnSpPr>
            <a:cxnSpLocks/>
          </p:cNvCxnSpPr>
          <p:nvPr/>
        </p:nvCxnSpPr>
        <p:spPr>
          <a:xfrm flipH="1">
            <a:off x="7906434" y="3268151"/>
            <a:ext cx="3484244" cy="3519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1311CE57-E1A2-1DDB-80B1-DF7605DFB4A5}"/>
              </a:ext>
            </a:extLst>
          </p:cNvPr>
          <p:cNvCxnSpPr>
            <a:cxnSpLocks/>
          </p:cNvCxnSpPr>
          <p:nvPr/>
        </p:nvCxnSpPr>
        <p:spPr>
          <a:xfrm>
            <a:off x="11390678" y="470623"/>
            <a:ext cx="0" cy="2784953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62C1831E-A3A0-2C8B-EC03-74CAB1321AA8}"/>
              </a:ext>
            </a:extLst>
          </p:cNvPr>
          <p:cNvCxnSpPr>
            <a:cxnSpLocks/>
          </p:cNvCxnSpPr>
          <p:nvPr/>
        </p:nvCxnSpPr>
        <p:spPr>
          <a:xfrm flipH="1">
            <a:off x="7911336" y="6527559"/>
            <a:ext cx="3484244" cy="3519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00D9A8AB-ED3E-E207-C308-647703E09F33}"/>
              </a:ext>
            </a:extLst>
          </p:cNvPr>
          <p:cNvCxnSpPr>
            <a:cxnSpLocks/>
          </p:cNvCxnSpPr>
          <p:nvPr/>
        </p:nvCxnSpPr>
        <p:spPr>
          <a:xfrm flipH="1">
            <a:off x="11390662" y="3277744"/>
            <a:ext cx="4918" cy="3249815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718D1AC7-1250-0439-DB9E-04778584B260}"/>
              </a:ext>
            </a:extLst>
          </p:cNvPr>
          <p:cNvSpPr/>
          <p:nvPr/>
        </p:nvSpPr>
        <p:spPr>
          <a:xfrm>
            <a:off x="8915909" y="3784026"/>
            <a:ext cx="2209800" cy="101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15D62C72-C559-2C3C-6DBB-9ECC250079B5}"/>
              </a:ext>
            </a:extLst>
          </p:cNvPr>
          <p:cNvSpPr txBox="1"/>
          <p:nvPr/>
        </p:nvSpPr>
        <p:spPr>
          <a:xfrm>
            <a:off x="9249118" y="378156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200 Bi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2CCEAA03-9B3F-1CA1-C96F-CBD0A98066B2}"/>
              </a:ext>
            </a:extLst>
          </p:cNvPr>
          <p:cNvSpPr txBox="1"/>
          <p:nvPr/>
        </p:nvSpPr>
        <p:spPr>
          <a:xfrm>
            <a:off x="9184193" y="3407481"/>
            <a:ext cx="16091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tx2">
                    <a:lumMod val="50000"/>
                  </a:schemeClr>
                </a:solidFill>
              </a:rPr>
              <a:t>Faturamento</a:t>
            </a:r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DF38E18E-9462-9866-0E52-9D15AC4E8281}"/>
              </a:ext>
            </a:extLst>
          </p:cNvPr>
          <p:cNvSpPr/>
          <p:nvPr/>
        </p:nvSpPr>
        <p:spPr>
          <a:xfrm>
            <a:off x="9003349" y="4472929"/>
            <a:ext cx="2057400" cy="23403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63808598-5B3E-99DB-0D3F-86775C138881}"/>
              </a:ext>
            </a:extLst>
          </p:cNvPr>
          <p:cNvSpPr txBox="1"/>
          <p:nvPr/>
        </p:nvSpPr>
        <p:spPr>
          <a:xfrm>
            <a:off x="9176195" y="4475399"/>
            <a:ext cx="173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Em Reais – R$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C888040-3093-E400-A2C2-9DBC982F672F}"/>
              </a:ext>
            </a:extLst>
          </p:cNvPr>
          <p:cNvSpPr/>
          <p:nvPr/>
        </p:nvSpPr>
        <p:spPr>
          <a:xfrm>
            <a:off x="8950323" y="5362105"/>
            <a:ext cx="2209800" cy="101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0D83B31-BEFC-E16A-2437-5D5724523298}"/>
              </a:ext>
            </a:extLst>
          </p:cNvPr>
          <p:cNvSpPr txBox="1"/>
          <p:nvPr/>
        </p:nvSpPr>
        <p:spPr>
          <a:xfrm>
            <a:off x="9283532" y="535964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50 mil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4C08F11-5D97-81C5-3D16-004633620D02}"/>
              </a:ext>
            </a:extLst>
          </p:cNvPr>
          <p:cNvSpPr txBox="1"/>
          <p:nvPr/>
        </p:nvSpPr>
        <p:spPr>
          <a:xfrm>
            <a:off x="9218607" y="4985560"/>
            <a:ext cx="16091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tx2">
                    <a:lumMod val="50000"/>
                  </a:schemeClr>
                </a:solidFill>
              </a:rPr>
              <a:t>Empregados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A10A825B-861E-4040-C117-8059AB1A7D24}"/>
              </a:ext>
            </a:extLst>
          </p:cNvPr>
          <p:cNvSpPr/>
          <p:nvPr/>
        </p:nvSpPr>
        <p:spPr>
          <a:xfrm>
            <a:off x="9037102" y="6065443"/>
            <a:ext cx="2057400" cy="23403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00206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BEBA4E8-A9B5-F56C-4617-B2046D9245CB}"/>
              </a:ext>
            </a:extLst>
          </p:cNvPr>
          <p:cNvSpPr txBox="1"/>
          <p:nvPr/>
        </p:nvSpPr>
        <p:spPr>
          <a:xfrm>
            <a:off x="9181774" y="6069922"/>
            <a:ext cx="173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Empregos Diretos</a:t>
            </a:r>
          </a:p>
        </p:txBody>
      </p:sp>
    </p:spTree>
    <p:extLst>
      <p:ext uri="{BB962C8B-B14F-4D97-AF65-F5344CB8AC3E}">
        <p14:creationId xmlns:p14="http://schemas.microsoft.com/office/powerpoint/2010/main" val="2101935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2CA3E-5B8D-6088-51B0-D5D72CD48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Vista aérea de casas e prédios na beira da água&#10;&#10;Descrição gerada automaticamente">
            <a:extLst>
              <a:ext uri="{FF2B5EF4-FFF2-40B4-BE49-F238E27FC236}">
                <a16:creationId xmlns:a16="http://schemas.microsoft.com/office/drawing/2014/main" id="{AD82F659-544A-253B-77F5-3B197046D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4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1D4BA7-908D-7D94-1FDB-950386BDC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ea typeface="Calibri"/>
                <a:cs typeface="Calibri"/>
              </a:rPr>
              <a:t>Informações do Porto de Santos </a:t>
            </a:r>
            <a:endParaRPr lang="pt-BR" dirty="0"/>
          </a:p>
        </p:txBody>
      </p:sp>
      <p:pic>
        <p:nvPicPr>
          <p:cNvPr id="5" name="Imagem 5" descr="Uma imagem contendo Ícone&#10;&#10;Descrição gerada automaticamente">
            <a:extLst>
              <a:ext uri="{FF2B5EF4-FFF2-40B4-BE49-F238E27FC236}">
                <a16:creationId xmlns:a16="http://schemas.microsoft.com/office/drawing/2014/main" id="{E846A01F-6C2A-90D4-D8B6-7A874CCB0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13" y="4714082"/>
            <a:ext cx="4215110" cy="2137318"/>
          </a:xfrm>
          <a:prstGeom prst="rect">
            <a:avLst/>
          </a:prstGeom>
        </p:spPr>
      </p:pic>
      <p:pic>
        <p:nvPicPr>
          <p:cNvPr id="4" name="Gráfico 3" descr="Navio de cruzeiro com preenchimento sólido">
            <a:extLst>
              <a:ext uri="{FF2B5EF4-FFF2-40B4-BE49-F238E27FC236}">
                <a16:creationId xmlns:a16="http://schemas.microsoft.com/office/drawing/2014/main" id="{80F3FEAF-90D7-28D2-A5E2-B63A2FD96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542" y="610856"/>
            <a:ext cx="597309" cy="597309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25229C9A-A20C-C553-091F-9215798BF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80" y="1473131"/>
            <a:ext cx="6103508" cy="31721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Imagem 3" descr="Mapa&#10;&#10;Descrição gerada automaticamente">
            <a:extLst>
              <a:ext uri="{FF2B5EF4-FFF2-40B4-BE49-F238E27FC236}">
                <a16:creationId xmlns:a16="http://schemas.microsoft.com/office/drawing/2014/main" id="{6923AD57-92B7-E901-12DF-1FFD14FD5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892" y="1467442"/>
            <a:ext cx="5599508" cy="5130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57FD4F7-453B-2D30-7472-CDD1C56A7037}"/>
              </a:ext>
            </a:extLst>
          </p:cNvPr>
          <p:cNvSpPr txBox="1">
            <a:spLocks/>
          </p:cNvSpPr>
          <p:nvPr/>
        </p:nvSpPr>
        <p:spPr bwMode="auto">
          <a:xfrm>
            <a:off x="7256727" y="1818586"/>
            <a:ext cx="4910648" cy="69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2D55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dirty="0">
                <a:solidFill>
                  <a:schemeClr val="tx1"/>
                </a:solidFill>
                <a:ea typeface="Calibri"/>
                <a:cs typeface="Calibri"/>
              </a:rPr>
              <a:t>Hinterlândia do Porto 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9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pic>
        <p:nvPicPr>
          <p:cNvPr id="4" name="Imagem 3" descr="Diagrama, Site&#10;&#10;Descrição gerada automaticamente">
            <a:extLst>
              <a:ext uri="{FF2B5EF4-FFF2-40B4-BE49-F238E27FC236}">
                <a16:creationId xmlns:a16="http://schemas.microsoft.com/office/drawing/2014/main" id="{84593D18-AECB-9214-1165-8E6EEE8BE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87312" r="78952" b="4660"/>
          <a:stretch>
            <a:fillRect/>
          </a:stretch>
        </p:blipFill>
        <p:spPr>
          <a:xfrm>
            <a:off x="8224682" y="5329084"/>
            <a:ext cx="358878" cy="275305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:a16="http://schemas.microsoft.com/office/drawing/2014/main" id="{2669BD28-D156-D07B-6DAD-8A916B67E174}"/>
              </a:ext>
            </a:extLst>
          </p:cNvPr>
          <p:cNvPicPr/>
          <p:nvPr/>
        </p:nvPicPr>
        <p:blipFill>
          <a:blip r:embed="rId2" cstate="print"/>
          <a:srcRect l="72983" t="77276" r="24073" b="18709"/>
          <a:stretch>
            <a:fillRect/>
          </a:stretch>
        </p:blipFill>
        <p:spPr>
          <a:xfrm>
            <a:off x="8696632" y="5309420"/>
            <a:ext cx="358878" cy="275305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69F67877-2BD2-B6B1-8FFC-5D28BB9F5A12}"/>
              </a:ext>
            </a:extLst>
          </p:cNvPr>
          <p:cNvPicPr/>
          <p:nvPr/>
        </p:nvPicPr>
        <p:blipFill>
          <a:blip r:embed="rId2" cstate="print"/>
          <a:srcRect l="76734" t="81219" r="19153" b="14050"/>
          <a:stretch>
            <a:fillRect/>
          </a:stretch>
        </p:blipFill>
        <p:spPr>
          <a:xfrm>
            <a:off x="8947354" y="5319252"/>
            <a:ext cx="235976" cy="3342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ao ar livre, grama, água, montanha&#10;&#10;Descrição gerada automaticamente">
            <a:extLst>
              <a:ext uri="{FF2B5EF4-FFF2-40B4-BE49-F238E27FC236}">
                <a16:creationId xmlns:a16="http://schemas.microsoft.com/office/drawing/2014/main" id="{72D60591-782A-DF8D-54B3-A4486FBAB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r="285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Imagem 14" descr="Logotipo, nome da empresa&#10;&#10;Descrição gerada automaticamente">
            <a:extLst>
              <a:ext uri="{FF2B5EF4-FFF2-40B4-BE49-F238E27FC236}">
                <a16:creationId xmlns:a16="http://schemas.microsoft.com/office/drawing/2014/main" id="{EDCBA5D1-F70D-AFC5-B29C-5D3809FEE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9036" r="3636" b="5537"/>
          <a:stretch/>
        </p:blipFill>
        <p:spPr>
          <a:xfrm>
            <a:off x="26895" y="5677397"/>
            <a:ext cx="2572871" cy="1158348"/>
          </a:xfrm>
          <a:prstGeom prst="roundRect">
            <a:avLst/>
          </a:prstGeom>
        </p:spPr>
      </p:pic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B3DBBA3-160F-238B-1CA5-B896E6431B48}"/>
              </a:ext>
            </a:extLst>
          </p:cNvPr>
          <p:cNvGrpSpPr/>
          <p:nvPr/>
        </p:nvGrpSpPr>
        <p:grpSpPr>
          <a:xfrm>
            <a:off x="6259807" y="5767983"/>
            <a:ext cx="4153632" cy="792000"/>
            <a:chOff x="6603011" y="5537262"/>
            <a:chExt cx="4033266" cy="1056635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F9A76E05-363F-1ECF-742F-C2D425EE86C5}"/>
                </a:ext>
              </a:extLst>
            </p:cNvPr>
            <p:cNvSpPr/>
            <p:nvPr/>
          </p:nvSpPr>
          <p:spPr>
            <a:xfrm>
              <a:off x="7060973" y="5537262"/>
              <a:ext cx="3575304" cy="1056635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/>
                <a:t>Dragagem de aprofundamento do Canal de Acesso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t-BR" sz="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dirty="0" err="1"/>
                <a:t>Derrocagem</a:t>
              </a:r>
              <a:r>
                <a:rPr lang="pt-BR" sz="1100" dirty="0"/>
                <a:t> Contratada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dirty="0"/>
                <a:t>Contratação unificada                                              (projeto + licenciamento + obras)</a:t>
              </a:r>
              <a:endParaRPr lang="pt-BR" sz="1100" b="1" dirty="0"/>
            </a:p>
          </p:txBody>
        </p:sp>
        <p:cxnSp>
          <p:nvCxnSpPr>
            <p:cNvPr id="19" name="Conector: Angulado 18">
              <a:extLst>
                <a:ext uri="{FF2B5EF4-FFF2-40B4-BE49-F238E27FC236}">
                  <a16:creationId xmlns:a16="http://schemas.microsoft.com/office/drawing/2014/main" id="{DEFB1143-923A-DF19-B259-9F7F2ABF27F4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rot="10800000">
              <a:off x="6603011" y="5634960"/>
              <a:ext cx="457962" cy="430621"/>
            </a:xfrm>
            <a:prstGeom prst="bentConnector3">
              <a:avLst/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947FD0E1-160B-F27D-7EA3-4508434C26B4}"/>
              </a:ext>
            </a:extLst>
          </p:cNvPr>
          <p:cNvGrpSpPr/>
          <p:nvPr/>
        </p:nvGrpSpPr>
        <p:grpSpPr>
          <a:xfrm>
            <a:off x="1846981" y="1759975"/>
            <a:ext cx="2951160" cy="1839226"/>
            <a:chOff x="2073554" y="1218925"/>
            <a:chExt cx="2951160" cy="1839226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2C63F117-2FA8-EAC7-146B-46B4541741E2}"/>
                </a:ext>
              </a:extLst>
            </p:cNvPr>
            <p:cNvSpPr/>
            <p:nvPr/>
          </p:nvSpPr>
          <p:spPr>
            <a:xfrm>
              <a:off x="2073554" y="2156971"/>
              <a:ext cx="2237116" cy="901180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/>
                <a:t>Dragagem de aprofundamento dos berços entre os Armazéns 12A e 20/21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dirty="0"/>
                <a:t>Obras concluídas</a:t>
              </a:r>
              <a:endParaRPr lang="pt-BR" sz="1100" b="1" dirty="0"/>
            </a:p>
          </p:txBody>
        </p:sp>
        <p:cxnSp>
          <p:nvCxnSpPr>
            <p:cNvPr id="22" name="Conector: Angulado 21">
              <a:extLst>
                <a:ext uri="{FF2B5EF4-FFF2-40B4-BE49-F238E27FC236}">
                  <a16:creationId xmlns:a16="http://schemas.microsoft.com/office/drawing/2014/main" id="{41F5F6AB-4564-E3D8-A6EB-983EF452C7B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976540" y="1553054"/>
              <a:ext cx="1382304" cy="714045"/>
            </a:xfrm>
            <a:prstGeom prst="bentConnector3">
              <a:avLst/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C0F979D-8143-46ED-D044-89291E33DEDF}"/>
              </a:ext>
            </a:extLst>
          </p:cNvPr>
          <p:cNvGrpSpPr/>
          <p:nvPr/>
        </p:nvGrpSpPr>
        <p:grpSpPr>
          <a:xfrm>
            <a:off x="2554183" y="4333958"/>
            <a:ext cx="3179419" cy="2138560"/>
            <a:chOff x="2628733" y="755924"/>
            <a:chExt cx="3127737" cy="2499314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85932602-82E4-DBB0-14B7-8F94800E8553}"/>
                </a:ext>
              </a:extLst>
            </p:cNvPr>
            <p:cNvSpPr/>
            <p:nvPr/>
          </p:nvSpPr>
          <p:spPr>
            <a:xfrm>
              <a:off x="2628733" y="755924"/>
              <a:ext cx="3127737" cy="948102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/>
                <a:t>Implantação do sistema de gerenciamento do tráfego de navios - VTMIS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/>
                <a:t>Liberação de áreas necessárias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/>
                <a:t>Licitação para execução dos serviços</a:t>
              </a:r>
            </a:p>
          </p:txBody>
        </p:sp>
        <p:cxnSp>
          <p:nvCxnSpPr>
            <p:cNvPr id="34" name="Conector: Angulado 33">
              <a:extLst>
                <a:ext uri="{FF2B5EF4-FFF2-40B4-BE49-F238E27FC236}">
                  <a16:creationId xmlns:a16="http://schemas.microsoft.com/office/drawing/2014/main" id="{70F324DC-6E55-EC62-214E-823E2F19C5B6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 flipH="1">
              <a:off x="5585194" y="1229975"/>
              <a:ext cx="171276" cy="2025263"/>
            </a:xfrm>
            <a:prstGeom prst="bentConnector4">
              <a:avLst>
                <a:gd name="adj1" fmla="val -131299"/>
                <a:gd name="adj2" fmla="val 61703"/>
              </a:avLst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03CBC87C-F2CC-8551-9324-BE250A575337}"/>
              </a:ext>
            </a:extLst>
          </p:cNvPr>
          <p:cNvGrpSpPr/>
          <p:nvPr/>
        </p:nvGrpSpPr>
        <p:grpSpPr>
          <a:xfrm>
            <a:off x="80685" y="794676"/>
            <a:ext cx="1846981" cy="1361095"/>
            <a:chOff x="5273287" y="5728070"/>
            <a:chExt cx="1846981" cy="1361095"/>
          </a:xfrm>
        </p:grpSpPr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F976DA6C-8D56-F7AE-B7D9-521C394E8144}"/>
                </a:ext>
              </a:extLst>
            </p:cNvPr>
            <p:cNvSpPr/>
            <p:nvPr/>
          </p:nvSpPr>
          <p:spPr>
            <a:xfrm>
              <a:off x="5273287" y="6187985"/>
              <a:ext cx="1846981" cy="901180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/>
                <a:t>Reforma da Avenida Perimetral da Margem Direita – Trecho Alemoa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/>
                <a:t>Obras contratadas</a:t>
              </a:r>
              <a:endParaRPr lang="pt-BR" sz="1100" b="1"/>
            </a:p>
          </p:txBody>
        </p:sp>
        <p:cxnSp>
          <p:nvCxnSpPr>
            <p:cNvPr id="41" name="Conector: Angulado 40">
              <a:extLst>
                <a:ext uri="{FF2B5EF4-FFF2-40B4-BE49-F238E27FC236}">
                  <a16:creationId xmlns:a16="http://schemas.microsoft.com/office/drawing/2014/main" id="{2500422D-27A0-91A4-9540-98E0C037638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577804" y="5578843"/>
              <a:ext cx="469747" cy="768202"/>
            </a:xfrm>
            <a:prstGeom prst="bentConnector2">
              <a:avLst/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12C28880-C2E7-E81E-5D12-8328E04FEA96}"/>
              </a:ext>
            </a:extLst>
          </p:cNvPr>
          <p:cNvGrpSpPr/>
          <p:nvPr/>
        </p:nvGrpSpPr>
        <p:grpSpPr>
          <a:xfrm>
            <a:off x="3879939" y="169249"/>
            <a:ext cx="3139425" cy="800258"/>
            <a:chOff x="6336161" y="5468113"/>
            <a:chExt cx="3139425" cy="800258"/>
          </a:xfrm>
        </p:grpSpPr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1550EE67-E77F-61BB-E32F-AF7200EBCD97}"/>
                </a:ext>
              </a:extLst>
            </p:cNvPr>
            <p:cNvSpPr/>
            <p:nvPr/>
          </p:nvSpPr>
          <p:spPr>
            <a:xfrm>
              <a:off x="7105021" y="5468113"/>
              <a:ext cx="2370565" cy="800258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/>
                <a:t>Cais da Ilha Barnabé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/>
                <a:t>Contratação das obras em fase de licitação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/>
                <a:t>Licenciamento Ambiental</a:t>
              </a:r>
            </a:p>
          </p:txBody>
        </p:sp>
        <p:cxnSp>
          <p:nvCxnSpPr>
            <p:cNvPr id="47" name="Conector: Angulado 46">
              <a:extLst>
                <a:ext uri="{FF2B5EF4-FFF2-40B4-BE49-F238E27FC236}">
                  <a16:creationId xmlns:a16="http://schemas.microsoft.com/office/drawing/2014/main" id="{F9E34E5D-59C0-CB85-E47F-58E1A0EAD07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336161" y="5874363"/>
              <a:ext cx="768860" cy="288000"/>
            </a:xfrm>
            <a:prstGeom prst="bentConnector3">
              <a:avLst>
                <a:gd name="adj1" fmla="val 50000"/>
              </a:avLst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1" name="Agrupar 1030">
            <a:extLst>
              <a:ext uri="{FF2B5EF4-FFF2-40B4-BE49-F238E27FC236}">
                <a16:creationId xmlns:a16="http://schemas.microsoft.com/office/drawing/2014/main" id="{3FACE7B4-32BA-8C85-3258-1D2C6F933525}"/>
              </a:ext>
            </a:extLst>
          </p:cNvPr>
          <p:cNvGrpSpPr/>
          <p:nvPr/>
        </p:nvGrpSpPr>
        <p:grpSpPr>
          <a:xfrm>
            <a:off x="9430874" y="3725705"/>
            <a:ext cx="2653370" cy="1763999"/>
            <a:chOff x="7105022" y="5306741"/>
            <a:chExt cx="2653370" cy="1763999"/>
          </a:xfrm>
        </p:grpSpPr>
        <p:sp>
          <p:nvSpPr>
            <p:cNvPr id="1032" name="Retângulo: Cantos Arredondados 1031">
              <a:extLst>
                <a:ext uri="{FF2B5EF4-FFF2-40B4-BE49-F238E27FC236}">
                  <a16:creationId xmlns:a16="http://schemas.microsoft.com/office/drawing/2014/main" id="{01084F8D-593B-1748-F947-72829CA33201}"/>
                </a:ext>
              </a:extLst>
            </p:cNvPr>
            <p:cNvSpPr/>
            <p:nvPr/>
          </p:nvSpPr>
          <p:spPr>
            <a:xfrm>
              <a:off x="7105022" y="5306741"/>
              <a:ext cx="2653370" cy="972000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/>
                <a:t>2ª fase da Avenida Perimetral da Margem Esquerda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/>
                <a:t>Revisão do Projeto em andamento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/>
                <a:t>Desapropriações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/>
                <a:t>Licenciamento Ambiental</a:t>
              </a:r>
            </a:p>
          </p:txBody>
        </p:sp>
        <p:cxnSp>
          <p:nvCxnSpPr>
            <p:cNvPr id="1033" name="Conector: Angulado 1032">
              <a:extLst>
                <a:ext uri="{FF2B5EF4-FFF2-40B4-BE49-F238E27FC236}">
                  <a16:creationId xmlns:a16="http://schemas.microsoft.com/office/drawing/2014/main" id="{8B0DC9B9-187F-0571-9F0C-1668F2958782}"/>
                </a:ext>
              </a:extLst>
            </p:cNvPr>
            <p:cNvCxnSpPr>
              <a:cxnSpLocks/>
              <a:stCxn id="1032" idx="2"/>
            </p:cNvCxnSpPr>
            <p:nvPr/>
          </p:nvCxnSpPr>
          <p:spPr>
            <a:xfrm rot="5400000">
              <a:off x="7641313" y="6280345"/>
              <a:ext cx="791999" cy="788791"/>
            </a:xfrm>
            <a:prstGeom prst="bentConnector3">
              <a:avLst>
                <a:gd name="adj1" fmla="val 50000"/>
              </a:avLst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0" name="Agrupar 1039">
            <a:extLst>
              <a:ext uri="{FF2B5EF4-FFF2-40B4-BE49-F238E27FC236}">
                <a16:creationId xmlns:a16="http://schemas.microsoft.com/office/drawing/2014/main" id="{B5F4EC12-598D-5DD4-D2C2-5B4C3298C445}"/>
              </a:ext>
            </a:extLst>
          </p:cNvPr>
          <p:cNvGrpSpPr/>
          <p:nvPr/>
        </p:nvGrpSpPr>
        <p:grpSpPr>
          <a:xfrm>
            <a:off x="5173534" y="2738097"/>
            <a:ext cx="2934371" cy="690903"/>
            <a:chOff x="6529021" y="5468113"/>
            <a:chExt cx="2934371" cy="690903"/>
          </a:xfrm>
        </p:grpSpPr>
        <p:sp>
          <p:nvSpPr>
            <p:cNvPr id="1041" name="Retângulo: Cantos Arredondados 1040">
              <a:extLst>
                <a:ext uri="{FF2B5EF4-FFF2-40B4-BE49-F238E27FC236}">
                  <a16:creationId xmlns:a16="http://schemas.microsoft.com/office/drawing/2014/main" id="{4246F940-44C9-EE91-2D24-F95EF9640E48}"/>
                </a:ext>
              </a:extLst>
            </p:cNvPr>
            <p:cNvSpPr/>
            <p:nvPr/>
          </p:nvSpPr>
          <p:spPr>
            <a:xfrm>
              <a:off x="7105021" y="5468113"/>
              <a:ext cx="2358371" cy="690903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/>
                <a:t>Túnel Santos-Guarujá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dirty="0"/>
                <a:t>Edital publicado!</a:t>
              </a:r>
            </a:p>
          </p:txBody>
        </p:sp>
        <p:cxnSp>
          <p:nvCxnSpPr>
            <p:cNvPr id="1042" name="Conector: Angulado 1041">
              <a:extLst>
                <a:ext uri="{FF2B5EF4-FFF2-40B4-BE49-F238E27FC236}">
                  <a16:creationId xmlns:a16="http://schemas.microsoft.com/office/drawing/2014/main" id="{4D154D43-64D1-DDD9-E76A-7B524F0B1F5C}"/>
                </a:ext>
              </a:extLst>
            </p:cNvPr>
            <p:cNvCxnSpPr>
              <a:cxnSpLocks/>
              <a:stCxn id="1041" idx="1"/>
            </p:cNvCxnSpPr>
            <p:nvPr/>
          </p:nvCxnSpPr>
          <p:spPr>
            <a:xfrm rot="10800000">
              <a:off x="6529021" y="5468113"/>
              <a:ext cx="576000" cy="345452"/>
            </a:xfrm>
            <a:prstGeom prst="bentConnector3">
              <a:avLst>
                <a:gd name="adj1" fmla="val 50000"/>
              </a:avLst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ABC1D8BE-4F0E-9D6F-0194-59BCF2B89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72393" y="3193739"/>
            <a:ext cx="467689" cy="405462"/>
          </a:xfrm>
          <a:prstGeom prst="rect">
            <a:avLst/>
          </a:prstGeom>
        </p:spPr>
      </p:pic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814D0DCC-51ED-B9B1-BA76-AD8CDD803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13439" y="4625538"/>
            <a:ext cx="305905" cy="265204"/>
          </a:xfrm>
          <a:prstGeom prst="rect">
            <a:avLst/>
          </a:prstGeom>
        </p:spPr>
      </p:pic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849DAC85-8B4C-F234-A0FF-20206034D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36559" y="3010387"/>
            <a:ext cx="467689" cy="405462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A963256B-E64E-08F6-8835-BA4FD7FDD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75121" y="1592999"/>
            <a:ext cx="467689" cy="40546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9F457801-A531-1290-B3DE-1E29B90032A3}"/>
              </a:ext>
            </a:extLst>
          </p:cNvPr>
          <p:cNvGrpSpPr/>
          <p:nvPr/>
        </p:nvGrpSpPr>
        <p:grpSpPr>
          <a:xfrm>
            <a:off x="2160208" y="1097281"/>
            <a:ext cx="1846981" cy="957897"/>
            <a:chOff x="5273287" y="5956931"/>
            <a:chExt cx="1846981" cy="957897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350BF59D-F52C-CF68-70FD-A160B4519045}"/>
                </a:ext>
              </a:extLst>
            </p:cNvPr>
            <p:cNvSpPr/>
            <p:nvPr/>
          </p:nvSpPr>
          <p:spPr>
            <a:xfrm>
              <a:off x="5273287" y="6266641"/>
              <a:ext cx="1846981" cy="648187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/>
                <a:t>Parque Valongo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b="1" dirty="0"/>
                <a:t>Primeira Fase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b="1" dirty="0"/>
                <a:t>Segunda Fase</a:t>
              </a:r>
            </a:p>
          </p:txBody>
        </p:sp>
        <p:cxnSp>
          <p:nvCxnSpPr>
            <p:cNvPr id="9" name="Conector: Angulado 8">
              <a:extLst>
                <a:ext uri="{FF2B5EF4-FFF2-40B4-BE49-F238E27FC236}">
                  <a16:creationId xmlns:a16="http://schemas.microsoft.com/office/drawing/2014/main" id="{8C891077-C4EF-F1F4-0218-8CFB6EFEC0F3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rot="5400000" flipH="1" flipV="1">
              <a:off x="6272030" y="5881679"/>
              <a:ext cx="309710" cy="460214"/>
            </a:xfrm>
            <a:prstGeom prst="bentConnector2">
              <a:avLst/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24800BBA-D156-3F9C-C796-2D8596CEE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72393" y="1476190"/>
            <a:ext cx="467689" cy="405462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6D4F5F0-6615-5FB7-A95A-95ABAE6C1455}"/>
              </a:ext>
            </a:extLst>
          </p:cNvPr>
          <p:cNvGrpSpPr/>
          <p:nvPr/>
        </p:nvGrpSpPr>
        <p:grpSpPr>
          <a:xfrm>
            <a:off x="5340133" y="1247785"/>
            <a:ext cx="3165288" cy="990873"/>
            <a:chOff x="7105022" y="5306741"/>
            <a:chExt cx="3165288" cy="990873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E5C58B23-F55A-F81F-6918-6EC304AF0597}"/>
                </a:ext>
              </a:extLst>
            </p:cNvPr>
            <p:cNvSpPr/>
            <p:nvPr/>
          </p:nvSpPr>
          <p:spPr>
            <a:xfrm>
              <a:off x="7105022" y="5306741"/>
              <a:ext cx="2653370" cy="605410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/>
                <a:t>Controle de Caminhões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dirty="0"/>
                <a:t>Elaboração do Edital.</a:t>
              </a:r>
            </a:p>
          </p:txBody>
        </p:sp>
        <p:cxnSp>
          <p:nvCxnSpPr>
            <p:cNvPr id="14" name="Conector: Angulado 13">
              <a:extLst>
                <a:ext uri="{FF2B5EF4-FFF2-40B4-BE49-F238E27FC236}">
                  <a16:creationId xmlns:a16="http://schemas.microsoft.com/office/drawing/2014/main" id="{4593842E-8780-DF84-AB68-4CC7B757AC90}"/>
                </a:ext>
              </a:extLst>
            </p:cNvPr>
            <p:cNvCxnSpPr>
              <a:cxnSpLocks/>
            </p:cNvCxnSpPr>
            <p:nvPr/>
          </p:nvCxnSpPr>
          <p:spPr>
            <a:xfrm>
              <a:off x="8736452" y="5842734"/>
              <a:ext cx="1533858" cy="454880"/>
            </a:xfrm>
            <a:prstGeom prst="bentConnector3">
              <a:avLst>
                <a:gd name="adj1" fmla="val 50000"/>
              </a:avLst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25A567D-767F-4BAA-A7BF-20BF62BDF230}"/>
              </a:ext>
            </a:extLst>
          </p:cNvPr>
          <p:cNvGrpSpPr/>
          <p:nvPr/>
        </p:nvGrpSpPr>
        <p:grpSpPr>
          <a:xfrm>
            <a:off x="6096000" y="4367363"/>
            <a:ext cx="2934371" cy="901180"/>
            <a:chOff x="6529021" y="5468113"/>
            <a:chExt cx="2934371" cy="901180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A254EF95-4FF1-92C1-1E2B-71B83D5F4044}"/>
                </a:ext>
              </a:extLst>
            </p:cNvPr>
            <p:cNvSpPr/>
            <p:nvPr/>
          </p:nvSpPr>
          <p:spPr>
            <a:xfrm>
              <a:off x="7105021" y="5468113"/>
              <a:ext cx="2358371" cy="901180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/>
                <a:t>REDE  - 5G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dirty="0"/>
                <a:t>Projeto em implantação!</a:t>
              </a:r>
            </a:p>
          </p:txBody>
        </p:sp>
        <p:cxnSp>
          <p:nvCxnSpPr>
            <p:cNvPr id="23" name="Conector: Angulado 22">
              <a:extLst>
                <a:ext uri="{FF2B5EF4-FFF2-40B4-BE49-F238E27FC236}">
                  <a16:creationId xmlns:a16="http://schemas.microsoft.com/office/drawing/2014/main" id="{FA1CA7DB-13E0-88F2-01B6-FF8DC20BE2A2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rot="10800000">
              <a:off x="6529021" y="5468113"/>
              <a:ext cx="576000" cy="450590"/>
            </a:xfrm>
            <a:prstGeom prst="bentConnector3">
              <a:avLst>
                <a:gd name="adj1" fmla="val 50000"/>
              </a:avLst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22CEE373-CF9F-A686-7A60-A8E7DEFFC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83955" y="4474543"/>
            <a:ext cx="467689" cy="405462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99C411E-C1B9-C424-15E3-C59632F11F6E}"/>
              </a:ext>
            </a:extLst>
          </p:cNvPr>
          <p:cNvGrpSpPr/>
          <p:nvPr/>
        </p:nvGrpSpPr>
        <p:grpSpPr>
          <a:xfrm>
            <a:off x="51190" y="2349910"/>
            <a:ext cx="2208424" cy="2568504"/>
            <a:chOff x="5273287" y="4599317"/>
            <a:chExt cx="2208424" cy="2568504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7C844C77-5FC0-7EFC-177A-40ED080C84D5}"/>
                </a:ext>
              </a:extLst>
            </p:cNvPr>
            <p:cNvSpPr/>
            <p:nvPr/>
          </p:nvSpPr>
          <p:spPr>
            <a:xfrm>
              <a:off x="5273287" y="6266641"/>
              <a:ext cx="2208424" cy="901180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/>
                <a:t>Plano de Descarbonização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b="1" dirty="0"/>
                <a:t>Tomada de Rebocadores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b="1" dirty="0"/>
                <a:t>Itatinga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b="1" dirty="0"/>
                <a:t>Inventário de Gases</a:t>
              </a:r>
            </a:p>
          </p:txBody>
        </p:sp>
        <p:cxnSp>
          <p:nvCxnSpPr>
            <p:cNvPr id="27" name="Conector: Angulado 26">
              <a:extLst>
                <a:ext uri="{FF2B5EF4-FFF2-40B4-BE49-F238E27FC236}">
                  <a16:creationId xmlns:a16="http://schemas.microsoft.com/office/drawing/2014/main" id="{EC36ECD8-B56C-5728-823F-CA989C1A6514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rot="5400000" flipH="1" flipV="1">
              <a:off x="5753696" y="5223120"/>
              <a:ext cx="1667324" cy="419718"/>
            </a:xfrm>
            <a:prstGeom prst="bentConnector3">
              <a:avLst>
                <a:gd name="adj1" fmla="val 50000"/>
              </a:avLst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Imagem 35" descr="Ícone&#10;&#10;Descrição gerada automaticamente">
            <a:extLst>
              <a:ext uri="{FF2B5EF4-FFF2-40B4-BE49-F238E27FC236}">
                <a16:creationId xmlns:a16="http://schemas.microsoft.com/office/drawing/2014/main" id="{153D846C-5133-F043-C482-BD9F42A7B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64544" y="4341941"/>
            <a:ext cx="305905" cy="265204"/>
          </a:xfrm>
          <a:prstGeom prst="rect">
            <a:avLst/>
          </a:prstGeom>
        </p:spPr>
      </p:pic>
      <p:pic>
        <p:nvPicPr>
          <p:cNvPr id="37" name="Imagem 36" descr="Ícone&#10;&#10;Descrição gerada automaticamente">
            <a:extLst>
              <a:ext uri="{FF2B5EF4-FFF2-40B4-BE49-F238E27FC236}">
                <a16:creationId xmlns:a16="http://schemas.microsoft.com/office/drawing/2014/main" id="{AE8BA7F5-813C-C121-5FA3-C0EA5AA14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35164" y="4651656"/>
            <a:ext cx="305905" cy="265204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6414E45-0AEF-FEA1-E273-3741A44527F7}"/>
              </a:ext>
            </a:extLst>
          </p:cNvPr>
          <p:cNvGrpSpPr/>
          <p:nvPr/>
        </p:nvGrpSpPr>
        <p:grpSpPr>
          <a:xfrm>
            <a:off x="9018334" y="2293428"/>
            <a:ext cx="2790208" cy="1330950"/>
            <a:chOff x="7105022" y="5525848"/>
            <a:chExt cx="2790208" cy="1330950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D3894FD4-23D9-DD34-5839-451B0AAFDB00}"/>
                </a:ext>
              </a:extLst>
            </p:cNvPr>
            <p:cNvSpPr/>
            <p:nvPr/>
          </p:nvSpPr>
          <p:spPr>
            <a:xfrm>
              <a:off x="7105022" y="5525848"/>
              <a:ext cx="2790208" cy="752893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/>
                <a:t>Ampliação histórica da POLIGONAL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dirty="0"/>
                <a:t>De 7.8 para 20 milhões de M2</a:t>
              </a:r>
            </a:p>
          </p:txBody>
        </p:sp>
        <p:cxnSp>
          <p:nvCxnSpPr>
            <p:cNvPr id="29" name="Conector: Angulado 28">
              <a:extLst>
                <a:ext uri="{FF2B5EF4-FFF2-40B4-BE49-F238E27FC236}">
                  <a16:creationId xmlns:a16="http://schemas.microsoft.com/office/drawing/2014/main" id="{631BC047-BD28-9205-637B-4B8403694E12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rot="5400000">
              <a:off x="8033583" y="6390254"/>
              <a:ext cx="578057" cy="355031"/>
            </a:xfrm>
            <a:prstGeom prst="bentConnector3">
              <a:avLst>
                <a:gd name="adj1" fmla="val 50000"/>
              </a:avLst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m 8" descr="Logotipo&#10;&#10;Descrição gerada automaticamente">
            <a:extLst>
              <a:ext uri="{FF2B5EF4-FFF2-40B4-BE49-F238E27FC236}">
                <a16:creationId xmlns:a16="http://schemas.microsoft.com/office/drawing/2014/main" id="{F7AB37F7-F159-CA07-6AC8-1C1D44BCA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60000">
            <a:off x="7386173" y="-409691"/>
            <a:ext cx="4905038" cy="3076840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48AAEB3A-2408-5D56-35B6-7978BC3A37EA}"/>
              </a:ext>
            </a:extLst>
          </p:cNvPr>
          <p:cNvSpPr txBox="1"/>
          <p:nvPr/>
        </p:nvSpPr>
        <p:spPr>
          <a:xfrm rot="1534845">
            <a:off x="6416686" y="859621"/>
            <a:ext cx="6843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PORTO DO FUTURO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BEB9763-8867-D39D-F3CD-8FF8B9249A3D}"/>
              </a:ext>
            </a:extLst>
          </p:cNvPr>
          <p:cNvGrpSpPr/>
          <p:nvPr/>
        </p:nvGrpSpPr>
        <p:grpSpPr>
          <a:xfrm>
            <a:off x="550606" y="26679"/>
            <a:ext cx="3219193" cy="548331"/>
            <a:chOff x="6256393" y="5468113"/>
            <a:chExt cx="3219193" cy="548331"/>
          </a:xfrm>
        </p:grpSpPr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EE6F2D75-5EEA-7F3B-BCD4-AE98623970E1}"/>
                </a:ext>
              </a:extLst>
            </p:cNvPr>
            <p:cNvSpPr/>
            <p:nvPr/>
          </p:nvSpPr>
          <p:spPr>
            <a:xfrm>
              <a:off x="7105021" y="5468113"/>
              <a:ext cx="2370565" cy="548331"/>
            </a:xfrm>
            <a:prstGeom prst="roundRect">
              <a:avLst/>
            </a:prstGeom>
            <a:solidFill>
              <a:srgbClr val="4472C4">
                <a:alpha val="8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/>
                <a:t>Próximos leilões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dirty="0"/>
                <a:t>STS 08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100" dirty="0"/>
                <a:t>TECON SANTOS 10</a:t>
              </a:r>
            </a:p>
          </p:txBody>
        </p:sp>
        <p:cxnSp>
          <p:nvCxnSpPr>
            <p:cNvPr id="38" name="Conector: Angulado 37">
              <a:extLst>
                <a:ext uri="{FF2B5EF4-FFF2-40B4-BE49-F238E27FC236}">
                  <a16:creationId xmlns:a16="http://schemas.microsoft.com/office/drawing/2014/main" id="{21C18AB0-9791-CC83-5A01-2CE0F001CA1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56393" y="5874363"/>
              <a:ext cx="848628" cy="12700"/>
            </a:xfrm>
            <a:prstGeom prst="bentConnector3">
              <a:avLst>
                <a:gd name="adj1" fmla="val 50000"/>
              </a:avLst>
            </a:prstGeom>
            <a:ln w="38100"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Conector: Angulado 49">
            <a:extLst>
              <a:ext uri="{FF2B5EF4-FFF2-40B4-BE49-F238E27FC236}">
                <a16:creationId xmlns:a16="http://schemas.microsoft.com/office/drawing/2014/main" id="{147752DE-31D0-8503-7BB1-206815DC985A}"/>
              </a:ext>
            </a:extLst>
          </p:cNvPr>
          <p:cNvCxnSpPr>
            <a:cxnSpLocks/>
            <a:stCxn id="35" idx="2"/>
          </p:cNvCxnSpPr>
          <p:nvPr/>
        </p:nvCxnSpPr>
        <p:spPr>
          <a:xfrm rot="16200000" flipH="1">
            <a:off x="2715050" y="444477"/>
            <a:ext cx="282936" cy="544002"/>
          </a:xfrm>
          <a:prstGeom prst="bentConnector2">
            <a:avLst/>
          </a:prstGeom>
          <a:ln w="38100"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Imagem 54" descr="Ícone&#10;&#10;Descrição gerada automaticamente">
            <a:extLst>
              <a:ext uri="{FF2B5EF4-FFF2-40B4-BE49-F238E27FC236}">
                <a16:creationId xmlns:a16="http://schemas.microsoft.com/office/drawing/2014/main" id="{9E332B84-FACF-BADA-5339-D256BA3A9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05167" y="4846762"/>
            <a:ext cx="305905" cy="265204"/>
          </a:xfrm>
          <a:prstGeom prst="rect">
            <a:avLst/>
          </a:prstGeom>
        </p:spPr>
      </p:pic>
      <p:pic>
        <p:nvPicPr>
          <p:cNvPr id="56" name="Imagem 55" descr="Ícone&#10;&#10;Descrição gerada automaticamente">
            <a:extLst>
              <a:ext uri="{FF2B5EF4-FFF2-40B4-BE49-F238E27FC236}">
                <a16:creationId xmlns:a16="http://schemas.microsoft.com/office/drawing/2014/main" id="{09742076-0D5F-374D-546B-2C6793743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51386" y="5972560"/>
            <a:ext cx="305905" cy="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72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51A331C-E892-3257-CBBC-62199F166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02" y="1950349"/>
            <a:ext cx="4175014" cy="14786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9F23A48-2632-B507-5F0D-DB274BD72B14}"/>
              </a:ext>
            </a:extLst>
          </p:cNvPr>
          <p:cNvSpPr txBox="1">
            <a:spLocks/>
          </p:cNvSpPr>
          <p:nvPr/>
        </p:nvSpPr>
        <p:spPr>
          <a:xfrm>
            <a:off x="4220302" y="3818979"/>
            <a:ext cx="4903788" cy="561340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002D5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Obrigado!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94dab9-0063-4953-a62b-1463a9b4edcd" xsi:nil="true"/>
    <lcf76f155ced4ddcb4097134ff3c332f xmlns="20f8eaf2-2ff1-4585-91c5-ef88a26aa8b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2645F682DCE474C9FB83AA2A7970213" ma:contentTypeVersion="15" ma:contentTypeDescription="Crie um novo documento." ma:contentTypeScope="" ma:versionID="0d1e9be3ec130ae6752a8d6f91db7bdc">
  <xsd:schema xmlns:xsd="http://www.w3.org/2001/XMLSchema" xmlns:xs="http://www.w3.org/2001/XMLSchema" xmlns:p="http://schemas.microsoft.com/office/2006/metadata/properties" xmlns:ns2="20f8eaf2-2ff1-4585-91c5-ef88a26aa8b2" xmlns:ns3="8994dab9-0063-4953-a62b-1463a9b4edcd" targetNamespace="http://schemas.microsoft.com/office/2006/metadata/properties" ma:root="true" ma:fieldsID="b19ed0260f0da0152b61625fff31cf8c" ns2:_="" ns3:_="">
    <xsd:import namespace="20f8eaf2-2ff1-4585-91c5-ef88a26aa8b2"/>
    <xsd:import namespace="8994dab9-0063-4953-a62b-1463a9b4ed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8eaf2-2ff1-4585-91c5-ef88a26aa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c2b2445f-0782-4543-b6ad-74ae7e7c9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94dab9-0063-4953-a62b-1463a9b4edc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7cfaba2-23cd-4b06-8af6-1342a4772249}" ma:internalName="TaxCatchAll" ma:showField="CatchAllData" ma:web="8994dab9-0063-4953-a62b-1463a9b4ed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AE9E7A-BEB5-43FF-B0FE-D32D669FB73E}">
  <ds:schemaRefs>
    <ds:schemaRef ds:uri="http://www.w3.org/XML/1998/namespace"/>
    <ds:schemaRef ds:uri="http://schemas.microsoft.com/office/2006/metadata/properties"/>
    <ds:schemaRef ds:uri="20f8eaf2-2ff1-4585-91c5-ef88a26aa8b2"/>
    <ds:schemaRef ds:uri="http://purl.org/dc/terms/"/>
    <ds:schemaRef ds:uri="8994dab9-0063-4953-a62b-1463a9b4ed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A7B72B4-6179-4577-8985-4E9073DAD8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4920E4-F8B8-411F-BD92-E31A49B3DDB7}">
  <ds:schemaRefs>
    <ds:schemaRef ds:uri="20f8eaf2-2ff1-4585-91c5-ef88a26aa8b2"/>
    <ds:schemaRef ds:uri="8994dab9-0063-4953-a62b-1463a9b4ed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3515</TotalTime>
  <Words>293</Words>
  <Application>Microsoft Office PowerPoint</Application>
  <PresentationFormat>Widescreen</PresentationFormat>
  <Paragraphs>91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</vt:i4>
      </vt:variant>
    </vt:vector>
  </HeadingPairs>
  <TitlesOfParts>
    <vt:vector size="13" baseType="lpstr">
      <vt:lpstr>72 Black</vt:lpstr>
      <vt:lpstr>Aptos</vt:lpstr>
      <vt:lpstr>Aptos Display</vt:lpstr>
      <vt:lpstr>Arial</vt:lpstr>
      <vt:lpstr>Calibri</vt:lpstr>
      <vt:lpstr>Office Theme</vt:lpstr>
      <vt:lpstr>Tema do Office</vt:lpstr>
      <vt:lpstr>Apresentação do PowerPoint</vt:lpstr>
      <vt:lpstr>Apresentação do PowerPoint</vt:lpstr>
      <vt:lpstr>Informações do Porto de Santos </vt:lpstr>
      <vt:lpstr>Apresentação do PowerPoint</vt:lpstr>
      <vt:lpstr>Apresentação do PowerPoint</vt:lpstr>
      <vt:lpstr>Apresentação do PowerPoint</vt:lpstr>
    </vt:vector>
  </TitlesOfParts>
  <Company>Companhia Docas do Estado de São Paulo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priscilla vasques</dc:creator>
  <cp:keywords>Autoridade Portuária de Santos</cp:keywords>
  <cp:lastModifiedBy>Rodrigo Tommasi Marinho</cp:lastModifiedBy>
  <cp:revision>62</cp:revision>
  <cp:lastPrinted>2025-04-07T19:33:36Z</cp:lastPrinted>
  <dcterms:created xsi:type="dcterms:W3CDTF">2017-01-18T14:35:12Z</dcterms:created>
  <dcterms:modified xsi:type="dcterms:W3CDTF">2025-08-17T14:28:23Z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f76f155ced4ddcb4097134ff3c332f">
    <vt:lpwstr/>
  </property>
  <property fmtid="{D5CDD505-2E9C-101B-9397-08002B2CF9AE}" pid="3" name="TaxCatchAll">
    <vt:lpwstr/>
  </property>
  <property fmtid="{D5CDD505-2E9C-101B-9397-08002B2CF9AE}" pid="4" name="MediaServiceImageTags">
    <vt:lpwstr/>
  </property>
  <property fmtid="{D5CDD505-2E9C-101B-9397-08002B2CF9AE}" pid="5" name="ContentTypeId">
    <vt:lpwstr>0x01010072645F682DCE474C9FB83AA2A7970213</vt:lpwstr>
  </property>
</Properties>
</file>