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9" r:id="rId3"/>
    <p:sldMasterId id="2147483735" r:id="rId4"/>
  </p:sldMasterIdLst>
  <p:notesMasterIdLst>
    <p:notesMasterId r:id="rId21"/>
  </p:notesMasterIdLst>
  <p:sldIdLst>
    <p:sldId id="6143" r:id="rId5"/>
    <p:sldId id="6186" r:id="rId6"/>
    <p:sldId id="6159" r:id="rId7"/>
    <p:sldId id="319" r:id="rId8"/>
    <p:sldId id="6119" r:id="rId9"/>
    <p:sldId id="6106" r:id="rId10"/>
    <p:sldId id="6113" r:id="rId11"/>
    <p:sldId id="6108" r:id="rId12"/>
    <p:sldId id="340" r:id="rId13"/>
    <p:sldId id="6188" r:id="rId14"/>
    <p:sldId id="6117" r:id="rId15"/>
    <p:sldId id="6116" r:id="rId16"/>
    <p:sldId id="6189" r:id="rId17"/>
    <p:sldId id="6190" r:id="rId18"/>
    <p:sldId id="6191" r:id="rId19"/>
    <p:sldId id="612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D7FED2"/>
    <a:srgbClr val="FDD3B9"/>
    <a:srgbClr val="592EF6"/>
    <a:srgbClr val="AE5A06"/>
    <a:srgbClr val="5F0301"/>
    <a:srgbClr val="FFCCCC"/>
    <a:srgbClr val="DDDDDD"/>
    <a:srgbClr val="FF7119"/>
    <a:srgbClr val="FA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7471A-B246-4BFA-9E14-871F59443C0D}" v="5" dt="2026-01-27T18:59:50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7" autoAdjust="0"/>
    <p:restoredTop sz="95278" autoAdjust="0"/>
  </p:normalViewPr>
  <p:slideViewPr>
    <p:cSldViewPr snapToGrid="0">
      <p:cViewPr>
        <p:scale>
          <a:sx n="100" d="100"/>
          <a:sy n="100" d="100"/>
        </p:scale>
        <p:origin x="1146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lado" userId="b264d5614fd291e4" providerId="LiveId" clId="{94FD85E9-0EA7-45E2-8522-BBE4A26ECCAF}"/>
    <pc:docChg chg="custSel delSld modSld">
      <pc:chgData name="Lara Calado" userId="b264d5614fd291e4" providerId="LiveId" clId="{94FD85E9-0EA7-45E2-8522-BBE4A26ECCAF}" dt="2026-01-27T19:32:02.909" v="51" actId="478"/>
      <pc:docMkLst>
        <pc:docMk/>
      </pc:docMkLst>
      <pc:sldChg chg="del">
        <pc:chgData name="Lara Calado" userId="b264d5614fd291e4" providerId="LiveId" clId="{94FD85E9-0EA7-45E2-8522-BBE4A26ECCAF}" dt="2026-01-27T18:40:22.506" v="8" actId="47"/>
        <pc:sldMkLst>
          <pc:docMk/>
          <pc:sldMk cId="4201278032" sldId="309"/>
        </pc:sldMkLst>
      </pc:sldChg>
      <pc:sldChg chg="addSp modSp mod">
        <pc:chgData name="Lara Calado" userId="b264d5614fd291e4" providerId="LiveId" clId="{94FD85E9-0EA7-45E2-8522-BBE4A26ECCAF}" dt="2026-01-27T18:43:45.865" v="17" actId="207"/>
        <pc:sldMkLst>
          <pc:docMk/>
          <pc:sldMk cId="2774498101" sldId="6106"/>
        </pc:sldMkLst>
        <pc:spChg chg="add mod">
          <ac:chgData name="Lara Calado" userId="b264d5614fd291e4" providerId="LiveId" clId="{94FD85E9-0EA7-45E2-8522-BBE4A26ECCAF}" dt="2026-01-27T18:43:45.865" v="17" actId="207"/>
          <ac:spMkLst>
            <pc:docMk/>
            <pc:sldMk cId="2774498101" sldId="6106"/>
            <ac:spMk id="18" creationId="{8E6785B6-94FE-C11A-B4D7-EA09D920C4B4}"/>
          </ac:spMkLst>
        </pc:spChg>
      </pc:sldChg>
      <pc:sldChg chg="addSp delSp modSp mod">
        <pc:chgData name="Lara Calado" userId="b264d5614fd291e4" providerId="LiveId" clId="{94FD85E9-0EA7-45E2-8522-BBE4A26ECCAF}" dt="2026-01-27T19:32:02.909" v="51" actId="478"/>
        <pc:sldMkLst>
          <pc:docMk/>
          <pc:sldMk cId="2528379479" sldId="6116"/>
        </pc:sldMkLst>
        <pc:graphicFrameChg chg="mod modGraphic">
          <ac:chgData name="Lara Calado" userId="b264d5614fd291e4" providerId="LiveId" clId="{94FD85E9-0EA7-45E2-8522-BBE4A26ECCAF}" dt="2026-01-27T18:59:32.618" v="49" actId="14734"/>
          <ac:graphicFrameMkLst>
            <pc:docMk/>
            <pc:sldMk cId="2528379479" sldId="6116"/>
            <ac:graphicFrameMk id="26" creationId="{9311126F-2D1F-2EE4-E1B4-AC5E888449C3}"/>
          </ac:graphicFrameMkLst>
        </pc:graphicFrameChg>
        <pc:picChg chg="add del">
          <ac:chgData name="Lara Calado" userId="b264d5614fd291e4" providerId="LiveId" clId="{94FD85E9-0EA7-45E2-8522-BBE4A26ECCAF}" dt="2026-01-27T19:32:02.909" v="51" actId="478"/>
          <ac:picMkLst>
            <pc:docMk/>
            <pc:sldMk cId="2528379479" sldId="6116"/>
            <ac:picMk id="41" creationId="{FD931DB9-1C95-D045-316D-3203D22A1EAA}"/>
          </ac:picMkLst>
        </pc:picChg>
      </pc:sldChg>
      <pc:sldChg chg="addSp delSp modSp mod">
        <pc:chgData name="Lara Calado" userId="b264d5614fd291e4" providerId="LiveId" clId="{94FD85E9-0EA7-45E2-8522-BBE4A26ECCAF}" dt="2026-01-27T18:58:14.515" v="38"/>
        <pc:sldMkLst>
          <pc:docMk/>
          <pc:sldMk cId="381046051" sldId="6117"/>
        </pc:sldMkLst>
        <pc:spChg chg="del">
          <ac:chgData name="Lara Calado" userId="b264d5614fd291e4" providerId="LiveId" clId="{94FD85E9-0EA7-45E2-8522-BBE4A26ECCAF}" dt="2026-01-27T18:57:31.324" v="21" actId="478"/>
          <ac:spMkLst>
            <pc:docMk/>
            <pc:sldMk cId="381046051" sldId="6117"/>
            <ac:spMk id="9" creationId="{4E767C66-20CD-1272-0775-62283D6F66D2}"/>
          </ac:spMkLst>
        </pc:spChg>
        <pc:graphicFrameChg chg="mod modGraphic">
          <ac:chgData name="Lara Calado" userId="b264d5614fd291e4" providerId="LiveId" clId="{94FD85E9-0EA7-45E2-8522-BBE4A26ECCAF}" dt="2026-01-27T18:57:45.837" v="37" actId="6549"/>
          <ac:graphicFrameMkLst>
            <pc:docMk/>
            <pc:sldMk cId="381046051" sldId="6117"/>
            <ac:graphicFrameMk id="105" creationId="{903C23B2-7E46-9064-565B-ADC5D80B1C46}"/>
          </ac:graphicFrameMkLst>
        </pc:graphicFrameChg>
        <pc:picChg chg="add">
          <ac:chgData name="Lara Calado" userId="b264d5614fd291e4" providerId="LiveId" clId="{94FD85E9-0EA7-45E2-8522-BBE4A26ECCAF}" dt="2026-01-27T18:58:14.515" v="38"/>
          <ac:picMkLst>
            <pc:docMk/>
            <pc:sldMk cId="381046051" sldId="6117"/>
            <ac:picMk id="25" creationId="{7C27534E-27A5-36E8-9E0D-AEEDA4A37400}"/>
          </ac:picMkLst>
        </pc:picChg>
      </pc:sldChg>
      <pc:sldChg chg="del">
        <pc:chgData name="Lara Calado" userId="b264d5614fd291e4" providerId="LiveId" clId="{94FD85E9-0EA7-45E2-8522-BBE4A26ECCAF}" dt="2026-01-27T12:20:24.360" v="0" actId="47"/>
        <pc:sldMkLst>
          <pc:docMk/>
          <pc:sldMk cId="2370035405" sldId="6118"/>
        </pc:sldMkLst>
      </pc:sldChg>
      <pc:sldChg chg="del">
        <pc:chgData name="Lara Calado" userId="b264d5614fd291e4" providerId="LiveId" clId="{94FD85E9-0EA7-45E2-8522-BBE4A26ECCAF}" dt="2026-01-27T12:20:37.970" v="1" actId="47"/>
        <pc:sldMkLst>
          <pc:docMk/>
          <pc:sldMk cId="311929561" sldId="6125"/>
        </pc:sldMkLst>
      </pc:sldChg>
      <pc:sldChg chg="del">
        <pc:chgData name="Lara Calado" userId="b264d5614fd291e4" providerId="LiveId" clId="{94FD85E9-0EA7-45E2-8522-BBE4A26ECCAF}" dt="2026-01-27T12:20:41.498" v="3" actId="47"/>
        <pc:sldMkLst>
          <pc:docMk/>
          <pc:sldMk cId="3194038792" sldId="6156"/>
        </pc:sldMkLst>
      </pc:sldChg>
      <pc:sldChg chg="del">
        <pc:chgData name="Lara Calado" userId="b264d5614fd291e4" providerId="LiveId" clId="{94FD85E9-0EA7-45E2-8522-BBE4A26ECCAF}" dt="2026-01-27T12:20:40.280" v="2" actId="47"/>
        <pc:sldMkLst>
          <pc:docMk/>
          <pc:sldMk cId="2311531892" sldId="6157"/>
        </pc:sldMkLst>
      </pc:sldChg>
      <pc:sldChg chg="del">
        <pc:chgData name="Lara Calado" userId="b264d5614fd291e4" providerId="LiveId" clId="{94FD85E9-0EA7-45E2-8522-BBE4A26ECCAF}" dt="2026-01-27T12:20:52.760" v="4" actId="47"/>
        <pc:sldMkLst>
          <pc:docMk/>
          <pc:sldMk cId="4005141472" sldId="6158"/>
        </pc:sldMkLst>
      </pc:sldChg>
      <pc:sldChg chg="del">
        <pc:chgData name="Lara Calado" userId="b264d5614fd291e4" providerId="LiveId" clId="{94FD85E9-0EA7-45E2-8522-BBE4A26ECCAF}" dt="2026-01-27T12:20:55.239" v="5" actId="47"/>
        <pc:sldMkLst>
          <pc:docMk/>
          <pc:sldMk cId="2869610115" sldId="6161"/>
        </pc:sldMkLst>
      </pc:sldChg>
      <pc:sldChg chg="del">
        <pc:chgData name="Lara Calado" userId="b264d5614fd291e4" providerId="LiveId" clId="{94FD85E9-0EA7-45E2-8522-BBE4A26ECCAF}" dt="2026-01-27T12:20:57.073" v="6" actId="47"/>
        <pc:sldMkLst>
          <pc:docMk/>
          <pc:sldMk cId="181249277" sldId="6162"/>
        </pc:sldMkLst>
      </pc:sldChg>
      <pc:sldChg chg="del">
        <pc:chgData name="Lara Calado" userId="b264d5614fd291e4" providerId="LiveId" clId="{94FD85E9-0EA7-45E2-8522-BBE4A26ECCAF}" dt="2026-01-27T18:40:24.138" v="9" actId="47"/>
        <pc:sldMkLst>
          <pc:docMk/>
          <pc:sldMk cId="4271676106" sldId="6183"/>
        </pc:sldMkLst>
      </pc:sldChg>
      <pc:sldChg chg="del">
        <pc:chgData name="Lara Calado" userId="b264d5614fd291e4" providerId="LiveId" clId="{94FD85E9-0EA7-45E2-8522-BBE4A26ECCAF}" dt="2026-01-27T12:21:07.284" v="7" actId="47"/>
        <pc:sldMkLst>
          <pc:docMk/>
          <pc:sldMk cId="3633105764" sldId="6187"/>
        </pc:sldMkLst>
      </pc:sldChg>
      <pc:sldMasterChg chg="delSldLayout">
        <pc:chgData name="Lara Calado" userId="b264d5614fd291e4" providerId="LiveId" clId="{94FD85E9-0EA7-45E2-8522-BBE4A26ECCAF}" dt="2026-01-27T12:20:41.498" v="3" actId="47"/>
        <pc:sldMasterMkLst>
          <pc:docMk/>
          <pc:sldMasterMk cId="3813803038" sldId="2147483660"/>
        </pc:sldMasterMkLst>
        <pc:sldLayoutChg chg="del">
          <pc:chgData name="Lara Calado" userId="b264d5614fd291e4" providerId="LiveId" clId="{94FD85E9-0EA7-45E2-8522-BBE4A26ECCAF}" dt="2026-01-27T12:20:41.498" v="3" actId="47"/>
          <pc:sldLayoutMkLst>
            <pc:docMk/>
            <pc:sldMasterMk cId="3813803038" sldId="2147483660"/>
            <pc:sldLayoutMk cId="2892505742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B698-5EC5-45CE-9805-DB688E9AE390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0073-6178-4853-B2AE-601C16760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4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86ED-F2AD-2FEC-D0D8-405788C0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9A7539-A373-1240-85A4-F03F68ED9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97598D-69D8-B58F-BA2F-31224C47F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99300C-1525-4C67-E740-F55227BFC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2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65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6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65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97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3A10-236A-7C31-11D6-D8DCEFE5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B61CB3-25FD-DA72-9DA2-8452897E1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836D40-7E66-EA0B-8F3B-7777C0B67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EBA6A-1C81-1692-C00D-C2F767FAB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31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ED8B-5802-B839-BC9B-66848D2C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4142D9-9B91-A1E1-AA44-960EBBC3F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D224AD-C1A5-B1D4-F4E7-A1CE606AC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73EE2B-31C1-5BC9-984F-AC1517E08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5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C69F-95C9-19D2-2F9D-DDF94273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82A4A-D3C3-561A-91D1-C7D116677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B1900D-9079-D9FB-A326-69B9173B7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761B5B-8363-E5BF-BDF4-CDF0B111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9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0CB1-56E3-69AA-A2DE-3EE8B0CC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F31A26-6489-3187-188B-7CBB3477B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>
                <a:extLst>
                  <a:ext uri="{FF2B5EF4-FFF2-40B4-BE49-F238E27FC236}">
                    <a16:creationId xmlns:a16="http://schemas.microsoft.com/office/drawing/2014/main" id="{D522E801-987D-CB76-B0B2-4FABE1FE33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+…,  −∞&lt;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>
                <a:extLst>
                  <a:ext uri="{FF2B5EF4-FFF2-40B4-BE49-F238E27FC236}">
                    <a16:creationId xmlns:a16="http://schemas.microsoft.com/office/drawing/2014/main" id="{D522E801-987D-CB76-B0B2-4FABE1FE33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i="0">
                    <a:latin typeface="Cambria Math" panose="02040503050406030204" pitchFamily="18" charset="0"/>
                  </a:rPr>
                  <a:t>𝑒^𝑥=1+𝑥/1!+𝑥^2/2!+𝑥^3/3!+…,  −∞&lt;𝑥&lt;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84A8B9-4C15-67C7-0252-B2A24684F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7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A704-C1B8-EDFA-08A0-97920FDB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1D4905-00CD-BED8-534D-BFE122867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8FCBF4-8D07-4880-951E-7D63FEE71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805D6B-B976-57A7-C244-9EBA7A951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406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3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1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9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1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7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2" y="3689598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800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800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2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6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56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77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34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3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2780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6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63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302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67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19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469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92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0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10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9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1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81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48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1576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31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8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3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10181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18264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25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911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01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4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51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619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44D55-097E-422E-A0B3-604835A6742A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25C01-FEE1-492E-8512-B10BDB521E39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AACAB-F737-49F9-BFB3-F3E4D0C1887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44B90A8-112D-45DE-B6E9-528ECD4703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031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51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B8CC01-B908-43C1-923F-D50CBD291B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951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59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B349F8A-D3D6-4420-A053-2F749AF60E06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91762B-49EB-48A3-A86B-198F2A9709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1735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99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4370B4-3C13-45C0-A952-B00548121584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E4B51B4-EE18-4819-8088-68502663D7B7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C9356105-17CA-4587-B47D-ABD55F0030F2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98DE00C6-A201-4607-947A-9B6A7FB91E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2E1FF0A-C482-45AA-BBA3-9B407860915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A02E90A4-46B5-4BA7-9477-F169F8CD3F1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ED43A757-B80F-4F70-B31F-9A2BEB28CAD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8576216-C640-4674-AC56-2890C67BD9E5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4F04F9F0-E35F-4AC4-8AEB-5B346C93BDE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A0F1F4A1-65E1-495C-B229-251EFD3FB25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2AB1FDC-BB35-4273-948F-D269A59ED95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0BBB89C-B084-4AC1-BED6-BC1DC17D522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5982A1AE-2C2E-448E-9F4B-BC9CCDEA1A4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A368425-7072-4F51-8EE5-01E1BFEB50EB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54A602E3-D4AC-44ED-A99F-190A1CDB8BD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63D52AB-F36A-46A1-848A-8D7692D3CC6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4D310C5-4BF6-4703-AB41-9C3406E9201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30DA0AB5-96D5-49C1-9953-DD88116AAD8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763C3B04-1D32-454A-9E00-E56FD5E22D2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8422095-435B-47AA-9CCA-322F366DB3C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14DFC6-4271-494B-82A9-1FCC7226F65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3772017-7DA7-4FE0-A85B-FD49517CE8C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99F1FA95-725F-4570-B40D-43A61D68A90A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7558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3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469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27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E9E532-B52F-4195-9769-854E3015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0386-33B4-4AE2-946E-6347B22040B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F70AE-AA28-47B8-ADF1-78729B8D0C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24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62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D984738B-46DB-4E68-8584-37E420407CAF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1EF47FAD-E9FE-4655-9C18-2281F00609C6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9D03589-94E1-4EF8-85A4-3C81F0DA1CBB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B8912ED9-1F51-4F24-86AA-66A8A2FAC1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39CCC3E3-83BF-4615-B176-D600377138A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BB4B631-0793-4EC4-948F-DBB77F89F3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46901BAE-5177-4F15-8882-8A866D891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EF305665-F54D-429D-A14B-170A9B1B6E2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4D1C3DB9-35EC-4484-B208-3868E5CD3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15A82CB-BC0F-459D-B41B-8A1BFCA806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BE22D75E-CD88-4E0B-9C14-762EBFC72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72FD46C-CB8F-4974-B0C2-810E3C9A841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672D1E1-BFB8-4023-BB75-A4F701F109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8DDB581F-7D4E-45C3-9A6C-92C141A2AC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EFC7E2A-B774-4752-AACD-0911CCE5FB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CAAE18-DC02-4BAB-A31F-FB0F77C5EB8F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55BDDAA0-6882-4B7F-9F51-4794058802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2CEF7DE-E805-4F48-8F87-F86553A0A1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3104BB3-45A0-42A7-9B66-73473F9789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2916E959-0FE4-4F7A-AA5A-08CE113BD1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7FAB6DCA-2E73-4B66-AC8F-065EBB67F2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05A6A03-4FCE-4EEB-97E6-EDF24C40B28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23E5D8D-D903-46AB-9A18-D321FBFAAB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D8C28F1-E5D8-4AD4-9B4B-0C4E1153377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C2E83F7-7058-4885-8E50-6F034C626C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5235E700-1028-4DBF-9621-D7B197B804B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886D99FE-DB04-42AB-A9A6-0F85D3ABD6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CA3EF5C2-CFEE-4DD1-B3E2-7B7811C988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AB6C515-FEFB-413A-8CDA-B20F305507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6DD4884-A7A8-42BD-944C-F3D414CF00C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329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131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2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37466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793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7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70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3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5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244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5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svg"/><Relationship Id="rId21" Type="http://schemas.openxmlformats.org/officeDocument/2006/relationships/image" Target="../media/image212.svg"/><Relationship Id="rId42" Type="http://schemas.openxmlformats.org/officeDocument/2006/relationships/image" Target="../media/image233.png"/><Relationship Id="rId63" Type="http://schemas.openxmlformats.org/officeDocument/2006/relationships/image" Target="../media/image254.svg"/><Relationship Id="rId84" Type="http://schemas.openxmlformats.org/officeDocument/2006/relationships/image" Target="../media/image275.png"/><Relationship Id="rId138" Type="http://schemas.openxmlformats.org/officeDocument/2006/relationships/image" Target="../media/image329.png"/><Relationship Id="rId107" Type="http://schemas.openxmlformats.org/officeDocument/2006/relationships/image" Target="../media/image298.svg"/><Relationship Id="rId11" Type="http://schemas.openxmlformats.org/officeDocument/2006/relationships/image" Target="../media/image202.svg"/><Relationship Id="rId32" Type="http://schemas.openxmlformats.org/officeDocument/2006/relationships/image" Target="../media/image223.png"/><Relationship Id="rId53" Type="http://schemas.openxmlformats.org/officeDocument/2006/relationships/image" Target="../media/image244.svg"/><Relationship Id="rId74" Type="http://schemas.openxmlformats.org/officeDocument/2006/relationships/image" Target="../media/image265.png"/><Relationship Id="rId128" Type="http://schemas.openxmlformats.org/officeDocument/2006/relationships/image" Target="../media/image319.png"/><Relationship Id="rId149" Type="http://schemas.openxmlformats.org/officeDocument/2006/relationships/image" Target="../media/image340.svg"/><Relationship Id="rId5" Type="http://schemas.openxmlformats.org/officeDocument/2006/relationships/image" Target="../media/image196.svg"/><Relationship Id="rId95" Type="http://schemas.openxmlformats.org/officeDocument/2006/relationships/image" Target="../media/image286.svg"/><Relationship Id="rId22" Type="http://schemas.openxmlformats.org/officeDocument/2006/relationships/image" Target="../media/image213.png"/><Relationship Id="rId27" Type="http://schemas.openxmlformats.org/officeDocument/2006/relationships/image" Target="../media/image218.svg"/><Relationship Id="rId43" Type="http://schemas.openxmlformats.org/officeDocument/2006/relationships/image" Target="../media/image234.svg"/><Relationship Id="rId48" Type="http://schemas.openxmlformats.org/officeDocument/2006/relationships/image" Target="../media/image239.png"/><Relationship Id="rId64" Type="http://schemas.openxmlformats.org/officeDocument/2006/relationships/image" Target="../media/image255.png"/><Relationship Id="rId69" Type="http://schemas.openxmlformats.org/officeDocument/2006/relationships/image" Target="../media/image260.svg"/><Relationship Id="rId113" Type="http://schemas.openxmlformats.org/officeDocument/2006/relationships/image" Target="../media/image304.svg"/><Relationship Id="rId118" Type="http://schemas.openxmlformats.org/officeDocument/2006/relationships/image" Target="../media/image309.png"/><Relationship Id="rId134" Type="http://schemas.openxmlformats.org/officeDocument/2006/relationships/image" Target="../media/image325.png"/><Relationship Id="rId139" Type="http://schemas.openxmlformats.org/officeDocument/2006/relationships/image" Target="../media/image330.svg"/><Relationship Id="rId80" Type="http://schemas.openxmlformats.org/officeDocument/2006/relationships/image" Target="../media/image271.png"/><Relationship Id="rId85" Type="http://schemas.openxmlformats.org/officeDocument/2006/relationships/image" Target="../media/image276.svg"/><Relationship Id="rId150" Type="http://schemas.openxmlformats.org/officeDocument/2006/relationships/image" Target="../media/image341.png"/><Relationship Id="rId12" Type="http://schemas.openxmlformats.org/officeDocument/2006/relationships/image" Target="../media/image203.png"/><Relationship Id="rId17" Type="http://schemas.openxmlformats.org/officeDocument/2006/relationships/image" Target="../media/image208.svg"/><Relationship Id="rId33" Type="http://schemas.openxmlformats.org/officeDocument/2006/relationships/image" Target="../media/image224.svg"/><Relationship Id="rId38" Type="http://schemas.openxmlformats.org/officeDocument/2006/relationships/image" Target="../media/image229.png"/><Relationship Id="rId59" Type="http://schemas.openxmlformats.org/officeDocument/2006/relationships/image" Target="../media/image250.svg"/><Relationship Id="rId103" Type="http://schemas.openxmlformats.org/officeDocument/2006/relationships/image" Target="../media/image294.svg"/><Relationship Id="rId108" Type="http://schemas.openxmlformats.org/officeDocument/2006/relationships/image" Target="../media/image299.png"/><Relationship Id="rId124" Type="http://schemas.openxmlformats.org/officeDocument/2006/relationships/image" Target="../media/image315.png"/><Relationship Id="rId129" Type="http://schemas.openxmlformats.org/officeDocument/2006/relationships/image" Target="../media/image320.svg"/><Relationship Id="rId54" Type="http://schemas.openxmlformats.org/officeDocument/2006/relationships/image" Target="../media/image245.png"/><Relationship Id="rId70" Type="http://schemas.openxmlformats.org/officeDocument/2006/relationships/image" Target="../media/image261.png"/><Relationship Id="rId75" Type="http://schemas.openxmlformats.org/officeDocument/2006/relationships/image" Target="../media/image266.svg"/><Relationship Id="rId91" Type="http://schemas.openxmlformats.org/officeDocument/2006/relationships/image" Target="../media/image282.svg"/><Relationship Id="rId96" Type="http://schemas.openxmlformats.org/officeDocument/2006/relationships/image" Target="../media/image287.png"/><Relationship Id="rId140" Type="http://schemas.openxmlformats.org/officeDocument/2006/relationships/image" Target="../media/image331.png"/><Relationship Id="rId145" Type="http://schemas.openxmlformats.org/officeDocument/2006/relationships/image" Target="../media/image3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23" Type="http://schemas.openxmlformats.org/officeDocument/2006/relationships/image" Target="../media/image214.svg"/><Relationship Id="rId28" Type="http://schemas.openxmlformats.org/officeDocument/2006/relationships/image" Target="../media/image219.png"/><Relationship Id="rId49" Type="http://schemas.openxmlformats.org/officeDocument/2006/relationships/image" Target="../media/image240.svg"/><Relationship Id="rId114" Type="http://schemas.openxmlformats.org/officeDocument/2006/relationships/image" Target="../media/image305.png"/><Relationship Id="rId119" Type="http://schemas.openxmlformats.org/officeDocument/2006/relationships/image" Target="../media/image310.svg"/><Relationship Id="rId44" Type="http://schemas.openxmlformats.org/officeDocument/2006/relationships/image" Target="../media/image235.png"/><Relationship Id="rId60" Type="http://schemas.openxmlformats.org/officeDocument/2006/relationships/image" Target="../media/image251.png"/><Relationship Id="rId65" Type="http://schemas.openxmlformats.org/officeDocument/2006/relationships/image" Target="../media/image256.svg"/><Relationship Id="rId81" Type="http://schemas.openxmlformats.org/officeDocument/2006/relationships/image" Target="../media/image272.svg"/><Relationship Id="rId86" Type="http://schemas.openxmlformats.org/officeDocument/2006/relationships/image" Target="../media/image277.png"/><Relationship Id="rId130" Type="http://schemas.openxmlformats.org/officeDocument/2006/relationships/image" Target="../media/image321.png"/><Relationship Id="rId135" Type="http://schemas.openxmlformats.org/officeDocument/2006/relationships/image" Target="../media/image326.svg"/><Relationship Id="rId151" Type="http://schemas.openxmlformats.org/officeDocument/2006/relationships/image" Target="../media/image342.svg"/><Relationship Id="rId13" Type="http://schemas.openxmlformats.org/officeDocument/2006/relationships/image" Target="../media/image204.svg"/><Relationship Id="rId18" Type="http://schemas.openxmlformats.org/officeDocument/2006/relationships/image" Target="../media/image209.png"/><Relationship Id="rId39" Type="http://schemas.openxmlformats.org/officeDocument/2006/relationships/image" Target="../media/image230.svg"/><Relationship Id="rId109" Type="http://schemas.openxmlformats.org/officeDocument/2006/relationships/image" Target="../media/image300.sv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svg"/><Relationship Id="rId76" Type="http://schemas.openxmlformats.org/officeDocument/2006/relationships/image" Target="../media/image267.png"/><Relationship Id="rId97" Type="http://schemas.openxmlformats.org/officeDocument/2006/relationships/image" Target="../media/image288.svg"/><Relationship Id="rId104" Type="http://schemas.openxmlformats.org/officeDocument/2006/relationships/image" Target="../media/image295.png"/><Relationship Id="rId120" Type="http://schemas.openxmlformats.org/officeDocument/2006/relationships/image" Target="../media/image311.png"/><Relationship Id="rId125" Type="http://schemas.openxmlformats.org/officeDocument/2006/relationships/image" Target="../media/image316.svg"/><Relationship Id="rId141" Type="http://schemas.openxmlformats.org/officeDocument/2006/relationships/image" Target="../media/image332.svg"/><Relationship Id="rId146" Type="http://schemas.openxmlformats.org/officeDocument/2006/relationships/image" Target="../media/image337.png"/><Relationship Id="rId7" Type="http://schemas.openxmlformats.org/officeDocument/2006/relationships/image" Target="../media/image198.svg"/><Relationship Id="rId71" Type="http://schemas.openxmlformats.org/officeDocument/2006/relationships/image" Target="../media/image262.svg"/><Relationship Id="rId92" Type="http://schemas.openxmlformats.org/officeDocument/2006/relationships/image" Target="../media/image283.png"/><Relationship Id="rId2" Type="http://schemas.openxmlformats.org/officeDocument/2006/relationships/image" Target="../media/image39.png"/><Relationship Id="rId29" Type="http://schemas.openxmlformats.org/officeDocument/2006/relationships/image" Target="../media/image220.svg"/><Relationship Id="rId24" Type="http://schemas.openxmlformats.org/officeDocument/2006/relationships/image" Target="../media/image215.png"/><Relationship Id="rId40" Type="http://schemas.openxmlformats.org/officeDocument/2006/relationships/image" Target="../media/image231.png"/><Relationship Id="rId45" Type="http://schemas.openxmlformats.org/officeDocument/2006/relationships/image" Target="../media/image236.svg"/><Relationship Id="rId66" Type="http://schemas.openxmlformats.org/officeDocument/2006/relationships/image" Target="../media/image257.png"/><Relationship Id="rId87" Type="http://schemas.openxmlformats.org/officeDocument/2006/relationships/image" Target="../media/image278.svg"/><Relationship Id="rId110" Type="http://schemas.openxmlformats.org/officeDocument/2006/relationships/image" Target="../media/image301.png"/><Relationship Id="rId115" Type="http://schemas.openxmlformats.org/officeDocument/2006/relationships/image" Target="../media/image306.svg"/><Relationship Id="rId131" Type="http://schemas.openxmlformats.org/officeDocument/2006/relationships/image" Target="../media/image322.svg"/><Relationship Id="rId136" Type="http://schemas.openxmlformats.org/officeDocument/2006/relationships/image" Target="../media/image327.png"/><Relationship Id="rId61" Type="http://schemas.openxmlformats.org/officeDocument/2006/relationships/image" Target="../media/image252.svg"/><Relationship Id="rId82" Type="http://schemas.openxmlformats.org/officeDocument/2006/relationships/image" Target="../media/image273.png"/><Relationship Id="rId152" Type="http://schemas.openxmlformats.org/officeDocument/2006/relationships/image" Target="../media/image343.png"/><Relationship Id="rId19" Type="http://schemas.openxmlformats.org/officeDocument/2006/relationships/image" Target="../media/image210.svg"/><Relationship Id="rId14" Type="http://schemas.openxmlformats.org/officeDocument/2006/relationships/image" Target="../media/image205.png"/><Relationship Id="rId30" Type="http://schemas.openxmlformats.org/officeDocument/2006/relationships/image" Target="../media/image221.png"/><Relationship Id="rId35" Type="http://schemas.openxmlformats.org/officeDocument/2006/relationships/image" Target="../media/image226.svg"/><Relationship Id="rId56" Type="http://schemas.openxmlformats.org/officeDocument/2006/relationships/image" Target="../media/image247.png"/><Relationship Id="rId77" Type="http://schemas.openxmlformats.org/officeDocument/2006/relationships/image" Target="../media/image268.svg"/><Relationship Id="rId100" Type="http://schemas.openxmlformats.org/officeDocument/2006/relationships/image" Target="../media/image291.png"/><Relationship Id="rId105" Type="http://schemas.openxmlformats.org/officeDocument/2006/relationships/image" Target="../media/image296.svg"/><Relationship Id="rId126" Type="http://schemas.openxmlformats.org/officeDocument/2006/relationships/image" Target="../media/image317.png"/><Relationship Id="rId147" Type="http://schemas.openxmlformats.org/officeDocument/2006/relationships/image" Target="../media/image338.svg"/><Relationship Id="rId8" Type="http://schemas.openxmlformats.org/officeDocument/2006/relationships/image" Target="../media/image199.png"/><Relationship Id="rId51" Type="http://schemas.openxmlformats.org/officeDocument/2006/relationships/image" Target="../media/image242.svg"/><Relationship Id="rId72" Type="http://schemas.openxmlformats.org/officeDocument/2006/relationships/image" Target="../media/image263.png"/><Relationship Id="rId93" Type="http://schemas.openxmlformats.org/officeDocument/2006/relationships/image" Target="../media/image284.svg"/><Relationship Id="rId98" Type="http://schemas.openxmlformats.org/officeDocument/2006/relationships/image" Target="../media/image289.png"/><Relationship Id="rId121" Type="http://schemas.openxmlformats.org/officeDocument/2006/relationships/image" Target="../media/image312.svg"/><Relationship Id="rId142" Type="http://schemas.openxmlformats.org/officeDocument/2006/relationships/image" Target="../media/image333.png"/><Relationship Id="rId3" Type="http://schemas.openxmlformats.org/officeDocument/2006/relationships/image" Target="../media/image194.png"/><Relationship Id="rId25" Type="http://schemas.openxmlformats.org/officeDocument/2006/relationships/image" Target="../media/image216.svg"/><Relationship Id="rId46" Type="http://schemas.openxmlformats.org/officeDocument/2006/relationships/image" Target="../media/image237.png"/><Relationship Id="rId67" Type="http://schemas.openxmlformats.org/officeDocument/2006/relationships/image" Target="../media/image258.svg"/><Relationship Id="rId116" Type="http://schemas.openxmlformats.org/officeDocument/2006/relationships/image" Target="../media/image307.png"/><Relationship Id="rId137" Type="http://schemas.openxmlformats.org/officeDocument/2006/relationships/image" Target="../media/image328.svg"/><Relationship Id="rId20" Type="http://schemas.openxmlformats.org/officeDocument/2006/relationships/image" Target="../media/image211.png"/><Relationship Id="rId41" Type="http://schemas.openxmlformats.org/officeDocument/2006/relationships/image" Target="../media/image232.svg"/><Relationship Id="rId62" Type="http://schemas.openxmlformats.org/officeDocument/2006/relationships/image" Target="../media/image253.png"/><Relationship Id="rId83" Type="http://schemas.openxmlformats.org/officeDocument/2006/relationships/image" Target="../media/image274.svg"/><Relationship Id="rId88" Type="http://schemas.openxmlformats.org/officeDocument/2006/relationships/image" Target="../media/image279.png"/><Relationship Id="rId111" Type="http://schemas.openxmlformats.org/officeDocument/2006/relationships/image" Target="../media/image302.svg"/><Relationship Id="rId132" Type="http://schemas.openxmlformats.org/officeDocument/2006/relationships/image" Target="../media/image323.png"/><Relationship Id="rId153" Type="http://schemas.openxmlformats.org/officeDocument/2006/relationships/image" Target="../media/image344.svg"/><Relationship Id="rId15" Type="http://schemas.openxmlformats.org/officeDocument/2006/relationships/image" Target="../media/image206.svg"/><Relationship Id="rId36" Type="http://schemas.openxmlformats.org/officeDocument/2006/relationships/image" Target="../media/image227.png"/><Relationship Id="rId57" Type="http://schemas.openxmlformats.org/officeDocument/2006/relationships/image" Target="../media/image248.svg"/><Relationship Id="rId106" Type="http://schemas.openxmlformats.org/officeDocument/2006/relationships/image" Target="../media/image297.png"/><Relationship Id="rId127" Type="http://schemas.openxmlformats.org/officeDocument/2006/relationships/image" Target="../media/image318.svg"/><Relationship Id="rId10" Type="http://schemas.openxmlformats.org/officeDocument/2006/relationships/image" Target="../media/image201.png"/><Relationship Id="rId31" Type="http://schemas.openxmlformats.org/officeDocument/2006/relationships/image" Target="../media/image222.svg"/><Relationship Id="rId52" Type="http://schemas.openxmlformats.org/officeDocument/2006/relationships/image" Target="../media/image243.png"/><Relationship Id="rId73" Type="http://schemas.openxmlformats.org/officeDocument/2006/relationships/image" Target="../media/image264.svg"/><Relationship Id="rId78" Type="http://schemas.openxmlformats.org/officeDocument/2006/relationships/image" Target="../media/image269.png"/><Relationship Id="rId94" Type="http://schemas.openxmlformats.org/officeDocument/2006/relationships/image" Target="../media/image285.png"/><Relationship Id="rId99" Type="http://schemas.openxmlformats.org/officeDocument/2006/relationships/image" Target="../media/image290.svg"/><Relationship Id="rId101" Type="http://schemas.openxmlformats.org/officeDocument/2006/relationships/image" Target="../media/image292.svg"/><Relationship Id="rId122" Type="http://schemas.openxmlformats.org/officeDocument/2006/relationships/image" Target="../media/image313.png"/><Relationship Id="rId143" Type="http://schemas.openxmlformats.org/officeDocument/2006/relationships/image" Target="../media/image334.svg"/><Relationship Id="rId148" Type="http://schemas.openxmlformats.org/officeDocument/2006/relationships/image" Target="../media/image339.png"/><Relationship Id="rId4" Type="http://schemas.openxmlformats.org/officeDocument/2006/relationships/image" Target="../media/image195.png"/><Relationship Id="rId9" Type="http://schemas.openxmlformats.org/officeDocument/2006/relationships/image" Target="../media/image200.svg"/><Relationship Id="rId26" Type="http://schemas.openxmlformats.org/officeDocument/2006/relationships/image" Target="../media/image217.png"/><Relationship Id="rId47" Type="http://schemas.openxmlformats.org/officeDocument/2006/relationships/image" Target="../media/image238.svg"/><Relationship Id="rId68" Type="http://schemas.openxmlformats.org/officeDocument/2006/relationships/image" Target="../media/image259.png"/><Relationship Id="rId89" Type="http://schemas.openxmlformats.org/officeDocument/2006/relationships/image" Target="../media/image280.svg"/><Relationship Id="rId112" Type="http://schemas.openxmlformats.org/officeDocument/2006/relationships/image" Target="../media/image303.png"/><Relationship Id="rId133" Type="http://schemas.openxmlformats.org/officeDocument/2006/relationships/image" Target="../media/image324.svg"/><Relationship Id="rId16" Type="http://schemas.openxmlformats.org/officeDocument/2006/relationships/image" Target="../media/image207.png"/><Relationship Id="rId37" Type="http://schemas.openxmlformats.org/officeDocument/2006/relationships/image" Target="../media/image228.svg"/><Relationship Id="rId58" Type="http://schemas.openxmlformats.org/officeDocument/2006/relationships/image" Target="../media/image249.png"/><Relationship Id="rId79" Type="http://schemas.openxmlformats.org/officeDocument/2006/relationships/image" Target="../media/image270.svg"/><Relationship Id="rId102" Type="http://schemas.openxmlformats.org/officeDocument/2006/relationships/image" Target="../media/image293.png"/><Relationship Id="rId123" Type="http://schemas.openxmlformats.org/officeDocument/2006/relationships/image" Target="../media/image314.svg"/><Relationship Id="rId144" Type="http://schemas.openxmlformats.org/officeDocument/2006/relationships/image" Target="../media/image335.png"/><Relationship Id="rId90" Type="http://schemas.openxmlformats.org/officeDocument/2006/relationships/image" Target="../media/image28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2.svg"/><Relationship Id="rId21" Type="http://schemas.openxmlformats.org/officeDocument/2006/relationships/image" Target="../media/image206.svg"/><Relationship Id="rId42" Type="http://schemas.openxmlformats.org/officeDocument/2006/relationships/image" Target="../media/image227.png"/><Relationship Id="rId63" Type="http://schemas.openxmlformats.org/officeDocument/2006/relationships/image" Target="../media/image248.svg"/><Relationship Id="rId84" Type="http://schemas.openxmlformats.org/officeDocument/2006/relationships/image" Target="../media/image269.png"/><Relationship Id="rId138" Type="http://schemas.openxmlformats.org/officeDocument/2006/relationships/image" Target="../media/image323.png"/><Relationship Id="rId159" Type="http://schemas.openxmlformats.org/officeDocument/2006/relationships/image" Target="../media/image344.svg"/><Relationship Id="rId107" Type="http://schemas.openxmlformats.org/officeDocument/2006/relationships/image" Target="../media/image292.svg"/><Relationship Id="rId11" Type="http://schemas.openxmlformats.org/officeDocument/2006/relationships/image" Target="../media/image196.svg"/><Relationship Id="rId32" Type="http://schemas.openxmlformats.org/officeDocument/2006/relationships/image" Target="../media/image217.png"/><Relationship Id="rId53" Type="http://schemas.openxmlformats.org/officeDocument/2006/relationships/image" Target="../media/image238.svg"/><Relationship Id="rId74" Type="http://schemas.openxmlformats.org/officeDocument/2006/relationships/image" Target="../media/image259.png"/><Relationship Id="rId128" Type="http://schemas.openxmlformats.org/officeDocument/2006/relationships/image" Target="../media/image313.png"/><Relationship Id="rId149" Type="http://schemas.openxmlformats.org/officeDocument/2006/relationships/image" Target="../media/image334.svg"/><Relationship Id="rId5" Type="http://schemas.openxmlformats.org/officeDocument/2006/relationships/image" Target="../media/image353.png"/><Relationship Id="rId95" Type="http://schemas.openxmlformats.org/officeDocument/2006/relationships/image" Target="../media/image280.svg"/><Relationship Id="rId160" Type="http://schemas.openxmlformats.org/officeDocument/2006/relationships/image" Target="../media/image39.png"/><Relationship Id="rId22" Type="http://schemas.openxmlformats.org/officeDocument/2006/relationships/image" Target="../media/image207.png"/><Relationship Id="rId43" Type="http://schemas.openxmlformats.org/officeDocument/2006/relationships/image" Target="../media/image228.svg"/><Relationship Id="rId64" Type="http://schemas.openxmlformats.org/officeDocument/2006/relationships/image" Target="../media/image249.png"/><Relationship Id="rId118" Type="http://schemas.openxmlformats.org/officeDocument/2006/relationships/image" Target="../media/image303.png"/><Relationship Id="rId139" Type="http://schemas.openxmlformats.org/officeDocument/2006/relationships/image" Target="../media/image324.svg"/><Relationship Id="rId85" Type="http://schemas.openxmlformats.org/officeDocument/2006/relationships/image" Target="../media/image270.svg"/><Relationship Id="rId150" Type="http://schemas.openxmlformats.org/officeDocument/2006/relationships/image" Target="../media/image335.png"/><Relationship Id="rId12" Type="http://schemas.openxmlformats.org/officeDocument/2006/relationships/image" Target="../media/image197.png"/><Relationship Id="rId17" Type="http://schemas.openxmlformats.org/officeDocument/2006/relationships/image" Target="../media/image202.svg"/><Relationship Id="rId33" Type="http://schemas.openxmlformats.org/officeDocument/2006/relationships/image" Target="../media/image218.svg"/><Relationship Id="rId38" Type="http://schemas.openxmlformats.org/officeDocument/2006/relationships/image" Target="../media/image223.png"/><Relationship Id="rId59" Type="http://schemas.openxmlformats.org/officeDocument/2006/relationships/image" Target="../media/image244.svg"/><Relationship Id="rId103" Type="http://schemas.openxmlformats.org/officeDocument/2006/relationships/image" Target="../media/image288.svg"/><Relationship Id="rId108" Type="http://schemas.openxmlformats.org/officeDocument/2006/relationships/image" Target="../media/image293.png"/><Relationship Id="rId124" Type="http://schemas.openxmlformats.org/officeDocument/2006/relationships/image" Target="../media/image309.png"/><Relationship Id="rId129" Type="http://schemas.openxmlformats.org/officeDocument/2006/relationships/image" Target="../media/image314.svg"/><Relationship Id="rId54" Type="http://schemas.openxmlformats.org/officeDocument/2006/relationships/image" Target="../media/image239.png"/><Relationship Id="rId70" Type="http://schemas.openxmlformats.org/officeDocument/2006/relationships/image" Target="../media/image255.png"/><Relationship Id="rId75" Type="http://schemas.openxmlformats.org/officeDocument/2006/relationships/image" Target="../media/image260.svg"/><Relationship Id="rId91" Type="http://schemas.openxmlformats.org/officeDocument/2006/relationships/image" Target="../media/image276.svg"/><Relationship Id="rId96" Type="http://schemas.openxmlformats.org/officeDocument/2006/relationships/image" Target="../media/image281.png"/><Relationship Id="rId140" Type="http://schemas.openxmlformats.org/officeDocument/2006/relationships/image" Target="../media/image325.png"/><Relationship Id="rId145" Type="http://schemas.openxmlformats.org/officeDocument/2006/relationships/image" Target="../media/image330.svg"/><Relationship Id="rId161" Type="http://schemas.openxmlformats.org/officeDocument/2006/relationships/image" Target="../media/image3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4.svg"/><Relationship Id="rId23" Type="http://schemas.openxmlformats.org/officeDocument/2006/relationships/image" Target="../media/image208.svg"/><Relationship Id="rId28" Type="http://schemas.openxmlformats.org/officeDocument/2006/relationships/image" Target="../media/image213.png"/><Relationship Id="rId49" Type="http://schemas.openxmlformats.org/officeDocument/2006/relationships/image" Target="../media/image234.svg"/><Relationship Id="rId114" Type="http://schemas.openxmlformats.org/officeDocument/2006/relationships/image" Target="../media/image299.png"/><Relationship Id="rId119" Type="http://schemas.openxmlformats.org/officeDocument/2006/relationships/image" Target="../media/image304.svg"/><Relationship Id="rId44" Type="http://schemas.openxmlformats.org/officeDocument/2006/relationships/image" Target="../media/image229.png"/><Relationship Id="rId60" Type="http://schemas.openxmlformats.org/officeDocument/2006/relationships/image" Target="../media/image245.png"/><Relationship Id="rId65" Type="http://schemas.openxmlformats.org/officeDocument/2006/relationships/image" Target="../media/image250.svg"/><Relationship Id="rId81" Type="http://schemas.openxmlformats.org/officeDocument/2006/relationships/image" Target="../media/image266.svg"/><Relationship Id="rId86" Type="http://schemas.openxmlformats.org/officeDocument/2006/relationships/image" Target="../media/image271.png"/><Relationship Id="rId130" Type="http://schemas.openxmlformats.org/officeDocument/2006/relationships/image" Target="../media/image315.png"/><Relationship Id="rId135" Type="http://schemas.openxmlformats.org/officeDocument/2006/relationships/image" Target="../media/image320.svg"/><Relationship Id="rId151" Type="http://schemas.openxmlformats.org/officeDocument/2006/relationships/image" Target="../media/image336.svg"/><Relationship Id="rId156" Type="http://schemas.openxmlformats.org/officeDocument/2006/relationships/image" Target="../media/image341.png"/><Relationship Id="rId13" Type="http://schemas.openxmlformats.org/officeDocument/2006/relationships/image" Target="../media/image198.svg"/><Relationship Id="rId18" Type="http://schemas.openxmlformats.org/officeDocument/2006/relationships/image" Target="../media/image203.png"/><Relationship Id="rId39" Type="http://schemas.openxmlformats.org/officeDocument/2006/relationships/image" Target="../media/image224.svg"/><Relationship Id="rId109" Type="http://schemas.openxmlformats.org/officeDocument/2006/relationships/image" Target="../media/image294.svg"/><Relationship Id="rId34" Type="http://schemas.openxmlformats.org/officeDocument/2006/relationships/image" Target="../media/image219.png"/><Relationship Id="rId50" Type="http://schemas.openxmlformats.org/officeDocument/2006/relationships/image" Target="../media/image235.png"/><Relationship Id="rId55" Type="http://schemas.openxmlformats.org/officeDocument/2006/relationships/image" Target="../media/image240.svg"/><Relationship Id="rId76" Type="http://schemas.openxmlformats.org/officeDocument/2006/relationships/image" Target="../media/image261.png"/><Relationship Id="rId97" Type="http://schemas.openxmlformats.org/officeDocument/2006/relationships/image" Target="../media/image282.svg"/><Relationship Id="rId104" Type="http://schemas.openxmlformats.org/officeDocument/2006/relationships/image" Target="../media/image289.png"/><Relationship Id="rId120" Type="http://schemas.openxmlformats.org/officeDocument/2006/relationships/image" Target="../media/image305.png"/><Relationship Id="rId125" Type="http://schemas.openxmlformats.org/officeDocument/2006/relationships/image" Target="../media/image310.svg"/><Relationship Id="rId141" Type="http://schemas.openxmlformats.org/officeDocument/2006/relationships/image" Target="../media/image326.svg"/><Relationship Id="rId146" Type="http://schemas.openxmlformats.org/officeDocument/2006/relationships/image" Target="../media/image331.png"/><Relationship Id="rId7" Type="http://schemas.openxmlformats.org/officeDocument/2006/relationships/image" Target="../media/image351.png"/><Relationship Id="rId71" Type="http://schemas.openxmlformats.org/officeDocument/2006/relationships/image" Target="../media/image256.svg"/><Relationship Id="rId92" Type="http://schemas.openxmlformats.org/officeDocument/2006/relationships/image" Target="../media/image27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214.svg"/><Relationship Id="rId24" Type="http://schemas.openxmlformats.org/officeDocument/2006/relationships/image" Target="../media/image209.png"/><Relationship Id="rId40" Type="http://schemas.openxmlformats.org/officeDocument/2006/relationships/image" Target="../media/image225.png"/><Relationship Id="rId45" Type="http://schemas.openxmlformats.org/officeDocument/2006/relationships/image" Target="../media/image230.svg"/><Relationship Id="rId66" Type="http://schemas.openxmlformats.org/officeDocument/2006/relationships/image" Target="../media/image251.png"/><Relationship Id="rId87" Type="http://schemas.openxmlformats.org/officeDocument/2006/relationships/image" Target="../media/image272.svg"/><Relationship Id="rId110" Type="http://schemas.openxmlformats.org/officeDocument/2006/relationships/image" Target="../media/image295.png"/><Relationship Id="rId115" Type="http://schemas.openxmlformats.org/officeDocument/2006/relationships/image" Target="../media/image300.svg"/><Relationship Id="rId131" Type="http://schemas.openxmlformats.org/officeDocument/2006/relationships/image" Target="../media/image316.svg"/><Relationship Id="rId136" Type="http://schemas.openxmlformats.org/officeDocument/2006/relationships/image" Target="../media/image321.png"/><Relationship Id="rId157" Type="http://schemas.openxmlformats.org/officeDocument/2006/relationships/image" Target="../media/image342.svg"/><Relationship Id="rId61" Type="http://schemas.openxmlformats.org/officeDocument/2006/relationships/image" Target="../media/image246.svg"/><Relationship Id="rId82" Type="http://schemas.openxmlformats.org/officeDocument/2006/relationships/image" Target="../media/image267.png"/><Relationship Id="rId152" Type="http://schemas.openxmlformats.org/officeDocument/2006/relationships/image" Target="../media/image337.png"/><Relationship Id="rId19" Type="http://schemas.openxmlformats.org/officeDocument/2006/relationships/image" Target="../media/image204.svg"/><Relationship Id="rId14" Type="http://schemas.openxmlformats.org/officeDocument/2006/relationships/image" Target="../media/image199.png"/><Relationship Id="rId30" Type="http://schemas.openxmlformats.org/officeDocument/2006/relationships/image" Target="../media/image215.png"/><Relationship Id="rId35" Type="http://schemas.openxmlformats.org/officeDocument/2006/relationships/image" Target="../media/image220.svg"/><Relationship Id="rId56" Type="http://schemas.openxmlformats.org/officeDocument/2006/relationships/image" Target="../media/image241.png"/><Relationship Id="rId77" Type="http://schemas.openxmlformats.org/officeDocument/2006/relationships/image" Target="../media/image262.svg"/><Relationship Id="rId100" Type="http://schemas.openxmlformats.org/officeDocument/2006/relationships/image" Target="../media/image285.png"/><Relationship Id="rId105" Type="http://schemas.openxmlformats.org/officeDocument/2006/relationships/image" Target="../media/image290.svg"/><Relationship Id="rId126" Type="http://schemas.openxmlformats.org/officeDocument/2006/relationships/image" Target="../media/image311.png"/><Relationship Id="rId147" Type="http://schemas.openxmlformats.org/officeDocument/2006/relationships/image" Target="../media/image332.svg"/><Relationship Id="rId8" Type="http://schemas.openxmlformats.org/officeDocument/2006/relationships/image" Target="../media/image352.svg"/><Relationship Id="rId51" Type="http://schemas.openxmlformats.org/officeDocument/2006/relationships/image" Target="../media/image236.svg"/><Relationship Id="rId72" Type="http://schemas.openxmlformats.org/officeDocument/2006/relationships/image" Target="../media/image257.png"/><Relationship Id="rId93" Type="http://schemas.openxmlformats.org/officeDocument/2006/relationships/image" Target="../media/image278.svg"/><Relationship Id="rId98" Type="http://schemas.openxmlformats.org/officeDocument/2006/relationships/image" Target="../media/image283.png"/><Relationship Id="rId121" Type="http://schemas.openxmlformats.org/officeDocument/2006/relationships/image" Target="../media/image306.svg"/><Relationship Id="rId142" Type="http://schemas.openxmlformats.org/officeDocument/2006/relationships/image" Target="../media/image327.png"/><Relationship Id="rId3" Type="http://schemas.openxmlformats.org/officeDocument/2006/relationships/image" Target="../media/image345.png"/><Relationship Id="rId25" Type="http://schemas.openxmlformats.org/officeDocument/2006/relationships/image" Target="../media/image210.svg"/><Relationship Id="rId46" Type="http://schemas.openxmlformats.org/officeDocument/2006/relationships/image" Target="../media/image231.png"/><Relationship Id="rId67" Type="http://schemas.openxmlformats.org/officeDocument/2006/relationships/image" Target="../media/image252.svg"/><Relationship Id="rId116" Type="http://schemas.openxmlformats.org/officeDocument/2006/relationships/image" Target="../media/image301.png"/><Relationship Id="rId137" Type="http://schemas.openxmlformats.org/officeDocument/2006/relationships/image" Target="../media/image322.svg"/><Relationship Id="rId158" Type="http://schemas.openxmlformats.org/officeDocument/2006/relationships/image" Target="../media/image343.png"/><Relationship Id="rId20" Type="http://schemas.openxmlformats.org/officeDocument/2006/relationships/image" Target="../media/image205.png"/><Relationship Id="rId41" Type="http://schemas.openxmlformats.org/officeDocument/2006/relationships/image" Target="../media/image226.svg"/><Relationship Id="rId62" Type="http://schemas.openxmlformats.org/officeDocument/2006/relationships/image" Target="../media/image247.png"/><Relationship Id="rId83" Type="http://schemas.openxmlformats.org/officeDocument/2006/relationships/image" Target="../media/image268.svg"/><Relationship Id="rId88" Type="http://schemas.openxmlformats.org/officeDocument/2006/relationships/image" Target="../media/image273.png"/><Relationship Id="rId111" Type="http://schemas.openxmlformats.org/officeDocument/2006/relationships/image" Target="../media/image296.svg"/><Relationship Id="rId132" Type="http://schemas.openxmlformats.org/officeDocument/2006/relationships/image" Target="../media/image317.png"/><Relationship Id="rId153" Type="http://schemas.openxmlformats.org/officeDocument/2006/relationships/image" Target="../media/image338.svg"/><Relationship Id="rId15" Type="http://schemas.openxmlformats.org/officeDocument/2006/relationships/image" Target="../media/image200.svg"/><Relationship Id="rId36" Type="http://schemas.openxmlformats.org/officeDocument/2006/relationships/image" Target="../media/image221.png"/><Relationship Id="rId57" Type="http://schemas.openxmlformats.org/officeDocument/2006/relationships/image" Target="../media/image242.svg"/><Relationship Id="rId106" Type="http://schemas.openxmlformats.org/officeDocument/2006/relationships/image" Target="../media/image291.png"/><Relationship Id="rId127" Type="http://schemas.openxmlformats.org/officeDocument/2006/relationships/image" Target="../media/image312.svg"/><Relationship Id="rId10" Type="http://schemas.openxmlformats.org/officeDocument/2006/relationships/image" Target="../media/image195.png"/><Relationship Id="rId31" Type="http://schemas.openxmlformats.org/officeDocument/2006/relationships/image" Target="../media/image216.svg"/><Relationship Id="rId52" Type="http://schemas.openxmlformats.org/officeDocument/2006/relationships/image" Target="../media/image237.png"/><Relationship Id="rId73" Type="http://schemas.openxmlformats.org/officeDocument/2006/relationships/image" Target="../media/image258.svg"/><Relationship Id="rId78" Type="http://schemas.openxmlformats.org/officeDocument/2006/relationships/image" Target="../media/image263.png"/><Relationship Id="rId94" Type="http://schemas.openxmlformats.org/officeDocument/2006/relationships/image" Target="../media/image279.png"/><Relationship Id="rId99" Type="http://schemas.openxmlformats.org/officeDocument/2006/relationships/image" Target="../media/image284.svg"/><Relationship Id="rId101" Type="http://schemas.openxmlformats.org/officeDocument/2006/relationships/image" Target="../media/image286.svg"/><Relationship Id="rId122" Type="http://schemas.openxmlformats.org/officeDocument/2006/relationships/image" Target="../media/image307.png"/><Relationship Id="rId143" Type="http://schemas.openxmlformats.org/officeDocument/2006/relationships/image" Target="../media/image328.svg"/><Relationship Id="rId148" Type="http://schemas.openxmlformats.org/officeDocument/2006/relationships/image" Target="../media/image333.png"/><Relationship Id="rId4" Type="http://schemas.openxmlformats.org/officeDocument/2006/relationships/image" Target="../media/image346.svg"/><Relationship Id="rId9" Type="http://schemas.openxmlformats.org/officeDocument/2006/relationships/image" Target="../media/image194.png"/><Relationship Id="rId26" Type="http://schemas.openxmlformats.org/officeDocument/2006/relationships/image" Target="../media/image211.png"/><Relationship Id="rId47" Type="http://schemas.openxmlformats.org/officeDocument/2006/relationships/image" Target="../media/image232.svg"/><Relationship Id="rId68" Type="http://schemas.openxmlformats.org/officeDocument/2006/relationships/image" Target="../media/image253.png"/><Relationship Id="rId89" Type="http://schemas.openxmlformats.org/officeDocument/2006/relationships/image" Target="../media/image274.svg"/><Relationship Id="rId112" Type="http://schemas.openxmlformats.org/officeDocument/2006/relationships/image" Target="../media/image297.png"/><Relationship Id="rId133" Type="http://schemas.openxmlformats.org/officeDocument/2006/relationships/image" Target="../media/image318.svg"/><Relationship Id="rId154" Type="http://schemas.openxmlformats.org/officeDocument/2006/relationships/image" Target="../media/image339.png"/><Relationship Id="rId16" Type="http://schemas.openxmlformats.org/officeDocument/2006/relationships/image" Target="../media/image201.png"/><Relationship Id="rId37" Type="http://schemas.openxmlformats.org/officeDocument/2006/relationships/image" Target="../media/image222.svg"/><Relationship Id="rId58" Type="http://schemas.openxmlformats.org/officeDocument/2006/relationships/image" Target="../media/image243.png"/><Relationship Id="rId79" Type="http://schemas.openxmlformats.org/officeDocument/2006/relationships/image" Target="../media/image264.svg"/><Relationship Id="rId102" Type="http://schemas.openxmlformats.org/officeDocument/2006/relationships/image" Target="../media/image287.png"/><Relationship Id="rId123" Type="http://schemas.openxmlformats.org/officeDocument/2006/relationships/image" Target="../media/image308.svg"/><Relationship Id="rId144" Type="http://schemas.openxmlformats.org/officeDocument/2006/relationships/image" Target="../media/image329.png"/><Relationship Id="rId90" Type="http://schemas.openxmlformats.org/officeDocument/2006/relationships/image" Target="../media/image275.png"/><Relationship Id="rId27" Type="http://schemas.openxmlformats.org/officeDocument/2006/relationships/image" Target="../media/image212.svg"/><Relationship Id="rId48" Type="http://schemas.openxmlformats.org/officeDocument/2006/relationships/image" Target="../media/image233.png"/><Relationship Id="rId69" Type="http://schemas.openxmlformats.org/officeDocument/2006/relationships/image" Target="../media/image254.svg"/><Relationship Id="rId113" Type="http://schemas.openxmlformats.org/officeDocument/2006/relationships/image" Target="../media/image298.svg"/><Relationship Id="rId134" Type="http://schemas.openxmlformats.org/officeDocument/2006/relationships/image" Target="../media/image319.png"/><Relationship Id="rId80" Type="http://schemas.openxmlformats.org/officeDocument/2006/relationships/image" Target="../media/image265.png"/><Relationship Id="rId155" Type="http://schemas.openxmlformats.org/officeDocument/2006/relationships/image" Target="../media/image340.sv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11.png"/><Relationship Id="rId42" Type="http://schemas.openxmlformats.org/officeDocument/2006/relationships/image" Target="../media/image232.svg"/><Relationship Id="rId63" Type="http://schemas.openxmlformats.org/officeDocument/2006/relationships/image" Target="../media/image253.png"/><Relationship Id="rId84" Type="http://schemas.openxmlformats.org/officeDocument/2006/relationships/image" Target="../media/image274.svg"/><Relationship Id="rId138" Type="http://schemas.openxmlformats.org/officeDocument/2006/relationships/image" Target="../media/image328.svg"/><Relationship Id="rId107" Type="http://schemas.openxmlformats.org/officeDocument/2006/relationships/image" Target="../media/image297.png"/><Relationship Id="rId11" Type="http://schemas.openxmlformats.org/officeDocument/2006/relationships/image" Target="../media/image201.png"/><Relationship Id="rId32" Type="http://schemas.openxmlformats.org/officeDocument/2006/relationships/image" Target="../media/image222.svg"/><Relationship Id="rId53" Type="http://schemas.openxmlformats.org/officeDocument/2006/relationships/image" Target="../media/image243.png"/><Relationship Id="rId74" Type="http://schemas.openxmlformats.org/officeDocument/2006/relationships/image" Target="../media/image264.svg"/><Relationship Id="rId128" Type="http://schemas.openxmlformats.org/officeDocument/2006/relationships/image" Target="../media/image318.svg"/><Relationship Id="rId149" Type="http://schemas.openxmlformats.org/officeDocument/2006/relationships/image" Target="../media/image339.png"/><Relationship Id="rId5" Type="http://schemas.openxmlformats.org/officeDocument/2006/relationships/image" Target="../media/image195.png"/><Relationship Id="rId95" Type="http://schemas.openxmlformats.org/officeDocument/2006/relationships/image" Target="../media/image285.png"/><Relationship Id="rId22" Type="http://schemas.openxmlformats.org/officeDocument/2006/relationships/image" Target="../media/image212.svg"/><Relationship Id="rId27" Type="http://schemas.openxmlformats.org/officeDocument/2006/relationships/image" Target="../media/image217.png"/><Relationship Id="rId43" Type="http://schemas.openxmlformats.org/officeDocument/2006/relationships/image" Target="../media/image233.png"/><Relationship Id="rId48" Type="http://schemas.openxmlformats.org/officeDocument/2006/relationships/image" Target="../media/image238.svg"/><Relationship Id="rId64" Type="http://schemas.openxmlformats.org/officeDocument/2006/relationships/image" Target="../media/image254.svg"/><Relationship Id="rId69" Type="http://schemas.openxmlformats.org/officeDocument/2006/relationships/image" Target="../media/image259.png"/><Relationship Id="rId113" Type="http://schemas.openxmlformats.org/officeDocument/2006/relationships/image" Target="../media/image303.png"/><Relationship Id="rId118" Type="http://schemas.openxmlformats.org/officeDocument/2006/relationships/image" Target="../media/image308.svg"/><Relationship Id="rId134" Type="http://schemas.openxmlformats.org/officeDocument/2006/relationships/image" Target="../media/image324.svg"/><Relationship Id="rId139" Type="http://schemas.openxmlformats.org/officeDocument/2006/relationships/image" Target="../media/image329.png"/><Relationship Id="rId80" Type="http://schemas.openxmlformats.org/officeDocument/2006/relationships/image" Target="../media/image270.svg"/><Relationship Id="rId85" Type="http://schemas.openxmlformats.org/officeDocument/2006/relationships/image" Target="../media/image275.png"/><Relationship Id="rId150" Type="http://schemas.openxmlformats.org/officeDocument/2006/relationships/image" Target="../media/image340.svg"/><Relationship Id="rId155" Type="http://schemas.openxmlformats.org/officeDocument/2006/relationships/image" Target="../media/image362.emf"/><Relationship Id="rId12" Type="http://schemas.openxmlformats.org/officeDocument/2006/relationships/image" Target="../media/image202.svg"/><Relationship Id="rId17" Type="http://schemas.openxmlformats.org/officeDocument/2006/relationships/image" Target="../media/image207.png"/><Relationship Id="rId33" Type="http://schemas.openxmlformats.org/officeDocument/2006/relationships/image" Target="../media/image223.png"/><Relationship Id="rId38" Type="http://schemas.openxmlformats.org/officeDocument/2006/relationships/image" Target="../media/image228.svg"/><Relationship Id="rId59" Type="http://schemas.openxmlformats.org/officeDocument/2006/relationships/image" Target="../media/image249.png"/><Relationship Id="rId103" Type="http://schemas.openxmlformats.org/officeDocument/2006/relationships/image" Target="../media/image293.png"/><Relationship Id="rId108" Type="http://schemas.openxmlformats.org/officeDocument/2006/relationships/image" Target="../media/image298.svg"/><Relationship Id="rId124" Type="http://schemas.openxmlformats.org/officeDocument/2006/relationships/image" Target="../media/image314.svg"/><Relationship Id="rId129" Type="http://schemas.openxmlformats.org/officeDocument/2006/relationships/image" Target="../media/image319.png"/><Relationship Id="rId54" Type="http://schemas.openxmlformats.org/officeDocument/2006/relationships/image" Target="../media/image244.svg"/><Relationship Id="rId70" Type="http://schemas.openxmlformats.org/officeDocument/2006/relationships/image" Target="../media/image260.svg"/><Relationship Id="rId75" Type="http://schemas.openxmlformats.org/officeDocument/2006/relationships/image" Target="../media/image265.png"/><Relationship Id="rId91" Type="http://schemas.openxmlformats.org/officeDocument/2006/relationships/image" Target="../media/image281.png"/><Relationship Id="rId96" Type="http://schemas.openxmlformats.org/officeDocument/2006/relationships/image" Target="../media/image286.svg"/><Relationship Id="rId140" Type="http://schemas.openxmlformats.org/officeDocument/2006/relationships/image" Target="../media/image330.svg"/><Relationship Id="rId145" Type="http://schemas.openxmlformats.org/officeDocument/2006/relationships/image" Target="../media/image3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svg"/><Relationship Id="rId23" Type="http://schemas.openxmlformats.org/officeDocument/2006/relationships/image" Target="../media/image213.png"/><Relationship Id="rId28" Type="http://schemas.openxmlformats.org/officeDocument/2006/relationships/image" Target="../media/image218.svg"/><Relationship Id="rId49" Type="http://schemas.openxmlformats.org/officeDocument/2006/relationships/image" Target="../media/image239.png"/><Relationship Id="rId114" Type="http://schemas.openxmlformats.org/officeDocument/2006/relationships/image" Target="../media/image304.svg"/><Relationship Id="rId119" Type="http://schemas.openxmlformats.org/officeDocument/2006/relationships/image" Target="../media/image309.png"/><Relationship Id="rId44" Type="http://schemas.openxmlformats.org/officeDocument/2006/relationships/image" Target="../media/image234.svg"/><Relationship Id="rId60" Type="http://schemas.openxmlformats.org/officeDocument/2006/relationships/image" Target="../media/image250.svg"/><Relationship Id="rId65" Type="http://schemas.openxmlformats.org/officeDocument/2006/relationships/image" Target="../media/image255.png"/><Relationship Id="rId81" Type="http://schemas.openxmlformats.org/officeDocument/2006/relationships/image" Target="../media/image271.png"/><Relationship Id="rId86" Type="http://schemas.openxmlformats.org/officeDocument/2006/relationships/image" Target="../media/image276.svg"/><Relationship Id="rId130" Type="http://schemas.openxmlformats.org/officeDocument/2006/relationships/image" Target="../media/image320.svg"/><Relationship Id="rId135" Type="http://schemas.openxmlformats.org/officeDocument/2006/relationships/image" Target="../media/image325.png"/><Relationship Id="rId151" Type="http://schemas.openxmlformats.org/officeDocument/2006/relationships/image" Target="../media/image341.png"/><Relationship Id="rId13" Type="http://schemas.openxmlformats.org/officeDocument/2006/relationships/image" Target="../media/image203.png"/><Relationship Id="rId18" Type="http://schemas.openxmlformats.org/officeDocument/2006/relationships/image" Target="../media/image208.svg"/><Relationship Id="rId39" Type="http://schemas.openxmlformats.org/officeDocument/2006/relationships/image" Target="../media/image229.png"/><Relationship Id="rId109" Type="http://schemas.openxmlformats.org/officeDocument/2006/relationships/image" Target="../media/image299.png"/><Relationship Id="rId34" Type="http://schemas.openxmlformats.org/officeDocument/2006/relationships/image" Target="../media/image224.svg"/><Relationship Id="rId50" Type="http://schemas.openxmlformats.org/officeDocument/2006/relationships/image" Target="../media/image240.svg"/><Relationship Id="rId55" Type="http://schemas.openxmlformats.org/officeDocument/2006/relationships/image" Target="../media/image245.png"/><Relationship Id="rId76" Type="http://schemas.openxmlformats.org/officeDocument/2006/relationships/image" Target="../media/image266.svg"/><Relationship Id="rId97" Type="http://schemas.openxmlformats.org/officeDocument/2006/relationships/image" Target="../media/image287.png"/><Relationship Id="rId104" Type="http://schemas.openxmlformats.org/officeDocument/2006/relationships/image" Target="../media/image294.svg"/><Relationship Id="rId120" Type="http://schemas.openxmlformats.org/officeDocument/2006/relationships/image" Target="../media/image310.svg"/><Relationship Id="rId125" Type="http://schemas.openxmlformats.org/officeDocument/2006/relationships/image" Target="../media/image315.png"/><Relationship Id="rId141" Type="http://schemas.openxmlformats.org/officeDocument/2006/relationships/image" Target="../media/image331.png"/><Relationship Id="rId146" Type="http://schemas.openxmlformats.org/officeDocument/2006/relationships/image" Target="../media/image336.svg"/><Relationship Id="rId7" Type="http://schemas.openxmlformats.org/officeDocument/2006/relationships/image" Target="../media/image197.png"/><Relationship Id="rId71" Type="http://schemas.openxmlformats.org/officeDocument/2006/relationships/image" Target="../media/image261.png"/><Relationship Id="rId92" Type="http://schemas.openxmlformats.org/officeDocument/2006/relationships/image" Target="../media/image282.sv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19.png"/><Relationship Id="rId24" Type="http://schemas.openxmlformats.org/officeDocument/2006/relationships/image" Target="../media/image214.svg"/><Relationship Id="rId40" Type="http://schemas.openxmlformats.org/officeDocument/2006/relationships/image" Target="../media/image230.svg"/><Relationship Id="rId45" Type="http://schemas.openxmlformats.org/officeDocument/2006/relationships/image" Target="../media/image235.png"/><Relationship Id="rId66" Type="http://schemas.openxmlformats.org/officeDocument/2006/relationships/image" Target="../media/image256.svg"/><Relationship Id="rId87" Type="http://schemas.openxmlformats.org/officeDocument/2006/relationships/image" Target="../media/image277.png"/><Relationship Id="rId110" Type="http://schemas.openxmlformats.org/officeDocument/2006/relationships/image" Target="../media/image300.svg"/><Relationship Id="rId115" Type="http://schemas.openxmlformats.org/officeDocument/2006/relationships/image" Target="../media/image305.png"/><Relationship Id="rId131" Type="http://schemas.openxmlformats.org/officeDocument/2006/relationships/image" Target="../media/image321.png"/><Relationship Id="rId136" Type="http://schemas.openxmlformats.org/officeDocument/2006/relationships/image" Target="../media/image326.svg"/><Relationship Id="rId61" Type="http://schemas.openxmlformats.org/officeDocument/2006/relationships/image" Target="../media/image251.png"/><Relationship Id="rId82" Type="http://schemas.openxmlformats.org/officeDocument/2006/relationships/image" Target="../media/image272.svg"/><Relationship Id="rId152" Type="http://schemas.openxmlformats.org/officeDocument/2006/relationships/image" Target="../media/image342.svg"/><Relationship Id="rId19" Type="http://schemas.openxmlformats.org/officeDocument/2006/relationships/image" Target="../media/image209.png"/><Relationship Id="rId14" Type="http://schemas.openxmlformats.org/officeDocument/2006/relationships/image" Target="../media/image204.svg"/><Relationship Id="rId30" Type="http://schemas.openxmlformats.org/officeDocument/2006/relationships/image" Target="../media/image220.svg"/><Relationship Id="rId35" Type="http://schemas.openxmlformats.org/officeDocument/2006/relationships/image" Target="../media/image225.png"/><Relationship Id="rId56" Type="http://schemas.openxmlformats.org/officeDocument/2006/relationships/image" Target="../media/image246.svg"/><Relationship Id="rId77" Type="http://schemas.openxmlformats.org/officeDocument/2006/relationships/image" Target="../media/image267.png"/><Relationship Id="rId100" Type="http://schemas.openxmlformats.org/officeDocument/2006/relationships/image" Target="../media/image290.svg"/><Relationship Id="rId105" Type="http://schemas.openxmlformats.org/officeDocument/2006/relationships/image" Target="../media/image295.png"/><Relationship Id="rId126" Type="http://schemas.openxmlformats.org/officeDocument/2006/relationships/image" Target="../media/image316.svg"/><Relationship Id="rId147" Type="http://schemas.openxmlformats.org/officeDocument/2006/relationships/image" Target="../media/image337.png"/><Relationship Id="rId8" Type="http://schemas.openxmlformats.org/officeDocument/2006/relationships/image" Target="../media/image198.svg"/><Relationship Id="rId51" Type="http://schemas.openxmlformats.org/officeDocument/2006/relationships/image" Target="../media/image241.png"/><Relationship Id="rId72" Type="http://schemas.openxmlformats.org/officeDocument/2006/relationships/image" Target="../media/image262.svg"/><Relationship Id="rId93" Type="http://schemas.openxmlformats.org/officeDocument/2006/relationships/image" Target="../media/image283.png"/><Relationship Id="rId98" Type="http://schemas.openxmlformats.org/officeDocument/2006/relationships/image" Target="../media/image288.svg"/><Relationship Id="rId121" Type="http://schemas.openxmlformats.org/officeDocument/2006/relationships/image" Target="../media/image311.png"/><Relationship Id="rId142" Type="http://schemas.openxmlformats.org/officeDocument/2006/relationships/image" Target="../media/image332.svg"/><Relationship Id="rId3" Type="http://schemas.openxmlformats.org/officeDocument/2006/relationships/image" Target="../media/image39.png"/><Relationship Id="rId25" Type="http://schemas.openxmlformats.org/officeDocument/2006/relationships/image" Target="../media/image215.png"/><Relationship Id="rId46" Type="http://schemas.openxmlformats.org/officeDocument/2006/relationships/image" Target="../media/image236.svg"/><Relationship Id="rId67" Type="http://schemas.openxmlformats.org/officeDocument/2006/relationships/image" Target="../media/image257.png"/><Relationship Id="rId116" Type="http://schemas.openxmlformats.org/officeDocument/2006/relationships/image" Target="../media/image306.svg"/><Relationship Id="rId137" Type="http://schemas.openxmlformats.org/officeDocument/2006/relationships/image" Target="../media/image327.png"/><Relationship Id="rId20" Type="http://schemas.openxmlformats.org/officeDocument/2006/relationships/image" Target="../media/image210.svg"/><Relationship Id="rId41" Type="http://schemas.openxmlformats.org/officeDocument/2006/relationships/image" Target="../media/image231.png"/><Relationship Id="rId62" Type="http://schemas.openxmlformats.org/officeDocument/2006/relationships/image" Target="../media/image252.svg"/><Relationship Id="rId83" Type="http://schemas.openxmlformats.org/officeDocument/2006/relationships/image" Target="../media/image273.png"/><Relationship Id="rId88" Type="http://schemas.openxmlformats.org/officeDocument/2006/relationships/image" Target="../media/image278.svg"/><Relationship Id="rId111" Type="http://schemas.openxmlformats.org/officeDocument/2006/relationships/image" Target="../media/image301.png"/><Relationship Id="rId132" Type="http://schemas.openxmlformats.org/officeDocument/2006/relationships/image" Target="../media/image322.svg"/><Relationship Id="rId153" Type="http://schemas.openxmlformats.org/officeDocument/2006/relationships/image" Target="../media/image343.png"/><Relationship Id="rId15" Type="http://schemas.openxmlformats.org/officeDocument/2006/relationships/image" Target="../media/image205.png"/><Relationship Id="rId36" Type="http://schemas.openxmlformats.org/officeDocument/2006/relationships/image" Target="../media/image226.svg"/><Relationship Id="rId57" Type="http://schemas.openxmlformats.org/officeDocument/2006/relationships/image" Target="../media/image247.png"/><Relationship Id="rId106" Type="http://schemas.openxmlformats.org/officeDocument/2006/relationships/image" Target="../media/image296.svg"/><Relationship Id="rId127" Type="http://schemas.openxmlformats.org/officeDocument/2006/relationships/image" Target="../media/image317.png"/><Relationship Id="rId10" Type="http://schemas.openxmlformats.org/officeDocument/2006/relationships/image" Target="../media/image200.svg"/><Relationship Id="rId31" Type="http://schemas.openxmlformats.org/officeDocument/2006/relationships/image" Target="../media/image221.png"/><Relationship Id="rId52" Type="http://schemas.openxmlformats.org/officeDocument/2006/relationships/image" Target="../media/image242.svg"/><Relationship Id="rId73" Type="http://schemas.openxmlformats.org/officeDocument/2006/relationships/image" Target="../media/image263.png"/><Relationship Id="rId78" Type="http://schemas.openxmlformats.org/officeDocument/2006/relationships/image" Target="../media/image268.svg"/><Relationship Id="rId94" Type="http://schemas.openxmlformats.org/officeDocument/2006/relationships/image" Target="../media/image284.svg"/><Relationship Id="rId99" Type="http://schemas.openxmlformats.org/officeDocument/2006/relationships/image" Target="../media/image289.png"/><Relationship Id="rId101" Type="http://schemas.openxmlformats.org/officeDocument/2006/relationships/image" Target="../media/image291.png"/><Relationship Id="rId122" Type="http://schemas.openxmlformats.org/officeDocument/2006/relationships/image" Target="../media/image312.svg"/><Relationship Id="rId143" Type="http://schemas.openxmlformats.org/officeDocument/2006/relationships/image" Target="../media/image333.png"/><Relationship Id="rId148" Type="http://schemas.openxmlformats.org/officeDocument/2006/relationships/image" Target="../media/image338.sv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26" Type="http://schemas.openxmlformats.org/officeDocument/2006/relationships/image" Target="../media/image216.svg"/><Relationship Id="rId47" Type="http://schemas.openxmlformats.org/officeDocument/2006/relationships/image" Target="../media/image237.png"/><Relationship Id="rId68" Type="http://schemas.openxmlformats.org/officeDocument/2006/relationships/image" Target="../media/image258.svg"/><Relationship Id="rId89" Type="http://schemas.openxmlformats.org/officeDocument/2006/relationships/image" Target="../media/image279.png"/><Relationship Id="rId112" Type="http://schemas.openxmlformats.org/officeDocument/2006/relationships/image" Target="../media/image302.svg"/><Relationship Id="rId133" Type="http://schemas.openxmlformats.org/officeDocument/2006/relationships/image" Target="../media/image323.png"/><Relationship Id="rId154" Type="http://schemas.openxmlformats.org/officeDocument/2006/relationships/image" Target="../media/image344.svg"/><Relationship Id="rId16" Type="http://schemas.openxmlformats.org/officeDocument/2006/relationships/image" Target="../media/image206.svg"/><Relationship Id="rId37" Type="http://schemas.openxmlformats.org/officeDocument/2006/relationships/image" Target="../media/image227.png"/><Relationship Id="rId58" Type="http://schemas.openxmlformats.org/officeDocument/2006/relationships/image" Target="../media/image248.svg"/><Relationship Id="rId79" Type="http://schemas.openxmlformats.org/officeDocument/2006/relationships/image" Target="../media/image269.png"/><Relationship Id="rId102" Type="http://schemas.openxmlformats.org/officeDocument/2006/relationships/image" Target="../media/image292.svg"/><Relationship Id="rId123" Type="http://schemas.openxmlformats.org/officeDocument/2006/relationships/image" Target="../media/image313.png"/><Relationship Id="rId144" Type="http://schemas.openxmlformats.org/officeDocument/2006/relationships/image" Target="../media/image334.svg"/><Relationship Id="rId90" Type="http://schemas.openxmlformats.org/officeDocument/2006/relationships/image" Target="../media/image280.sv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svg"/><Relationship Id="rId21" Type="http://schemas.openxmlformats.org/officeDocument/2006/relationships/image" Target="../media/image212.svg"/><Relationship Id="rId42" Type="http://schemas.openxmlformats.org/officeDocument/2006/relationships/image" Target="../media/image233.png"/><Relationship Id="rId63" Type="http://schemas.openxmlformats.org/officeDocument/2006/relationships/image" Target="../media/image254.svg"/><Relationship Id="rId84" Type="http://schemas.openxmlformats.org/officeDocument/2006/relationships/image" Target="../media/image275.png"/><Relationship Id="rId138" Type="http://schemas.openxmlformats.org/officeDocument/2006/relationships/image" Target="../media/image329.png"/><Relationship Id="rId107" Type="http://schemas.openxmlformats.org/officeDocument/2006/relationships/image" Target="../media/image298.svg"/><Relationship Id="rId11" Type="http://schemas.openxmlformats.org/officeDocument/2006/relationships/image" Target="../media/image202.svg"/><Relationship Id="rId32" Type="http://schemas.openxmlformats.org/officeDocument/2006/relationships/image" Target="../media/image223.png"/><Relationship Id="rId53" Type="http://schemas.openxmlformats.org/officeDocument/2006/relationships/image" Target="../media/image244.svg"/><Relationship Id="rId74" Type="http://schemas.openxmlformats.org/officeDocument/2006/relationships/image" Target="../media/image265.png"/><Relationship Id="rId128" Type="http://schemas.openxmlformats.org/officeDocument/2006/relationships/image" Target="../media/image319.png"/><Relationship Id="rId149" Type="http://schemas.openxmlformats.org/officeDocument/2006/relationships/image" Target="../media/image340.svg"/><Relationship Id="rId5" Type="http://schemas.openxmlformats.org/officeDocument/2006/relationships/image" Target="../media/image196.svg"/><Relationship Id="rId95" Type="http://schemas.openxmlformats.org/officeDocument/2006/relationships/image" Target="../media/image286.svg"/><Relationship Id="rId22" Type="http://schemas.openxmlformats.org/officeDocument/2006/relationships/image" Target="../media/image213.png"/><Relationship Id="rId27" Type="http://schemas.openxmlformats.org/officeDocument/2006/relationships/image" Target="../media/image218.svg"/><Relationship Id="rId43" Type="http://schemas.openxmlformats.org/officeDocument/2006/relationships/image" Target="../media/image234.svg"/><Relationship Id="rId48" Type="http://schemas.openxmlformats.org/officeDocument/2006/relationships/image" Target="../media/image239.png"/><Relationship Id="rId64" Type="http://schemas.openxmlformats.org/officeDocument/2006/relationships/image" Target="../media/image255.png"/><Relationship Id="rId69" Type="http://schemas.openxmlformats.org/officeDocument/2006/relationships/image" Target="../media/image260.svg"/><Relationship Id="rId113" Type="http://schemas.openxmlformats.org/officeDocument/2006/relationships/image" Target="../media/image304.svg"/><Relationship Id="rId118" Type="http://schemas.openxmlformats.org/officeDocument/2006/relationships/image" Target="../media/image309.png"/><Relationship Id="rId134" Type="http://schemas.openxmlformats.org/officeDocument/2006/relationships/image" Target="../media/image325.png"/><Relationship Id="rId139" Type="http://schemas.openxmlformats.org/officeDocument/2006/relationships/image" Target="../media/image330.svg"/><Relationship Id="rId80" Type="http://schemas.openxmlformats.org/officeDocument/2006/relationships/image" Target="../media/image271.png"/><Relationship Id="rId85" Type="http://schemas.openxmlformats.org/officeDocument/2006/relationships/image" Target="../media/image276.svg"/><Relationship Id="rId150" Type="http://schemas.openxmlformats.org/officeDocument/2006/relationships/image" Target="../media/image341.png"/><Relationship Id="rId12" Type="http://schemas.openxmlformats.org/officeDocument/2006/relationships/image" Target="../media/image203.png"/><Relationship Id="rId17" Type="http://schemas.openxmlformats.org/officeDocument/2006/relationships/image" Target="../media/image208.svg"/><Relationship Id="rId33" Type="http://schemas.openxmlformats.org/officeDocument/2006/relationships/image" Target="../media/image224.svg"/><Relationship Id="rId38" Type="http://schemas.openxmlformats.org/officeDocument/2006/relationships/image" Target="../media/image229.png"/><Relationship Id="rId59" Type="http://schemas.openxmlformats.org/officeDocument/2006/relationships/image" Target="../media/image250.svg"/><Relationship Id="rId103" Type="http://schemas.openxmlformats.org/officeDocument/2006/relationships/image" Target="../media/image294.svg"/><Relationship Id="rId108" Type="http://schemas.openxmlformats.org/officeDocument/2006/relationships/image" Target="../media/image299.png"/><Relationship Id="rId124" Type="http://schemas.openxmlformats.org/officeDocument/2006/relationships/image" Target="../media/image315.png"/><Relationship Id="rId129" Type="http://schemas.openxmlformats.org/officeDocument/2006/relationships/image" Target="../media/image320.svg"/><Relationship Id="rId54" Type="http://schemas.openxmlformats.org/officeDocument/2006/relationships/image" Target="../media/image245.png"/><Relationship Id="rId70" Type="http://schemas.openxmlformats.org/officeDocument/2006/relationships/image" Target="../media/image261.png"/><Relationship Id="rId75" Type="http://schemas.openxmlformats.org/officeDocument/2006/relationships/image" Target="../media/image266.svg"/><Relationship Id="rId91" Type="http://schemas.openxmlformats.org/officeDocument/2006/relationships/image" Target="../media/image282.svg"/><Relationship Id="rId96" Type="http://schemas.openxmlformats.org/officeDocument/2006/relationships/image" Target="../media/image287.png"/><Relationship Id="rId140" Type="http://schemas.openxmlformats.org/officeDocument/2006/relationships/image" Target="../media/image331.png"/><Relationship Id="rId145" Type="http://schemas.openxmlformats.org/officeDocument/2006/relationships/image" Target="../media/image3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23" Type="http://schemas.openxmlformats.org/officeDocument/2006/relationships/image" Target="../media/image214.svg"/><Relationship Id="rId28" Type="http://schemas.openxmlformats.org/officeDocument/2006/relationships/image" Target="../media/image219.png"/><Relationship Id="rId49" Type="http://schemas.openxmlformats.org/officeDocument/2006/relationships/image" Target="../media/image240.svg"/><Relationship Id="rId114" Type="http://schemas.openxmlformats.org/officeDocument/2006/relationships/image" Target="../media/image305.png"/><Relationship Id="rId119" Type="http://schemas.openxmlformats.org/officeDocument/2006/relationships/image" Target="../media/image310.svg"/><Relationship Id="rId44" Type="http://schemas.openxmlformats.org/officeDocument/2006/relationships/image" Target="../media/image235.png"/><Relationship Id="rId60" Type="http://schemas.openxmlformats.org/officeDocument/2006/relationships/image" Target="../media/image251.png"/><Relationship Id="rId65" Type="http://schemas.openxmlformats.org/officeDocument/2006/relationships/image" Target="../media/image256.svg"/><Relationship Id="rId81" Type="http://schemas.openxmlformats.org/officeDocument/2006/relationships/image" Target="../media/image272.svg"/><Relationship Id="rId86" Type="http://schemas.openxmlformats.org/officeDocument/2006/relationships/image" Target="../media/image277.png"/><Relationship Id="rId130" Type="http://schemas.openxmlformats.org/officeDocument/2006/relationships/image" Target="../media/image321.png"/><Relationship Id="rId135" Type="http://schemas.openxmlformats.org/officeDocument/2006/relationships/image" Target="../media/image326.svg"/><Relationship Id="rId151" Type="http://schemas.openxmlformats.org/officeDocument/2006/relationships/image" Target="../media/image342.svg"/><Relationship Id="rId13" Type="http://schemas.openxmlformats.org/officeDocument/2006/relationships/image" Target="../media/image204.svg"/><Relationship Id="rId18" Type="http://schemas.openxmlformats.org/officeDocument/2006/relationships/image" Target="../media/image209.png"/><Relationship Id="rId39" Type="http://schemas.openxmlformats.org/officeDocument/2006/relationships/image" Target="../media/image230.svg"/><Relationship Id="rId109" Type="http://schemas.openxmlformats.org/officeDocument/2006/relationships/image" Target="../media/image300.sv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svg"/><Relationship Id="rId76" Type="http://schemas.openxmlformats.org/officeDocument/2006/relationships/image" Target="../media/image267.png"/><Relationship Id="rId97" Type="http://schemas.openxmlformats.org/officeDocument/2006/relationships/image" Target="../media/image288.svg"/><Relationship Id="rId104" Type="http://schemas.openxmlformats.org/officeDocument/2006/relationships/image" Target="../media/image295.png"/><Relationship Id="rId120" Type="http://schemas.openxmlformats.org/officeDocument/2006/relationships/image" Target="../media/image311.png"/><Relationship Id="rId125" Type="http://schemas.openxmlformats.org/officeDocument/2006/relationships/image" Target="../media/image316.svg"/><Relationship Id="rId141" Type="http://schemas.openxmlformats.org/officeDocument/2006/relationships/image" Target="../media/image332.svg"/><Relationship Id="rId146" Type="http://schemas.openxmlformats.org/officeDocument/2006/relationships/image" Target="../media/image337.png"/><Relationship Id="rId7" Type="http://schemas.openxmlformats.org/officeDocument/2006/relationships/image" Target="../media/image198.svg"/><Relationship Id="rId71" Type="http://schemas.openxmlformats.org/officeDocument/2006/relationships/image" Target="../media/image262.svg"/><Relationship Id="rId92" Type="http://schemas.openxmlformats.org/officeDocument/2006/relationships/image" Target="../media/image283.png"/><Relationship Id="rId2" Type="http://schemas.openxmlformats.org/officeDocument/2006/relationships/image" Target="../media/image39.png"/><Relationship Id="rId29" Type="http://schemas.openxmlformats.org/officeDocument/2006/relationships/image" Target="../media/image220.svg"/><Relationship Id="rId24" Type="http://schemas.openxmlformats.org/officeDocument/2006/relationships/image" Target="../media/image215.png"/><Relationship Id="rId40" Type="http://schemas.openxmlformats.org/officeDocument/2006/relationships/image" Target="../media/image231.png"/><Relationship Id="rId45" Type="http://schemas.openxmlformats.org/officeDocument/2006/relationships/image" Target="../media/image236.svg"/><Relationship Id="rId66" Type="http://schemas.openxmlformats.org/officeDocument/2006/relationships/image" Target="../media/image257.png"/><Relationship Id="rId87" Type="http://schemas.openxmlformats.org/officeDocument/2006/relationships/image" Target="../media/image278.svg"/><Relationship Id="rId110" Type="http://schemas.openxmlformats.org/officeDocument/2006/relationships/image" Target="../media/image301.png"/><Relationship Id="rId115" Type="http://schemas.openxmlformats.org/officeDocument/2006/relationships/image" Target="../media/image306.svg"/><Relationship Id="rId131" Type="http://schemas.openxmlformats.org/officeDocument/2006/relationships/image" Target="../media/image322.svg"/><Relationship Id="rId136" Type="http://schemas.openxmlformats.org/officeDocument/2006/relationships/image" Target="../media/image327.png"/><Relationship Id="rId61" Type="http://schemas.openxmlformats.org/officeDocument/2006/relationships/image" Target="../media/image252.svg"/><Relationship Id="rId82" Type="http://schemas.openxmlformats.org/officeDocument/2006/relationships/image" Target="../media/image273.png"/><Relationship Id="rId152" Type="http://schemas.openxmlformats.org/officeDocument/2006/relationships/image" Target="../media/image343.png"/><Relationship Id="rId19" Type="http://schemas.openxmlformats.org/officeDocument/2006/relationships/image" Target="../media/image210.svg"/><Relationship Id="rId14" Type="http://schemas.openxmlformats.org/officeDocument/2006/relationships/image" Target="../media/image205.png"/><Relationship Id="rId30" Type="http://schemas.openxmlformats.org/officeDocument/2006/relationships/image" Target="../media/image221.png"/><Relationship Id="rId35" Type="http://schemas.openxmlformats.org/officeDocument/2006/relationships/image" Target="../media/image226.svg"/><Relationship Id="rId56" Type="http://schemas.openxmlformats.org/officeDocument/2006/relationships/image" Target="../media/image247.png"/><Relationship Id="rId77" Type="http://schemas.openxmlformats.org/officeDocument/2006/relationships/image" Target="../media/image268.svg"/><Relationship Id="rId100" Type="http://schemas.openxmlformats.org/officeDocument/2006/relationships/image" Target="../media/image291.png"/><Relationship Id="rId105" Type="http://schemas.openxmlformats.org/officeDocument/2006/relationships/image" Target="../media/image296.svg"/><Relationship Id="rId126" Type="http://schemas.openxmlformats.org/officeDocument/2006/relationships/image" Target="../media/image317.png"/><Relationship Id="rId147" Type="http://schemas.openxmlformats.org/officeDocument/2006/relationships/image" Target="../media/image338.svg"/><Relationship Id="rId8" Type="http://schemas.openxmlformats.org/officeDocument/2006/relationships/image" Target="../media/image199.png"/><Relationship Id="rId51" Type="http://schemas.openxmlformats.org/officeDocument/2006/relationships/image" Target="../media/image242.svg"/><Relationship Id="rId72" Type="http://schemas.openxmlformats.org/officeDocument/2006/relationships/image" Target="../media/image263.png"/><Relationship Id="rId93" Type="http://schemas.openxmlformats.org/officeDocument/2006/relationships/image" Target="../media/image284.svg"/><Relationship Id="rId98" Type="http://schemas.openxmlformats.org/officeDocument/2006/relationships/image" Target="../media/image289.png"/><Relationship Id="rId121" Type="http://schemas.openxmlformats.org/officeDocument/2006/relationships/image" Target="../media/image312.svg"/><Relationship Id="rId142" Type="http://schemas.openxmlformats.org/officeDocument/2006/relationships/image" Target="../media/image333.png"/><Relationship Id="rId3" Type="http://schemas.openxmlformats.org/officeDocument/2006/relationships/image" Target="../media/image194.png"/><Relationship Id="rId25" Type="http://schemas.openxmlformats.org/officeDocument/2006/relationships/image" Target="../media/image216.svg"/><Relationship Id="rId46" Type="http://schemas.openxmlformats.org/officeDocument/2006/relationships/image" Target="../media/image237.png"/><Relationship Id="rId67" Type="http://schemas.openxmlformats.org/officeDocument/2006/relationships/image" Target="../media/image258.svg"/><Relationship Id="rId116" Type="http://schemas.openxmlformats.org/officeDocument/2006/relationships/image" Target="../media/image307.png"/><Relationship Id="rId137" Type="http://schemas.openxmlformats.org/officeDocument/2006/relationships/image" Target="../media/image328.svg"/><Relationship Id="rId20" Type="http://schemas.openxmlformats.org/officeDocument/2006/relationships/image" Target="../media/image211.png"/><Relationship Id="rId41" Type="http://schemas.openxmlformats.org/officeDocument/2006/relationships/image" Target="../media/image232.svg"/><Relationship Id="rId62" Type="http://schemas.openxmlformats.org/officeDocument/2006/relationships/image" Target="../media/image253.png"/><Relationship Id="rId83" Type="http://schemas.openxmlformats.org/officeDocument/2006/relationships/image" Target="../media/image274.svg"/><Relationship Id="rId88" Type="http://schemas.openxmlformats.org/officeDocument/2006/relationships/image" Target="../media/image279.png"/><Relationship Id="rId111" Type="http://schemas.openxmlformats.org/officeDocument/2006/relationships/image" Target="../media/image302.svg"/><Relationship Id="rId132" Type="http://schemas.openxmlformats.org/officeDocument/2006/relationships/image" Target="../media/image323.png"/><Relationship Id="rId153" Type="http://schemas.openxmlformats.org/officeDocument/2006/relationships/image" Target="../media/image344.svg"/><Relationship Id="rId15" Type="http://schemas.openxmlformats.org/officeDocument/2006/relationships/image" Target="../media/image206.svg"/><Relationship Id="rId36" Type="http://schemas.openxmlformats.org/officeDocument/2006/relationships/image" Target="../media/image227.png"/><Relationship Id="rId57" Type="http://schemas.openxmlformats.org/officeDocument/2006/relationships/image" Target="../media/image248.svg"/><Relationship Id="rId106" Type="http://schemas.openxmlformats.org/officeDocument/2006/relationships/image" Target="../media/image297.png"/><Relationship Id="rId127" Type="http://schemas.openxmlformats.org/officeDocument/2006/relationships/image" Target="../media/image318.svg"/><Relationship Id="rId10" Type="http://schemas.openxmlformats.org/officeDocument/2006/relationships/image" Target="../media/image201.png"/><Relationship Id="rId31" Type="http://schemas.openxmlformats.org/officeDocument/2006/relationships/image" Target="../media/image222.svg"/><Relationship Id="rId52" Type="http://schemas.openxmlformats.org/officeDocument/2006/relationships/image" Target="../media/image243.png"/><Relationship Id="rId73" Type="http://schemas.openxmlformats.org/officeDocument/2006/relationships/image" Target="../media/image264.svg"/><Relationship Id="rId78" Type="http://schemas.openxmlformats.org/officeDocument/2006/relationships/image" Target="../media/image269.png"/><Relationship Id="rId94" Type="http://schemas.openxmlformats.org/officeDocument/2006/relationships/image" Target="../media/image285.png"/><Relationship Id="rId99" Type="http://schemas.openxmlformats.org/officeDocument/2006/relationships/image" Target="../media/image290.svg"/><Relationship Id="rId101" Type="http://schemas.openxmlformats.org/officeDocument/2006/relationships/image" Target="../media/image292.svg"/><Relationship Id="rId122" Type="http://schemas.openxmlformats.org/officeDocument/2006/relationships/image" Target="../media/image313.png"/><Relationship Id="rId143" Type="http://schemas.openxmlformats.org/officeDocument/2006/relationships/image" Target="../media/image334.svg"/><Relationship Id="rId148" Type="http://schemas.openxmlformats.org/officeDocument/2006/relationships/image" Target="../media/image339.png"/><Relationship Id="rId4" Type="http://schemas.openxmlformats.org/officeDocument/2006/relationships/image" Target="../media/image195.png"/><Relationship Id="rId9" Type="http://schemas.openxmlformats.org/officeDocument/2006/relationships/image" Target="../media/image200.svg"/><Relationship Id="rId26" Type="http://schemas.openxmlformats.org/officeDocument/2006/relationships/image" Target="../media/image217.png"/><Relationship Id="rId47" Type="http://schemas.openxmlformats.org/officeDocument/2006/relationships/image" Target="../media/image238.svg"/><Relationship Id="rId68" Type="http://schemas.openxmlformats.org/officeDocument/2006/relationships/image" Target="../media/image259.png"/><Relationship Id="rId89" Type="http://schemas.openxmlformats.org/officeDocument/2006/relationships/image" Target="../media/image280.svg"/><Relationship Id="rId112" Type="http://schemas.openxmlformats.org/officeDocument/2006/relationships/image" Target="../media/image303.png"/><Relationship Id="rId133" Type="http://schemas.openxmlformats.org/officeDocument/2006/relationships/image" Target="../media/image324.svg"/><Relationship Id="rId16" Type="http://schemas.openxmlformats.org/officeDocument/2006/relationships/image" Target="../media/image207.png"/><Relationship Id="rId37" Type="http://schemas.openxmlformats.org/officeDocument/2006/relationships/image" Target="../media/image228.svg"/><Relationship Id="rId58" Type="http://schemas.openxmlformats.org/officeDocument/2006/relationships/image" Target="../media/image249.png"/><Relationship Id="rId79" Type="http://schemas.openxmlformats.org/officeDocument/2006/relationships/image" Target="../media/image270.svg"/><Relationship Id="rId102" Type="http://schemas.openxmlformats.org/officeDocument/2006/relationships/image" Target="../media/image293.png"/><Relationship Id="rId123" Type="http://schemas.openxmlformats.org/officeDocument/2006/relationships/image" Target="../media/image314.svg"/><Relationship Id="rId144" Type="http://schemas.openxmlformats.org/officeDocument/2006/relationships/image" Target="../media/image335.png"/><Relationship Id="rId90" Type="http://schemas.openxmlformats.org/officeDocument/2006/relationships/image" Target="../media/image281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3.png"/><Relationship Id="rId21" Type="http://schemas.openxmlformats.org/officeDocument/2006/relationships/image" Target="../media/image207.png"/><Relationship Id="rId42" Type="http://schemas.openxmlformats.org/officeDocument/2006/relationships/image" Target="../media/image228.svg"/><Relationship Id="rId63" Type="http://schemas.openxmlformats.org/officeDocument/2006/relationships/image" Target="../media/image249.png"/><Relationship Id="rId84" Type="http://schemas.openxmlformats.org/officeDocument/2006/relationships/image" Target="../media/image270.svg"/><Relationship Id="rId138" Type="http://schemas.openxmlformats.org/officeDocument/2006/relationships/image" Target="../media/image324.svg"/><Relationship Id="rId159" Type="http://schemas.openxmlformats.org/officeDocument/2006/relationships/image" Target="../media/image39.png"/><Relationship Id="rId107" Type="http://schemas.openxmlformats.org/officeDocument/2006/relationships/image" Target="../media/image293.png"/><Relationship Id="rId11" Type="http://schemas.openxmlformats.org/officeDocument/2006/relationships/image" Target="../media/image197.png"/><Relationship Id="rId32" Type="http://schemas.openxmlformats.org/officeDocument/2006/relationships/image" Target="../media/image218.svg"/><Relationship Id="rId53" Type="http://schemas.openxmlformats.org/officeDocument/2006/relationships/image" Target="../media/image239.png"/><Relationship Id="rId74" Type="http://schemas.openxmlformats.org/officeDocument/2006/relationships/image" Target="../media/image260.svg"/><Relationship Id="rId128" Type="http://schemas.openxmlformats.org/officeDocument/2006/relationships/image" Target="../media/image314.svg"/><Relationship Id="rId149" Type="http://schemas.openxmlformats.org/officeDocument/2006/relationships/image" Target="../media/image335.png"/><Relationship Id="rId5" Type="http://schemas.openxmlformats.org/officeDocument/2006/relationships/image" Target="../media/image354.svg"/><Relationship Id="rId95" Type="http://schemas.openxmlformats.org/officeDocument/2006/relationships/image" Target="../media/image281.png"/><Relationship Id="rId160" Type="http://schemas.openxmlformats.org/officeDocument/2006/relationships/image" Target="../media/image363.emf"/><Relationship Id="rId22" Type="http://schemas.openxmlformats.org/officeDocument/2006/relationships/image" Target="../media/image208.svg"/><Relationship Id="rId43" Type="http://schemas.openxmlformats.org/officeDocument/2006/relationships/image" Target="../media/image229.png"/><Relationship Id="rId64" Type="http://schemas.openxmlformats.org/officeDocument/2006/relationships/image" Target="../media/image250.svg"/><Relationship Id="rId118" Type="http://schemas.openxmlformats.org/officeDocument/2006/relationships/image" Target="../media/image304.svg"/><Relationship Id="rId139" Type="http://schemas.openxmlformats.org/officeDocument/2006/relationships/image" Target="../media/image325.png"/><Relationship Id="rId80" Type="http://schemas.openxmlformats.org/officeDocument/2006/relationships/image" Target="../media/image266.svg"/><Relationship Id="rId85" Type="http://schemas.openxmlformats.org/officeDocument/2006/relationships/image" Target="../media/image271.png"/><Relationship Id="rId150" Type="http://schemas.openxmlformats.org/officeDocument/2006/relationships/image" Target="../media/image336.svg"/><Relationship Id="rId155" Type="http://schemas.openxmlformats.org/officeDocument/2006/relationships/image" Target="../media/image341.png"/><Relationship Id="rId12" Type="http://schemas.openxmlformats.org/officeDocument/2006/relationships/image" Target="../media/image198.svg"/><Relationship Id="rId17" Type="http://schemas.openxmlformats.org/officeDocument/2006/relationships/image" Target="../media/image203.png"/><Relationship Id="rId33" Type="http://schemas.openxmlformats.org/officeDocument/2006/relationships/image" Target="../media/image219.png"/><Relationship Id="rId38" Type="http://schemas.openxmlformats.org/officeDocument/2006/relationships/image" Target="../media/image224.svg"/><Relationship Id="rId59" Type="http://schemas.openxmlformats.org/officeDocument/2006/relationships/image" Target="../media/image245.png"/><Relationship Id="rId103" Type="http://schemas.openxmlformats.org/officeDocument/2006/relationships/image" Target="../media/image289.png"/><Relationship Id="rId108" Type="http://schemas.openxmlformats.org/officeDocument/2006/relationships/image" Target="../media/image294.svg"/><Relationship Id="rId124" Type="http://schemas.openxmlformats.org/officeDocument/2006/relationships/image" Target="../media/image310.svg"/><Relationship Id="rId129" Type="http://schemas.openxmlformats.org/officeDocument/2006/relationships/image" Target="../media/image315.png"/><Relationship Id="rId54" Type="http://schemas.openxmlformats.org/officeDocument/2006/relationships/image" Target="../media/image240.svg"/><Relationship Id="rId70" Type="http://schemas.openxmlformats.org/officeDocument/2006/relationships/image" Target="../media/image256.svg"/><Relationship Id="rId75" Type="http://schemas.openxmlformats.org/officeDocument/2006/relationships/image" Target="../media/image261.png"/><Relationship Id="rId91" Type="http://schemas.openxmlformats.org/officeDocument/2006/relationships/image" Target="../media/image277.png"/><Relationship Id="rId96" Type="http://schemas.openxmlformats.org/officeDocument/2006/relationships/image" Target="../media/image282.svg"/><Relationship Id="rId140" Type="http://schemas.openxmlformats.org/officeDocument/2006/relationships/image" Target="../media/image326.svg"/><Relationship Id="rId145" Type="http://schemas.openxmlformats.org/officeDocument/2006/relationships/image" Target="../media/image3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1.png"/><Relationship Id="rId23" Type="http://schemas.openxmlformats.org/officeDocument/2006/relationships/image" Target="../media/image209.png"/><Relationship Id="rId28" Type="http://schemas.openxmlformats.org/officeDocument/2006/relationships/image" Target="../media/image214.svg"/><Relationship Id="rId49" Type="http://schemas.openxmlformats.org/officeDocument/2006/relationships/image" Target="../media/image235.png"/><Relationship Id="rId114" Type="http://schemas.openxmlformats.org/officeDocument/2006/relationships/image" Target="../media/image300.svg"/><Relationship Id="rId119" Type="http://schemas.openxmlformats.org/officeDocument/2006/relationships/image" Target="../media/image305.png"/><Relationship Id="rId44" Type="http://schemas.openxmlformats.org/officeDocument/2006/relationships/image" Target="../media/image230.svg"/><Relationship Id="rId60" Type="http://schemas.openxmlformats.org/officeDocument/2006/relationships/image" Target="../media/image246.svg"/><Relationship Id="rId65" Type="http://schemas.openxmlformats.org/officeDocument/2006/relationships/image" Target="../media/image251.png"/><Relationship Id="rId81" Type="http://schemas.openxmlformats.org/officeDocument/2006/relationships/image" Target="../media/image267.png"/><Relationship Id="rId86" Type="http://schemas.openxmlformats.org/officeDocument/2006/relationships/image" Target="../media/image272.svg"/><Relationship Id="rId130" Type="http://schemas.openxmlformats.org/officeDocument/2006/relationships/image" Target="../media/image316.svg"/><Relationship Id="rId135" Type="http://schemas.openxmlformats.org/officeDocument/2006/relationships/image" Target="../media/image321.png"/><Relationship Id="rId151" Type="http://schemas.openxmlformats.org/officeDocument/2006/relationships/image" Target="../media/image337.png"/><Relationship Id="rId156" Type="http://schemas.openxmlformats.org/officeDocument/2006/relationships/image" Target="../media/image342.svg"/><Relationship Id="rId13" Type="http://schemas.openxmlformats.org/officeDocument/2006/relationships/image" Target="../media/image199.png"/><Relationship Id="rId18" Type="http://schemas.openxmlformats.org/officeDocument/2006/relationships/image" Target="../media/image204.svg"/><Relationship Id="rId39" Type="http://schemas.openxmlformats.org/officeDocument/2006/relationships/image" Target="../media/image225.png"/><Relationship Id="rId109" Type="http://schemas.openxmlformats.org/officeDocument/2006/relationships/image" Target="../media/image295.png"/><Relationship Id="rId34" Type="http://schemas.openxmlformats.org/officeDocument/2006/relationships/image" Target="../media/image220.svg"/><Relationship Id="rId50" Type="http://schemas.openxmlformats.org/officeDocument/2006/relationships/image" Target="../media/image236.svg"/><Relationship Id="rId55" Type="http://schemas.openxmlformats.org/officeDocument/2006/relationships/image" Target="../media/image241.png"/><Relationship Id="rId76" Type="http://schemas.openxmlformats.org/officeDocument/2006/relationships/image" Target="../media/image262.svg"/><Relationship Id="rId97" Type="http://schemas.openxmlformats.org/officeDocument/2006/relationships/image" Target="../media/image283.png"/><Relationship Id="rId104" Type="http://schemas.openxmlformats.org/officeDocument/2006/relationships/image" Target="../media/image290.svg"/><Relationship Id="rId120" Type="http://schemas.openxmlformats.org/officeDocument/2006/relationships/image" Target="../media/image306.svg"/><Relationship Id="rId125" Type="http://schemas.openxmlformats.org/officeDocument/2006/relationships/image" Target="../media/image311.png"/><Relationship Id="rId141" Type="http://schemas.openxmlformats.org/officeDocument/2006/relationships/image" Target="../media/image327.png"/><Relationship Id="rId146" Type="http://schemas.openxmlformats.org/officeDocument/2006/relationships/image" Target="../media/image332.svg"/><Relationship Id="rId7" Type="http://schemas.openxmlformats.org/officeDocument/2006/relationships/image" Target="../media/image352.svg"/><Relationship Id="rId71" Type="http://schemas.openxmlformats.org/officeDocument/2006/relationships/image" Target="../media/image257.png"/><Relationship Id="rId92" Type="http://schemas.openxmlformats.org/officeDocument/2006/relationships/image" Target="../media/image278.svg"/><Relationship Id="rId2" Type="http://schemas.openxmlformats.org/officeDocument/2006/relationships/image" Target="../media/image345.png"/><Relationship Id="rId29" Type="http://schemas.openxmlformats.org/officeDocument/2006/relationships/image" Target="../media/image215.png"/><Relationship Id="rId24" Type="http://schemas.openxmlformats.org/officeDocument/2006/relationships/image" Target="../media/image210.svg"/><Relationship Id="rId40" Type="http://schemas.openxmlformats.org/officeDocument/2006/relationships/image" Target="../media/image226.svg"/><Relationship Id="rId45" Type="http://schemas.openxmlformats.org/officeDocument/2006/relationships/image" Target="../media/image231.png"/><Relationship Id="rId66" Type="http://schemas.openxmlformats.org/officeDocument/2006/relationships/image" Target="../media/image252.svg"/><Relationship Id="rId87" Type="http://schemas.openxmlformats.org/officeDocument/2006/relationships/image" Target="../media/image273.png"/><Relationship Id="rId110" Type="http://schemas.openxmlformats.org/officeDocument/2006/relationships/image" Target="../media/image296.svg"/><Relationship Id="rId115" Type="http://schemas.openxmlformats.org/officeDocument/2006/relationships/image" Target="../media/image301.png"/><Relationship Id="rId131" Type="http://schemas.openxmlformats.org/officeDocument/2006/relationships/image" Target="../media/image317.png"/><Relationship Id="rId136" Type="http://schemas.openxmlformats.org/officeDocument/2006/relationships/image" Target="../media/image322.svg"/><Relationship Id="rId157" Type="http://schemas.openxmlformats.org/officeDocument/2006/relationships/image" Target="../media/image343.png"/><Relationship Id="rId61" Type="http://schemas.openxmlformats.org/officeDocument/2006/relationships/image" Target="../media/image247.png"/><Relationship Id="rId82" Type="http://schemas.openxmlformats.org/officeDocument/2006/relationships/image" Target="../media/image268.svg"/><Relationship Id="rId152" Type="http://schemas.openxmlformats.org/officeDocument/2006/relationships/image" Target="../media/image338.svg"/><Relationship Id="rId19" Type="http://schemas.openxmlformats.org/officeDocument/2006/relationships/image" Target="../media/image205.png"/><Relationship Id="rId14" Type="http://schemas.openxmlformats.org/officeDocument/2006/relationships/image" Target="../media/image200.svg"/><Relationship Id="rId30" Type="http://schemas.openxmlformats.org/officeDocument/2006/relationships/image" Target="../media/image216.svg"/><Relationship Id="rId35" Type="http://schemas.openxmlformats.org/officeDocument/2006/relationships/image" Target="../media/image221.png"/><Relationship Id="rId56" Type="http://schemas.openxmlformats.org/officeDocument/2006/relationships/image" Target="../media/image242.svg"/><Relationship Id="rId77" Type="http://schemas.openxmlformats.org/officeDocument/2006/relationships/image" Target="../media/image263.png"/><Relationship Id="rId100" Type="http://schemas.openxmlformats.org/officeDocument/2006/relationships/image" Target="../media/image286.svg"/><Relationship Id="rId105" Type="http://schemas.openxmlformats.org/officeDocument/2006/relationships/image" Target="../media/image291.png"/><Relationship Id="rId126" Type="http://schemas.openxmlformats.org/officeDocument/2006/relationships/image" Target="../media/image312.svg"/><Relationship Id="rId147" Type="http://schemas.openxmlformats.org/officeDocument/2006/relationships/image" Target="../media/image333.png"/><Relationship Id="rId8" Type="http://schemas.openxmlformats.org/officeDocument/2006/relationships/image" Target="../media/image194.png"/><Relationship Id="rId51" Type="http://schemas.openxmlformats.org/officeDocument/2006/relationships/image" Target="../media/image237.png"/><Relationship Id="rId72" Type="http://schemas.openxmlformats.org/officeDocument/2006/relationships/image" Target="../media/image258.svg"/><Relationship Id="rId93" Type="http://schemas.openxmlformats.org/officeDocument/2006/relationships/image" Target="../media/image279.png"/><Relationship Id="rId98" Type="http://schemas.openxmlformats.org/officeDocument/2006/relationships/image" Target="../media/image284.svg"/><Relationship Id="rId121" Type="http://schemas.openxmlformats.org/officeDocument/2006/relationships/image" Target="../media/image307.png"/><Relationship Id="rId142" Type="http://schemas.openxmlformats.org/officeDocument/2006/relationships/image" Target="../media/image328.svg"/><Relationship Id="rId3" Type="http://schemas.openxmlformats.org/officeDocument/2006/relationships/image" Target="../media/image346.svg"/><Relationship Id="rId25" Type="http://schemas.openxmlformats.org/officeDocument/2006/relationships/image" Target="../media/image211.png"/><Relationship Id="rId46" Type="http://schemas.openxmlformats.org/officeDocument/2006/relationships/image" Target="../media/image232.svg"/><Relationship Id="rId67" Type="http://schemas.openxmlformats.org/officeDocument/2006/relationships/image" Target="../media/image253.png"/><Relationship Id="rId116" Type="http://schemas.openxmlformats.org/officeDocument/2006/relationships/image" Target="../media/image302.svg"/><Relationship Id="rId137" Type="http://schemas.openxmlformats.org/officeDocument/2006/relationships/image" Target="../media/image323.png"/><Relationship Id="rId158" Type="http://schemas.openxmlformats.org/officeDocument/2006/relationships/image" Target="../media/image344.svg"/><Relationship Id="rId20" Type="http://schemas.openxmlformats.org/officeDocument/2006/relationships/image" Target="../media/image206.svg"/><Relationship Id="rId41" Type="http://schemas.openxmlformats.org/officeDocument/2006/relationships/image" Target="../media/image227.png"/><Relationship Id="rId62" Type="http://schemas.openxmlformats.org/officeDocument/2006/relationships/image" Target="../media/image248.svg"/><Relationship Id="rId83" Type="http://schemas.openxmlformats.org/officeDocument/2006/relationships/image" Target="../media/image269.png"/><Relationship Id="rId88" Type="http://schemas.openxmlformats.org/officeDocument/2006/relationships/image" Target="../media/image274.svg"/><Relationship Id="rId111" Type="http://schemas.openxmlformats.org/officeDocument/2006/relationships/image" Target="../media/image297.png"/><Relationship Id="rId132" Type="http://schemas.openxmlformats.org/officeDocument/2006/relationships/image" Target="../media/image318.svg"/><Relationship Id="rId153" Type="http://schemas.openxmlformats.org/officeDocument/2006/relationships/image" Target="../media/image339.png"/><Relationship Id="rId15" Type="http://schemas.openxmlformats.org/officeDocument/2006/relationships/image" Target="../media/image201.png"/><Relationship Id="rId36" Type="http://schemas.openxmlformats.org/officeDocument/2006/relationships/image" Target="../media/image222.svg"/><Relationship Id="rId57" Type="http://schemas.openxmlformats.org/officeDocument/2006/relationships/image" Target="../media/image243.png"/><Relationship Id="rId106" Type="http://schemas.openxmlformats.org/officeDocument/2006/relationships/image" Target="../media/image292.svg"/><Relationship Id="rId127" Type="http://schemas.openxmlformats.org/officeDocument/2006/relationships/image" Target="../media/image313.png"/><Relationship Id="rId10" Type="http://schemas.openxmlformats.org/officeDocument/2006/relationships/image" Target="../media/image196.svg"/><Relationship Id="rId31" Type="http://schemas.openxmlformats.org/officeDocument/2006/relationships/image" Target="../media/image217.png"/><Relationship Id="rId52" Type="http://schemas.openxmlformats.org/officeDocument/2006/relationships/image" Target="../media/image238.svg"/><Relationship Id="rId73" Type="http://schemas.openxmlformats.org/officeDocument/2006/relationships/image" Target="../media/image259.png"/><Relationship Id="rId78" Type="http://schemas.openxmlformats.org/officeDocument/2006/relationships/image" Target="../media/image264.svg"/><Relationship Id="rId94" Type="http://schemas.openxmlformats.org/officeDocument/2006/relationships/image" Target="../media/image280.svg"/><Relationship Id="rId99" Type="http://schemas.openxmlformats.org/officeDocument/2006/relationships/image" Target="../media/image285.png"/><Relationship Id="rId101" Type="http://schemas.openxmlformats.org/officeDocument/2006/relationships/image" Target="../media/image287.png"/><Relationship Id="rId122" Type="http://schemas.openxmlformats.org/officeDocument/2006/relationships/image" Target="../media/image308.svg"/><Relationship Id="rId143" Type="http://schemas.openxmlformats.org/officeDocument/2006/relationships/image" Target="../media/image329.png"/><Relationship Id="rId148" Type="http://schemas.openxmlformats.org/officeDocument/2006/relationships/image" Target="../media/image334.svg"/><Relationship Id="rId4" Type="http://schemas.openxmlformats.org/officeDocument/2006/relationships/image" Target="../media/image353.png"/><Relationship Id="rId9" Type="http://schemas.openxmlformats.org/officeDocument/2006/relationships/image" Target="../media/image195.png"/><Relationship Id="rId26" Type="http://schemas.openxmlformats.org/officeDocument/2006/relationships/image" Target="../media/image212.svg"/><Relationship Id="rId47" Type="http://schemas.openxmlformats.org/officeDocument/2006/relationships/image" Target="../media/image233.png"/><Relationship Id="rId68" Type="http://schemas.openxmlformats.org/officeDocument/2006/relationships/image" Target="../media/image254.svg"/><Relationship Id="rId89" Type="http://schemas.openxmlformats.org/officeDocument/2006/relationships/image" Target="../media/image275.png"/><Relationship Id="rId112" Type="http://schemas.openxmlformats.org/officeDocument/2006/relationships/image" Target="../media/image298.svg"/><Relationship Id="rId133" Type="http://schemas.openxmlformats.org/officeDocument/2006/relationships/image" Target="../media/image319.png"/><Relationship Id="rId154" Type="http://schemas.openxmlformats.org/officeDocument/2006/relationships/image" Target="../media/image340.svg"/><Relationship Id="rId16" Type="http://schemas.openxmlformats.org/officeDocument/2006/relationships/image" Target="../media/image202.svg"/><Relationship Id="rId37" Type="http://schemas.openxmlformats.org/officeDocument/2006/relationships/image" Target="../media/image223.png"/><Relationship Id="rId58" Type="http://schemas.openxmlformats.org/officeDocument/2006/relationships/image" Target="../media/image244.svg"/><Relationship Id="rId79" Type="http://schemas.openxmlformats.org/officeDocument/2006/relationships/image" Target="../media/image265.png"/><Relationship Id="rId102" Type="http://schemas.openxmlformats.org/officeDocument/2006/relationships/image" Target="../media/image288.svg"/><Relationship Id="rId123" Type="http://schemas.openxmlformats.org/officeDocument/2006/relationships/image" Target="../media/image309.png"/><Relationship Id="rId144" Type="http://schemas.openxmlformats.org/officeDocument/2006/relationships/image" Target="../media/image330.svg"/><Relationship Id="rId90" Type="http://schemas.openxmlformats.org/officeDocument/2006/relationships/image" Target="../media/image276.svg"/><Relationship Id="rId27" Type="http://schemas.openxmlformats.org/officeDocument/2006/relationships/image" Target="../media/image213.png"/><Relationship Id="rId48" Type="http://schemas.openxmlformats.org/officeDocument/2006/relationships/image" Target="../media/image234.svg"/><Relationship Id="rId69" Type="http://schemas.openxmlformats.org/officeDocument/2006/relationships/image" Target="../media/image255.png"/><Relationship Id="rId113" Type="http://schemas.openxmlformats.org/officeDocument/2006/relationships/image" Target="../media/image299.png"/><Relationship Id="rId134" Type="http://schemas.openxmlformats.org/officeDocument/2006/relationships/image" Target="../media/image320.sv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svg"/><Relationship Id="rId21" Type="http://schemas.openxmlformats.org/officeDocument/2006/relationships/image" Target="../media/image212.svg"/><Relationship Id="rId42" Type="http://schemas.openxmlformats.org/officeDocument/2006/relationships/image" Target="../media/image233.png"/><Relationship Id="rId63" Type="http://schemas.openxmlformats.org/officeDocument/2006/relationships/image" Target="../media/image254.svg"/><Relationship Id="rId84" Type="http://schemas.openxmlformats.org/officeDocument/2006/relationships/image" Target="../media/image275.png"/><Relationship Id="rId138" Type="http://schemas.openxmlformats.org/officeDocument/2006/relationships/image" Target="../media/image329.png"/><Relationship Id="rId107" Type="http://schemas.openxmlformats.org/officeDocument/2006/relationships/image" Target="../media/image298.svg"/><Relationship Id="rId11" Type="http://schemas.openxmlformats.org/officeDocument/2006/relationships/image" Target="../media/image202.svg"/><Relationship Id="rId32" Type="http://schemas.openxmlformats.org/officeDocument/2006/relationships/image" Target="../media/image223.png"/><Relationship Id="rId53" Type="http://schemas.openxmlformats.org/officeDocument/2006/relationships/image" Target="../media/image244.svg"/><Relationship Id="rId74" Type="http://schemas.openxmlformats.org/officeDocument/2006/relationships/image" Target="../media/image265.png"/><Relationship Id="rId128" Type="http://schemas.openxmlformats.org/officeDocument/2006/relationships/image" Target="../media/image319.png"/><Relationship Id="rId149" Type="http://schemas.openxmlformats.org/officeDocument/2006/relationships/image" Target="../media/image340.svg"/><Relationship Id="rId5" Type="http://schemas.openxmlformats.org/officeDocument/2006/relationships/image" Target="../media/image196.svg"/><Relationship Id="rId95" Type="http://schemas.openxmlformats.org/officeDocument/2006/relationships/image" Target="../media/image286.svg"/><Relationship Id="rId22" Type="http://schemas.openxmlformats.org/officeDocument/2006/relationships/image" Target="../media/image213.png"/><Relationship Id="rId27" Type="http://schemas.openxmlformats.org/officeDocument/2006/relationships/image" Target="../media/image218.svg"/><Relationship Id="rId43" Type="http://schemas.openxmlformats.org/officeDocument/2006/relationships/image" Target="../media/image234.svg"/><Relationship Id="rId48" Type="http://schemas.openxmlformats.org/officeDocument/2006/relationships/image" Target="../media/image239.png"/><Relationship Id="rId64" Type="http://schemas.openxmlformats.org/officeDocument/2006/relationships/image" Target="../media/image255.png"/><Relationship Id="rId69" Type="http://schemas.openxmlformats.org/officeDocument/2006/relationships/image" Target="../media/image260.svg"/><Relationship Id="rId113" Type="http://schemas.openxmlformats.org/officeDocument/2006/relationships/image" Target="../media/image304.svg"/><Relationship Id="rId118" Type="http://schemas.openxmlformats.org/officeDocument/2006/relationships/image" Target="../media/image309.png"/><Relationship Id="rId134" Type="http://schemas.openxmlformats.org/officeDocument/2006/relationships/image" Target="../media/image325.png"/><Relationship Id="rId139" Type="http://schemas.openxmlformats.org/officeDocument/2006/relationships/image" Target="../media/image330.svg"/><Relationship Id="rId80" Type="http://schemas.openxmlformats.org/officeDocument/2006/relationships/image" Target="../media/image271.png"/><Relationship Id="rId85" Type="http://schemas.openxmlformats.org/officeDocument/2006/relationships/image" Target="../media/image276.svg"/><Relationship Id="rId150" Type="http://schemas.openxmlformats.org/officeDocument/2006/relationships/image" Target="../media/image341.png"/><Relationship Id="rId12" Type="http://schemas.openxmlformats.org/officeDocument/2006/relationships/image" Target="../media/image203.png"/><Relationship Id="rId17" Type="http://schemas.openxmlformats.org/officeDocument/2006/relationships/image" Target="../media/image208.svg"/><Relationship Id="rId33" Type="http://schemas.openxmlformats.org/officeDocument/2006/relationships/image" Target="../media/image224.svg"/><Relationship Id="rId38" Type="http://schemas.openxmlformats.org/officeDocument/2006/relationships/image" Target="../media/image229.png"/><Relationship Id="rId59" Type="http://schemas.openxmlformats.org/officeDocument/2006/relationships/image" Target="../media/image250.svg"/><Relationship Id="rId103" Type="http://schemas.openxmlformats.org/officeDocument/2006/relationships/image" Target="../media/image294.svg"/><Relationship Id="rId108" Type="http://schemas.openxmlformats.org/officeDocument/2006/relationships/image" Target="../media/image299.png"/><Relationship Id="rId124" Type="http://schemas.openxmlformats.org/officeDocument/2006/relationships/image" Target="../media/image315.png"/><Relationship Id="rId129" Type="http://schemas.openxmlformats.org/officeDocument/2006/relationships/image" Target="../media/image320.svg"/><Relationship Id="rId54" Type="http://schemas.openxmlformats.org/officeDocument/2006/relationships/image" Target="../media/image245.png"/><Relationship Id="rId70" Type="http://schemas.openxmlformats.org/officeDocument/2006/relationships/image" Target="../media/image261.png"/><Relationship Id="rId75" Type="http://schemas.openxmlformats.org/officeDocument/2006/relationships/image" Target="../media/image266.svg"/><Relationship Id="rId91" Type="http://schemas.openxmlformats.org/officeDocument/2006/relationships/image" Target="../media/image282.svg"/><Relationship Id="rId96" Type="http://schemas.openxmlformats.org/officeDocument/2006/relationships/image" Target="../media/image287.png"/><Relationship Id="rId140" Type="http://schemas.openxmlformats.org/officeDocument/2006/relationships/image" Target="../media/image331.png"/><Relationship Id="rId145" Type="http://schemas.openxmlformats.org/officeDocument/2006/relationships/image" Target="../media/image3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23" Type="http://schemas.openxmlformats.org/officeDocument/2006/relationships/image" Target="../media/image214.svg"/><Relationship Id="rId28" Type="http://schemas.openxmlformats.org/officeDocument/2006/relationships/image" Target="../media/image219.png"/><Relationship Id="rId49" Type="http://schemas.openxmlformats.org/officeDocument/2006/relationships/image" Target="../media/image240.svg"/><Relationship Id="rId114" Type="http://schemas.openxmlformats.org/officeDocument/2006/relationships/image" Target="../media/image305.png"/><Relationship Id="rId119" Type="http://schemas.openxmlformats.org/officeDocument/2006/relationships/image" Target="../media/image310.svg"/><Relationship Id="rId44" Type="http://schemas.openxmlformats.org/officeDocument/2006/relationships/image" Target="../media/image235.png"/><Relationship Id="rId60" Type="http://schemas.openxmlformats.org/officeDocument/2006/relationships/image" Target="../media/image251.png"/><Relationship Id="rId65" Type="http://schemas.openxmlformats.org/officeDocument/2006/relationships/image" Target="../media/image256.svg"/><Relationship Id="rId81" Type="http://schemas.openxmlformats.org/officeDocument/2006/relationships/image" Target="../media/image272.svg"/><Relationship Id="rId86" Type="http://schemas.openxmlformats.org/officeDocument/2006/relationships/image" Target="../media/image277.png"/><Relationship Id="rId130" Type="http://schemas.openxmlformats.org/officeDocument/2006/relationships/image" Target="../media/image321.png"/><Relationship Id="rId135" Type="http://schemas.openxmlformats.org/officeDocument/2006/relationships/image" Target="../media/image326.svg"/><Relationship Id="rId151" Type="http://schemas.openxmlformats.org/officeDocument/2006/relationships/image" Target="../media/image342.svg"/><Relationship Id="rId13" Type="http://schemas.openxmlformats.org/officeDocument/2006/relationships/image" Target="../media/image204.svg"/><Relationship Id="rId18" Type="http://schemas.openxmlformats.org/officeDocument/2006/relationships/image" Target="../media/image209.png"/><Relationship Id="rId39" Type="http://schemas.openxmlformats.org/officeDocument/2006/relationships/image" Target="../media/image230.svg"/><Relationship Id="rId109" Type="http://schemas.openxmlformats.org/officeDocument/2006/relationships/image" Target="../media/image300.sv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svg"/><Relationship Id="rId76" Type="http://schemas.openxmlformats.org/officeDocument/2006/relationships/image" Target="../media/image267.png"/><Relationship Id="rId97" Type="http://schemas.openxmlformats.org/officeDocument/2006/relationships/image" Target="../media/image288.svg"/><Relationship Id="rId104" Type="http://schemas.openxmlformats.org/officeDocument/2006/relationships/image" Target="../media/image295.png"/><Relationship Id="rId120" Type="http://schemas.openxmlformats.org/officeDocument/2006/relationships/image" Target="../media/image311.png"/><Relationship Id="rId125" Type="http://schemas.openxmlformats.org/officeDocument/2006/relationships/image" Target="../media/image316.svg"/><Relationship Id="rId141" Type="http://schemas.openxmlformats.org/officeDocument/2006/relationships/image" Target="../media/image332.svg"/><Relationship Id="rId146" Type="http://schemas.openxmlformats.org/officeDocument/2006/relationships/image" Target="../media/image337.png"/><Relationship Id="rId7" Type="http://schemas.openxmlformats.org/officeDocument/2006/relationships/image" Target="../media/image198.svg"/><Relationship Id="rId71" Type="http://schemas.openxmlformats.org/officeDocument/2006/relationships/image" Target="../media/image262.svg"/><Relationship Id="rId92" Type="http://schemas.openxmlformats.org/officeDocument/2006/relationships/image" Target="../media/image283.png"/><Relationship Id="rId2" Type="http://schemas.openxmlformats.org/officeDocument/2006/relationships/image" Target="../media/image39.png"/><Relationship Id="rId29" Type="http://schemas.openxmlformats.org/officeDocument/2006/relationships/image" Target="../media/image220.svg"/><Relationship Id="rId24" Type="http://schemas.openxmlformats.org/officeDocument/2006/relationships/image" Target="../media/image215.png"/><Relationship Id="rId40" Type="http://schemas.openxmlformats.org/officeDocument/2006/relationships/image" Target="../media/image231.png"/><Relationship Id="rId45" Type="http://schemas.openxmlformats.org/officeDocument/2006/relationships/image" Target="../media/image236.svg"/><Relationship Id="rId66" Type="http://schemas.openxmlformats.org/officeDocument/2006/relationships/image" Target="../media/image257.png"/><Relationship Id="rId87" Type="http://schemas.openxmlformats.org/officeDocument/2006/relationships/image" Target="../media/image278.svg"/><Relationship Id="rId110" Type="http://schemas.openxmlformats.org/officeDocument/2006/relationships/image" Target="../media/image301.png"/><Relationship Id="rId115" Type="http://schemas.openxmlformats.org/officeDocument/2006/relationships/image" Target="../media/image306.svg"/><Relationship Id="rId131" Type="http://schemas.openxmlformats.org/officeDocument/2006/relationships/image" Target="../media/image322.svg"/><Relationship Id="rId136" Type="http://schemas.openxmlformats.org/officeDocument/2006/relationships/image" Target="../media/image327.png"/><Relationship Id="rId61" Type="http://schemas.openxmlformats.org/officeDocument/2006/relationships/image" Target="../media/image252.svg"/><Relationship Id="rId82" Type="http://schemas.openxmlformats.org/officeDocument/2006/relationships/image" Target="../media/image273.png"/><Relationship Id="rId152" Type="http://schemas.openxmlformats.org/officeDocument/2006/relationships/image" Target="../media/image343.png"/><Relationship Id="rId19" Type="http://schemas.openxmlformats.org/officeDocument/2006/relationships/image" Target="../media/image210.svg"/><Relationship Id="rId14" Type="http://schemas.openxmlformats.org/officeDocument/2006/relationships/image" Target="../media/image205.png"/><Relationship Id="rId30" Type="http://schemas.openxmlformats.org/officeDocument/2006/relationships/image" Target="../media/image221.png"/><Relationship Id="rId35" Type="http://schemas.openxmlformats.org/officeDocument/2006/relationships/image" Target="../media/image226.svg"/><Relationship Id="rId56" Type="http://schemas.openxmlformats.org/officeDocument/2006/relationships/image" Target="../media/image247.png"/><Relationship Id="rId77" Type="http://schemas.openxmlformats.org/officeDocument/2006/relationships/image" Target="../media/image268.svg"/><Relationship Id="rId100" Type="http://schemas.openxmlformats.org/officeDocument/2006/relationships/image" Target="../media/image291.png"/><Relationship Id="rId105" Type="http://schemas.openxmlformats.org/officeDocument/2006/relationships/image" Target="../media/image296.svg"/><Relationship Id="rId126" Type="http://schemas.openxmlformats.org/officeDocument/2006/relationships/image" Target="../media/image317.png"/><Relationship Id="rId147" Type="http://schemas.openxmlformats.org/officeDocument/2006/relationships/image" Target="../media/image338.svg"/><Relationship Id="rId8" Type="http://schemas.openxmlformats.org/officeDocument/2006/relationships/image" Target="../media/image199.png"/><Relationship Id="rId51" Type="http://schemas.openxmlformats.org/officeDocument/2006/relationships/image" Target="../media/image242.svg"/><Relationship Id="rId72" Type="http://schemas.openxmlformats.org/officeDocument/2006/relationships/image" Target="../media/image263.png"/><Relationship Id="rId93" Type="http://schemas.openxmlformats.org/officeDocument/2006/relationships/image" Target="../media/image284.svg"/><Relationship Id="rId98" Type="http://schemas.openxmlformats.org/officeDocument/2006/relationships/image" Target="../media/image289.png"/><Relationship Id="rId121" Type="http://schemas.openxmlformats.org/officeDocument/2006/relationships/image" Target="../media/image312.svg"/><Relationship Id="rId142" Type="http://schemas.openxmlformats.org/officeDocument/2006/relationships/image" Target="../media/image333.png"/><Relationship Id="rId3" Type="http://schemas.openxmlformats.org/officeDocument/2006/relationships/image" Target="../media/image194.png"/><Relationship Id="rId25" Type="http://schemas.openxmlformats.org/officeDocument/2006/relationships/image" Target="../media/image216.svg"/><Relationship Id="rId46" Type="http://schemas.openxmlformats.org/officeDocument/2006/relationships/image" Target="../media/image237.png"/><Relationship Id="rId67" Type="http://schemas.openxmlformats.org/officeDocument/2006/relationships/image" Target="../media/image258.svg"/><Relationship Id="rId116" Type="http://schemas.openxmlformats.org/officeDocument/2006/relationships/image" Target="../media/image307.png"/><Relationship Id="rId137" Type="http://schemas.openxmlformats.org/officeDocument/2006/relationships/image" Target="../media/image328.svg"/><Relationship Id="rId20" Type="http://schemas.openxmlformats.org/officeDocument/2006/relationships/image" Target="../media/image211.png"/><Relationship Id="rId41" Type="http://schemas.openxmlformats.org/officeDocument/2006/relationships/image" Target="../media/image232.svg"/><Relationship Id="rId62" Type="http://schemas.openxmlformats.org/officeDocument/2006/relationships/image" Target="../media/image253.png"/><Relationship Id="rId83" Type="http://schemas.openxmlformats.org/officeDocument/2006/relationships/image" Target="../media/image274.svg"/><Relationship Id="rId88" Type="http://schemas.openxmlformats.org/officeDocument/2006/relationships/image" Target="../media/image279.png"/><Relationship Id="rId111" Type="http://schemas.openxmlformats.org/officeDocument/2006/relationships/image" Target="../media/image302.svg"/><Relationship Id="rId132" Type="http://schemas.openxmlformats.org/officeDocument/2006/relationships/image" Target="../media/image323.png"/><Relationship Id="rId153" Type="http://schemas.openxmlformats.org/officeDocument/2006/relationships/image" Target="../media/image344.svg"/><Relationship Id="rId15" Type="http://schemas.openxmlformats.org/officeDocument/2006/relationships/image" Target="../media/image206.svg"/><Relationship Id="rId36" Type="http://schemas.openxmlformats.org/officeDocument/2006/relationships/image" Target="../media/image227.png"/><Relationship Id="rId57" Type="http://schemas.openxmlformats.org/officeDocument/2006/relationships/image" Target="../media/image248.svg"/><Relationship Id="rId106" Type="http://schemas.openxmlformats.org/officeDocument/2006/relationships/image" Target="../media/image297.png"/><Relationship Id="rId127" Type="http://schemas.openxmlformats.org/officeDocument/2006/relationships/image" Target="../media/image318.svg"/><Relationship Id="rId10" Type="http://schemas.openxmlformats.org/officeDocument/2006/relationships/image" Target="../media/image201.png"/><Relationship Id="rId31" Type="http://schemas.openxmlformats.org/officeDocument/2006/relationships/image" Target="../media/image222.svg"/><Relationship Id="rId52" Type="http://schemas.openxmlformats.org/officeDocument/2006/relationships/image" Target="../media/image243.png"/><Relationship Id="rId73" Type="http://schemas.openxmlformats.org/officeDocument/2006/relationships/image" Target="../media/image264.svg"/><Relationship Id="rId78" Type="http://schemas.openxmlformats.org/officeDocument/2006/relationships/image" Target="../media/image269.png"/><Relationship Id="rId94" Type="http://schemas.openxmlformats.org/officeDocument/2006/relationships/image" Target="../media/image285.png"/><Relationship Id="rId99" Type="http://schemas.openxmlformats.org/officeDocument/2006/relationships/image" Target="../media/image290.svg"/><Relationship Id="rId101" Type="http://schemas.openxmlformats.org/officeDocument/2006/relationships/image" Target="../media/image292.svg"/><Relationship Id="rId122" Type="http://schemas.openxmlformats.org/officeDocument/2006/relationships/image" Target="../media/image313.png"/><Relationship Id="rId143" Type="http://schemas.openxmlformats.org/officeDocument/2006/relationships/image" Target="../media/image334.svg"/><Relationship Id="rId148" Type="http://schemas.openxmlformats.org/officeDocument/2006/relationships/image" Target="../media/image339.png"/><Relationship Id="rId4" Type="http://schemas.openxmlformats.org/officeDocument/2006/relationships/image" Target="../media/image195.png"/><Relationship Id="rId9" Type="http://schemas.openxmlformats.org/officeDocument/2006/relationships/image" Target="../media/image200.svg"/><Relationship Id="rId26" Type="http://schemas.openxmlformats.org/officeDocument/2006/relationships/image" Target="../media/image217.png"/><Relationship Id="rId47" Type="http://schemas.openxmlformats.org/officeDocument/2006/relationships/image" Target="../media/image238.svg"/><Relationship Id="rId68" Type="http://schemas.openxmlformats.org/officeDocument/2006/relationships/image" Target="../media/image259.png"/><Relationship Id="rId89" Type="http://schemas.openxmlformats.org/officeDocument/2006/relationships/image" Target="../media/image280.svg"/><Relationship Id="rId112" Type="http://schemas.openxmlformats.org/officeDocument/2006/relationships/image" Target="../media/image303.png"/><Relationship Id="rId133" Type="http://schemas.openxmlformats.org/officeDocument/2006/relationships/image" Target="../media/image324.svg"/><Relationship Id="rId154" Type="http://schemas.openxmlformats.org/officeDocument/2006/relationships/image" Target="../media/image364.emf"/><Relationship Id="rId16" Type="http://schemas.openxmlformats.org/officeDocument/2006/relationships/image" Target="../media/image207.png"/><Relationship Id="rId37" Type="http://schemas.openxmlformats.org/officeDocument/2006/relationships/image" Target="../media/image228.svg"/><Relationship Id="rId58" Type="http://schemas.openxmlformats.org/officeDocument/2006/relationships/image" Target="../media/image249.png"/><Relationship Id="rId79" Type="http://schemas.openxmlformats.org/officeDocument/2006/relationships/image" Target="../media/image270.svg"/><Relationship Id="rId102" Type="http://schemas.openxmlformats.org/officeDocument/2006/relationships/image" Target="../media/image293.png"/><Relationship Id="rId123" Type="http://schemas.openxmlformats.org/officeDocument/2006/relationships/image" Target="../media/image314.svg"/><Relationship Id="rId144" Type="http://schemas.openxmlformats.org/officeDocument/2006/relationships/image" Target="../media/image335.png"/><Relationship Id="rId90" Type="http://schemas.openxmlformats.org/officeDocument/2006/relationships/image" Target="../media/image2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svg"/><Relationship Id="rId3" Type="http://schemas.openxmlformats.org/officeDocument/2006/relationships/image" Target="../media/image365.png"/><Relationship Id="rId7" Type="http://schemas.openxmlformats.org/officeDocument/2006/relationships/image" Target="../media/image3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8.png"/><Relationship Id="rId5" Type="http://schemas.openxmlformats.org/officeDocument/2006/relationships/image" Target="../media/image367.svg"/><Relationship Id="rId4" Type="http://schemas.openxmlformats.org/officeDocument/2006/relationships/image" Target="../media/image36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55.png"/><Relationship Id="rId42" Type="http://schemas.openxmlformats.org/officeDocument/2006/relationships/image" Target="../media/image76.svg"/><Relationship Id="rId63" Type="http://schemas.openxmlformats.org/officeDocument/2006/relationships/image" Target="../media/image97.png"/><Relationship Id="rId84" Type="http://schemas.openxmlformats.org/officeDocument/2006/relationships/image" Target="../media/image118.svg"/><Relationship Id="rId138" Type="http://schemas.openxmlformats.org/officeDocument/2006/relationships/image" Target="../media/image172.svg"/><Relationship Id="rId107" Type="http://schemas.openxmlformats.org/officeDocument/2006/relationships/image" Target="../media/image141.png"/><Relationship Id="rId11" Type="http://schemas.openxmlformats.org/officeDocument/2006/relationships/image" Target="../media/image45.png"/><Relationship Id="rId32" Type="http://schemas.openxmlformats.org/officeDocument/2006/relationships/image" Target="../media/image66.svg"/><Relationship Id="rId53" Type="http://schemas.openxmlformats.org/officeDocument/2006/relationships/image" Target="../media/image87.png"/><Relationship Id="rId74" Type="http://schemas.openxmlformats.org/officeDocument/2006/relationships/image" Target="../media/image108.svg"/><Relationship Id="rId128" Type="http://schemas.openxmlformats.org/officeDocument/2006/relationships/image" Target="../media/image162.svg"/><Relationship Id="rId149" Type="http://schemas.openxmlformats.org/officeDocument/2006/relationships/image" Target="../media/image183.png"/><Relationship Id="rId5" Type="http://schemas.openxmlformats.org/officeDocument/2006/relationships/image" Target="../media/image39.png"/><Relationship Id="rId95" Type="http://schemas.openxmlformats.org/officeDocument/2006/relationships/image" Target="../media/image129.png"/><Relationship Id="rId22" Type="http://schemas.openxmlformats.org/officeDocument/2006/relationships/image" Target="../media/image56.svg"/><Relationship Id="rId43" Type="http://schemas.openxmlformats.org/officeDocument/2006/relationships/image" Target="../media/image77.png"/><Relationship Id="rId64" Type="http://schemas.openxmlformats.org/officeDocument/2006/relationships/image" Target="../media/image98.svg"/><Relationship Id="rId118" Type="http://schemas.openxmlformats.org/officeDocument/2006/relationships/image" Target="../media/image152.svg"/><Relationship Id="rId139" Type="http://schemas.openxmlformats.org/officeDocument/2006/relationships/image" Target="../media/image173.png"/><Relationship Id="rId80" Type="http://schemas.openxmlformats.org/officeDocument/2006/relationships/image" Target="../media/image114.svg"/><Relationship Id="rId85" Type="http://schemas.openxmlformats.org/officeDocument/2006/relationships/image" Target="../media/image119.png"/><Relationship Id="rId150" Type="http://schemas.openxmlformats.org/officeDocument/2006/relationships/image" Target="../media/image184.svg"/><Relationship Id="rId155" Type="http://schemas.openxmlformats.org/officeDocument/2006/relationships/image" Target="../media/image189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33" Type="http://schemas.openxmlformats.org/officeDocument/2006/relationships/image" Target="../media/image67.png"/><Relationship Id="rId38" Type="http://schemas.openxmlformats.org/officeDocument/2006/relationships/image" Target="../media/image72.svg"/><Relationship Id="rId59" Type="http://schemas.openxmlformats.org/officeDocument/2006/relationships/image" Target="../media/image93.png"/><Relationship Id="rId103" Type="http://schemas.openxmlformats.org/officeDocument/2006/relationships/image" Target="../media/image137.png"/><Relationship Id="rId108" Type="http://schemas.openxmlformats.org/officeDocument/2006/relationships/image" Target="../media/image142.svg"/><Relationship Id="rId124" Type="http://schemas.openxmlformats.org/officeDocument/2006/relationships/image" Target="../media/image158.svg"/><Relationship Id="rId129" Type="http://schemas.openxmlformats.org/officeDocument/2006/relationships/image" Target="../media/image163.png"/><Relationship Id="rId54" Type="http://schemas.openxmlformats.org/officeDocument/2006/relationships/image" Target="../media/image88.svg"/><Relationship Id="rId70" Type="http://schemas.openxmlformats.org/officeDocument/2006/relationships/image" Target="../media/image104.svg"/><Relationship Id="rId75" Type="http://schemas.openxmlformats.org/officeDocument/2006/relationships/image" Target="../media/image109.png"/><Relationship Id="rId91" Type="http://schemas.openxmlformats.org/officeDocument/2006/relationships/image" Target="../media/image125.png"/><Relationship Id="rId96" Type="http://schemas.openxmlformats.org/officeDocument/2006/relationships/image" Target="../media/image130.svg"/><Relationship Id="rId140" Type="http://schemas.openxmlformats.org/officeDocument/2006/relationships/image" Target="../media/image174.svg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49" Type="http://schemas.openxmlformats.org/officeDocument/2006/relationships/image" Target="../media/image83.png"/><Relationship Id="rId114" Type="http://schemas.openxmlformats.org/officeDocument/2006/relationships/image" Target="../media/image148.svg"/><Relationship Id="rId119" Type="http://schemas.openxmlformats.org/officeDocument/2006/relationships/image" Target="../media/image153.png"/><Relationship Id="rId44" Type="http://schemas.openxmlformats.org/officeDocument/2006/relationships/image" Target="../media/image78.svg"/><Relationship Id="rId60" Type="http://schemas.openxmlformats.org/officeDocument/2006/relationships/image" Target="../media/image94.svg"/><Relationship Id="rId65" Type="http://schemas.openxmlformats.org/officeDocument/2006/relationships/image" Target="../media/image99.png"/><Relationship Id="rId81" Type="http://schemas.openxmlformats.org/officeDocument/2006/relationships/image" Target="../media/image115.png"/><Relationship Id="rId86" Type="http://schemas.openxmlformats.org/officeDocument/2006/relationships/image" Target="../media/image120.svg"/><Relationship Id="rId130" Type="http://schemas.openxmlformats.org/officeDocument/2006/relationships/image" Target="../media/image164.svg"/><Relationship Id="rId135" Type="http://schemas.openxmlformats.org/officeDocument/2006/relationships/image" Target="../media/image169.png"/><Relationship Id="rId151" Type="http://schemas.openxmlformats.org/officeDocument/2006/relationships/image" Target="../media/image185.png"/><Relationship Id="rId156" Type="http://schemas.openxmlformats.org/officeDocument/2006/relationships/image" Target="../media/image190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9" Type="http://schemas.openxmlformats.org/officeDocument/2006/relationships/image" Target="../media/image73.png"/><Relationship Id="rId109" Type="http://schemas.openxmlformats.org/officeDocument/2006/relationships/image" Target="../media/image143.png"/><Relationship Id="rId34" Type="http://schemas.openxmlformats.org/officeDocument/2006/relationships/image" Target="../media/image68.svg"/><Relationship Id="rId50" Type="http://schemas.openxmlformats.org/officeDocument/2006/relationships/image" Target="../media/image84.svg"/><Relationship Id="rId55" Type="http://schemas.openxmlformats.org/officeDocument/2006/relationships/image" Target="../media/image89.png"/><Relationship Id="rId76" Type="http://schemas.openxmlformats.org/officeDocument/2006/relationships/image" Target="../media/image110.svg"/><Relationship Id="rId97" Type="http://schemas.openxmlformats.org/officeDocument/2006/relationships/image" Target="../media/image131.png"/><Relationship Id="rId104" Type="http://schemas.openxmlformats.org/officeDocument/2006/relationships/image" Target="../media/image138.svg"/><Relationship Id="rId120" Type="http://schemas.openxmlformats.org/officeDocument/2006/relationships/image" Target="../media/image154.svg"/><Relationship Id="rId125" Type="http://schemas.openxmlformats.org/officeDocument/2006/relationships/image" Target="../media/image159.png"/><Relationship Id="rId141" Type="http://schemas.openxmlformats.org/officeDocument/2006/relationships/image" Target="../media/image175.png"/><Relationship Id="rId146" Type="http://schemas.openxmlformats.org/officeDocument/2006/relationships/image" Target="../media/image180.svg"/><Relationship Id="rId7" Type="http://schemas.openxmlformats.org/officeDocument/2006/relationships/image" Target="../media/image41.png"/><Relationship Id="rId71" Type="http://schemas.openxmlformats.org/officeDocument/2006/relationships/image" Target="../media/image105.png"/><Relationship Id="rId92" Type="http://schemas.openxmlformats.org/officeDocument/2006/relationships/image" Target="../media/image126.sv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63.png"/><Relationship Id="rId24" Type="http://schemas.openxmlformats.org/officeDocument/2006/relationships/image" Target="../media/image58.svg"/><Relationship Id="rId40" Type="http://schemas.openxmlformats.org/officeDocument/2006/relationships/image" Target="../media/image74.svg"/><Relationship Id="rId45" Type="http://schemas.openxmlformats.org/officeDocument/2006/relationships/image" Target="../media/image79.png"/><Relationship Id="rId66" Type="http://schemas.openxmlformats.org/officeDocument/2006/relationships/image" Target="../media/image100.svg"/><Relationship Id="rId87" Type="http://schemas.openxmlformats.org/officeDocument/2006/relationships/image" Target="../media/image121.png"/><Relationship Id="rId110" Type="http://schemas.openxmlformats.org/officeDocument/2006/relationships/image" Target="../media/image144.svg"/><Relationship Id="rId115" Type="http://schemas.openxmlformats.org/officeDocument/2006/relationships/image" Target="../media/image149.png"/><Relationship Id="rId131" Type="http://schemas.openxmlformats.org/officeDocument/2006/relationships/image" Target="../media/image165.png"/><Relationship Id="rId136" Type="http://schemas.openxmlformats.org/officeDocument/2006/relationships/image" Target="../media/image170.svg"/><Relationship Id="rId157" Type="http://schemas.openxmlformats.org/officeDocument/2006/relationships/image" Target="../media/image191.png"/><Relationship Id="rId61" Type="http://schemas.openxmlformats.org/officeDocument/2006/relationships/image" Target="../media/image95.png"/><Relationship Id="rId82" Type="http://schemas.openxmlformats.org/officeDocument/2006/relationships/image" Target="../media/image116.svg"/><Relationship Id="rId152" Type="http://schemas.openxmlformats.org/officeDocument/2006/relationships/image" Target="../media/image186.svg"/><Relationship Id="rId19" Type="http://schemas.openxmlformats.org/officeDocument/2006/relationships/image" Target="../media/image53.png"/><Relationship Id="rId14" Type="http://schemas.openxmlformats.org/officeDocument/2006/relationships/image" Target="../media/image48.sv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56" Type="http://schemas.openxmlformats.org/officeDocument/2006/relationships/image" Target="../media/image90.svg"/><Relationship Id="rId77" Type="http://schemas.openxmlformats.org/officeDocument/2006/relationships/image" Target="../media/image111.png"/><Relationship Id="rId100" Type="http://schemas.openxmlformats.org/officeDocument/2006/relationships/image" Target="../media/image134.svg"/><Relationship Id="rId105" Type="http://schemas.openxmlformats.org/officeDocument/2006/relationships/image" Target="../media/image139.png"/><Relationship Id="rId126" Type="http://schemas.openxmlformats.org/officeDocument/2006/relationships/image" Target="../media/image160.svg"/><Relationship Id="rId147" Type="http://schemas.openxmlformats.org/officeDocument/2006/relationships/image" Target="../media/image181.png"/><Relationship Id="rId8" Type="http://schemas.openxmlformats.org/officeDocument/2006/relationships/image" Target="../media/image42.svg"/><Relationship Id="rId51" Type="http://schemas.openxmlformats.org/officeDocument/2006/relationships/image" Target="../media/image85.png"/><Relationship Id="rId72" Type="http://schemas.openxmlformats.org/officeDocument/2006/relationships/image" Target="../media/image106.svg"/><Relationship Id="rId93" Type="http://schemas.openxmlformats.org/officeDocument/2006/relationships/image" Target="../media/image127.png"/><Relationship Id="rId98" Type="http://schemas.openxmlformats.org/officeDocument/2006/relationships/image" Target="../media/image132.svg"/><Relationship Id="rId121" Type="http://schemas.openxmlformats.org/officeDocument/2006/relationships/image" Target="../media/image155.png"/><Relationship Id="rId142" Type="http://schemas.openxmlformats.org/officeDocument/2006/relationships/image" Target="../media/image176.svg"/><Relationship Id="rId3" Type="http://schemas.openxmlformats.org/officeDocument/2006/relationships/image" Target="../media/image37.png"/><Relationship Id="rId25" Type="http://schemas.openxmlformats.org/officeDocument/2006/relationships/image" Target="../media/image59.png"/><Relationship Id="rId46" Type="http://schemas.openxmlformats.org/officeDocument/2006/relationships/image" Target="../media/image80.svg"/><Relationship Id="rId67" Type="http://schemas.openxmlformats.org/officeDocument/2006/relationships/image" Target="../media/image101.png"/><Relationship Id="rId116" Type="http://schemas.openxmlformats.org/officeDocument/2006/relationships/image" Target="../media/image150.svg"/><Relationship Id="rId137" Type="http://schemas.openxmlformats.org/officeDocument/2006/relationships/image" Target="../media/image171.png"/><Relationship Id="rId158" Type="http://schemas.openxmlformats.org/officeDocument/2006/relationships/image" Target="../media/image192.svg"/><Relationship Id="rId20" Type="http://schemas.openxmlformats.org/officeDocument/2006/relationships/image" Target="../media/image54.svg"/><Relationship Id="rId41" Type="http://schemas.openxmlformats.org/officeDocument/2006/relationships/image" Target="../media/image75.png"/><Relationship Id="rId62" Type="http://schemas.openxmlformats.org/officeDocument/2006/relationships/image" Target="../media/image96.svg"/><Relationship Id="rId83" Type="http://schemas.openxmlformats.org/officeDocument/2006/relationships/image" Target="../media/image117.png"/><Relationship Id="rId88" Type="http://schemas.openxmlformats.org/officeDocument/2006/relationships/image" Target="../media/image122.svg"/><Relationship Id="rId111" Type="http://schemas.openxmlformats.org/officeDocument/2006/relationships/image" Target="../media/image145.png"/><Relationship Id="rId132" Type="http://schemas.openxmlformats.org/officeDocument/2006/relationships/image" Target="../media/image166.svg"/><Relationship Id="rId153" Type="http://schemas.openxmlformats.org/officeDocument/2006/relationships/image" Target="../media/image187.png"/><Relationship Id="rId15" Type="http://schemas.openxmlformats.org/officeDocument/2006/relationships/image" Target="../media/image49.png"/><Relationship Id="rId36" Type="http://schemas.openxmlformats.org/officeDocument/2006/relationships/image" Target="../media/image70.svg"/><Relationship Id="rId57" Type="http://schemas.openxmlformats.org/officeDocument/2006/relationships/image" Target="../media/image91.png"/><Relationship Id="rId106" Type="http://schemas.openxmlformats.org/officeDocument/2006/relationships/image" Target="../media/image140.svg"/><Relationship Id="rId127" Type="http://schemas.openxmlformats.org/officeDocument/2006/relationships/image" Target="../media/image161.png"/><Relationship Id="rId10" Type="http://schemas.openxmlformats.org/officeDocument/2006/relationships/image" Target="../media/image44.svg"/><Relationship Id="rId31" Type="http://schemas.openxmlformats.org/officeDocument/2006/relationships/image" Target="../media/image65.png"/><Relationship Id="rId52" Type="http://schemas.openxmlformats.org/officeDocument/2006/relationships/image" Target="../media/image86.svg"/><Relationship Id="rId73" Type="http://schemas.openxmlformats.org/officeDocument/2006/relationships/image" Target="../media/image107.png"/><Relationship Id="rId78" Type="http://schemas.openxmlformats.org/officeDocument/2006/relationships/image" Target="../media/image112.svg"/><Relationship Id="rId94" Type="http://schemas.openxmlformats.org/officeDocument/2006/relationships/image" Target="../media/image128.svg"/><Relationship Id="rId99" Type="http://schemas.openxmlformats.org/officeDocument/2006/relationships/image" Target="../media/image133.png"/><Relationship Id="rId101" Type="http://schemas.openxmlformats.org/officeDocument/2006/relationships/image" Target="../media/image135.png"/><Relationship Id="rId122" Type="http://schemas.openxmlformats.org/officeDocument/2006/relationships/image" Target="../media/image156.svg"/><Relationship Id="rId143" Type="http://schemas.openxmlformats.org/officeDocument/2006/relationships/image" Target="../media/image177.png"/><Relationship Id="rId148" Type="http://schemas.openxmlformats.org/officeDocument/2006/relationships/image" Target="../media/image182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26" Type="http://schemas.openxmlformats.org/officeDocument/2006/relationships/image" Target="../media/image60.svg"/><Relationship Id="rId47" Type="http://schemas.openxmlformats.org/officeDocument/2006/relationships/image" Target="../media/image81.png"/><Relationship Id="rId68" Type="http://schemas.openxmlformats.org/officeDocument/2006/relationships/image" Target="../media/image102.svg"/><Relationship Id="rId89" Type="http://schemas.openxmlformats.org/officeDocument/2006/relationships/image" Target="../media/image123.png"/><Relationship Id="rId112" Type="http://schemas.openxmlformats.org/officeDocument/2006/relationships/image" Target="../media/image146.svg"/><Relationship Id="rId133" Type="http://schemas.openxmlformats.org/officeDocument/2006/relationships/image" Target="../media/image167.png"/><Relationship Id="rId154" Type="http://schemas.openxmlformats.org/officeDocument/2006/relationships/image" Target="../media/image188.svg"/><Relationship Id="rId16" Type="http://schemas.openxmlformats.org/officeDocument/2006/relationships/image" Target="../media/image50.svg"/><Relationship Id="rId37" Type="http://schemas.openxmlformats.org/officeDocument/2006/relationships/image" Target="../media/image71.png"/><Relationship Id="rId58" Type="http://schemas.openxmlformats.org/officeDocument/2006/relationships/image" Target="../media/image92.svg"/><Relationship Id="rId79" Type="http://schemas.openxmlformats.org/officeDocument/2006/relationships/image" Target="../media/image113.png"/><Relationship Id="rId102" Type="http://schemas.openxmlformats.org/officeDocument/2006/relationships/image" Target="../media/image136.svg"/><Relationship Id="rId123" Type="http://schemas.openxmlformats.org/officeDocument/2006/relationships/image" Target="../media/image157.png"/><Relationship Id="rId144" Type="http://schemas.openxmlformats.org/officeDocument/2006/relationships/image" Target="../media/image178.svg"/><Relationship Id="rId90" Type="http://schemas.openxmlformats.org/officeDocument/2006/relationships/image" Target="../media/image124.svg"/><Relationship Id="rId27" Type="http://schemas.openxmlformats.org/officeDocument/2006/relationships/image" Target="../media/image61.png"/><Relationship Id="rId48" Type="http://schemas.openxmlformats.org/officeDocument/2006/relationships/image" Target="../media/image82.svg"/><Relationship Id="rId69" Type="http://schemas.openxmlformats.org/officeDocument/2006/relationships/image" Target="../media/image103.png"/><Relationship Id="rId113" Type="http://schemas.openxmlformats.org/officeDocument/2006/relationships/image" Target="../media/image147.png"/><Relationship Id="rId134" Type="http://schemas.openxmlformats.org/officeDocument/2006/relationships/image" Target="../media/image168.sv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11.png"/><Relationship Id="rId42" Type="http://schemas.openxmlformats.org/officeDocument/2006/relationships/image" Target="../media/image232.svg"/><Relationship Id="rId63" Type="http://schemas.openxmlformats.org/officeDocument/2006/relationships/image" Target="../media/image253.png"/><Relationship Id="rId84" Type="http://schemas.openxmlformats.org/officeDocument/2006/relationships/image" Target="../media/image274.svg"/><Relationship Id="rId138" Type="http://schemas.openxmlformats.org/officeDocument/2006/relationships/image" Target="../media/image328.svg"/><Relationship Id="rId107" Type="http://schemas.openxmlformats.org/officeDocument/2006/relationships/image" Target="../media/image297.png"/><Relationship Id="rId11" Type="http://schemas.openxmlformats.org/officeDocument/2006/relationships/image" Target="../media/image201.png"/><Relationship Id="rId32" Type="http://schemas.openxmlformats.org/officeDocument/2006/relationships/image" Target="../media/image222.svg"/><Relationship Id="rId53" Type="http://schemas.openxmlformats.org/officeDocument/2006/relationships/image" Target="../media/image243.png"/><Relationship Id="rId74" Type="http://schemas.openxmlformats.org/officeDocument/2006/relationships/image" Target="../media/image264.svg"/><Relationship Id="rId128" Type="http://schemas.openxmlformats.org/officeDocument/2006/relationships/image" Target="../media/image318.svg"/><Relationship Id="rId149" Type="http://schemas.openxmlformats.org/officeDocument/2006/relationships/image" Target="../media/image339.png"/><Relationship Id="rId5" Type="http://schemas.openxmlformats.org/officeDocument/2006/relationships/image" Target="../media/image195.png"/><Relationship Id="rId95" Type="http://schemas.openxmlformats.org/officeDocument/2006/relationships/image" Target="../media/image285.png"/><Relationship Id="rId22" Type="http://schemas.openxmlformats.org/officeDocument/2006/relationships/image" Target="../media/image212.svg"/><Relationship Id="rId27" Type="http://schemas.openxmlformats.org/officeDocument/2006/relationships/image" Target="../media/image217.png"/><Relationship Id="rId43" Type="http://schemas.openxmlformats.org/officeDocument/2006/relationships/image" Target="../media/image233.png"/><Relationship Id="rId48" Type="http://schemas.openxmlformats.org/officeDocument/2006/relationships/image" Target="../media/image238.svg"/><Relationship Id="rId64" Type="http://schemas.openxmlformats.org/officeDocument/2006/relationships/image" Target="../media/image254.svg"/><Relationship Id="rId69" Type="http://schemas.openxmlformats.org/officeDocument/2006/relationships/image" Target="../media/image259.png"/><Relationship Id="rId113" Type="http://schemas.openxmlformats.org/officeDocument/2006/relationships/image" Target="../media/image303.png"/><Relationship Id="rId118" Type="http://schemas.openxmlformats.org/officeDocument/2006/relationships/image" Target="../media/image308.svg"/><Relationship Id="rId134" Type="http://schemas.openxmlformats.org/officeDocument/2006/relationships/image" Target="../media/image324.svg"/><Relationship Id="rId139" Type="http://schemas.openxmlformats.org/officeDocument/2006/relationships/image" Target="../media/image329.png"/><Relationship Id="rId80" Type="http://schemas.openxmlformats.org/officeDocument/2006/relationships/image" Target="../media/image270.svg"/><Relationship Id="rId85" Type="http://schemas.openxmlformats.org/officeDocument/2006/relationships/image" Target="../media/image275.png"/><Relationship Id="rId150" Type="http://schemas.openxmlformats.org/officeDocument/2006/relationships/image" Target="../media/image340.svg"/><Relationship Id="rId155" Type="http://schemas.openxmlformats.org/officeDocument/2006/relationships/image" Target="../media/image39.png"/><Relationship Id="rId12" Type="http://schemas.openxmlformats.org/officeDocument/2006/relationships/image" Target="../media/image202.svg"/><Relationship Id="rId17" Type="http://schemas.openxmlformats.org/officeDocument/2006/relationships/image" Target="../media/image207.png"/><Relationship Id="rId33" Type="http://schemas.openxmlformats.org/officeDocument/2006/relationships/image" Target="../media/image223.png"/><Relationship Id="rId38" Type="http://schemas.openxmlformats.org/officeDocument/2006/relationships/image" Target="../media/image228.svg"/><Relationship Id="rId59" Type="http://schemas.openxmlformats.org/officeDocument/2006/relationships/image" Target="../media/image249.png"/><Relationship Id="rId103" Type="http://schemas.openxmlformats.org/officeDocument/2006/relationships/image" Target="../media/image293.png"/><Relationship Id="rId108" Type="http://schemas.openxmlformats.org/officeDocument/2006/relationships/image" Target="../media/image298.svg"/><Relationship Id="rId124" Type="http://schemas.openxmlformats.org/officeDocument/2006/relationships/image" Target="../media/image314.svg"/><Relationship Id="rId129" Type="http://schemas.openxmlformats.org/officeDocument/2006/relationships/image" Target="../media/image319.png"/><Relationship Id="rId54" Type="http://schemas.openxmlformats.org/officeDocument/2006/relationships/image" Target="../media/image244.svg"/><Relationship Id="rId70" Type="http://schemas.openxmlformats.org/officeDocument/2006/relationships/image" Target="../media/image260.svg"/><Relationship Id="rId75" Type="http://schemas.openxmlformats.org/officeDocument/2006/relationships/image" Target="../media/image265.png"/><Relationship Id="rId91" Type="http://schemas.openxmlformats.org/officeDocument/2006/relationships/image" Target="../media/image281.png"/><Relationship Id="rId96" Type="http://schemas.openxmlformats.org/officeDocument/2006/relationships/image" Target="../media/image286.svg"/><Relationship Id="rId140" Type="http://schemas.openxmlformats.org/officeDocument/2006/relationships/image" Target="../media/image330.svg"/><Relationship Id="rId145" Type="http://schemas.openxmlformats.org/officeDocument/2006/relationships/image" Target="../media/image3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svg"/><Relationship Id="rId23" Type="http://schemas.openxmlformats.org/officeDocument/2006/relationships/image" Target="../media/image213.png"/><Relationship Id="rId28" Type="http://schemas.openxmlformats.org/officeDocument/2006/relationships/image" Target="../media/image218.svg"/><Relationship Id="rId49" Type="http://schemas.openxmlformats.org/officeDocument/2006/relationships/image" Target="../media/image239.png"/><Relationship Id="rId114" Type="http://schemas.openxmlformats.org/officeDocument/2006/relationships/image" Target="../media/image304.svg"/><Relationship Id="rId119" Type="http://schemas.openxmlformats.org/officeDocument/2006/relationships/image" Target="../media/image309.png"/><Relationship Id="rId44" Type="http://schemas.openxmlformats.org/officeDocument/2006/relationships/image" Target="../media/image234.svg"/><Relationship Id="rId60" Type="http://schemas.openxmlformats.org/officeDocument/2006/relationships/image" Target="../media/image250.svg"/><Relationship Id="rId65" Type="http://schemas.openxmlformats.org/officeDocument/2006/relationships/image" Target="../media/image255.png"/><Relationship Id="rId81" Type="http://schemas.openxmlformats.org/officeDocument/2006/relationships/image" Target="../media/image271.png"/><Relationship Id="rId86" Type="http://schemas.openxmlformats.org/officeDocument/2006/relationships/image" Target="../media/image276.svg"/><Relationship Id="rId130" Type="http://schemas.openxmlformats.org/officeDocument/2006/relationships/image" Target="../media/image320.svg"/><Relationship Id="rId135" Type="http://schemas.openxmlformats.org/officeDocument/2006/relationships/image" Target="../media/image325.png"/><Relationship Id="rId151" Type="http://schemas.openxmlformats.org/officeDocument/2006/relationships/image" Target="../media/image341.png"/><Relationship Id="rId13" Type="http://schemas.openxmlformats.org/officeDocument/2006/relationships/image" Target="../media/image203.png"/><Relationship Id="rId18" Type="http://schemas.openxmlformats.org/officeDocument/2006/relationships/image" Target="../media/image208.svg"/><Relationship Id="rId39" Type="http://schemas.openxmlformats.org/officeDocument/2006/relationships/image" Target="../media/image229.png"/><Relationship Id="rId109" Type="http://schemas.openxmlformats.org/officeDocument/2006/relationships/image" Target="../media/image299.png"/><Relationship Id="rId34" Type="http://schemas.openxmlformats.org/officeDocument/2006/relationships/image" Target="../media/image224.svg"/><Relationship Id="rId50" Type="http://schemas.openxmlformats.org/officeDocument/2006/relationships/image" Target="../media/image240.svg"/><Relationship Id="rId55" Type="http://schemas.openxmlformats.org/officeDocument/2006/relationships/image" Target="../media/image245.png"/><Relationship Id="rId76" Type="http://schemas.openxmlformats.org/officeDocument/2006/relationships/image" Target="../media/image266.svg"/><Relationship Id="rId97" Type="http://schemas.openxmlformats.org/officeDocument/2006/relationships/image" Target="../media/image287.png"/><Relationship Id="rId104" Type="http://schemas.openxmlformats.org/officeDocument/2006/relationships/image" Target="../media/image294.svg"/><Relationship Id="rId120" Type="http://schemas.openxmlformats.org/officeDocument/2006/relationships/image" Target="../media/image310.svg"/><Relationship Id="rId125" Type="http://schemas.openxmlformats.org/officeDocument/2006/relationships/image" Target="../media/image315.png"/><Relationship Id="rId141" Type="http://schemas.openxmlformats.org/officeDocument/2006/relationships/image" Target="../media/image331.png"/><Relationship Id="rId146" Type="http://schemas.openxmlformats.org/officeDocument/2006/relationships/image" Target="../media/image336.svg"/><Relationship Id="rId7" Type="http://schemas.openxmlformats.org/officeDocument/2006/relationships/image" Target="../media/image197.png"/><Relationship Id="rId71" Type="http://schemas.openxmlformats.org/officeDocument/2006/relationships/image" Target="../media/image261.png"/><Relationship Id="rId92" Type="http://schemas.openxmlformats.org/officeDocument/2006/relationships/image" Target="../media/image282.sv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19.png"/><Relationship Id="rId24" Type="http://schemas.openxmlformats.org/officeDocument/2006/relationships/image" Target="../media/image214.svg"/><Relationship Id="rId40" Type="http://schemas.openxmlformats.org/officeDocument/2006/relationships/image" Target="../media/image230.svg"/><Relationship Id="rId45" Type="http://schemas.openxmlformats.org/officeDocument/2006/relationships/image" Target="../media/image235.png"/><Relationship Id="rId66" Type="http://schemas.openxmlformats.org/officeDocument/2006/relationships/image" Target="../media/image256.svg"/><Relationship Id="rId87" Type="http://schemas.openxmlformats.org/officeDocument/2006/relationships/image" Target="../media/image277.png"/><Relationship Id="rId110" Type="http://schemas.openxmlformats.org/officeDocument/2006/relationships/image" Target="../media/image300.svg"/><Relationship Id="rId115" Type="http://schemas.openxmlformats.org/officeDocument/2006/relationships/image" Target="../media/image305.png"/><Relationship Id="rId131" Type="http://schemas.openxmlformats.org/officeDocument/2006/relationships/image" Target="../media/image321.png"/><Relationship Id="rId136" Type="http://schemas.openxmlformats.org/officeDocument/2006/relationships/image" Target="../media/image326.svg"/><Relationship Id="rId61" Type="http://schemas.openxmlformats.org/officeDocument/2006/relationships/image" Target="../media/image251.png"/><Relationship Id="rId82" Type="http://schemas.openxmlformats.org/officeDocument/2006/relationships/image" Target="../media/image272.svg"/><Relationship Id="rId152" Type="http://schemas.openxmlformats.org/officeDocument/2006/relationships/image" Target="../media/image342.svg"/><Relationship Id="rId19" Type="http://schemas.openxmlformats.org/officeDocument/2006/relationships/image" Target="../media/image209.png"/><Relationship Id="rId14" Type="http://schemas.openxmlformats.org/officeDocument/2006/relationships/image" Target="../media/image204.svg"/><Relationship Id="rId30" Type="http://schemas.openxmlformats.org/officeDocument/2006/relationships/image" Target="../media/image220.svg"/><Relationship Id="rId35" Type="http://schemas.openxmlformats.org/officeDocument/2006/relationships/image" Target="../media/image225.png"/><Relationship Id="rId56" Type="http://schemas.openxmlformats.org/officeDocument/2006/relationships/image" Target="../media/image246.svg"/><Relationship Id="rId77" Type="http://schemas.openxmlformats.org/officeDocument/2006/relationships/image" Target="../media/image267.png"/><Relationship Id="rId100" Type="http://schemas.openxmlformats.org/officeDocument/2006/relationships/image" Target="../media/image290.svg"/><Relationship Id="rId105" Type="http://schemas.openxmlformats.org/officeDocument/2006/relationships/image" Target="../media/image295.png"/><Relationship Id="rId126" Type="http://schemas.openxmlformats.org/officeDocument/2006/relationships/image" Target="../media/image316.svg"/><Relationship Id="rId147" Type="http://schemas.openxmlformats.org/officeDocument/2006/relationships/image" Target="../media/image337.png"/><Relationship Id="rId8" Type="http://schemas.openxmlformats.org/officeDocument/2006/relationships/image" Target="../media/image198.svg"/><Relationship Id="rId51" Type="http://schemas.openxmlformats.org/officeDocument/2006/relationships/image" Target="../media/image241.png"/><Relationship Id="rId72" Type="http://schemas.openxmlformats.org/officeDocument/2006/relationships/image" Target="../media/image262.svg"/><Relationship Id="rId93" Type="http://schemas.openxmlformats.org/officeDocument/2006/relationships/image" Target="../media/image283.png"/><Relationship Id="rId98" Type="http://schemas.openxmlformats.org/officeDocument/2006/relationships/image" Target="../media/image288.svg"/><Relationship Id="rId121" Type="http://schemas.openxmlformats.org/officeDocument/2006/relationships/image" Target="../media/image311.png"/><Relationship Id="rId142" Type="http://schemas.openxmlformats.org/officeDocument/2006/relationships/image" Target="../media/image332.svg"/><Relationship Id="rId3" Type="http://schemas.openxmlformats.org/officeDocument/2006/relationships/image" Target="../media/image193.png"/><Relationship Id="rId25" Type="http://schemas.openxmlformats.org/officeDocument/2006/relationships/image" Target="../media/image215.png"/><Relationship Id="rId46" Type="http://schemas.openxmlformats.org/officeDocument/2006/relationships/image" Target="../media/image236.svg"/><Relationship Id="rId67" Type="http://schemas.openxmlformats.org/officeDocument/2006/relationships/image" Target="../media/image257.png"/><Relationship Id="rId116" Type="http://schemas.openxmlformats.org/officeDocument/2006/relationships/image" Target="../media/image306.svg"/><Relationship Id="rId137" Type="http://schemas.openxmlformats.org/officeDocument/2006/relationships/image" Target="../media/image327.png"/><Relationship Id="rId20" Type="http://schemas.openxmlformats.org/officeDocument/2006/relationships/image" Target="../media/image210.svg"/><Relationship Id="rId41" Type="http://schemas.openxmlformats.org/officeDocument/2006/relationships/image" Target="../media/image231.png"/><Relationship Id="rId62" Type="http://schemas.openxmlformats.org/officeDocument/2006/relationships/image" Target="../media/image252.svg"/><Relationship Id="rId83" Type="http://schemas.openxmlformats.org/officeDocument/2006/relationships/image" Target="../media/image273.png"/><Relationship Id="rId88" Type="http://schemas.openxmlformats.org/officeDocument/2006/relationships/image" Target="../media/image278.svg"/><Relationship Id="rId111" Type="http://schemas.openxmlformats.org/officeDocument/2006/relationships/image" Target="../media/image301.png"/><Relationship Id="rId132" Type="http://schemas.openxmlformats.org/officeDocument/2006/relationships/image" Target="../media/image322.svg"/><Relationship Id="rId153" Type="http://schemas.openxmlformats.org/officeDocument/2006/relationships/image" Target="../media/image343.png"/><Relationship Id="rId15" Type="http://schemas.openxmlformats.org/officeDocument/2006/relationships/image" Target="../media/image205.png"/><Relationship Id="rId36" Type="http://schemas.openxmlformats.org/officeDocument/2006/relationships/image" Target="../media/image226.svg"/><Relationship Id="rId57" Type="http://schemas.openxmlformats.org/officeDocument/2006/relationships/image" Target="../media/image247.png"/><Relationship Id="rId106" Type="http://schemas.openxmlformats.org/officeDocument/2006/relationships/image" Target="../media/image296.svg"/><Relationship Id="rId127" Type="http://schemas.openxmlformats.org/officeDocument/2006/relationships/image" Target="../media/image317.png"/><Relationship Id="rId10" Type="http://schemas.openxmlformats.org/officeDocument/2006/relationships/image" Target="../media/image200.svg"/><Relationship Id="rId31" Type="http://schemas.openxmlformats.org/officeDocument/2006/relationships/image" Target="../media/image221.png"/><Relationship Id="rId52" Type="http://schemas.openxmlformats.org/officeDocument/2006/relationships/image" Target="../media/image242.svg"/><Relationship Id="rId73" Type="http://schemas.openxmlformats.org/officeDocument/2006/relationships/image" Target="../media/image263.png"/><Relationship Id="rId78" Type="http://schemas.openxmlformats.org/officeDocument/2006/relationships/image" Target="../media/image268.svg"/><Relationship Id="rId94" Type="http://schemas.openxmlformats.org/officeDocument/2006/relationships/image" Target="../media/image284.svg"/><Relationship Id="rId99" Type="http://schemas.openxmlformats.org/officeDocument/2006/relationships/image" Target="../media/image289.png"/><Relationship Id="rId101" Type="http://schemas.openxmlformats.org/officeDocument/2006/relationships/image" Target="../media/image291.png"/><Relationship Id="rId122" Type="http://schemas.openxmlformats.org/officeDocument/2006/relationships/image" Target="../media/image312.svg"/><Relationship Id="rId143" Type="http://schemas.openxmlformats.org/officeDocument/2006/relationships/image" Target="../media/image333.png"/><Relationship Id="rId148" Type="http://schemas.openxmlformats.org/officeDocument/2006/relationships/image" Target="../media/image338.sv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26" Type="http://schemas.openxmlformats.org/officeDocument/2006/relationships/image" Target="../media/image216.svg"/><Relationship Id="rId47" Type="http://schemas.openxmlformats.org/officeDocument/2006/relationships/image" Target="../media/image237.png"/><Relationship Id="rId68" Type="http://schemas.openxmlformats.org/officeDocument/2006/relationships/image" Target="../media/image258.svg"/><Relationship Id="rId89" Type="http://schemas.openxmlformats.org/officeDocument/2006/relationships/image" Target="../media/image279.png"/><Relationship Id="rId112" Type="http://schemas.openxmlformats.org/officeDocument/2006/relationships/image" Target="../media/image302.svg"/><Relationship Id="rId133" Type="http://schemas.openxmlformats.org/officeDocument/2006/relationships/image" Target="../media/image323.png"/><Relationship Id="rId154" Type="http://schemas.openxmlformats.org/officeDocument/2006/relationships/image" Target="../media/image344.svg"/><Relationship Id="rId16" Type="http://schemas.openxmlformats.org/officeDocument/2006/relationships/image" Target="../media/image206.svg"/><Relationship Id="rId37" Type="http://schemas.openxmlformats.org/officeDocument/2006/relationships/image" Target="../media/image227.png"/><Relationship Id="rId58" Type="http://schemas.openxmlformats.org/officeDocument/2006/relationships/image" Target="../media/image248.svg"/><Relationship Id="rId79" Type="http://schemas.openxmlformats.org/officeDocument/2006/relationships/image" Target="../media/image269.png"/><Relationship Id="rId102" Type="http://schemas.openxmlformats.org/officeDocument/2006/relationships/image" Target="../media/image292.svg"/><Relationship Id="rId123" Type="http://schemas.openxmlformats.org/officeDocument/2006/relationships/image" Target="../media/image313.png"/><Relationship Id="rId144" Type="http://schemas.openxmlformats.org/officeDocument/2006/relationships/image" Target="../media/image334.svg"/><Relationship Id="rId90" Type="http://schemas.openxmlformats.org/officeDocument/2006/relationships/image" Target="../media/image280.sv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.svg"/><Relationship Id="rId21" Type="http://schemas.openxmlformats.org/officeDocument/2006/relationships/image" Target="../media/image200.svg"/><Relationship Id="rId42" Type="http://schemas.openxmlformats.org/officeDocument/2006/relationships/image" Target="../media/image221.png"/><Relationship Id="rId63" Type="http://schemas.openxmlformats.org/officeDocument/2006/relationships/image" Target="../media/image242.svg"/><Relationship Id="rId84" Type="http://schemas.openxmlformats.org/officeDocument/2006/relationships/image" Target="../media/image263.png"/><Relationship Id="rId138" Type="http://schemas.openxmlformats.org/officeDocument/2006/relationships/image" Target="../media/image317.png"/><Relationship Id="rId159" Type="http://schemas.openxmlformats.org/officeDocument/2006/relationships/image" Target="../media/image338.svg"/><Relationship Id="rId107" Type="http://schemas.openxmlformats.org/officeDocument/2006/relationships/image" Target="../media/image286.svg"/><Relationship Id="rId11" Type="http://schemas.openxmlformats.org/officeDocument/2006/relationships/image" Target="../media/image353.png"/><Relationship Id="rId32" Type="http://schemas.openxmlformats.org/officeDocument/2006/relationships/image" Target="../media/image211.png"/><Relationship Id="rId53" Type="http://schemas.openxmlformats.org/officeDocument/2006/relationships/image" Target="../media/image232.svg"/><Relationship Id="rId74" Type="http://schemas.openxmlformats.org/officeDocument/2006/relationships/image" Target="../media/image253.png"/><Relationship Id="rId128" Type="http://schemas.openxmlformats.org/officeDocument/2006/relationships/image" Target="../media/image307.png"/><Relationship Id="rId149" Type="http://schemas.openxmlformats.org/officeDocument/2006/relationships/image" Target="../media/image328.svg"/><Relationship Id="rId5" Type="http://schemas.openxmlformats.org/officeDocument/2006/relationships/image" Target="../media/image347.png"/><Relationship Id="rId95" Type="http://schemas.openxmlformats.org/officeDocument/2006/relationships/image" Target="../media/image274.svg"/><Relationship Id="rId160" Type="http://schemas.openxmlformats.org/officeDocument/2006/relationships/image" Target="../media/image339.png"/><Relationship Id="rId22" Type="http://schemas.openxmlformats.org/officeDocument/2006/relationships/image" Target="../media/image201.png"/><Relationship Id="rId43" Type="http://schemas.openxmlformats.org/officeDocument/2006/relationships/image" Target="../media/image222.svg"/><Relationship Id="rId64" Type="http://schemas.openxmlformats.org/officeDocument/2006/relationships/image" Target="../media/image243.png"/><Relationship Id="rId118" Type="http://schemas.openxmlformats.org/officeDocument/2006/relationships/image" Target="../media/image297.png"/><Relationship Id="rId139" Type="http://schemas.openxmlformats.org/officeDocument/2006/relationships/image" Target="../media/image318.svg"/><Relationship Id="rId85" Type="http://schemas.openxmlformats.org/officeDocument/2006/relationships/image" Target="../media/image264.svg"/><Relationship Id="rId150" Type="http://schemas.openxmlformats.org/officeDocument/2006/relationships/image" Target="../media/image329.png"/><Relationship Id="rId12" Type="http://schemas.openxmlformats.org/officeDocument/2006/relationships/image" Target="../media/image354.svg"/><Relationship Id="rId17" Type="http://schemas.openxmlformats.org/officeDocument/2006/relationships/image" Target="../media/image196.svg"/><Relationship Id="rId33" Type="http://schemas.openxmlformats.org/officeDocument/2006/relationships/image" Target="../media/image212.svg"/><Relationship Id="rId38" Type="http://schemas.openxmlformats.org/officeDocument/2006/relationships/image" Target="../media/image217.png"/><Relationship Id="rId59" Type="http://schemas.openxmlformats.org/officeDocument/2006/relationships/image" Target="../media/image238.svg"/><Relationship Id="rId103" Type="http://schemas.openxmlformats.org/officeDocument/2006/relationships/image" Target="../media/image282.svg"/><Relationship Id="rId108" Type="http://schemas.openxmlformats.org/officeDocument/2006/relationships/image" Target="../media/image287.png"/><Relationship Id="rId124" Type="http://schemas.openxmlformats.org/officeDocument/2006/relationships/image" Target="../media/image303.png"/><Relationship Id="rId129" Type="http://schemas.openxmlformats.org/officeDocument/2006/relationships/image" Target="../media/image308.svg"/><Relationship Id="rId54" Type="http://schemas.openxmlformats.org/officeDocument/2006/relationships/image" Target="../media/image233.png"/><Relationship Id="rId70" Type="http://schemas.openxmlformats.org/officeDocument/2006/relationships/image" Target="../media/image249.png"/><Relationship Id="rId75" Type="http://schemas.openxmlformats.org/officeDocument/2006/relationships/image" Target="../media/image254.svg"/><Relationship Id="rId91" Type="http://schemas.openxmlformats.org/officeDocument/2006/relationships/image" Target="../media/image270.svg"/><Relationship Id="rId96" Type="http://schemas.openxmlformats.org/officeDocument/2006/relationships/image" Target="../media/image275.png"/><Relationship Id="rId140" Type="http://schemas.openxmlformats.org/officeDocument/2006/relationships/image" Target="../media/image319.png"/><Relationship Id="rId145" Type="http://schemas.openxmlformats.org/officeDocument/2006/relationships/image" Target="../media/image324.svg"/><Relationship Id="rId161" Type="http://schemas.openxmlformats.org/officeDocument/2006/relationships/image" Target="../media/image340.svg"/><Relationship Id="rId16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8.svg"/><Relationship Id="rId23" Type="http://schemas.openxmlformats.org/officeDocument/2006/relationships/image" Target="../media/image202.svg"/><Relationship Id="rId28" Type="http://schemas.openxmlformats.org/officeDocument/2006/relationships/image" Target="../media/image207.png"/><Relationship Id="rId49" Type="http://schemas.openxmlformats.org/officeDocument/2006/relationships/image" Target="../media/image228.svg"/><Relationship Id="rId114" Type="http://schemas.openxmlformats.org/officeDocument/2006/relationships/image" Target="../media/image293.png"/><Relationship Id="rId119" Type="http://schemas.openxmlformats.org/officeDocument/2006/relationships/image" Target="../media/image298.svg"/><Relationship Id="rId44" Type="http://schemas.openxmlformats.org/officeDocument/2006/relationships/image" Target="../media/image223.png"/><Relationship Id="rId60" Type="http://schemas.openxmlformats.org/officeDocument/2006/relationships/image" Target="../media/image239.png"/><Relationship Id="rId65" Type="http://schemas.openxmlformats.org/officeDocument/2006/relationships/image" Target="../media/image244.svg"/><Relationship Id="rId81" Type="http://schemas.openxmlformats.org/officeDocument/2006/relationships/image" Target="../media/image260.svg"/><Relationship Id="rId86" Type="http://schemas.openxmlformats.org/officeDocument/2006/relationships/image" Target="../media/image265.png"/><Relationship Id="rId130" Type="http://schemas.openxmlformats.org/officeDocument/2006/relationships/image" Target="../media/image309.png"/><Relationship Id="rId135" Type="http://schemas.openxmlformats.org/officeDocument/2006/relationships/image" Target="../media/image314.svg"/><Relationship Id="rId151" Type="http://schemas.openxmlformats.org/officeDocument/2006/relationships/image" Target="../media/image330.svg"/><Relationship Id="rId156" Type="http://schemas.openxmlformats.org/officeDocument/2006/relationships/image" Target="../media/image335.png"/><Relationship Id="rId13" Type="http://schemas.openxmlformats.org/officeDocument/2006/relationships/image" Target="../media/image355.png"/><Relationship Id="rId18" Type="http://schemas.openxmlformats.org/officeDocument/2006/relationships/image" Target="../media/image197.png"/><Relationship Id="rId39" Type="http://schemas.openxmlformats.org/officeDocument/2006/relationships/image" Target="../media/image218.svg"/><Relationship Id="rId109" Type="http://schemas.openxmlformats.org/officeDocument/2006/relationships/image" Target="../media/image288.sv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svg"/><Relationship Id="rId76" Type="http://schemas.openxmlformats.org/officeDocument/2006/relationships/image" Target="../media/image255.png"/><Relationship Id="rId97" Type="http://schemas.openxmlformats.org/officeDocument/2006/relationships/image" Target="../media/image276.svg"/><Relationship Id="rId104" Type="http://schemas.openxmlformats.org/officeDocument/2006/relationships/image" Target="../media/image283.png"/><Relationship Id="rId120" Type="http://schemas.openxmlformats.org/officeDocument/2006/relationships/image" Target="../media/image299.png"/><Relationship Id="rId125" Type="http://schemas.openxmlformats.org/officeDocument/2006/relationships/image" Target="../media/image304.svg"/><Relationship Id="rId141" Type="http://schemas.openxmlformats.org/officeDocument/2006/relationships/image" Target="../media/image320.svg"/><Relationship Id="rId146" Type="http://schemas.openxmlformats.org/officeDocument/2006/relationships/image" Target="../media/image325.png"/><Relationship Id="rId7" Type="http://schemas.openxmlformats.org/officeDocument/2006/relationships/image" Target="../media/image349.png"/><Relationship Id="rId71" Type="http://schemas.openxmlformats.org/officeDocument/2006/relationships/image" Target="../media/image250.svg"/><Relationship Id="rId92" Type="http://schemas.openxmlformats.org/officeDocument/2006/relationships/image" Target="../media/image271.png"/><Relationship Id="rId162" Type="http://schemas.openxmlformats.org/officeDocument/2006/relationships/image" Target="../media/image341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08.svg"/><Relationship Id="rId24" Type="http://schemas.openxmlformats.org/officeDocument/2006/relationships/image" Target="../media/image203.png"/><Relationship Id="rId40" Type="http://schemas.openxmlformats.org/officeDocument/2006/relationships/image" Target="../media/image219.png"/><Relationship Id="rId45" Type="http://schemas.openxmlformats.org/officeDocument/2006/relationships/image" Target="../media/image224.svg"/><Relationship Id="rId66" Type="http://schemas.openxmlformats.org/officeDocument/2006/relationships/image" Target="../media/image245.png"/><Relationship Id="rId87" Type="http://schemas.openxmlformats.org/officeDocument/2006/relationships/image" Target="../media/image266.svg"/><Relationship Id="rId110" Type="http://schemas.openxmlformats.org/officeDocument/2006/relationships/image" Target="../media/image289.png"/><Relationship Id="rId115" Type="http://schemas.openxmlformats.org/officeDocument/2006/relationships/image" Target="../media/image294.svg"/><Relationship Id="rId131" Type="http://schemas.openxmlformats.org/officeDocument/2006/relationships/image" Target="../media/image310.svg"/><Relationship Id="rId136" Type="http://schemas.openxmlformats.org/officeDocument/2006/relationships/image" Target="../media/image315.png"/><Relationship Id="rId157" Type="http://schemas.openxmlformats.org/officeDocument/2006/relationships/image" Target="../media/image336.svg"/><Relationship Id="rId61" Type="http://schemas.openxmlformats.org/officeDocument/2006/relationships/image" Target="../media/image240.svg"/><Relationship Id="rId82" Type="http://schemas.openxmlformats.org/officeDocument/2006/relationships/image" Target="../media/image261.png"/><Relationship Id="rId152" Type="http://schemas.openxmlformats.org/officeDocument/2006/relationships/image" Target="../media/image331.png"/><Relationship Id="rId19" Type="http://schemas.openxmlformats.org/officeDocument/2006/relationships/image" Target="../media/image198.svg"/><Relationship Id="rId14" Type="http://schemas.openxmlformats.org/officeDocument/2006/relationships/image" Target="../media/image356.svg"/><Relationship Id="rId30" Type="http://schemas.openxmlformats.org/officeDocument/2006/relationships/image" Target="../media/image209.png"/><Relationship Id="rId35" Type="http://schemas.openxmlformats.org/officeDocument/2006/relationships/image" Target="../media/image214.svg"/><Relationship Id="rId56" Type="http://schemas.openxmlformats.org/officeDocument/2006/relationships/image" Target="../media/image235.png"/><Relationship Id="rId77" Type="http://schemas.openxmlformats.org/officeDocument/2006/relationships/image" Target="../media/image256.svg"/><Relationship Id="rId100" Type="http://schemas.openxmlformats.org/officeDocument/2006/relationships/image" Target="../media/image279.png"/><Relationship Id="rId105" Type="http://schemas.openxmlformats.org/officeDocument/2006/relationships/image" Target="../media/image284.svg"/><Relationship Id="rId126" Type="http://schemas.openxmlformats.org/officeDocument/2006/relationships/image" Target="../media/image305.png"/><Relationship Id="rId147" Type="http://schemas.openxmlformats.org/officeDocument/2006/relationships/image" Target="../media/image326.svg"/><Relationship Id="rId8" Type="http://schemas.openxmlformats.org/officeDocument/2006/relationships/image" Target="../media/image350.svg"/><Relationship Id="rId51" Type="http://schemas.openxmlformats.org/officeDocument/2006/relationships/image" Target="../media/image230.svg"/><Relationship Id="rId72" Type="http://schemas.openxmlformats.org/officeDocument/2006/relationships/image" Target="../media/image251.png"/><Relationship Id="rId93" Type="http://schemas.openxmlformats.org/officeDocument/2006/relationships/image" Target="../media/image272.svg"/><Relationship Id="rId98" Type="http://schemas.openxmlformats.org/officeDocument/2006/relationships/image" Target="../media/image277.png"/><Relationship Id="rId121" Type="http://schemas.openxmlformats.org/officeDocument/2006/relationships/image" Target="../media/image300.svg"/><Relationship Id="rId142" Type="http://schemas.openxmlformats.org/officeDocument/2006/relationships/image" Target="../media/image321.png"/><Relationship Id="rId163" Type="http://schemas.openxmlformats.org/officeDocument/2006/relationships/image" Target="../media/image342.svg"/><Relationship Id="rId3" Type="http://schemas.openxmlformats.org/officeDocument/2006/relationships/image" Target="../media/image345.png"/><Relationship Id="rId25" Type="http://schemas.openxmlformats.org/officeDocument/2006/relationships/image" Target="../media/image204.svg"/><Relationship Id="rId46" Type="http://schemas.openxmlformats.org/officeDocument/2006/relationships/image" Target="../media/image225.png"/><Relationship Id="rId67" Type="http://schemas.openxmlformats.org/officeDocument/2006/relationships/image" Target="../media/image246.svg"/><Relationship Id="rId116" Type="http://schemas.openxmlformats.org/officeDocument/2006/relationships/image" Target="../media/image295.png"/><Relationship Id="rId137" Type="http://schemas.openxmlformats.org/officeDocument/2006/relationships/image" Target="../media/image316.svg"/><Relationship Id="rId158" Type="http://schemas.openxmlformats.org/officeDocument/2006/relationships/image" Target="../media/image337.png"/><Relationship Id="rId20" Type="http://schemas.openxmlformats.org/officeDocument/2006/relationships/image" Target="../media/image199.png"/><Relationship Id="rId41" Type="http://schemas.openxmlformats.org/officeDocument/2006/relationships/image" Target="../media/image220.svg"/><Relationship Id="rId62" Type="http://schemas.openxmlformats.org/officeDocument/2006/relationships/image" Target="../media/image241.png"/><Relationship Id="rId83" Type="http://schemas.openxmlformats.org/officeDocument/2006/relationships/image" Target="../media/image262.svg"/><Relationship Id="rId88" Type="http://schemas.openxmlformats.org/officeDocument/2006/relationships/image" Target="../media/image267.png"/><Relationship Id="rId111" Type="http://schemas.openxmlformats.org/officeDocument/2006/relationships/image" Target="../media/image290.svg"/><Relationship Id="rId132" Type="http://schemas.openxmlformats.org/officeDocument/2006/relationships/image" Target="../media/image311.png"/><Relationship Id="rId153" Type="http://schemas.openxmlformats.org/officeDocument/2006/relationships/image" Target="../media/image332.svg"/><Relationship Id="rId15" Type="http://schemas.openxmlformats.org/officeDocument/2006/relationships/image" Target="../media/image194.png"/><Relationship Id="rId36" Type="http://schemas.openxmlformats.org/officeDocument/2006/relationships/image" Target="../media/image215.png"/><Relationship Id="rId57" Type="http://schemas.openxmlformats.org/officeDocument/2006/relationships/image" Target="../media/image236.svg"/><Relationship Id="rId106" Type="http://schemas.openxmlformats.org/officeDocument/2006/relationships/image" Target="../media/image285.png"/><Relationship Id="rId127" Type="http://schemas.openxmlformats.org/officeDocument/2006/relationships/image" Target="../media/image306.svg"/><Relationship Id="rId10" Type="http://schemas.openxmlformats.org/officeDocument/2006/relationships/image" Target="../media/image352.svg"/><Relationship Id="rId31" Type="http://schemas.openxmlformats.org/officeDocument/2006/relationships/image" Target="../media/image210.svg"/><Relationship Id="rId52" Type="http://schemas.openxmlformats.org/officeDocument/2006/relationships/image" Target="../media/image231.png"/><Relationship Id="rId73" Type="http://schemas.openxmlformats.org/officeDocument/2006/relationships/image" Target="../media/image252.svg"/><Relationship Id="rId78" Type="http://schemas.openxmlformats.org/officeDocument/2006/relationships/image" Target="../media/image257.png"/><Relationship Id="rId94" Type="http://schemas.openxmlformats.org/officeDocument/2006/relationships/image" Target="../media/image273.png"/><Relationship Id="rId99" Type="http://schemas.openxmlformats.org/officeDocument/2006/relationships/image" Target="../media/image278.svg"/><Relationship Id="rId101" Type="http://schemas.openxmlformats.org/officeDocument/2006/relationships/image" Target="../media/image280.svg"/><Relationship Id="rId122" Type="http://schemas.openxmlformats.org/officeDocument/2006/relationships/image" Target="../media/image301.png"/><Relationship Id="rId143" Type="http://schemas.openxmlformats.org/officeDocument/2006/relationships/image" Target="../media/image322.svg"/><Relationship Id="rId148" Type="http://schemas.openxmlformats.org/officeDocument/2006/relationships/image" Target="../media/image327.png"/><Relationship Id="rId164" Type="http://schemas.openxmlformats.org/officeDocument/2006/relationships/image" Target="../media/image343.png"/><Relationship Id="rId4" Type="http://schemas.openxmlformats.org/officeDocument/2006/relationships/image" Target="../media/image346.svg"/><Relationship Id="rId9" Type="http://schemas.openxmlformats.org/officeDocument/2006/relationships/image" Target="../media/image351.png"/><Relationship Id="rId26" Type="http://schemas.openxmlformats.org/officeDocument/2006/relationships/image" Target="../media/image205.png"/><Relationship Id="rId47" Type="http://schemas.openxmlformats.org/officeDocument/2006/relationships/image" Target="../media/image226.svg"/><Relationship Id="rId68" Type="http://schemas.openxmlformats.org/officeDocument/2006/relationships/image" Target="../media/image247.png"/><Relationship Id="rId89" Type="http://schemas.openxmlformats.org/officeDocument/2006/relationships/image" Target="../media/image268.svg"/><Relationship Id="rId112" Type="http://schemas.openxmlformats.org/officeDocument/2006/relationships/image" Target="../media/image291.png"/><Relationship Id="rId133" Type="http://schemas.openxmlformats.org/officeDocument/2006/relationships/image" Target="../media/image312.svg"/><Relationship Id="rId154" Type="http://schemas.openxmlformats.org/officeDocument/2006/relationships/image" Target="../media/image333.png"/><Relationship Id="rId16" Type="http://schemas.openxmlformats.org/officeDocument/2006/relationships/image" Target="../media/image195.png"/><Relationship Id="rId37" Type="http://schemas.openxmlformats.org/officeDocument/2006/relationships/image" Target="../media/image216.svg"/><Relationship Id="rId58" Type="http://schemas.openxmlformats.org/officeDocument/2006/relationships/image" Target="../media/image237.png"/><Relationship Id="rId79" Type="http://schemas.openxmlformats.org/officeDocument/2006/relationships/image" Target="../media/image258.svg"/><Relationship Id="rId102" Type="http://schemas.openxmlformats.org/officeDocument/2006/relationships/image" Target="../media/image281.png"/><Relationship Id="rId123" Type="http://schemas.openxmlformats.org/officeDocument/2006/relationships/image" Target="../media/image302.svg"/><Relationship Id="rId144" Type="http://schemas.openxmlformats.org/officeDocument/2006/relationships/image" Target="../media/image323.png"/><Relationship Id="rId90" Type="http://schemas.openxmlformats.org/officeDocument/2006/relationships/image" Target="../media/image269.png"/><Relationship Id="rId165" Type="http://schemas.openxmlformats.org/officeDocument/2006/relationships/image" Target="../media/image344.svg"/><Relationship Id="rId27" Type="http://schemas.openxmlformats.org/officeDocument/2006/relationships/image" Target="../media/image206.svg"/><Relationship Id="rId48" Type="http://schemas.openxmlformats.org/officeDocument/2006/relationships/image" Target="../media/image227.png"/><Relationship Id="rId69" Type="http://schemas.openxmlformats.org/officeDocument/2006/relationships/image" Target="../media/image248.svg"/><Relationship Id="rId113" Type="http://schemas.openxmlformats.org/officeDocument/2006/relationships/image" Target="../media/image292.svg"/><Relationship Id="rId134" Type="http://schemas.openxmlformats.org/officeDocument/2006/relationships/image" Target="../media/image313.png"/><Relationship Id="rId80" Type="http://schemas.openxmlformats.org/officeDocument/2006/relationships/image" Target="../media/image259.png"/><Relationship Id="rId155" Type="http://schemas.openxmlformats.org/officeDocument/2006/relationships/image" Target="../media/image334.sv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.svg"/><Relationship Id="rId21" Type="http://schemas.openxmlformats.org/officeDocument/2006/relationships/image" Target="../media/image200.svg"/><Relationship Id="rId42" Type="http://schemas.openxmlformats.org/officeDocument/2006/relationships/image" Target="../media/image221.png"/><Relationship Id="rId63" Type="http://schemas.openxmlformats.org/officeDocument/2006/relationships/image" Target="../media/image242.svg"/><Relationship Id="rId84" Type="http://schemas.openxmlformats.org/officeDocument/2006/relationships/image" Target="../media/image263.png"/><Relationship Id="rId138" Type="http://schemas.openxmlformats.org/officeDocument/2006/relationships/image" Target="../media/image317.png"/><Relationship Id="rId159" Type="http://schemas.openxmlformats.org/officeDocument/2006/relationships/image" Target="../media/image338.svg"/><Relationship Id="rId107" Type="http://schemas.openxmlformats.org/officeDocument/2006/relationships/image" Target="../media/image286.svg"/><Relationship Id="rId11" Type="http://schemas.openxmlformats.org/officeDocument/2006/relationships/image" Target="../media/image357.png"/><Relationship Id="rId32" Type="http://schemas.openxmlformats.org/officeDocument/2006/relationships/image" Target="../media/image211.png"/><Relationship Id="rId53" Type="http://schemas.openxmlformats.org/officeDocument/2006/relationships/image" Target="../media/image232.svg"/><Relationship Id="rId74" Type="http://schemas.openxmlformats.org/officeDocument/2006/relationships/image" Target="../media/image253.png"/><Relationship Id="rId128" Type="http://schemas.openxmlformats.org/officeDocument/2006/relationships/image" Target="../media/image307.png"/><Relationship Id="rId149" Type="http://schemas.openxmlformats.org/officeDocument/2006/relationships/image" Target="../media/image328.svg"/><Relationship Id="rId5" Type="http://schemas.openxmlformats.org/officeDocument/2006/relationships/image" Target="../media/image349.png"/><Relationship Id="rId95" Type="http://schemas.openxmlformats.org/officeDocument/2006/relationships/image" Target="../media/image274.svg"/><Relationship Id="rId160" Type="http://schemas.openxmlformats.org/officeDocument/2006/relationships/image" Target="../media/image339.png"/><Relationship Id="rId22" Type="http://schemas.openxmlformats.org/officeDocument/2006/relationships/image" Target="../media/image201.png"/><Relationship Id="rId43" Type="http://schemas.openxmlformats.org/officeDocument/2006/relationships/image" Target="../media/image222.svg"/><Relationship Id="rId64" Type="http://schemas.openxmlformats.org/officeDocument/2006/relationships/image" Target="../media/image243.png"/><Relationship Id="rId118" Type="http://schemas.openxmlformats.org/officeDocument/2006/relationships/image" Target="../media/image297.png"/><Relationship Id="rId139" Type="http://schemas.openxmlformats.org/officeDocument/2006/relationships/image" Target="../media/image318.svg"/><Relationship Id="rId85" Type="http://schemas.openxmlformats.org/officeDocument/2006/relationships/image" Target="../media/image264.svg"/><Relationship Id="rId150" Type="http://schemas.openxmlformats.org/officeDocument/2006/relationships/image" Target="../media/image329.png"/><Relationship Id="rId12" Type="http://schemas.openxmlformats.org/officeDocument/2006/relationships/image" Target="../media/image358.svg"/><Relationship Id="rId17" Type="http://schemas.openxmlformats.org/officeDocument/2006/relationships/image" Target="../media/image196.svg"/><Relationship Id="rId33" Type="http://schemas.openxmlformats.org/officeDocument/2006/relationships/image" Target="../media/image212.svg"/><Relationship Id="rId38" Type="http://schemas.openxmlformats.org/officeDocument/2006/relationships/image" Target="../media/image217.png"/><Relationship Id="rId59" Type="http://schemas.openxmlformats.org/officeDocument/2006/relationships/image" Target="../media/image238.svg"/><Relationship Id="rId103" Type="http://schemas.openxmlformats.org/officeDocument/2006/relationships/image" Target="../media/image282.svg"/><Relationship Id="rId108" Type="http://schemas.openxmlformats.org/officeDocument/2006/relationships/image" Target="../media/image287.png"/><Relationship Id="rId124" Type="http://schemas.openxmlformats.org/officeDocument/2006/relationships/image" Target="../media/image303.png"/><Relationship Id="rId129" Type="http://schemas.openxmlformats.org/officeDocument/2006/relationships/image" Target="../media/image308.svg"/><Relationship Id="rId54" Type="http://schemas.openxmlformats.org/officeDocument/2006/relationships/image" Target="../media/image233.png"/><Relationship Id="rId70" Type="http://schemas.openxmlformats.org/officeDocument/2006/relationships/image" Target="../media/image249.png"/><Relationship Id="rId75" Type="http://schemas.openxmlformats.org/officeDocument/2006/relationships/image" Target="../media/image254.svg"/><Relationship Id="rId91" Type="http://schemas.openxmlformats.org/officeDocument/2006/relationships/image" Target="../media/image270.svg"/><Relationship Id="rId96" Type="http://schemas.openxmlformats.org/officeDocument/2006/relationships/image" Target="../media/image275.png"/><Relationship Id="rId140" Type="http://schemas.openxmlformats.org/officeDocument/2006/relationships/image" Target="../media/image319.png"/><Relationship Id="rId145" Type="http://schemas.openxmlformats.org/officeDocument/2006/relationships/image" Target="../media/image324.svg"/><Relationship Id="rId161" Type="http://schemas.openxmlformats.org/officeDocument/2006/relationships/image" Target="../media/image340.svg"/><Relationship Id="rId16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svg"/><Relationship Id="rId23" Type="http://schemas.openxmlformats.org/officeDocument/2006/relationships/image" Target="../media/image202.svg"/><Relationship Id="rId28" Type="http://schemas.openxmlformats.org/officeDocument/2006/relationships/image" Target="../media/image207.png"/><Relationship Id="rId49" Type="http://schemas.openxmlformats.org/officeDocument/2006/relationships/image" Target="../media/image228.svg"/><Relationship Id="rId114" Type="http://schemas.openxmlformats.org/officeDocument/2006/relationships/image" Target="../media/image293.png"/><Relationship Id="rId119" Type="http://schemas.openxmlformats.org/officeDocument/2006/relationships/image" Target="../media/image298.svg"/><Relationship Id="rId44" Type="http://schemas.openxmlformats.org/officeDocument/2006/relationships/image" Target="../media/image223.png"/><Relationship Id="rId60" Type="http://schemas.openxmlformats.org/officeDocument/2006/relationships/image" Target="../media/image239.png"/><Relationship Id="rId65" Type="http://schemas.openxmlformats.org/officeDocument/2006/relationships/image" Target="../media/image244.svg"/><Relationship Id="rId81" Type="http://schemas.openxmlformats.org/officeDocument/2006/relationships/image" Target="../media/image260.svg"/><Relationship Id="rId86" Type="http://schemas.openxmlformats.org/officeDocument/2006/relationships/image" Target="../media/image265.png"/><Relationship Id="rId130" Type="http://schemas.openxmlformats.org/officeDocument/2006/relationships/image" Target="../media/image309.png"/><Relationship Id="rId135" Type="http://schemas.openxmlformats.org/officeDocument/2006/relationships/image" Target="../media/image314.svg"/><Relationship Id="rId151" Type="http://schemas.openxmlformats.org/officeDocument/2006/relationships/image" Target="../media/image330.svg"/><Relationship Id="rId156" Type="http://schemas.openxmlformats.org/officeDocument/2006/relationships/image" Target="../media/image335.png"/><Relationship Id="rId13" Type="http://schemas.openxmlformats.org/officeDocument/2006/relationships/image" Target="../media/image359.png"/><Relationship Id="rId18" Type="http://schemas.openxmlformats.org/officeDocument/2006/relationships/image" Target="../media/image197.png"/><Relationship Id="rId39" Type="http://schemas.openxmlformats.org/officeDocument/2006/relationships/image" Target="../media/image218.svg"/><Relationship Id="rId109" Type="http://schemas.openxmlformats.org/officeDocument/2006/relationships/image" Target="../media/image288.sv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svg"/><Relationship Id="rId76" Type="http://schemas.openxmlformats.org/officeDocument/2006/relationships/image" Target="../media/image255.png"/><Relationship Id="rId97" Type="http://schemas.openxmlformats.org/officeDocument/2006/relationships/image" Target="../media/image276.svg"/><Relationship Id="rId104" Type="http://schemas.openxmlformats.org/officeDocument/2006/relationships/image" Target="../media/image283.png"/><Relationship Id="rId120" Type="http://schemas.openxmlformats.org/officeDocument/2006/relationships/image" Target="../media/image299.png"/><Relationship Id="rId125" Type="http://schemas.openxmlformats.org/officeDocument/2006/relationships/image" Target="../media/image304.svg"/><Relationship Id="rId141" Type="http://schemas.openxmlformats.org/officeDocument/2006/relationships/image" Target="../media/image320.svg"/><Relationship Id="rId146" Type="http://schemas.openxmlformats.org/officeDocument/2006/relationships/image" Target="../media/image325.png"/><Relationship Id="rId7" Type="http://schemas.openxmlformats.org/officeDocument/2006/relationships/image" Target="../media/image355.png"/><Relationship Id="rId71" Type="http://schemas.openxmlformats.org/officeDocument/2006/relationships/image" Target="../media/image250.svg"/><Relationship Id="rId92" Type="http://schemas.openxmlformats.org/officeDocument/2006/relationships/image" Target="../media/image271.png"/><Relationship Id="rId162" Type="http://schemas.openxmlformats.org/officeDocument/2006/relationships/image" Target="../media/image341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08.svg"/><Relationship Id="rId24" Type="http://schemas.openxmlformats.org/officeDocument/2006/relationships/image" Target="../media/image203.png"/><Relationship Id="rId40" Type="http://schemas.openxmlformats.org/officeDocument/2006/relationships/image" Target="../media/image219.png"/><Relationship Id="rId45" Type="http://schemas.openxmlformats.org/officeDocument/2006/relationships/image" Target="../media/image224.svg"/><Relationship Id="rId66" Type="http://schemas.openxmlformats.org/officeDocument/2006/relationships/image" Target="../media/image245.png"/><Relationship Id="rId87" Type="http://schemas.openxmlformats.org/officeDocument/2006/relationships/image" Target="../media/image266.svg"/><Relationship Id="rId110" Type="http://schemas.openxmlformats.org/officeDocument/2006/relationships/image" Target="../media/image289.png"/><Relationship Id="rId115" Type="http://schemas.openxmlformats.org/officeDocument/2006/relationships/image" Target="../media/image294.svg"/><Relationship Id="rId131" Type="http://schemas.openxmlformats.org/officeDocument/2006/relationships/image" Target="../media/image310.svg"/><Relationship Id="rId136" Type="http://schemas.openxmlformats.org/officeDocument/2006/relationships/image" Target="../media/image315.png"/><Relationship Id="rId157" Type="http://schemas.openxmlformats.org/officeDocument/2006/relationships/image" Target="../media/image336.svg"/><Relationship Id="rId61" Type="http://schemas.openxmlformats.org/officeDocument/2006/relationships/image" Target="../media/image240.svg"/><Relationship Id="rId82" Type="http://schemas.openxmlformats.org/officeDocument/2006/relationships/image" Target="../media/image261.png"/><Relationship Id="rId152" Type="http://schemas.openxmlformats.org/officeDocument/2006/relationships/image" Target="../media/image331.png"/><Relationship Id="rId19" Type="http://schemas.openxmlformats.org/officeDocument/2006/relationships/image" Target="../media/image198.svg"/><Relationship Id="rId14" Type="http://schemas.openxmlformats.org/officeDocument/2006/relationships/image" Target="../media/image360.svg"/><Relationship Id="rId30" Type="http://schemas.openxmlformats.org/officeDocument/2006/relationships/image" Target="../media/image209.png"/><Relationship Id="rId35" Type="http://schemas.openxmlformats.org/officeDocument/2006/relationships/image" Target="../media/image214.svg"/><Relationship Id="rId56" Type="http://schemas.openxmlformats.org/officeDocument/2006/relationships/image" Target="../media/image235.png"/><Relationship Id="rId77" Type="http://schemas.openxmlformats.org/officeDocument/2006/relationships/image" Target="../media/image256.svg"/><Relationship Id="rId100" Type="http://schemas.openxmlformats.org/officeDocument/2006/relationships/image" Target="../media/image279.png"/><Relationship Id="rId105" Type="http://schemas.openxmlformats.org/officeDocument/2006/relationships/image" Target="../media/image284.svg"/><Relationship Id="rId126" Type="http://schemas.openxmlformats.org/officeDocument/2006/relationships/image" Target="../media/image305.png"/><Relationship Id="rId147" Type="http://schemas.openxmlformats.org/officeDocument/2006/relationships/image" Target="../media/image326.svg"/><Relationship Id="rId8" Type="http://schemas.openxmlformats.org/officeDocument/2006/relationships/image" Target="../media/image356.svg"/><Relationship Id="rId51" Type="http://schemas.openxmlformats.org/officeDocument/2006/relationships/image" Target="../media/image230.svg"/><Relationship Id="rId72" Type="http://schemas.openxmlformats.org/officeDocument/2006/relationships/image" Target="../media/image251.png"/><Relationship Id="rId93" Type="http://schemas.openxmlformats.org/officeDocument/2006/relationships/image" Target="../media/image272.svg"/><Relationship Id="rId98" Type="http://schemas.openxmlformats.org/officeDocument/2006/relationships/image" Target="../media/image277.png"/><Relationship Id="rId121" Type="http://schemas.openxmlformats.org/officeDocument/2006/relationships/image" Target="../media/image300.svg"/><Relationship Id="rId142" Type="http://schemas.openxmlformats.org/officeDocument/2006/relationships/image" Target="../media/image321.png"/><Relationship Id="rId163" Type="http://schemas.openxmlformats.org/officeDocument/2006/relationships/image" Target="../media/image342.svg"/><Relationship Id="rId3" Type="http://schemas.openxmlformats.org/officeDocument/2006/relationships/image" Target="../media/image345.png"/><Relationship Id="rId25" Type="http://schemas.openxmlformats.org/officeDocument/2006/relationships/image" Target="../media/image204.svg"/><Relationship Id="rId46" Type="http://schemas.openxmlformats.org/officeDocument/2006/relationships/image" Target="../media/image225.png"/><Relationship Id="rId67" Type="http://schemas.openxmlformats.org/officeDocument/2006/relationships/image" Target="../media/image246.svg"/><Relationship Id="rId116" Type="http://schemas.openxmlformats.org/officeDocument/2006/relationships/image" Target="../media/image295.png"/><Relationship Id="rId137" Type="http://schemas.openxmlformats.org/officeDocument/2006/relationships/image" Target="../media/image316.svg"/><Relationship Id="rId158" Type="http://schemas.openxmlformats.org/officeDocument/2006/relationships/image" Target="../media/image337.png"/><Relationship Id="rId20" Type="http://schemas.openxmlformats.org/officeDocument/2006/relationships/image" Target="../media/image199.png"/><Relationship Id="rId41" Type="http://schemas.openxmlformats.org/officeDocument/2006/relationships/image" Target="../media/image220.svg"/><Relationship Id="rId62" Type="http://schemas.openxmlformats.org/officeDocument/2006/relationships/image" Target="../media/image241.png"/><Relationship Id="rId83" Type="http://schemas.openxmlformats.org/officeDocument/2006/relationships/image" Target="../media/image262.svg"/><Relationship Id="rId88" Type="http://schemas.openxmlformats.org/officeDocument/2006/relationships/image" Target="../media/image267.png"/><Relationship Id="rId111" Type="http://schemas.openxmlformats.org/officeDocument/2006/relationships/image" Target="../media/image290.svg"/><Relationship Id="rId132" Type="http://schemas.openxmlformats.org/officeDocument/2006/relationships/image" Target="../media/image311.png"/><Relationship Id="rId153" Type="http://schemas.openxmlformats.org/officeDocument/2006/relationships/image" Target="../media/image332.svg"/><Relationship Id="rId15" Type="http://schemas.openxmlformats.org/officeDocument/2006/relationships/image" Target="../media/image194.png"/><Relationship Id="rId36" Type="http://schemas.openxmlformats.org/officeDocument/2006/relationships/image" Target="../media/image215.png"/><Relationship Id="rId57" Type="http://schemas.openxmlformats.org/officeDocument/2006/relationships/image" Target="../media/image236.svg"/><Relationship Id="rId106" Type="http://schemas.openxmlformats.org/officeDocument/2006/relationships/image" Target="../media/image285.png"/><Relationship Id="rId127" Type="http://schemas.openxmlformats.org/officeDocument/2006/relationships/image" Target="../media/image306.svg"/><Relationship Id="rId10" Type="http://schemas.openxmlformats.org/officeDocument/2006/relationships/image" Target="../media/image354.svg"/><Relationship Id="rId31" Type="http://schemas.openxmlformats.org/officeDocument/2006/relationships/image" Target="../media/image210.svg"/><Relationship Id="rId52" Type="http://schemas.openxmlformats.org/officeDocument/2006/relationships/image" Target="../media/image231.png"/><Relationship Id="rId73" Type="http://schemas.openxmlformats.org/officeDocument/2006/relationships/image" Target="../media/image252.svg"/><Relationship Id="rId78" Type="http://schemas.openxmlformats.org/officeDocument/2006/relationships/image" Target="../media/image257.png"/><Relationship Id="rId94" Type="http://schemas.openxmlformats.org/officeDocument/2006/relationships/image" Target="../media/image273.png"/><Relationship Id="rId99" Type="http://schemas.openxmlformats.org/officeDocument/2006/relationships/image" Target="../media/image278.svg"/><Relationship Id="rId101" Type="http://schemas.openxmlformats.org/officeDocument/2006/relationships/image" Target="../media/image280.svg"/><Relationship Id="rId122" Type="http://schemas.openxmlformats.org/officeDocument/2006/relationships/image" Target="../media/image301.png"/><Relationship Id="rId143" Type="http://schemas.openxmlformats.org/officeDocument/2006/relationships/image" Target="../media/image322.svg"/><Relationship Id="rId148" Type="http://schemas.openxmlformats.org/officeDocument/2006/relationships/image" Target="../media/image327.png"/><Relationship Id="rId164" Type="http://schemas.openxmlformats.org/officeDocument/2006/relationships/image" Target="../media/image343.png"/><Relationship Id="rId4" Type="http://schemas.openxmlformats.org/officeDocument/2006/relationships/image" Target="../media/image346.svg"/><Relationship Id="rId9" Type="http://schemas.openxmlformats.org/officeDocument/2006/relationships/image" Target="../media/image353.png"/><Relationship Id="rId26" Type="http://schemas.openxmlformats.org/officeDocument/2006/relationships/image" Target="../media/image205.png"/><Relationship Id="rId47" Type="http://schemas.openxmlformats.org/officeDocument/2006/relationships/image" Target="../media/image226.svg"/><Relationship Id="rId68" Type="http://schemas.openxmlformats.org/officeDocument/2006/relationships/image" Target="../media/image247.png"/><Relationship Id="rId89" Type="http://schemas.openxmlformats.org/officeDocument/2006/relationships/image" Target="../media/image268.svg"/><Relationship Id="rId112" Type="http://schemas.openxmlformats.org/officeDocument/2006/relationships/image" Target="../media/image291.png"/><Relationship Id="rId133" Type="http://schemas.openxmlformats.org/officeDocument/2006/relationships/image" Target="../media/image312.svg"/><Relationship Id="rId154" Type="http://schemas.openxmlformats.org/officeDocument/2006/relationships/image" Target="../media/image333.png"/><Relationship Id="rId16" Type="http://schemas.openxmlformats.org/officeDocument/2006/relationships/image" Target="../media/image195.png"/><Relationship Id="rId37" Type="http://schemas.openxmlformats.org/officeDocument/2006/relationships/image" Target="../media/image216.svg"/><Relationship Id="rId58" Type="http://schemas.openxmlformats.org/officeDocument/2006/relationships/image" Target="../media/image237.png"/><Relationship Id="rId79" Type="http://schemas.openxmlformats.org/officeDocument/2006/relationships/image" Target="../media/image258.svg"/><Relationship Id="rId102" Type="http://schemas.openxmlformats.org/officeDocument/2006/relationships/image" Target="../media/image281.png"/><Relationship Id="rId123" Type="http://schemas.openxmlformats.org/officeDocument/2006/relationships/image" Target="../media/image302.svg"/><Relationship Id="rId144" Type="http://schemas.openxmlformats.org/officeDocument/2006/relationships/image" Target="../media/image323.png"/><Relationship Id="rId90" Type="http://schemas.openxmlformats.org/officeDocument/2006/relationships/image" Target="../media/image269.png"/><Relationship Id="rId165" Type="http://schemas.openxmlformats.org/officeDocument/2006/relationships/image" Target="../media/image344.svg"/><Relationship Id="rId27" Type="http://schemas.openxmlformats.org/officeDocument/2006/relationships/image" Target="../media/image206.svg"/><Relationship Id="rId48" Type="http://schemas.openxmlformats.org/officeDocument/2006/relationships/image" Target="../media/image227.png"/><Relationship Id="rId69" Type="http://schemas.openxmlformats.org/officeDocument/2006/relationships/image" Target="../media/image248.svg"/><Relationship Id="rId113" Type="http://schemas.openxmlformats.org/officeDocument/2006/relationships/image" Target="../media/image292.svg"/><Relationship Id="rId134" Type="http://schemas.openxmlformats.org/officeDocument/2006/relationships/image" Target="../media/image313.png"/><Relationship Id="rId80" Type="http://schemas.openxmlformats.org/officeDocument/2006/relationships/image" Target="../media/image259.png"/><Relationship Id="rId155" Type="http://schemas.openxmlformats.org/officeDocument/2006/relationships/image" Target="../media/image334.sv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4.svg"/><Relationship Id="rId21" Type="http://schemas.openxmlformats.org/officeDocument/2006/relationships/image" Target="../media/image208.svg"/><Relationship Id="rId42" Type="http://schemas.openxmlformats.org/officeDocument/2006/relationships/image" Target="../media/image229.png"/><Relationship Id="rId63" Type="http://schemas.openxmlformats.org/officeDocument/2006/relationships/image" Target="../media/image250.svg"/><Relationship Id="rId84" Type="http://schemas.openxmlformats.org/officeDocument/2006/relationships/image" Target="../media/image271.png"/><Relationship Id="rId138" Type="http://schemas.openxmlformats.org/officeDocument/2006/relationships/image" Target="../media/image325.png"/><Relationship Id="rId159" Type="http://schemas.openxmlformats.org/officeDocument/2006/relationships/hyperlink" Target="https://financsimu-icgnkgmv.manus.space/" TargetMode="External"/><Relationship Id="rId107" Type="http://schemas.openxmlformats.org/officeDocument/2006/relationships/image" Target="../media/image294.svg"/><Relationship Id="rId11" Type="http://schemas.openxmlformats.org/officeDocument/2006/relationships/image" Target="../media/image198.svg"/><Relationship Id="rId32" Type="http://schemas.openxmlformats.org/officeDocument/2006/relationships/image" Target="../media/image219.png"/><Relationship Id="rId53" Type="http://schemas.openxmlformats.org/officeDocument/2006/relationships/image" Target="../media/image240.svg"/><Relationship Id="rId74" Type="http://schemas.openxmlformats.org/officeDocument/2006/relationships/image" Target="../media/image261.png"/><Relationship Id="rId128" Type="http://schemas.openxmlformats.org/officeDocument/2006/relationships/image" Target="../media/image315.png"/><Relationship Id="rId149" Type="http://schemas.openxmlformats.org/officeDocument/2006/relationships/image" Target="../media/image336.svg"/><Relationship Id="rId5" Type="http://schemas.openxmlformats.org/officeDocument/2006/relationships/image" Target="../media/image349.png"/><Relationship Id="rId95" Type="http://schemas.openxmlformats.org/officeDocument/2006/relationships/image" Target="../media/image282.svg"/><Relationship Id="rId22" Type="http://schemas.openxmlformats.org/officeDocument/2006/relationships/image" Target="../media/image209.png"/><Relationship Id="rId43" Type="http://schemas.openxmlformats.org/officeDocument/2006/relationships/image" Target="../media/image230.svg"/><Relationship Id="rId64" Type="http://schemas.openxmlformats.org/officeDocument/2006/relationships/image" Target="../media/image251.png"/><Relationship Id="rId118" Type="http://schemas.openxmlformats.org/officeDocument/2006/relationships/image" Target="../media/image305.png"/><Relationship Id="rId139" Type="http://schemas.openxmlformats.org/officeDocument/2006/relationships/image" Target="../media/image326.svg"/><Relationship Id="rId80" Type="http://schemas.openxmlformats.org/officeDocument/2006/relationships/image" Target="../media/image267.png"/><Relationship Id="rId85" Type="http://schemas.openxmlformats.org/officeDocument/2006/relationships/image" Target="../media/image272.svg"/><Relationship Id="rId150" Type="http://schemas.openxmlformats.org/officeDocument/2006/relationships/image" Target="../media/image337.png"/><Relationship Id="rId155" Type="http://schemas.openxmlformats.org/officeDocument/2006/relationships/image" Target="../media/image342.svg"/><Relationship Id="rId12" Type="http://schemas.openxmlformats.org/officeDocument/2006/relationships/image" Target="../media/image199.png"/><Relationship Id="rId17" Type="http://schemas.openxmlformats.org/officeDocument/2006/relationships/image" Target="../media/image204.svg"/><Relationship Id="rId33" Type="http://schemas.openxmlformats.org/officeDocument/2006/relationships/image" Target="../media/image220.svg"/><Relationship Id="rId38" Type="http://schemas.openxmlformats.org/officeDocument/2006/relationships/image" Target="../media/image225.png"/><Relationship Id="rId59" Type="http://schemas.openxmlformats.org/officeDocument/2006/relationships/image" Target="../media/image246.svg"/><Relationship Id="rId103" Type="http://schemas.openxmlformats.org/officeDocument/2006/relationships/image" Target="../media/image290.svg"/><Relationship Id="rId108" Type="http://schemas.openxmlformats.org/officeDocument/2006/relationships/image" Target="../media/image295.png"/><Relationship Id="rId124" Type="http://schemas.openxmlformats.org/officeDocument/2006/relationships/image" Target="../media/image311.png"/><Relationship Id="rId129" Type="http://schemas.openxmlformats.org/officeDocument/2006/relationships/image" Target="../media/image316.svg"/><Relationship Id="rId54" Type="http://schemas.openxmlformats.org/officeDocument/2006/relationships/image" Target="../media/image241.png"/><Relationship Id="rId70" Type="http://schemas.openxmlformats.org/officeDocument/2006/relationships/image" Target="../media/image257.png"/><Relationship Id="rId75" Type="http://schemas.openxmlformats.org/officeDocument/2006/relationships/image" Target="../media/image262.svg"/><Relationship Id="rId91" Type="http://schemas.openxmlformats.org/officeDocument/2006/relationships/image" Target="../media/image278.svg"/><Relationship Id="rId96" Type="http://schemas.openxmlformats.org/officeDocument/2006/relationships/image" Target="../media/image283.png"/><Relationship Id="rId140" Type="http://schemas.openxmlformats.org/officeDocument/2006/relationships/image" Target="../media/image327.png"/><Relationship Id="rId145" Type="http://schemas.openxmlformats.org/officeDocument/2006/relationships/image" Target="../media/image3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svg"/><Relationship Id="rId23" Type="http://schemas.openxmlformats.org/officeDocument/2006/relationships/image" Target="../media/image210.svg"/><Relationship Id="rId28" Type="http://schemas.openxmlformats.org/officeDocument/2006/relationships/image" Target="../media/image215.png"/><Relationship Id="rId49" Type="http://schemas.openxmlformats.org/officeDocument/2006/relationships/image" Target="../media/image236.svg"/><Relationship Id="rId114" Type="http://schemas.openxmlformats.org/officeDocument/2006/relationships/image" Target="../media/image301.png"/><Relationship Id="rId119" Type="http://schemas.openxmlformats.org/officeDocument/2006/relationships/image" Target="../media/image306.svg"/><Relationship Id="rId44" Type="http://schemas.openxmlformats.org/officeDocument/2006/relationships/image" Target="../media/image231.png"/><Relationship Id="rId60" Type="http://schemas.openxmlformats.org/officeDocument/2006/relationships/image" Target="../media/image247.png"/><Relationship Id="rId65" Type="http://schemas.openxmlformats.org/officeDocument/2006/relationships/image" Target="../media/image252.svg"/><Relationship Id="rId81" Type="http://schemas.openxmlformats.org/officeDocument/2006/relationships/image" Target="../media/image268.svg"/><Relationship Id="rId86" Type="http://schemas.openxmlformats.org/officeDocument/2006/relationships/image" Target="../media/image273.png"/><Relationship Id="rId130" Type="http://schemas.openxmlformats.org/officeDocument/2006/relationships/image" Target="../media/image317.png"/><Relationship Id="rId135" Type="http://schemas.openxmlformats.org/officeDocument/2006/relationships/image" Target="../media/image322.svg"/><Relationship Id="rId151" Type="http://schemas.openxmlformats.org/officeDocument/2006/relationships/image" Target="../media/image338.svg"/><Relationship Id="rId156" Type="http://schemas.openxmlformats.org/officeDocument/2006/relationships/image" Target="../media/image343.png"/><Relationship Id="rId13" Type="http://schemas.openxmlformats.org/officeDocument/2006/relationships/image" Target="../media/image200.svg"/><Relationship Id="rId18" Type="http://schemas.openxmlformats.org/officeDocument/2006/relationships/image" Target="../media/image205.png"/><Relationship Id="rId39" Type="http://schemas.openxmlformats.org/officeDocument/2006/relationships/image" Target="../media/image226.svg"/><Relationship Id="rId109" Type="http://schemas.openxmlformats.org/officeDocument/2006/relationships/image" Target="../media/image296.svg"/><Relationship Id="rId34" Type="http://schemas.openxmlformats.org/officeDocument/2006/relationships/image" Target="../media/image221.png"/><Relationship Id="rId50" Type="http://schemas.openxmlformats.org/officeDocument/2006/relationships/image" Target="../media/image237.png"/><Relationship Id="rId55" Type="http://schemas.openxmlformats.org/officeDocument/2006/relationships/image" Target="../media/image242.svg"/><Relationship Id="rId76" Type="http://schemas.openxmlformats.org/officeDocument/2006/relationships/image" Target="../media/image263.png"/><Relationship Id="rId97" Type="http://schemas.openxmlformats.org/officeDocument/2006/relationships/image" Target="../media/image284.svg"/><Relationship Id="rId104" Type="http://schemas.openxmlformats.org/officeDocument/2006/relationships/image" Target="../media/image291.png"/><Relationship Id="rId120" Type="http://schemas.openxmlformats.org/officeDocument/2006/relationships/image" Target="../media/image307.png"/><Relationship Id="rId125" Type="http://schemas.openxmlformats.org/officeDocument/2006/relationships/image" Target="../media/image312.svg"/><Relationship Id="rId141" Type="http://schemas.openxmlformats.org/officeDocument/2006/relationships/image" Target="../media/image328.svg"/><Relationship Id="rId146" Type="http://schemas.openxmlformats.org/officeDocument/2006/relationships/image" Target="../media/image333.png"/><Relationship Id="rId7" Type="http://schemas.openxmlformats.org/officeDocument/2006/relationships/image" Target="../media/image194.png"/><Relationship Id="rId71" Type="http://schemas.openxmlformats.org/officeDocument/2006/relationships/image" Target="../media/image258.svg"/><Relationship Id="rId92" Type="http://schemas.openxmlformats.org/officeDocument/2006/relationships/image" Target="../media/image279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16.svg"/><Relationship Id="rId24" Type="http://schemas.openxmlformats.org/officeDocument/2006/relationships/image" Target="../media/image211.png"/><Relationship Id="rId40" Type="http://schemas.openxmlformats.org/officeDocument/2006/relationships/image" Target="../media/image227.png"/><Relationship Id="rId45" Type="http://schemas.openxmlformats.org/officeDocument/2006/relationships/image" Target="../media/image232.svg"/><Relationship Id="rId66" Type="http://schemas.openxmlformats.org/officeDocument/2006/relationships/image" Target="../media/image253.png"/><Relationship Id="rId87" Type="http://schemas.openxmlformats.org/officeDocument/2006/relationships/image" Target="../media/image274.svg"/><Relationship Id="rId110" Type="http://schemas.openxmlformats.org/officeDocument/2006/relationships/image" Target="../media/image297.png"/><Relationship Id="rId115" Type="http://schemas.openxmlformats.org/officeDocument/2006/relationships/image" Target="../media/image302.svg"/><Relationship Id="rId131" Type="http://schemas.openxmlformats.org/officeDocument/2006/relationships/image" Target="../media/image318.svg"/><Relationship Id="rId136" Type="http://schemas.openxmlformats.org/officeDocument/2006/relationships/image" Target="../media/image323.png"/><Relationship Id="rId157" Type="http://schemas.openxmlformats.org/officeDocument/2006/relationships/image" Target="../media/image344.svg"/><Relationship Id="rId61" Type="http://schemas.openxmlformats.org/officeDocument/2006/relationships/image" Target="../media/image248.svg"/><Relationship Id="rId82" Type="http://schemas.openxmlformats.org/officeDocument/2006/relationships/image" Target="../media/image269.png"/><Relationship Id="rId152" Type="http://schemas.openxmlformats.org/officeDocument/2006/relationships/image" Target="../media/image339.png"/><Relationship Id="rId19" Type="http://schemas.openxmlformats.org/officeDocument/2006/relationships/image" Target="../media/image206.svg"/><Relationship Id="rId14" Type="http://schemas.openxmlformats.org/officeDocument/2006/relationships/image" Target="../media/image201.png"/><Relationship Id="rId30" Type="http://schemas.openxmlformats.org/officeDocument/2006/relationships/image" Target="../media/image217.png"/><Relationship Id="rId35" Type="http://schemas.openxmlformats.org/officeDocument/2006/relationships/image" Target="../media/image222.svg"/><Relationship Id="rId56" Type="http://schemas.openxmlformats.org/officeDocument/2006/relationships/image" Target="../media/image243.png"/><Relationship Id="rId77" Type="http://schemas.openxmlformats.org/officeDocument/2006/relationships/image" Target="../media/image264.svg"/><Relationship Id="rId100" Type="http://schemas.openxmlformats.org/officeDocument/2006/relationships/image" Target="../media/image287.png"/><Relationship Id="rId105" Type="http://schemas.openxmlformats.org/officeDocument/2006/relationships/image" Target="../media/image292.svg"/><Relationship Id="rId126" Type="http://schemas.openxmlformats.org/officeDocument/2006/relationships/image" Target="../media/image313.png"/><Relationship Id="rId147" Type="http://schemas.openxmlformats.org/officeDocument/2006/relationships/image" Target="../media/image334.svg"/><Relationship Id="rId8" Type="http://schemas.openxmlformats.org/officeDocument/2006/relationships/image" Target="../media/image195.png"/><Relationship Id="rId51" Type="http://schemas.openxmlformats.org/officeDocument/2006/relationships/image" Target="../media/image238.svg"/><Relationship Id="rId72" Type="http://schemas.openxmlformats.org/officeDocument/2006/relationships/image" Target="../media/image259.png"/><Relationship Id="rId93" Type="http://schemas.openxmlformats.org/officeDocument/2006/relationships/image" Target="../media/image280.svg"/><Relationship Id="rId98" Type="http://schemas.openxmlformats.org/officeDocument/2006/relationships/image" Target="../media/image285.png"/><Relationship Id="rId121" Type="http://schemas.openxmlformats.org/officeDocument/2006/relationships/image" Target="../media/image308.svg"/><Relationship Id="rId142" Type="http://schemas.openxmlformats.org/officeDocument/2006/relationships/image" Target="../media/image329.png"/><Relationship Id="rId3" Type="http://schemas.openxmlformats.org/officeDocument/2006/relationships/image" Target="../media/image345.png"/><Relationship Id="rId25" Type="http://schemas.openxmlformats.org/officeDocument/2006/relationships/image" Target="../media/image212.svg"/><Relationship Id="rId46" Type="http://schemas.openxmlformats.org/officeDocument/2006/relationships/image" Target="../media/image233.png"/><Relationship Id="rId67" Type="http://schemas.openxmlformats.org/officeDocument/2006/relationships/image" Target="../media/image254.svg"/><Relationship Id="rId116" Type="http://schemas.openxmlformats.org/officeDocument/2006/relationships/image" Target="../media/image303.png"/><Relationship Id="rId137" Type="http://schemas.openxmlformats.org/officeDocument/2006/relationships/image" Target="../media/image324.svg"/><Relationship Id="rId158" Type="http://schemas.openxmlformats.org/officeDocument/2006/relationships/image" Target="../media/image39.png"/><Relationship Id="rId20" Type="http://schemas.openxmlformats.org/officeDocument/2006/relationships/image" Target="../media/image207.png"/><Relationship Id="rId41" Type="http://schemas.openxmlformats.org/officeDocument/2006/relationships/image" Target="../media/image228.svg"/><Relationship Id="rId62" Type="http://schemas.openxmlformats.org/officeDocument/2006/relationships/image" Target="../media/image249.png"/><Relationship Id="rId83" Type="http://schemas.openxmlformats.org/officeDocument/2006/relationships/image" Target="../media/image270.svg"/><Relationship Id="rId88" Type="http://schemas.openxmlformats.org/officeDocument/2006/relationships/image" Target="../media/image275.png"/><Relationship Id="rId111" Type="http://schemas.openxmlformats.org/officeDocument/2006/relationships/image" Target="../media/image298.svg"/><Relationship Id="rId132" Type="http://schemas.openxmlformats.org/officeDocument/2006/relationships/image" Target="../media/image319.png"/><Relationship Id="rId153" Type="http://schemas.openxmlformats.org/officeDocument/2006/relationships/image" Target="../media/image340.svg"/><Relationship Id="rId15" Type="http://schemas.openxmlformats.org/officeDocument/2006/relationships/image" Target="../media/image202.svg"/><Relationship Id="rId36" Type="http://schemas.openxmlformats.org/officeDocument/2006/relationships/image" Target="../media/image223.png"/><Relationship Id="rId57" Type="http://schemas.openxmlformats.org/officeDocument/2006/relationships/image" Target="../media/image244.svg"/><Relationship Id="rId106" Type="http://schemas.openxmlformats.org/officeDocument/2006/relationships/image" Target="../media/image293.png"/><Relationship Id="rId127" Type="http://schemas.openxmlformats.org/officeDocument/2006/relationships/image" Target="../media/image314.svg"/><Relationship Id="rId10" Type="http://schemas.openxmlformats.org/officeDocument/2006/relationships/image" Target="../media/image197.png"/><Relationship Id="rId31" Type="http://schemas.openxmlformats.org/officeDocument/2006/relationships/image" Target="../media/image218.svg"/><Relationship Id="rId52" Type="http://schemas.openxmlformats.org/officeDocument/2006/relationships/image" Target="../media/image239.png"/><Relationship Id="rId73" Type="http://schemas.openxmlformats.org/officeDocument/2006/relationships/image" Target="../media/image260.svg"/><Relationship Id="rId78" Type="http://schemas.openxmlformats.org/officeDocument/2006/relationships/image" Target="../media/image265.png"/><Relationship Id="rId94" Type="http://schemas.openxmlformats.org/officeDocument/2006/relationships/image" Target="../media/image281.png"/><Relationship Id="rId99" Type="http://schemas.openxmlformats.org/officeDocument/2006/relationships/image" Target="../media/image286.svg"/><Relationship Id="rId101" Type="http://schemas.openxmlformats.org/officeDocument/2006/relationships/image" Target="../media/image288.svg"/><Relationship Id="rId122" Type="http://schemas.openxmlformats.org/officeDocument/2006/relationships/image" Target="../media/image309.png"/><Relationship Id="rId143" Type="http://schemas.openxmlformats.org/officeDocument/2006/relationships/image" Target="../media/image330.svg"/><Relationship Id="rId148" Type="http://schemas.openxmlformats.org/officeDocument/2006/relationships/image" Target="../media/image335.png"/><Relationship Id="rId4" Type="http://schemas.openxmlformats.org/officeDocument/2006/relationships/image" Target="../media/image346.svg"/><Relationship Id="rId9" Type="http://schemas.openxmlformats.org/officeDocument/2006/relationships/image" Target="../media/image196.svg"/><Relationship Id="rId26" Type="http://schemas.openxmlformats.org/officeDocument/2006/relationships/image" Target="../media/image213.png"/><Relationship Id="rId47" Type="http://schemas.openxmlformats.org/officeDocument/2006/relationships/image" Target="../media/image234.svg"/><Relationship Id="rId68" Type="http://schemas.openxmlformats.org/officeDocument/2006/relationships/image" Target="../media/image255.png"/><Relationship Id="rId89" Type="http://schemas.openxmlformats.org/officeDocument/2006/relationships/image" Target="../media/image276.svg"/><Relationship Id="rId112" Type="http://schemas.openxmlformats.org/officeDocument/2006/relationships/image" Target="../media/image299.png"/><Relationship Id="rId133" Type="http://schemas.openxmlformats.org/officeDocument/2006/relationships/image" Target="../media/image320.svg"/><Relationship Id="rId154" Type="http://schemas.openxmlformats.org/officeDocument/2006/relationships/image" Target="../media/image341.png"/><Relationship Id="rId16" Type="http://schemas.openxmlformats.org/officeDocument/2006/relationships/image" Target="../media/image203.png"/><Relationship Id="rId37" Type="http://schemas.openxmlformats.org/officeDocument/2006/relationships/image" Target="../media/image224.svg"/><Relationship Id="rId58" Type="http://schemas.openxmlformats.org/officeDocument/2006/relationships/image" Target="../media/image245.png"/><Relationship Id="rId79" Type="http://schemas.openxmlformats.org/officeDocument/2006/relationships/image" Target="../media/image266.svg"/><Relationship Id="rId102" Type="http://schemas.openxmlformats.org/officeDocument/2006/relationships/image" Target="../media/image289.png"/><Relationship Id="rId123" Type="http://schemas.openxmlformats.org/officeDocument/2006/relationships/image" Target="../media/image310.svg"/><Relationship Id="rId144" Type="http://schemas.openxmlformats.org/officeDocument/2006/relationships/image" Target="../media/image331.png"/><Relationship Id="rId90" Type="http://schemas.openxmlformats.org/officeDocument/2006/relationships/image" Target="../media/image277.png"/><Relationship Id="rId27" Type="http://schemas.openxmlformats.org/officeDocument/2006/relationships/image" Target="../media/image214.svg"/><Relationship Id="rId48" Type="http://schemas.openxmlformats.org/officeDocument/2006/relationships/image" Target="../media/image235.png"/><Relationship Id="rId69" Type="http://schemas.openxmlformats.org/officeDocument/2006/relationships/image" Target="../media/image256.svg"/><Relationship Id="rId113" Type="http://schemas.openxmlformats.org/officeDocument/2006/relationships/image" Target="../media/image300.svg"/><Relationship Id="rId13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svg"/><Relationship Id="rId21" Type="http://schemas.openxmlformats.org/officeDocument/2006/relationships/image" Target="../media/image210.svg"/><Relationship Id="rId42" Type="http://schemas.openxmlformats.org/officeDocument/2006/relationships/image" Target="../media/image231.png"/><Relationship Id="rId63" Type="http://schemas.openxmlformats.org/officeDocument/2006/relationships/image" Target="../media/image252.svg"/><Relationship Id="rId84" Type="http://schemas.openxmlformats.org/officeDocument/2006/relationships/image" Target="../media/image273.png"/><Relationship Id="rId138" Type="http://schemas.openxmlformats.org/officeDocument/2006/relationships/image" Target="../media/image327.png"/><Relationship Id="rId107" Type="http://schemas.openxmlformats.org/officeDocument/2006/relationships/image" Target="../media/image296.svg"/><Relationship Id="rId11" Type="http://schemas.openxmlformats.org/officeDocument/2006/relationships/image" Target="../media/image200.svg"/><Relationship Id="rId32" Type="http://schemas.openxmlformats.org/officeDocument/2006/relationships/image" Target="../media/image221.png"/><Relationship Id="rId53" Type="http://schemas.openxmlformats.org/officeDocument/2006/relationships/image" Target="../media/image242.svg"/><Relationship Id="rId74" Type="http://schemas.openxmlformats.org/officeDocument/2006/relationships/image" Target="../media/image263.png"/><Relationship Id="rId128" Type="http://schemas.openxmlformats.org/officeDocument/2006/relationships/image" Target="../media/image317.png"/><Relationship Id="rId149" Type="http://schemas.openxmlformats.org/officeDocument/2006/relationships/image" Target="../media/image338.svg"/><Relationship Id="rId5" Type="http://schemas.openxmlformats.org/officeDocument/2006/relationships/image" Target="../media/image194.png"/><Relationship Id="rId95" Type="http://schemas.openxmlformats.org/officeDocument/2006/relationships/image" Target="../media/image284.svg"/><Relationship Id="rId22" Type="http://schemas.openxmlformats.org/officeDocument/2006/relationships/image" Target="../media/image211.png"/><Relationship Id="rId27" Type="http://schemas.openxmlformats.org/officeDocument/2006/relationships/image" Target="../media/image216.svg"/><Relationship Id="rId43" Type="http://schemas.openxmlformats.org/officeDocument/2006/relationships/image" Target="../media/image232.svg"/><Relationship Id="rId48" Type="http://schemas.openxmlformats.org/officeDocument/2006/relationships/image" Target="../media/image237.png"/><Relationship Id="rId64" Type="http://schemas.openxmlformats.org/officeDocument/2006/relationships/image" Target="../media/image253.png"/><Relationship Id="rId69" Type="http://schemas.openxmlformats.org/officeDocument/2006/relationships/image" Target="../media/image258.svg"/><Relationship Id="rId113" Type="http://schemas.openxmlformats.org/officeDocument/2006/relationships/image" Target="../media/image302.svg"/><Relationship Id="rId118" Type="http://schemas.openxmlformats.org/officeDocument/2006/relationships/image" Target="../media/image307.png"/><Relationship Id="rId134" Type="http://schemas.openxmlformats.org/officeDocument/2006/relationships/image" Target="../media/image323.png"/><Relationship Id="rId139" Type="http://schemas.openxmlformats.org/officeDocument/2006/relationships/image" Target="../media/image328.svg"/><Relationship Id="rId80" Type="http://schemas.openxmlformats.org/officeDocument/2006/relationships/image" Target="../media/image269.png"/><Relationship Id="rId85" Type="http://schemas.openxmlformats.org/officeDocument/2006/relationships/image" Target="../media/image274.svg"/><Relationship Id="rId150" Type="http://schemas.openxmlformats.org/officeDocument/2006/relationships/image" Target="../media/image339.png"/><Relationship Id="rId155" Type="http://schemas.openxmlformats.org/officeDocument/2006/relationships/image" Target="../media/image344.svg"/><Relationship Id="rId12" Type="http://schemas.openxmlformats.org/officeDocument/2006/relationships/image" Target="../media/image201.png"/><Relationship Id="rId17" Type="http://schemas.openxmlformats.org/officeDocument/2006/relationships/image" Target="../media/image206.svg"/><Relationship Id="rId33" Type="http://schemas.openxmlformats.org/officeDocument/2006/relationships/image" Target="../media/image222.svg"/><Relationship Id="rId38" Type="http://schemas.openxmlformats.org/officeDocument/2006/relationships/image" Target="../media/image227.png"/><Relationship Id="rId59" Type="http://schemas.openxmlformats.org/officeDocument/2006/relationships/image" Target="../media/image248.svg"/><Relationship Id="rId103" Type="http://schemas.openxmlformats.org/officeDocument/2006/relationships/image" Target="../media/image292.svg"/><Relationship Id="rId108" Type="http://schemas.openxmlformats.org/officeDocument/2006/relationships/image" Target="../media/image297.png"/><Relationship Id="rId124" Type="http://schemas.openxmlformats.org/officeDocument/2006/relationships/image" Target="../media/image313.png"/><Relationship Id="rId129" Type="http://schemas.openxmlformats.org/officeDocument/2006/relationships/image" Target="../media/image318.svg"/><Relationship Id="rId54" Type="http://schemas.openxmlformats.org/officeDocument/2006/relationships/image" Target="../media/image243.png"/><Relationship Id="rId70" Type="http://schemas.openxmlformats.org/officeDocument/2006/relationships/image" Target="../media/image259.png"/><Relationship Id="rId75" Type="http://schemas.openxmlformats.org/officeDocument/2006/relationships/image" Target="../media/image264.svg"/><Relationship Id="rId91" Type="http://schemas.openxmlformats.org/officeDocument/2006/relationships/image" Target="../media/image280.svg"/><Relationship Id="rId96" Type="http://schemas.openxmlformats.org/officeDocument/2006/relationships/image" Target="../media/image285.png"/><Relationship Id="rId140" Type="http://schemas.openxmlformats.org/officeDocument/2006/relationships/image" Target="../media/image329.png"/><Relationship Id="rId145" Type="http://schemas.openxmlformats.org/officeDocument/2006/relationships/image" Target="../media/image3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23" Type="http://schemas.openxmlformats.org/officeDocument/2006/relationships/image" Target="../media/image212.svg"/><Relationship Id="rId28" Type="http://schemas.openxmlformats.org/officeDocument/2006/relationships/image" Target="../media/image217.png"/><Relationship Id="rId49" Type="http://schemas.openxmlformats.org/officeDocument/2006/relationships/image" Target="../media/image238.svg"/><Relationship Id="rId114" Type="http://schemas.openxmlformats.org/officeDocument/2006/relationships/image" Target="../media/image303.png"/><Relationship Id="rId119" Type="http://schemas.openxmlformats.org/officeDocument/2006/relationships/image" Target="../media/image308.svg"/><Relationship Id="rId44" Type="http://schemas.openxmlformats.org/officeDocument/2006/relationships/image" Target="../media/image233.png"/><Relationship Id="rId60" Type="http://schemas.openxmlformats.org/officeDocument/2006/relationships/image" Target="../media/image249.png"/><Relationship Id="rId65" Type="http://schemas.openxmlformats.org/officeDocument/2006/relationships/image" Target="../media/image254.svg"/><Relationship Id="rId81" Type="http://schemas.openxmlformats.org/officeDocument/2006/relationships/image" Target="../media/image270.svg"/><Relationship Id="rId86" Type="http://schemas.openxmlformats.org/officeDocument/2006/relationships/image" Target="../media/image275.png"/><Relationship Id="rId130" Type="http://schemas.openxmlformats.org/officeDocument/2006/relationships/image" Target="../media/image319.png"/><Relationship Id="rId135" Type="http://schemas.openxmlformats.org/officeDocument/2006/relationships/image" Target="../media/image324.svg"/><Relationship Id="rId151" Type="http://schemas.openxmlformats.org/officeDocument/2006/relationships/image" Target="../media/image340.svg"/><Relationship Id="rId156" Type="http://schemas.openxmlformats.org/officeDocument/2006/relationships/image" Target="../media/image39.png"/><Relationship Id="rId13" Type="http://schemas.openxmlformats.org/officeDocument/2006/relationships/image" Target="../media/image202.svg"/><Relationship Id="rId18" Type="http://schemas.openxmlformats.org/officeDocument/2006/relationships/image" Target="../media/image207.png"/><Relationship Id="rId39" Type="http://schemas.openxmlformats.org/officeDocument/2006/relationships/image" Target="../media/image228.svg"/><Relationship Id="rId109" Type="http://schemas.openxmlformats.org/officeDocument/2006/relationships/image" Target="../media/image298.svg"/><Relationship Id="rId34" Type="http://schemas.openxmlformats.org/officeDocument/2006/relationships/image" Target="../media/image223.png"/><Relationship Id="rId50" Type="http://schemas.openxmlformats.org/officeDocument/2006/relationships/image" Target="../media/image239.png"/><Relationship Id="rId55" Type="http://schemas.openxmlformats.org/officeDocument/2006/relationships/image" Target="../media/image244.svg"/><Relationship Id="rId76" Type="http://schemas.openxmlformats.org/officeDocument/2006/relationships/image" Target="../media/image265.png"/><Relationship Id="rId97" Type="http://schemas.openxmlformats.org/officeDocument/2006/relationships/image" Target="../media/image286.svg"/><Relationship Id="rId104" Type="http://schemas.openxmlformats.org/officeDocument/2006/relationships/image" Target="../media/image293.png"/><Relationship Id="rId120" Type="http://schemas.openxmlformats.org/officeDocument/2006/relationships/image" Target="../media/image309.png"/><Relationship Id="rId125" Type="http://schemas.openxmlformats.org/officeDocument/2006/relationships/image" Target="../media/image314.svg"/><Relationship Id="rId141" Type="http://schemas.openxmlformats.org/officeDocument/2006/relationships/image" Target="../media/image330.svg"/><Relationship Id="rId146" Type="http://schemas.openxmlformats.org/officeDocument/2006/relationships/image" Target="../media/image335.png"/><Relationship Id="rId7" Type="http://schemas.openxmlformats.org/officeDocument/2006/relationships/image" Target="../media/image196.svg"/><Relationship Id="rId71" Type="http://schemas.openxmlformats.org/officeDocument/2006/relationships/image" Target="../media/image260.svg"/><Relationship Id="rId92" Type="http://schemas.openxmlformats.org/officeDocument/2006/relationships/image" Target="../media/image28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18.svg"/><Relationship Id="rId24" Type="http://schemas.openxmlformats.org/officeDocument/2006/relationships/image" Target="../media/image213.png"/><Relationship Id="rId40" Type="http://schemas.openxmlformats.org/officeDocument/2006/relationships/image" Target="../media/image229.png"/><Relationship Id="rId45" Type="http://schemas.openxmlformats.org/officeDocument/2006/relationships/image" Target="../media/image234.svg"/><Relationship Id="rId66" Type="http://schemas.openxmlformats.org/officeDocument/2006/relationships/image" Target="../media/image255.png"/><Relationship Id="rId87" Type="http://schemas.openxmlformats.org/officeDocument/2006/relationships/image" Target="../media/image276.svg"/><Relationship Id="rId110" Type="http://schemas.openxmlformats.org/officeDocument/2006/relationships/image" Target="../media/image299.png"/><Relationship Id="rId115" Type="http://schemas.openxmlformats.org/officeDocument/2006/relationships/image" Target="../media/image304.svg"/><Relationship Id="rId131" Type="http://schemas.openxmlformats.org/officeDocument/2006/relationships/image" Target="../media/image320.svg"/><Relationship Id="rId136" Type="http://schemas.openxmlformats.org/officeDocument/2006/relationships/image" Target="../media/image325.png"/><Relationship Id="rId61" Type="http://schemas.openxmlformats.org/officeDocument/2006/relationships/image" Target="../media/image250.svg"/><Relationship Id="rId82" Type="http://schemas.openxmlformats.org/officeDocument/2006/relationships/image" Target="../media/image271.png"/><Relationship Id="rId152" Type="http://schemas.openxmlformats.org/officeDocument/2006/relationships/image" Target="../media/image341.png"/><Relationship Id="rId19" Type="http://schemas.openxmlformats.org/officeDocument/2006/relationships/image" Target="../media/image208.svg"/><Relationship Id="rId14" Type="http://schemas.openxmlformats.org/officeDocument/2006/relationships/image" Target="../media/image203.png"/><Relationship Id="rId30" Type="http://schemas.openxmlformats.org/officeDocument/2006/relationships/image" Target="../media/image219.png"/><Relationship Id="rId35" Type="http://schemas.openxmlformats.org/officeDocument/2006/relationships/image" Target="../media/image224.svg"/><Relationship Id="rId56" Type="http://schemas.openxmlformats.org/officeDocument/2006/relationships/image" Target="../media/image245.png"/><Relationship Id="rId77" Type="http://schemas.openxmlformats.org/officeDocument/2006/relationships/image" Target="../media/image266.svg"/><Relationship Id="rId100" Type="http://schemas.openxmlformats.org/officeDocument/2006/relationships/image" Target="../media/image289.png"/><Relationship Id="rId105" Type="http://schemas.openxmlformats.org/officeDocument/2006/relationships/image" Target="../media/image294.svg"/><Relationship Id="rId126" Type="http://schemas.openxmlformats.org/officeDocument/2006/relationships/image" Target="../media/image315.png"/><Relationship Id="rId147" Type="http://schemas.openxmlformats.org/officeDocument/2006/relationships/image" Target="../media/image336.svg"/><Relationship Id="rId8" Type="http://schemas.openxmlformats.org/officeDocument/2006/relationships/image" Target="../media/image197.png"/><Relationship Id="rId51" Type="http://schemas.openxmlformats.org/officeDocument/2006/relationships/image" Target="../media/image240.svg"/><Relationship Id="rId72" Type="http://schemas.openxmlformats.org/officeDocument/2006/relationships/image" Target="../media/image261.png"/><Relationship Id="rId93" Type="http://schemas.openxmlformats.org/officeDocument/2006/relationships/image" Target="../media/image282.svg"/><Relationship Id="rId98" Type="http://schemas.openxmlformats.org/officeDocument/2006/relationships/image" Target="../media/image287.png"/><Relationship Id="rId121" Type="http://schemas.openxmlformats.org/officeDocument/2006/relationships/image" Target="../media/image310.svg"/><Relationship Id="rId142" Type="http://schemas.openxmlformats.org/officeDocument/2006/relationships/image" Target="../media/image331.png"/><Relationship Id="rId3" Type="http://schemas.openxmlformats.org/officeDocument/2006/relationships/image" Target="../media/image353.png"/><Relationship Id="rId25" Type="http://schemas.openxmlformats.org/officeDocument/2006/relationships/image" Target="../media/image214.svg"/><Relationship Id="rId46" Type="http://schemas.openxmlformats.org/officeDocument/2006/relationships/image" Target="../media/image235.png"/><Relationship Id="rId67" Type="http://schemas.openxmlformats.org/officeDocument/2006/relationships/image" Target="../media/image256.svg"/><Relationship Id="rId116" Type="http://schemas.openxmlformats.org/officeDocument/2006/relationships/image" Target="../media/image305.png"/><Relationship Id="rId137" Type="http://schemas.openxmlformats.org/officeDocument/2006/relationships/image" Target="../media/image326.svg"/><Relationship Id="rId20" Type="http://schemas.openxmlformats.org/officeDocument/2006/relationships/image" Target="../media/image209.png"/><Relationship Id="rId41" Type="http://schemas.openxmlformats.org/officeDocument/2006/relationships/image" Target="../media/image230.svg"/><Relationship Id="rId62" Type="http://schemas.openxmlformats.org/officeDocument/2006/relationships/image" Target="../media/image251.png"/><Relationship Id="rId83" Type="http://schemas.openxmlformats.org/officeDocument/2006/relationships/image" Target="../media/image272.svg"/><Relationship Id="rId88" Type="http://schemas.openxmlformats.org/officeDocument/2006/relationships/image" Target="../media/image277.png"/><Relationship Id="rId111" Type="http://schemas.openxmlformats.org/officeDocument/2006/relationships/image" Target="../media/image300.svg"/><Relationship Id="rId132" Type="http://schemas.openxmlformats.org/officeDocument/2006/relationships/image" Target="../media/image321.png"/><Relationship Id="rId153" Type="http://schemas.openxmlformats.org/officeDocument/2006/relationships/image" Target="../media/image342.svg"/><Relationship Id="rId15" Type="http://schemas.openxmlformats.org/officeDocument/2006/relationships/image" Target="../media/image204.svg"/><Relationship Id="rId36" Type="http://schemas.openxmlformats.org/officeDocument/2006/relationships/image" Target="../media/image225.png"/><Relationship Id="rId57" Type="http://schemas.openxmlformats.org/officeDocument/2006/relationships/image" Target="../media/image246.svg"/><Relationship Id="rId106" Type="http://schemas.openxmlformats.org/officeDocument/2006/relationships/image" Target="../media/image295.png"/><Relationship Id="rId127" Type="http://schemas.openxmlformats.org/officeDocument/2006/relationships/image" Target="../media/image316.svg"/><Relationship Id="rId10" Type="http://schemas.openxmlformats.org/officeDocument/2006/relationships/image" Target="../media/image199.png"/><Relationship Id="rId31" Type="http://schemas.openxmlformats.org/officeDocument/2006/relationships/image" Target="../media/image220.svg"/><Relationship Id="rId52" Type="http://schemas.openxmlformats.org/officeDocument/2006/relationships/image" Target="../media/image241.png"/><Relationship Id="rId73" Type="http://schemas.openxmlformats.org/officeDocument/2006/relationships/image" Target="../media/image262.svg"/><Relationship Id="rId78" Type="http://schemas.openxmlformats.org/officeDocument/2006/relationships/image" Target="../media/image267.png"/><Relationship Id="rId94" Type="http://schemas.openxmlformats.org/officeDocument/2006/relationships/image" Target="../media/image283.png"/><Relationship Id="rId99" Type="http://schemas.openxmlformats.org/officeDocument/2006/relationships/image" Target="../media/image288.svg"/><Relationship Id="rId101" Type="http://schemas.openxmlformats.org/officeDocument/2006/relationships/image" Target="../media/image290.svg"/><Relationship Id="rId122" Type="http://schemas.openxmlformats.org/officeDocument/2006/relationships/image" Target="../media/image311.png"/><Relationship Id="rId143" Type="http://schemas.openxmlformats.org/officeDocument/2006/relationships/image" Target="../media/image332.svg"/><Relationship Id="rId148" Type="http://schemas.openxmlformats.org/officeDocument/2006/relationships/image" Target="../media/image337.png"/><Relationship Id="rId4" Type="http://schemas.openxmlformats.org/officeDocument/2006/relationships/image" Target="../media/image354.svg"/><Relationship Id="rId9" Type="http://schemas.openxmlformats.org/officeDocument/2006/relationships/image" Target="../media/image198.svg"/><Relationship Id="rId26" Type="http://schemas.openxmlformats.org/officeDocument/2006/relationships/image" Target="../media/image215.png"/><Relationship Id="rId47" Type="http://schemas.openxmlformats.org/officeDocument/2006/relationships/image" Target="../media/image236.svg"/><Relationship Id="rId68" Type="http://schemas.openxmlformats.org/officeDocument/2006/relationships/image" Target="../media/image257.png"/><Relationship Id="rId89" Type="http://schemas.openxmlformats.org/officeDocument/2006/relationships/image" Target="../media/image278.svg"/><Relationship Id="rId112" Type="http://schemas.openxmlformats.org/officeDocument/2006/relationships/image" Target="../media/image301.png"/><Relationship Id="rId133" Type="http://schemas.openxmlformats.org/officeDocument/2006/relationships/image" Target="../media/image322.svg"/><Relationship Id="rId154" Type="http://schemas.openxmlformats.org/officeDocument/2006/relationships/image" Target="../media/image343.png"/><Relationship Id="rId16" Type="http://schemas.openxmlformats.org/officeDocument/2006/relationships/image" Target="../media/image205.png"/><Relationship Id="rId37" Type="http://schemas.openxmlformats.org/officeDocument/2006/relationships/image" Target="../media/image226.svg"/><Relationship Id="rId58" Type="http://schemas.openxmlformats.org/officeDocument/2006/relationships/image" Target="../media/image247.png"/><Relationship Id="rId79" Type="http://schemas.openxmlformats.org/officeDocument/2006/relationships/image" Target="../media/image268.svg"/><Relationship Id="rId102" Type="http://schemas.openxmlformats.org/officeDocument/2006/relationships/image" Target="../media/image291.png"/><Relationship Id="rId123" Type="http://schemas.openxmlformats.org/officeDocument/2006/relationships/image" Target="../media/image312.svg"/><Relationship Id="rId144" Type="http://schemas.openxmlformats.org/officeDocument/2006/relationships/image" Target="../media/image333.png"/><Relationship Id="rId90" Type="http://schemas.openxmlformats.org/officeDocument/2006/relationships/image" Target="../media/image27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0.svg"/><Relationship Id="rId21" Type="http://schemas.openxmlformats.org/officeDocument/2006/relationships/image" Target="../media/image204.svg"/><Relationship Id="rId42" Type="http://schemas.openxmlformats.org/officeDocument/2006/relationships/image" Target="../media/image225.png"/><Relationship Id="rId63" Type="http://schemas.openxmlformats.org/officeDocument/2006/relationships/image" Target="../media/image246.svg"/><Relationship Id="rId84" Type="http://schemas.openxmlformats.org/officeDocument/2006/relationships/image" Target="../media/image267.png"/><Relationship Id="rId138" Type="http://schemas.openxmlformats.org/officeDocument/2006/relationships/image" Target="../media/image321.png"/><Relationship Id="rId159" Type="http://schemas.openxmlformats.org/officeDocument/2006/relationships/image" Target="../media/image342.svg"/><Relationship Id="rId107" Type="http://schemas.openxmlformats.org/officeDocument/2006/relationships/image" Target="../media/image290.svg"/><Relationship Id="rId11" Type="http://schemas.openxmlformats.org/officeDocument/2006/relationships/image" Target="../media/image194.png"/><Relationship Id="rId32" Type="http://schemas.openxmlformats.org/officeDocument/2006/relationships/image" Target="../media/image215.png"/><Relationship Id="rId53" Type="http://schemas.openxmlformats.org/officeDocument/2006/relationships/image" Target="../media/image236.svg"/><Relationship Id="rId74" Type="http://schemas.openxmlformats.org/officeDocument/2006/relationships/image" Target="../media/image257.png"/><Relationship Id="rId128" Type="http://schemas.openxmlformats.org/officeDocument/2006/relationships/image" Target="../media/image311.png"/><Relationship Id="rId149" Type="http://schemas.openxmlformats.org/officeDocument/2006/relationships/image" Target="../media/image332.svg"/><Relationship Id="rId5" Type="http://schemas.openxmlformats.org/officeDocument/2006/relationships/image" Target="../media/image345.png"/><Relationship Id="rId95" Type="http://schemas.openxmlformats.org/officeDocument/2006/relationships/image" Target="../media/image278.svg"/><Relationship Id="rId160" Type="http://schemas.openxmlformats.org/officeDocument/2006/relationships/image" Target="../media/image343.png"/><Relationship Id="rId22" Type="http://schemas.openxmlformats.org/officeDocument/2006/relationships/image" Target="../media/image205.png"/><Relationship Id="rId43" Type="http://schemas.openxmlformats.org/officeDocument/2006/relationships/image" Target="../media/image226.svg"/><Relationship Id="rId64" Type="http://schemas.openxmlformats.org/officeDocument/2006/relationships/image" Target="../media/image247.png"/><Relationship Id="rId118" Type="http://schemas.openxmlformats.org/officeDocument/2006/relationships/image" Target="../media/image301.png"/><Relationship Id="rId139" Type="http://schemas.openxmlformats.org/officeDocument/2006/relationships/image" Target="../media/image322.svg"/><Relationship Id="rId85" Type="http://schemas.openxmlformats.org/officeDocument/2006/relationships/image" Target="../media/image268.svg"/><Relationship Id="rId150" Type="http://schemas.openxmlformats.org/officeDocument/2006/relationships/image" Target="../media/image333.png"/><Relationship Id="rId12" Type="http://schemas.openxmlformats.org/officeDocument/2006/relationships/image" Target="../media/image195.png"/><Relationship Id="rId17" Type="http://schemas.openxmlformats.org/officeDocument/2006/relationships/image" Target="../media/image200.svg"/><Relationship Id="rId33" Type="http://schemas.openxmlformats.org/officeDocument/2006/relationships/image" Target="../media/image216.svg"/><Relationship Id="rId38" Type="http://schemas.openxmlformats.org/officeDocument/2006/relationships/image" Target="../media/image221.png"/><Relationship Id="rId59" Type="http://schemas.openxmlformats.org/officeDocument/2006/relationships/image" Target="../media/image242.svg"/><Relationship Id="rId103" Type="http://schemas.openxmlformats.org/officeDocument/2006/relationships/image" Target="../media/image286.svg"/><Relationship Id="rId108" Type="http://schemas.openxmlformats.org/officeDocument/2006/relationships/image" Target="../media/image291.png"/><Relationship Id="rId124" Type="http://schemas.openxmlformats.org/officeDocument/2006/relationships/image" Target="../media/image307.png"/><Relationship Id="rId129" Type="http://schemas.openxmlformats.org/officeDocument/2006/relationships/image" Target="../media/image312.svg"/><Relationship Id="rId54" Type="http://schemas.openxmlformats.org/officeDocument/2006/relationships/image" Target="../media/image237.png"/><Relationship Id="rId70" Type="http://schemas.openxmlformats.org/officeDocument/2006/relationships/image" Target="../media/image253.png"/><Relationship Id="rId75" Type="http://schemas.openxmlformats.org/officeDocument/2006/relationships/image" Target="../media/image258.svg"/><Relationship Id="rId91" Type="http://schemas.openxmlformats.org/officeDocument/2006/relationships/image" Target="../media/image274.svg"/><Relationship Id="rId96" Type="http://schemas.openxmlformats.org/officeDocument/2006/relationships/image" Target="../media/image279.png"/><Relationship Id="rId140" Type="http://schemas.openxmlformats.org/officeDocument/2006/relationships/image" Target="../media/image323.png"/><Relationship Id="rId145" Type="http://schemas.openxmlformats.org/officeDocument/2006/relationships/image" Target="../media/image328.svg"/><Relationship Id="rId161" Type="http://schemas.openxmlformats.org/officeDocument/2006/relationships/image" Target="../media/image34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6.svg"/><Relationship Id="rId23" Type="http://schemas.openxmlformats.org/officeDocument/2006/relationships/image" Target="../media/image206.svg"/><Relationship Id="rId28" Type="http://schemas.openxmlformats.org/officeDocument/2006/relationships/image" Target="../media/image211.png"/><Relationship Id="rId49" Type="http://schemas.openxmlformats.org/officeDocument/2006/relationships/image" Target="../media/image232.svg"/><Relationship Id="rId114" Type="http://schemas.openxmlformats.org/officeDocument/2006/relationships/image" Target="../media/image297.png"/><Relationship Id="rId119" Type="http://schemas.openxmlformats.org/officeDocument/2006/relationships/image" Target="../media/image302.svg"/><Relationship Id="rId44" Type="http://schemas.openxmlformats.org/officeDocument/2006/relationships/image" Target="../media/image227.png"/><Relationship Id="rId60" Type="http://schemas.openxmlformats.org/officeDocument/2006/relationships/image" Target="../media/image243.png"/><Relationship Id="rId65" Type="http://schemas.openxmlformats.org/officeDocument/2006/relationships/image" Target="../media/image248.svg"/><Relationship Id="rId81" Type="http://schemas.openxmlformats.org/officeDocument/2006/relationships/image" Target="../media/image264.svg"/><Relationship Id="rId86" Type="http://schemas.openxmlformats.org/officeDocument/2006/relationships/image" Target="../media/image269.png"/><Relationship Id="rId130" Type="http://schemas.openxmlformats.org/officeDocument/2006/relationships/image" Target="../media/image313.png"/><Relationship Id="rId135" Type="http://schemas.openxmlformats.org/officeDocument/2006/relationships/image" Target="../media/image318.svg"/><Relationship Id="rId151" Type="http://schemas.openxmlformats.org/officeDocument/2006/relationships/image" Target="../media/image334.svg"/><Relationship Id="rId156" Type="http://schemas.openxmlformats.org/officeDocument/2006/relationships/image" Target="../media/image339.png"/><Relationship Id="rId13" Type="http://schemas.openxmlformats.org/officeDocument/2006/relationships/image" Target="../media/image196.svg"/><Relationship Id="rId18" Type="http://schemas.openxmlformats.org/officeDocument/2006/relationships/image" Target="../media/image201.png"/><Relationship Id="rId39" Type="http://schemas.openxmlformats.org/officeDocument/2006/relationships/image" Target="../media/image222.svg"/><Relationship Id="rId109" Type="http://schemas.openxmlformats.org/officeDocument/2006/relationships/image" Target="../media/image292.svg"/><Relationship Id="rId34" Type="http://schemas.openxmlformats.org/officeDocument/2006/relationships/image" Target="../media/image217.png"/><Relationship Id="rId50" Type="http://schemas.openxmlformats.org/officeDocument/2006/relationships/image" Target="../media/image233.png"/><Relationship Id="rId55" Type="http://schemas.openxmlformats.org/officeDocument/2006/relationships/image" Target="../media/image238.svg"/><Relationship Id="rId76" Type="http://schemas.openxmlformats.org/officeDocument/2006/relationships/image" Target="../media/image259.png"/><Relationship Id="rId97" Type="http://schemas.openxmlformats.org/officeDocument/2006/relationships/image" Target="../media/image280.svg"/><Relationship Id="rId104" Type="http://schemas.openxmlformats.org/officeDocument/2006/relationships/image" Target="../media/image287.png"/><Relationship Id="rId120" Type="http://schemas.openxmlformats.org/officeDocument/2006/relationships/image" Target="../media/image303.png"/><Relationship Id="rId125" Type="http://schemas.openxmlformats.org/officeDocument/2006/relationships/image" Target="../media/image308.svg"/><Relationship Id="rId141" Type="http://schemas.openxmlformats.org/officeDocument/2006/relationships/image" Target="../media/image324.svg"/><Relationship Id="rId146" Type="http://schemas.openxmlformats.org/officeDocument/2006/relationships/image" Target="../media/image329.png"/><Relationship Id="rId7" Type="http://schemas.openxmlformats.org/officeDocument/2006/relationships/image" Target="../media/image349.png"/><Relationship Id="rId71" Type="http://schemas.openxmlformats.org/officeDocument/2006/relationships/image" Target="../media/image254.svg"/><Relationship Id="rId92" Type="http://schemas.openxmlformats.org/officeDocument/2006/relationships/image" Target="../media/image275.png"/><Relationship Id="rId16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12.svg"/><Relationship Id="rId24" Type="http://schemas.openxmlformats.org/officeDocument/2006/relationships/image" Target="../media/image207.png"/><Relationship Id="rId40" Type="http://schemas.openxmlformats.org/officeDocument/2006/relationships/image" Target="../media/image223.png"/><Relationship Id="rId45" Type="http://schemas.openxmlformats.org/officeDocument/2006/relationships/image" Target="../media/image228.svg"/><Relationship Id="rId66" Type="http://schemas.openxmlformats.org/officeDocument/2006/relationships/image" Target="../media/image249.png"/><Relationship Id="rId87" Type="http://schemas.openxmlformats.org/officeDocument/2006/relationships/image" Target="../media/image270.svg"/><Relationship Id="rId110" Type="http://schemas.openxmlformats.org/officeDocument/2006/relationships/image" Target="../media/image293.png"/><Relationship Id="rId115" Type="http://schemas.openxmlformats.org/officeDocument/2006/relationships/image" Target="../media/image298.svg"/><Relationship Id="rId131" Type="http://schemas.openxmlformats.org/officeDocument/2006/relationships/image" Target="../media/image314.svg"/><Relationship Id="rId136" Type="http://schemas.openxmlformats.org/officeDocument/2006/relationships/image" Target="../media/image319.png"/><Relationship Id="rId157" Type="http://schemas.openxmlformats.org/officeDocument/2006/relationships/image" Target="../media/image340.svg"/><Relationship Id="rId61" Type="http://schemas.openxmlformats.org/officeDocument/2006/relationships/image" Target="../media/image244.svg"/><Relationship Id="rId82" Type="http://schemas.openxmlformats.org/officeDocument/2006/relationships/image" Target="../media/image265.png"/><Relationship Id="rId152" Type="http://schemas.openxmlformats.org/officeDocument/2006/relationships/image" Target="../media/image335.png"/><Relationship Id="rId19" Type="http://schemas.openxmlformats.org/officeDocument/2006/relationships/image" Target="../media/image202.svg"/><Relationship Id="rId14" Type="http://schemas.openxmlformats.org/officeDocument/2006/relationships/image" Target="../media/image197.png"/><Relationship Id="rId30" Type="http://schemas.openxmlformats.org/officeDocument/2006/relationships/image" Target="../media/image213.png"/><Relationship Id="rId35" Type="http://schemas.openxmlformats.org/officeDocument/2006/relationships/image" Target="../media/image218.svg"/><Relationship Id="rId56" Type="http://schemas.openxmlformats.org/officeDocument/2006/relationships/image" Target="../media/image239.png"/><Relationship Id="rId77" Type="http://schemas.openxmlformats.org/officeDocument/2006/relationships/image" Target="../media/image260.svg"/><Relationship Id="rId100" Type="http://schemas.openxmlformats.org/officeDocument/2006/relationships/image" Target="../media/image283.png"/><Relationship Id="rId105" Type="http://schemas.openxmlformats.org/officeDocument/2006/relationships/image" Target="../media/image288.svg"/><Relationship Id="rId126" Type="http://schemas.openxmlformats.org/officeDocument/2006/relationships/image" Target="../media/image309.png"/><Relationship Id="rId147" Type="http://schemas.openxmlformats.org/officeDocument/2006/relationships/image" Target="../media/image330.svg"/><Relationship Id="rId8" Type="http://schemas.openxmlformats.org/officeDocument/2006/relationships/image" Target="../media/image350.svg"/><Relationship Id="rId51" Type="http://schemas.openxmlformats.org/officeDocument/2006/relationships/image" Target="../media/image234.svg"/><Relationship Id="rId72" Type="http://schemas.openxmlformats.org/officeDocument/2006/relationships/image" Target="../media/image255.png"/><Relationship Id="rId93" Type="http://schemas.openxmlformats.org/officeDocument/2006/relationships/image" Target="../media/image276.svg"/><Relationship Id="rId98" Type="http://schemas.openxmlformats.org/officeDocument/2006/relationships/image" Target="../media/image281.png"/><Relationship Id="rId121" Type="http://schemas.openxmlformats.org/officeDocument/2006/relationships/image" Target="../media/image304.svg"/><Relationship Id="rId142" Type="http://schemas.openxmlformats.org/officeDocument/2006/relationships/image" Target="../media/image325.png"/><Relationship Id="rId163" Type="http://schemas.openxmlformats.org/officeDocument/2006/relationships/hyperlink" Target="https://financsimu-icgnkgmv.manus.space/" TargetMode="External"/><Relationship Id="rId3" Type="http://schemas.openxmlformats.org/officeDocument/2006/relationships/image" Target="../media/image353.png"/><Relationship Id="rId25" Type="http://schemas.openxmlformats.org/officeDocument/2006/relationships/image" Target="../media/image208.svg"/><Relationship Id="rId46" Type="http://schemas.openxmlformats.org/officeDocument/2006/relationships/image" Target="../media/image229.png"/><Relationship Id="rId67" Type="http://schemas.openxmlformats.org/officeDocument/2006/relationships/image" Target="../media/image250.svg"/><Relationship Id="rId116" Type="http://schemas.openxmlformats.org/officeDocument/2006/relationships/image" Target="../media/image299.png"/><Relationship Id="rId137" Type="http://schemas.openxmlformats.org/officeDocument/2006/relationships/image" Target="../media/image320.svg"/><Relationship Id="rId158" Type="http://schemas.openxmlformats.org/officeDocument/2006/relationships/image" Target="../media/image341.png"/><Relationship Id="rId20" Type="http://schemas.openxmlformats.org/officeDocument/2006/relationships/image" Target="../media/image203.png"/><Relationship Id="rId41" Type="http://schemas.openxmlformats.org/officeDocument/2006/relationships/image" Target="../media/image224.svg"/><Relationship Id="rId62" Type="http://schemas.openxmlformats.org/officeDocument/2006/relationships/image" Target="../media/image245.png"/><Relationship Id="rId83" Type="http://schemas.openxmlformats.org/officeDocument/2006/relationships/image" Target="../media/image266.svg"/><Relationship Id="rId88" Type="http://schemas.openxmlformats.org/officeDocument/2006/relationships/image" Target="../media/image271.png"/><Relationship Id="rId111" Type="http://schemas.openxmlformats.org/officeDocument/2006/relationships/image" Target="../media/image294.svg"/><Relationship Id="rId132" Type="http://schemas.openxmlformats.org/officeDocument/2006/relationships/image" Target="../media/image315.png"/><Relationship Id="rId153" Type="http://schemas.openxmlformats.org/officeDocument/2006/relationships/image" Target="../media/image336.svg"/><Relationship Id="rId15" Type="http://schemas.openxmlformats.org/officeDocument/2006/relationships/image" Target="../media/image198.svg"/><Relationship Id="rId36" Type="http://schemas.openxmlformats.org/officeDocument/2006/relationships/image" Target="../media/image219.png"/><Relationship Id="rId57" Type="http://schemas.openxmlformats.org/officeDocument/2006/relationships/image" Target="../media/image240.svg"/><Relationship Id="rId106" Type="http://schemas.openxmlformats.org/officeDocument/2006/relationships/image" Target="../media/image289.png"/><Relationship Id="rId127" Type="http://schemas.openxmlformats.org/officeDocument/2006/relationships/image" Target="../media/image310.svg"/><Relationship Id="rId10" Type="http://schemas.openxmlformats.org/officeDocument/2006/relationships/image" Target="../media/image348.svg"/><Relationship Id="rId31" Type="http://schemas.openxmlformats.org/officeDocument/2006/relationships/image" Target="../media/image214.svg"/><Relationship Id="rId52" Type="http://schemas.openxmlformats.org/officeDocument/2006/relationships/image" Target="../media/image235.png"/><Relationship Id="rId73" Type="http://schemas.openxmlformats.org/officeDocument/2006/relationships/image" Target="../media/image256.svg"/><Relationship Id="rId78" Type="http://schemas.openxmlformats.org/officeDocument/2006/relationships/image" Target="../media/image261.png"/><Relationship Id="rId94" Type="http://schemas.openxmlformats.org/officeDocument/2006/relationships/image" Target="../media/image277.png"/><Relationship Id="rId99" Type="http://schemas.openxmlformats.org/officeDocument/2006/relationships/image" Target="../media/image282.svg"/><Relationship Id="rId101" Type="http://schemas.openxmlformats.org/officeDocument/2006/relationships/image" Target="../media/image284.svg"/><Relationship Id="rId122" Type="http://schemas.openxmlformats.org/officeDocument/2006/relationships/image" Target="../media/image305.png"/><Relationship Id="rId143" Type="http://schemas.openxmlformats.org/officeDocument/2006/relationships/image" Target="../media/image326.svg"/><Relationship Id="rId148" Type="http://schemas.openxmlformats.org/officeDocument/2006/relationships/image" Target="../media/image331.png"/><Relationship Id="rId4" Type="http://schemas.openxmlformats.org/officeDocument/2006/relationships/image" Target="../media/image354.svg"/><Relationship Id="rId9" Type="http://schemas.openxmlformats.org/officeDocument/2006/relationships/image" Target="../media/image347.png"/><Relationship Id="rId26" Type="http://schemas.openxmlformats.org/officeDocument/2006/relationships/image" Target="../media/image209.png"/><Relationship Id="rId47" Type="http://schemas.openxmlformats.org/officeDocument/2006/relationships/image" Target="../media/image230.svg"/><Relationship Id="rId68" Type="http://schemas.openxmlformats.org/officeDocument/2006/relationships/image" Target="../media/image251.png"/><Relationship Id="rId89" Type="http://schemas.openxmlformats.org/officeDocument/2006/relationships/image" Target="../media/image272.svg"/><Relationship Id="rId112" Type="http://schemas.openxmlformats.org/officeDocument/2006/relationships/image" Target="../media/image295.png"/><Relationship Id="rId133" Type="http://schemas.openxmlformats.org/officeDocument/2006/relationships/image" Target="../media/image316.svg"/><Relationship Id="rId154" Type="http://schemas.openxmlformats.org/officeDocument/2006/relationships/image" Target="../media/image337.png"/><Relationship Id="rId16" Type="http://schemas.openxmlformats.org/officeDocument/2006/relationships/image" Target="../media/image199.png"/><Relationship Id="rId37" Type="http://schemas.openxmlformats.org/officeDocument/2006/relationships/image" Target="../media/image220.svg"/><Relationship Id="rId58" Type="http://schemas.openxmlformats.org/officeDocument/2006/relationships/image" Target="../media/image241.png"/><Relationship Id="rId79" Type="http://schemas.openxmlformats.org/officeDocument/2006/relationships/image" Target="../media/image262.svg"/><Relationship Id="rId102" Type="http://schemas.openxmlformats.org/officeDocument/2006/relationships/image" Target="../media/image285.png"/><Relationship Id="rId123" Type="http://schemas.openxmlformats.org/officeDocument/2006/relationships/image" Target="../media/image306.svg"/><Relationship Id="rId144" Type="http://schemas.openxmlformats.org/officeDocument/2006/relationships/image" Target="../media/image327.png"/><Relationship Id="rId90" Type="http://schemas.openxmlformats.org/officeDocument/2006/relationships/image" Target="../media/image273.png"/><Relationship Id="rId27" Type="http://schemas.openxmlformats.org/officeDocument/2006/relationships/image" Target="../media/image210.svg"/><Relationship Id="rId48" Type="http://schemas.openxmlformats.org/officeDocument/2006/relationships/image" Target="../media/image231.png"/><Relationship Id="rId69" Type="http://schemas.openxmlformats.org/officeDocument/2006/relationships/image" Target="../media/image252.svg"/><Relationship Id="rId113" Type="http://schemas.openxmlformats.org/officeDocument/2006/relationships/image" Target="../media/image296.svg"/><Relationship Id="rId134" Type="http://schemas.openxmlformats.org/officeDocument/2006/relationships/image" Target="../media/image317.png"/><Relationship Id="rId80" Type="http://schemas.openxmlformats.org/officeDocument/2006/relationships/image" Target="../media/image263.png"/><Relationship Id="rId155" Type="http://schemas.openxmlformats.org/officeDocument/2006/relationships/image" Target="../media/image338.sv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svg"/><Relationship Id="rId21" Type="http://schemas.openxmlformats.org/officeDocument/2006/relationships/image" Target="../media/image212.svg"/><Relationship Id="rId42" Type="http://schemas.openxmlformats.org/officeDocument/2006/relationships/image" Target="../media/image233.png"/><Relationship Id="rId63" Type="http://schemas.openxmlformats.org/officeDocument/2006/relationships/image" Target="../media/image254.svg"/><Relationship Id="rId84" Type="http://schemas.openxmlformats.org/officeDocument/2006/relationships/image" Target="../media/image275.png"/><Relationship Id="rId138" Type="http://schemas.openxmlformats.org/officeDocument/2006/relationships/image" Target="../media/image329.png"/><Relationship Id="rId107" Type="http://schemas.openxmlformats.org/officeDocument/2006/relationships/image" Target="../media/image298.svg"/><Relationship Id="rId11" Type="http://schemas.openxmlformats.org/officeDocument/2006/relationships/image" Target="../media/image202.svg"/><Relationship Id="rId32" Type="http://schemas.openxmlformats.org/officeDocument/2006/relationships/image" Target="../media/image223.png"/><Relationship Id="rId53" Type="http://schemas.openxmlformats.org/officeDocument/2006/relationships/image" Target="../media/image244.svg"/><Relationship Id="rId74" Type="http://schemas.openxmlformats.org/officeDocument/2006/relationships/image" Target="../media/image265.png"/><Relationship Id="rId128" Type="http://schemas.openxmlformats.org/officeDocument/2006/relationships/image" Target="../media/image319.png"/><Relationship Id="rId149" Type="http://schemas.openxmlformats.org/officeDocument/2006/relationships/image" Target="../media/image340.svg"/><Relationship Id="rId5" Type="http://schemas.openxmlformats.org/officeDocument/2006/relationships/image" Target="../media/image196.svg"/><Relationship Id="rId95" Type="http://schemas.openxmlformats.org/officeDocument/2006/relationships/image" Target="../media/image286.svg"/><Relationship Id="rId22" Type="http://schemas.openxmlformats.org/officeDocument/2006/relationships/image" Target="../media/image213.png"/><Relationship Id="rId27" Type="http://schemas.openxmlformats.org/officeDocument/2006/relationships/image" Target="../media/image218.svg"/><Relationship Id="rId43" Type="http://schemas.openxmlformats.org/officeDocument/2006/relationships/image" Target="../media/image234.svg"/><Relationship Id="rId48" Type="http://schemas.openxmlformats.org/officeDocument/2006/relationships/image" Target="../media/image239.png"/><Relationship Id="rId64" Type="http://schemas.openxmlformats.org/officeDocument/2006/relationships/image" Target="../media/image255.png"/><Relationship Id="rId69" Type="http://schemas.openxmlformats.org/officeDocument/2006/relationships/image" Target="../media/image260.svg"/><Relationship Id="rId113" Type="http://schemas.openxmlformats.org/officeDocument/2006/relationships/image" Target="../media/image304.svg"/><Relationship Id="rId118" Type="http://schemas.openxmlformats.org/officeDocument/2006/relationships/image" Target="../media/image309.png"/><Relationship Id="rId134" Type="http://schemas.openxmlformats.org/officeDocument/2006/relationships/image" Target="../media/image325.png"/><Relationship Id="rId139" Type="http://schemas.openxmlformats.org/officeDocument/2006/relationships/image" Target="../media/image330.svg"/><Relationship Id="rId80" Type="http://schemas.openxmlformats.org/officeDocument/2006/relationships/image" Target="../media/image271.png"/><Relationship Id="rId85" Type="http://schemas.openxmlformats.org/officeDocument/2006/relationships/image" Target="../media/image276.svg"/><Relationship Id="rId150" Type="http://schemas.openxmlformats.org/officeDocument/2006/relationships/image" Target="../media/image341.png"/><Relationship Id="rId12" Type="http://schemas.openxmlformats.org/officeDocument/2006/relationships/image" Target="../media/image203.png"/><Relationship Id="rId17" Type="http://schemas.openxmlformats.org/officeDocument/2006/relationships/image" Target="../media/image208.svg"/><Relationship Id="rId33" Type="http://schemas.openxmlformats.org/officeDocument/2006/relationships/image" Target="../media/image224.svg"/><Relationship Id="rId38" Type="http://schemas.openxmlformats.org/officeDocument/2006/relationships/image" Target="../media/image229.png"/><Relationship Id="rId59" Type="http://schemas.openxmlformats.org/officeDocument/2006/relationships/image" Target="../media/image250.svg"/><Relationship Id="rId103" Type="http://schemas.openxmlformats.org/officeDocument/2006/relationships/image" Target="../media/image294.svg"/><Relationship Id="rId108" Type="http://schemas.openxmlformats.org/officeDocument/2006/relationships/image" Target="../media/image299.png"/><Relationship Id="rId124" Type="http://schemas.openxmlformats.org/officeDocument/2006/relationships/image" Target="../media/image315.png"/><Relationship Id="rId129" Type="http://schemas.openxmlformats.org/officeDocument/2006/relationships/image" Target="../media/image320.svg"/><Relationship Id="rId54" Type="http://schemas.openxmlformats.org/officeDocument/2006/relationships/image" Target="../media/image245.png"/><Relationship Id="rId70" Type="http://schemas.openxmlformats.org/officeDocument/2006/relationships/image" Target="../media/image261.png"/><Relationship Id="rId75" Type="http://schemas.openxmlformats.org/officeDocument/2006/relationships/image" Target="../media/image266.svg"/><Relationship Id="rId91" Type="http://schemas.openxmlformats.org/officeDocument/2006/relationships/image" Target="../media/image282.svg"/><Relationship Id="rId96" Type="http://schemas.openxmlformats.org/officeDocument/2006/relationships/image" Target="../media/image287.png"/><Relationship Id="rId140" Type="http://schemas.openxmlformats.org/officeDocument/2006/relationships/image" Target="../media/image331.png"/><Relationship Id="rId145" Type="http://schemas.openxmlformats.org/officeDocument/2006/relationships/image" Target="../media/image3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23" Type="http://schemas.openxmlformats.org/officeDocument/2006/relationships/image" Target="../media/image214.svg"/><Relationship Id="rId28" Type="http://schemas.openxmlformats.org/officeDocument/2006/relationships/image" Target="../media/image219.png"/><Relationship Id="rId49" Type="http://schemas.openxmlformats.org/officeDocument/2006/relationships/image" Target="../media/image240.svg"/><Relationship Id="rId114" Type="http://schemas.openxmlformats.org/officeDocument/2006/relationships/image" Target="../media/image305.png"/><Relationship Id="rId119" Type="http://schemas.openxmlformats.org/officeDocument/2006/relationships/image" Target="../media/image310.svg"/><Relationship Id="rId44" Type="http://schemas.openxmlformats.org/officeDocument/2006/relationships/image" Target="../media/image235.png"/><Relationship Id="rId60" Type="http://schemas.openxmlformats.org/officeDocument/2006/relationships/image" Target="../media/image251.png"/><Relationship Id="rId65" Type="http://schemas.openxmlformats.org/officeDocument/2006/relationships/image" Target="../media/image256.svg"/><Relationship Id="rId81" Type="http://schemas.openxmlformats.org/officeDocument/2006/relationships/image" Target="../media/image272.svg"/><Relationship Id="rId86" Type="http://schemas.openxmlformats.org/officeDocument/2006/relationships/image" Target="../media/image277.png"/><Relationship Id="rId130" Type="http://schemas.openxmlformats.org/officeDocument/2006/relationships/image" Target="../media/image321.png"/><Relationship Id="rId135" Type="http://schemas.openxmlformats.org/officeDocument/2006/relationships/image" Target="../media/image326.svg"/><Relationship Id="rId151" Type="http://schemas.openxmlformats.org/officeDocument/2006/relationships/image" Target="../media/image342.svg"/><Relationship Id="rId13" Type="http://schemas.openxmlformats.org/officeDocument/2006/relationships/image" Target="../media/image204.svg"/><Relationship Id="rId18" Type="http://schemas.openxmlformats.org/officeDocument/2006/relationships/image" Target="../media/image209.png"/><Relationship Id="rId39" Type="http://schemas.openxmlformats.org/officeDocument/2006/relationships/image" Target="../media/image230.svg"/><Relationship Id="rId109" Type="http://schemas.openxmlformats.org/officeDocument/2006/relationships/image" Target="../media/image300.sv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svg"/><Relationship Id="rId76" Type="http://schemas.openxmlformats.org/officeDocument/2006/relationships/image" Target="../media/image267.png"/><Relationship Id="rId97" Type="http://schemas.openxmlformats.org/officeDocument/2006/relationships/image" Target="../media/image288.svg"/><Relationship Id="rId104" Type="http://schemas.openxmlformats.org/officeDocument/2006/relationships/image" Target="../media/image295.png"/><Relationship Id="rId120" Type="http://schemas.openxmlformats.org/officeDocument/2006/relationships/image" Target="../media/image311.png"/><Relationship Id="rId125" Type="http://schemas.openxmlformats.org/officeDocument/2006/relationships/image" Target="../media/image316.svg"/><Relationship Id="rId141" Type="http://schemas.openxmlformats.org/officeDocument/2006/relationships/image" Target="../media/image332.svg"/><Relationship Id="rId146" Type="http://schemas.openxmlformats.org/officeDocument/2006/relationships/image" Target="../media/image337.png"/><Relationship Id="rId7" Type="http://schemas.openxmlformats.org/officeDocument/2006/relationships/image" Target="../media/image198.svg"/><Relationship Id="rId71" Type="http://schemas.openxmlformats.org/officeDocument/2006/relationships/image" Target="../media/image262.svg"/><Relationship Id="rId92" Type="http://schemas.openxmlformats.org/officeDocument/2006/relationships/image" Target="../media/image283.png"/><Relationship Id="rId2" Type="http://schemas.openxmlformats.org/officeDocument/2006/relationships/image" Target="../media/image39.png"/><Relationship Id="rId29" Type="http://schemas.openxmlformats.org/officeDocument/2006/relationships/image" Target="../media/image220.svg"/><Relationship Id="rId24" Type="http://schemas.openxmlformats.org/officeDocument/2006/relationships/image" Target="../media/image215.png"/><Relationship Id="rId40" Type="http://schemas.openxmlformats.org/officeDocument/2006/relationships/image" Target="../media/image231.png"/><Relationship Id="rId45" Type="http://schemas.openxmlformats.org/officeDocument/2006/relationships/image" Target="../media/image236.svg"/><Relationship Id="rId66" Type="http://schemas.openxmlformats.org/officeDocument/2006/relationships/image" Target="../media/image257.png"/><Relationship Id="rId87" Type="http://schemas.openxmlformats.org/officeDocument/2006/relationships/image" Target="../media/image278.svg"/><Relationship Id="rId110" Type="http://schemas.openxmlformats.org/officeDocument/2006/relationships/image" Target="../media/image301.png"/><Relationship Id="rId115" Type="http://schemas.openxmlformats.org/officeDocument/2006/relationships/image" Target="../media/image306.svg"/><Relationship Id="rId131" Type="http://schemas.openxmlformats.org/officeDocument/2006/relationships/image" Target="../media/image322.svg"/><Relationship Id="rId136" Type="http://schemas.openxmlformats.org/officeDocument/2006/relationships/image" Target="../media/image327.png"/><Relationship Id="rId61" Type="http://schemas.openxmlformats.org/officeDocument/2006/relationships/image" Target="../media/image252.svg"/><Relationship Id="rId82" Type="http://schemas.openxmlformats.org/officeDocument/2006/relationships/image" Target="../media/image273.png"/><Relationship Id="rId152" Type="http://schemas.openxmlformats.org/officeDocument/2006/relationships/image" Target="../media/image343.png"/><Relationship Id="rId19" Type="http://schemas.openxmlformats.org/officeDocument/2006/relationships/image" Target="../media/image210.svg"/><Relationship Id="rId14" Type="http://schemas.openxmlformats.org/officeDocument/2006/relationships/image" Target="../media/image205.png"/><Relationship Id="rId30" Type="http://schemas.openxmlformats.org/officeDocument/2006/relationships/image" Target="../media/image221.png"/><Relationship Id="rId35" Type="http://schemas.openxmlformats.org/officeDocument/2006/relationships/image" Target="../media/image226.svg"/><Relationship Id="rId56" Type="http://schemas.openxmlformats.org/officeDocument/2006/relationships/image" Target="../media/image247.png"/><Relationship Id="rId77" Type="http://schemas.openxmlformats.org/officeDocument/2006/relationships/image" Target="../media/image268.svg"/><Relationship Id="rId100" Type="http://schemas.openxmlformats.org/officeDocument/2006/relationships/image" Target="../media/image291.png"/><Relationship Id="rId105" Type="http://schemas.openxmlformats.org/officeDocument/2006/relationships/image" Target="../media/image296.svg"/><Relationship Id="rId126" Type="http://schemas.openxmlformats.org/officeDocument/2006/relationships/image" Target="../media/image317.png"/><Relationship Id="rId147" Type="http://schemas.openxmlformats.org/officeDocument/2006/relationships/image" Target="../media/image338.svg"/><Relationship Id="rId8" Type="http://schemas.openxmlformats.org/officeDocument/2006/relationships/image" Target="../media/image199.png"/><Relationship Id="rId51" Type="http://schemas.openxmlformats.org/officeDocument/2006/relationships/image" Target="../media/image242.svg"/><Relationship Id="rId72" Type="http://schemas.openxmlformats.org/officeDocument/2006/relationships/image" Target="../media/image263.png"/><Relationship Id="rId93" Type="http://schemas.openxmlformats.org/officeDocument/2006/relationships/image" Target="../media/image284.svg"/><Relationship Id="rId98" Type="http://schemas.openxmlformats.org/officeDocument/2006/relationships/image" Target="../media/image289.png"/><Relationship Id="rId121" Type="http://schemas.openxmlformats.org/officeDocument/2006/relationships/image" Target="../media/image312.svg"/><Relationship Id="rId142" Type="http://schemas.openxmlformats.org/officeDocument/2006/relationships/image" Target="../media/image333.png"/><Relationship Id="rId3" Type="http://schemas.openxmlformats.org/officeDocument/2006/relationships/image" Target="../media/image194.png"/><Relationship Id="rId25" Type="http://schemas.openxmlformats.org/officeDocument/2006/relationships/image" Target="../media/image216.svg"/><Relationship Id="rId46" Type="http://schemas.openxmlformats.org/officeDocument/2006/relationships/image" Target="../media/image237.png"/><Relationship Id="rId67" Type="http://schemas.openxmlformats.org/officeDocument/2006/relationships/image" Target="../media/image258.svg"/><Relationship Id="rId116" Type="http://schemas.openxmlformats.org/officeDocument/2006/relationships/image" Target="../media/image307.png"/><Relationship Id="rId137" Type="http://schemas.openxmlformats.org/officeDocument/2006/relationships/image" Target="../media/image328.svg"/><Relationship Id="rId20" Type="http://schemas.openxmlformats.org/officeDocument/2006/relationships/image" Target="../media/image211.png"/><Relationship Id="rId41" Type="http://schemas.openxmlformats.org/officeDocument/2006/relationships/image" Target="../media/image232.svg"/><Relationship Id="rId62" Type="http://schemas.openxmlformats.org/officeDocument/2006/relationships/image" Target="../media/image253.png"/><Relationship Id="rId83" Type="http://schemas.openxmlformats.org/officeDocument/2006/relationships/image" Target="../media/image274.svg"/><Relationship Id="rId88" Type="http://schemas.openxmlformats.org/officeDocument/2006/relationships/image" Target="../media/image279.png"/><Relationship Id="rId111" Type="http://schemas.openxmlformats.org/officeDocument/2006/relationships/image" Target="../media/image302.svg"/><Relationship Id="rId132" Type="http://schemas.openxmlformats.org/officeDocument/2006/relationships/image" Target="../media/image323.png"/><Relationship Id="rId153" Type="http://schemas.openxmlformats.org/officeDocument/2006/relationships/image" Target="../media/image344.svg"/><Relationship Id="rId15" Type="http://schemas.openxmlformats.org/officeDocument/2006/relationships/image" Target="../media/image206.svg"/><Relationship Id="rId36" Type="http://schemas.openxmlformats.org/officeDocument/2006/relationships/image" Target="../media/image227.png"/><Relationship Id="rId57" Type="http://schemas.openxmlformats.org/officeDocument/2006/relationships/image" Target="../media/image248.svg"/><Relationship Id="rId106" Type="http://schemas.openxmlformats.org/officeDocument/2006/relationships/image" Target="../media/image297.png"/><Relationship Id="rId127" Type="http://schemas.openxmlformats.org/officeDocument/2006/relationships/image" Target="../media/image318.svg"/><Relationship Id="rId10" Type="http://schemas.openxmlformats.org/officeDocument/2006/relationships/image" Target="../media/image201.png"/><Relationship Id="rId31" Type="http://schemas.openxmlformats.org/officeDocument/2006/relationships/image" Target="../media/image222.svg"/><Relationship Id="rId52" Type="http://schemas.openxmlformats.org/officeDocument/2006/relationships/image" Target="../media/image243.png"/><Relationship Id="rId73" Type="http://schemas.openxmlformats.org/officeDocument/2006/relationships/image" Target="../media/image264.svg"/><Relationship Id="rId78" Type="http://schemas.openxmlformats.org/officeDocument/2006/relationships/image" Target="../media/image269.png"/><Relationship Id="rId94" Type="http://schemas.openxmlformats.org/officeDocument/2006/relationships/image" Target="../media/image285.png"/><Relationship Id="rId99" Type="http://schemas.openxmlformats.org/officeDocument/2006/relationships/image" Target="../media/image290.svg"/><Relationship Id="rId101" Type="http://schemas.openxmlformats.org/officeDocument/2006/relationships/image" Target="../media/image292.svg"/><Relationship Id="rId122" Type="http://schemas.openxmlformats.org/officeDocument/2006/relationships/image" Target="../media/image313.png"/><Relationship Id="rId143" Type="http://schemas.openxmlformats.org/officeDocument/2006/relationships/image" Target="../media/image334.svg"/><Relationship Id="rId148" Type="http://schemas.openxmlformats.org/officeDocument/2006/relationships/image" Target="../media/image339.png"/><Relationship Id="rId4" Type="http://schemas.openxmlformats.org/officeDocument/2006/relationships/image" Target="../media/image195.png"/><Relationship Id="rId9" Type="http://schemas.openxmlformats.org/officeDocument/2006/relationships/image" Target="../media/image200.svg"/><Relationship Id="rId26" Type="http://schemas.openxmlformats.org/officeDocument/2006/relationships/image" Target="../media/image217.png"/><Relationship Id="rId47" Type="http://schemas.openxmlformats.org/officeDocument/2006/relationships/image" Target="../media/image238.svg"/><Relationship Id="rId68" Type="http://schemas.openxmlformats.org/officeDocument/2006/relationships/image" Target="../media/image259.png"/><Relationship Id="rId89" Type="http://schemas.openxmlformats.org/officeDocument/2006/relationships/image" Target="../media/image280.svg"/><Relationship Id="rId112" Type="http://schemas.openxmlformats.org/officeDocument/2006/relationships/image" Target="../media/image303.png"/><Relationship Id="rId133" Type="http://schemas.openxmlformats.org/officeDocument/2006/relationships/image" Target="../media/image324.svg"/><Relationship Id="rId16" Type="http://schemas.openxmlformats.org/officeDocument/2006/relationships/image" Target="../media/image207.png"/><Relationship Id="rId37" Type="http://schemas.openxmlformats.org/officeDocument/2006/relationships/image" Target="../media/image228.svg"/><Relationship Id="rId58" Type="http://schemas.openxmlformats.org/officeDocument/2006/relationships/image" Target="../media/image249.png"/><Relationship Id="rId79" Type="http://schemas.openxmlformats.org/officeDocument/2006/relationships/image" Target="../media/image270.svg"/><Relationship Id="rId102" Type="http://schemas.openxmlformats.org/officeDocument/2006/relationships/image" Target="../media/image293.png"/><Relationship Id="rId123" Type="http://schemas.openxmlformats.org/officeDocument/2006/relationships/image" Target="../media/image314.svg"/><Relationship Id="rId144" Type="http://schemas.openxmlformats.org/officeDocument/2006/relationships/image" Target="../media/image335.png"/><Relationship Id="rId90" Type="http://schemas.openxmlformats.org/officeDocument/2006/relationships/image" Target="../media/image2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9CB6D20-3C61-277D-5147-EB196B57D070}"/>
              </a:ext>
            </a:extLst>
          </p:cNvPr>
          <p:cNvGrpSpPr/>
          <p:nvPr/>
        </p:nvGrpSpPr>
        <p:grpSpPr>
          <a:xfrm>
            <a:off x="534771" y="5738690"/>
            <a:ext cx="1774796" cy="369332"/>
            <a:chOff x="1981448" y="7797800"/>
            <a:chExt cx="5398175" cy="1231900"/>
          </a:xfrm>
        </p:grpSpPr>
        <p:pic>
          <p:nvPicPr>
            <p:cNvPr id="3" name="Image 0" descr=" 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448" y="7797800"/>
              <a:ext cx="5398175" cy="1231900"/>
            </a:xfrm>
            <a:prstGeom prst="rect">
              <a:avLst/>
            </a:prstGeom>
          </p:spPr>
        </p:pic>
        <p:pic>
          <p:nvPicPr>
            <p:cNvPr id="4" name="Image 1" descr=" 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0913" y="7819454"/>
              <a:ext cx="1095981" cy="1188517"/>
            </a:xfrm>
            <a:prstGeom prst="rect">
              <a:avLst/>
            </a:prstGeom>
          </p:spPr>
        </p:pic>
      </p:grpSp>
      <p:pic>
        <p:nvPicPr>
          <p:cNvPr id="5" name="Image 2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5704" y="482984"/>
            <a:ext cx="2533637" cy="609521"/>
          </a:xfrm>
          <a:prstGeom prst="rect">
            <a:avLst/>
          </a:prstGeom>
        </p:spPr>
      </p:pic>
      <p:pic>
        <p:nvPicPr>
          <p:cNvPr id="6" name="Image 3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1669" y="1479805"/>
            <a:ext cx="6210268" cy="4679341"/>
          </a:xfrm>
          <a:prstGeom prst="rect">
            <a:avLst/>
          </a:prstGeom>
        </p:spPr>
      </p:pic>
      <p:pic>
        <p:nvPicPr>
          <p:cNvPr id="9" name="Image 6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47"/>
            <a:ext cx="1333493" cy="1269835"/>
          </a:xfrm>
          <a:prstGeom prst="rect">
            <a:avLst/>
          </a:prstGeom>
        </p:spPr>
      </p:pic>
      <p:sp>
        <p:nvSpPr>
          <p:cNvPr id="20" name="Gráfico 18">
            <a:extLst>
              <a:ext uri="{FF2B5EF4-FFF2-40B4-BE49-F238E27FC236}">
                <a16:creationId xmlns:a16="http://schemas.microsoft.com/office/drawing/2014/main" id="{B0485E7A-0E0E-05E7-EDFE-7EB35B4C9D5A}"/>
              </a:ext>
            </a:extLst>
          </p:cNvPr>
          <p:cNvSpPr/>
          <p:nvPr/>
        </p:nvSpPr>
        <p:spPr>
          <a:xfrm>
            <a:off x="6112311" y="1253749"/>
            <a:ext cx="6079689" cy="4684527"/>
          </a:xfrm>
          <a:custGeom>
            <a:avLst/>
            <a:gdLst>
              <a:gd name="connsiteX0" fmla="*/ 4685137 w 12160962"/>
              <a:gd name="connsiteY0" fmla="*/ 0 h 9370273"/>
              <a:gd name="connsiteX1" fmla="*/ 12160963 w 12160962"/>
              <a:gd name="connsiteY1" fmla="*/ 0 h 9370273"/>
              <a:gd name="connsiteX2" fmla="*/ 12160963 w 12160962"/>
              <a:gd name="connsiteY2" fmla="*/ 9370274 h 9370273"/>
              <a:gd name="connsiteX3" fmla="*/ 4685137 w 12160962"/>
              <a:gd name="connsiteY3" fmla="*/ 9370274 h 9370273"/>
              <a:gd name="connsiteX4" fmla="*/ 0 w 12160962"/>
              <a:gd name="connsiteY4" fmla="*/ 4685137 h 9370273"/>
              <a:gd name="connsiteX5" fmla="*/ 0 w 12160962"/>
              <a:gd name="connsiteY5" fmla="*/ 4685137 h 9370273"/>
              <a:gd name="connsiteX6" fmla="*/ 4685137 w 12160962"/>
              <a:gd name="connsiteY6" fmla="*/ 0 h 93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962" h="9370273">
                <a:moveTo>
                  <a:pt x="4685137" y="0"/>
                </a:moveTo>
                <a:lnTo>
                  <a:pt x="12160963" y="0"/>
                </a:lnTo>
                <a:lnTo>
                  <a:pt x="12160963" y="9370274"/>
                </a:lnTo>
                <a:lnTo>
                  <a:pt x="4685137" y="9370274"/>
                </a:lnTo>
                <a:cubicBezTo>
                  <a:pt x="2099278" y="9370274"/>
                  <a:pt x="0" y="7270997"/>
                  <a:pt x="0" y="4685137"/>
                </a:cubicBezTo>
                <a:lnTo>
                  <a:pt x="0" y="4685137"/>
                </a:lnTo>
                <a:cubicBezTo>
                  <a:pt x="0" y="2099278"/>
                  <a:pt x="2099278" y="0"/>
                  <a:pt x="4685137" y="0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7887" cap="flat">
            <a:noFill/>
            <a:prstDash val="solid"/>
            <a:miter/>
          </a:ln>
        </p:spPr>
        <p:txBody>
          <a:bodyPr rtlCol="0" anchor="ctr"/>
          <a:lstStyle/>
          <a:p>
            <a:pPr defTabSz="457109"/>
            <a:endParaRPr lang="pt-BR" sz="9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 5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10317" y="3117892"/>
            <a:ext cx="5581621" cy="37396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ACA9A5-C1EE-7B33-45F7-30D596093FE1}"/>
              </a:ext>
            </a:extLst>
          </p:cNvPr>
          <p:cNvSpPr txBox="1"/>
          <p:nvPr/>
        </p:nvSpPr>
        <p:spPr>
          <a:xfrm>
            <a:off x="391281" y="6299350"/>
            <a:ext cx="46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/>
            <a:r>
              <a:rPr lang="pt-BR" dirty="0">
                <a:solidFill>
                  <a:srgbClr val="4472C4">
                    <a:lumMod val="20000"/>
                    <a:lumOff val="80000"/>
                  </a:srgbClr>
                </a:solidFill>
                <a:latin typeface="Avenir Next LT Pro" panose="020B0504020202020204" pitchFamily="34" charset="0"/>
              </a:rPr>
              <a:t>Ministro Silvio Costa Filho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8894E8-47D9-5EB9-4CA8-90B2575C6946}"/>
              </a:ext>
            </a:extLst>
          </p:cNvPr>
          <p:cNvSpPr txBox="1"/>
          <p:nvPr/>
        </p:nvSpPr>
        <p:spPr>
          <a:xfrm>
            <a:off x="10407192" y="6159145"/>
            <a:ext cx="1784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Porto de Suape - Pernambuco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36E4-DCDC-7C49-62CF-126021F1349D}"/>
              </a:ext>
            </a:extLst>
          </p:cNvPr>
          <p:cNvSpPr txBox="1">
            <a:spLocks/>
          </p:cNvSpPr>
          <p:nvPr/>
        </p:nvSpPr>
        <p:spPr>
          <a:xfrm>
            <a:off x="482659" y="979870"/>
            <a:ext cx="6882719" cy="609522"/>
          </a:xfrm>
          <a:prstGeom prst="rect">
            <a:avLst/>
          </a:prstGeom>
        </p:spPr>
        <p:txBody>
          <a:bodyPr vert="horz" lIns="45714" tIns="22857" rIns="45714" bIns="22857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2855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  <a:sym typeface="Roboto Bold"/>
            </a:endParaRPr>
          </a:p>
          <a:p>
            <a:pPr marL="0" marR="0" lvl="0" indent="0" algn="ctr" defTabSz="457109" rtl="0" eaLnBrk="1" fontAlgn="auto" latinLnBrk="0" hangingPunct="1">
              <a:lnSpc>
                <a:spcPts val="5199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sym typeface="Roboto Bold"/>
              </a:rPr>
              <a:t>SECRETARIA NACIONAL DE HIDROVIAS E NAVEGAÇÃO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BD7DD9-0531-04C8-FDCB-9237929FEA1A}"/>
              </a:ext>
            </a:extLst>
          </p:cNvPr>
          <p:cNvSpPr txBox="1">
            <a:spLocks/>
          </p:cNvSpPr>
          <p:nvPr/>
        </p:nvSpPr>
        <p:spPr>
          <a:xfrm>
            <a:off x="1189915" y="1248974"/>
            <a:ext cx="5199281" cy="996822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09">
              <a:lnSpc>
                <a:spcPts val="5199"/>
              </a:lnSpc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2800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sym typeface="Roboto Bold"/>
              </a:rPr>
              <a:t>Fundo da Marinha Mercante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FEF311-472F-5E56-2364-81D67DA52535}"/>
              </a:ext>
            </a:extLst>
          </p:cNvPr>
          <p:cNvSpPr txBox="1">
            <a:spLocks/>
          </p:cNvSpPr>
          <p:nvPr/>
        </p:nvSpPr>
        <p:spPr>
          <a:xfrm>
            <a:off x="844817" y="2437124"/>
            <a:ext cx="5481950" cy="1911531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Eco </a:t>
            </a:r>
            <a:r>
              <a:rPr lang="pt-BR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Invest</a:t>
            </a: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 Brasil </a:t>
            </a:r>
          </a:p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e </a:t>
            </a:r>
          </a:p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Portaria nº 747/2025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057DEA-2829-F0ED-DA57-470E19E36843}"/>
              </a:ext>
            </a:extLst>
          </p:cNvPr>
          <p:cNvSpPr txBox="1"/>
          <p:nvPr/>
        </p:nvSpPr>
        <p:spPr>
          <a:xfrm>
            <a:off x="4615199" y="6302792"/>
            <a:ext cx="3990109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228600"/>
            <a:r>
              <a:rPr lang="pt-BR" sz="1600" dirty="0">
                <a:solidFill>
                  <a:prstClr val="white"/>
                </a:solidFill>
                <a:latin typeface="Founders Grotesk Light" pitchFamily="34" charset="0"/>
              </a:rPr>
              <a:t>Janeiro/2026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6095999" y="2506160"/>
            <a:ext cx="5521028" cy="6114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5289166" y="3154137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5305961" y="469388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5188551" y="1774830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6095999" y="4261136"/>
            <a:ext cx="5412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Renda per Capita dos Estados: Fonte IBGE/2025 — Vigente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6095999" y="2763672"/>
            <a:ext cx="5521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Movimentação Portuária Média dos Portos Organizados: Fonte ANTAQ/2026 (média 2023 a 2025) — Vigente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6095999" y="1782131"/>
            <a:ext cx="5521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Tabelas vigentes aplicáveis a projetos submetidos ao CDFMM.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5CE2B7-4F73-7319-7A38-132F4E9F0529}"/>
              </a:ext>
            </a:extLst>
          </p:cNvPr>
          <p:cNvSpPr txBox="1">
            <a:spLocks/>
          </p:cNvSpPr>
          <p:nvPr/>
        </p:nvSpPr>
        <p:spPr>
          <a:xfrm>
            <a:off x="982142" y="-197775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 Tabelas Vigentes</a:t>
            </a: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31C8F24D-2C32-F7DB-F135-22C02318A261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0" descr=" ">
            <a:extLst>
              <a:ext uri="{FF2B5EF4-FFF2-40B4-BE49-F238E27FC236}">
                <a16:creationId xmlns:a16="http://schemas.microsoft.com/office/drawing/2014/main" id="{524E7F70-F6A3-C28F-8193-3C4831CF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7CD0C3E-D191-1D7C-DF33-4D5A992D6490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30" name="Image 4" descr=" ">
              <a:extLst>
                <a:ext uri="{FF2B5EF4-FFF2-40B4-BE49-F238E27FC236}">
                  <a16:creationId xmlns:a16="http://schemas.microsoft.com/office/drawing/2014/main" id="{7EDE8281-5DB6-85CF-180A-379767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31" name="Image 5" descr=" ">
              <a:extLst>
                <a:ext uri="{FF2B5EF4-FFF2-40B4-BE49-F238E27FC236}">
                  <a16:creationId xmlns:a16="http://schemas.microsoft.com/office/drawing/2014/main" id="{6BCE5B0E-0C8B-4631-D842-3A70AD11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32" name="Image 6" descr=" ">
              <a:extLst>
                <a:ext uri="{FF2B5EF4-FFF2-40B4-BE49-F238E27FC236}">
                  <a16:creationId xmlns:a16="http://schemas.microsoft.com/office/drawing/2014/main" id="{8952DAD1-4F16-E8AB-0B4E-9CF787C5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33" name="Image 7" descr=" ">
              <a:extLst>
                <a:ext uri="{FF2B5EF4-FFF2-40B4-BE49-F238E27FC236}">
                  <a16:creationId xmlns:a16="http://schemas.microsoft.com/office/drawing/2014/main" id="{921A0B3E-127F-D114-4C40-16C702A1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34" name="Image 8" descr=" ">
              <a:extLst>
                <a:ext uri="{FF2B5EF4-FFF2-40B4-BE49-F238E27FC236}">
                  <a16:creationId xmlns:a16="http://schemas.microsoft.com/office/drawing/2014/main" id="{09A9B44F-971C-62F8-F9AA-60D6B285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35" name="Image 9" descr=" ">
              <a:extLst>
                <a:ext uri="{FF2B5EF4-FFF2-40B4-BE49-F238E27FC236}">
                  <a16:creationId xmlns:a16="http://schemas.microsoft.com/office/drawing/2014/main" id="{2382EFAB-DED0-7A75-FA5C-F830221A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36" name="Image 10" descr=" ">
              <a:extLst>
                <a:ext uri="{FF2B5EF4-FFF2-40B4-BE49-F238E27FC236}">
                  <a16:creationId xmlns:a16="http://schemas.microsoft.com/office/drawing/2014/main" id="{0D8A18C8-0A24-92C6-365F-45F02DE4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37" name="Image 11" descr=" ">
              <a:extLst>
                <a:ext uri="{FF2B5EF4-FFF2-40B4-BE49-F238E27FC236}">
                  <a16:creationId xmlns:a16="http://schemas.microsoft.com/office/drawing/2014/main" id="{00923A65-F2BD-DB99-AD1D-AD614884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8" name="Image 12" descr=" ">
              <a:extLst>
                <a:ext uri="{FF2B5EF4-FFF2-40B4-BE49-F238E27FC236}">
                  <a16:creationId xmlns:a16="http://schemas.microsoft.com/office/drawing/2014/main" id="{F825B522-CFDD-0BEB-8AB2-FE241CBF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9" name="Image 13" descr=" ">
              <a:extLst>
                <a:ext uri="{FF2B5EF4-FFF2-40B4-BE49-F238E27FC236}">
                  <a16:creationId xmlns:a16="http://schemas.microsoft.com/office/drawing/2014/main" id="{064B74E2-02A3-DF29-D746-9530FFE5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40" name="Image 14" descr=" ">
              <a:extLst>
                <a:ext uri="{FF2B5EF4-FFF2-40B4-BE49-F238E27FC236}">
                  <a16:creationId xmlns:a16="http://schemas.microsoft.com/office/drawing/2014/main" id="{622FE30B-26E3-A8C6-2E5B-A08E967E6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41" name="Image 15" descr=" ">
              <a:extLst>
                <a:ext uri="{FF2B5EF4-FFF2-40B4-BE49-F238E27FC236}">
                  <a16:creationId xmlns:a16="http://schemas.microsoft.com/office/drawing/2014/main" id="{5209E006-5BB1-66D2-600E-5FD8DA60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42" name="Image 16" descr=" ">
              <a:extLst>
                <a:ext uri="{FF2B5EF4-FFF2-40B4-BE49-F238E27FC236}">
                  <a16:creationId xmlns:a16="http://schemas.microsoft.com/office/drawing/2014/main" id="{48BB616E-D337-13A8-71F2-85437B84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43" name="Image 17" descr=" ">
              <a:extLst>
                <a:ext uri="{FF2B5EF4-FFF2-40B4-BE49-F238E27FC236}">
                  <a16:creationId xmlns:a16="http://schemas.microsoft.com/office/drawing/2014/main" id="{7EDFDE5B-7A21-59DA-6E1B-10A28BF8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44" name="Image 18" descr=" ">
              <a:extLst>
                <a:ext uri="{FF2B5EF4-FFF2-40B4-BE49-F238E27FC236}">
                  <a16:creationId xmlns:a16="http://schemas.microsoft.com/office/drawing/2014/main" id="{CB1D0B88-0CF8-DDDE-8DCA-4BD908E2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5" name="Image 19" descr=" ">
              <a:extLst>
                <a:ext uri="{FF2B5EF4-FFF2-40B4-BE49-F238E27FC236}">
                  <a16:creationId xmlns:a16="http://schemas.microsoft.com/office/drawing/2014/main" id="{9620D18B-D1B9-C5EB-B46E-E9699747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6" name="Image 20" descr=" ">
              <a:extLst>
                <a:ext uri="{FF2B5EF4-FFF2-40B4-BE49-F238E27FC236}">
                  <a16:creationId xmlns:a16="http://schemas.microsoft.com/office/drawing/2014/main" id="{1A4A9A88-F466-AE0B-5144-A6EF07C6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7" name="Image 21" descr=" ">
              <a:extLst>
                <a:ext uri="{FF2B5EF4-FFF2-40B4-BE49-F238E27FC236}">
                  <a16:creationId xmlns:a16="http://schemas.microsoft.com/office/drawing/2014/main" id="{1B55B0D3-5F03-CEFF-DA20-1570D946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8" name="Image 22" descr=" ">
              <a:extLst>
                <a:ext uri="{FF2B5EF4-FFF2-40B4-BE49-F238E27FC236}">
                  <a16:creationId xmlns:a16="http://schemas.microsoft.com/office/drawing/2014/main" id="{0C4E0104-6A12-7064-B940-11614C80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9" name="Image 23" descr=" ">
              <a:extLst>
                <a:ext uri="{FF2B5EF4-FFF2-40B4-BE49-F238E27FC236}">
                  <a16:creationId xmlns:a16="http://schemas.microsoft.com/office/drawing/2014/main" id="{115F1052-F51E-F176-769D-2376E2CE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0" name="Image 24" descr=" ">
              <a:extLst>
                <a:ext uri="{FF2B5EF4-FFF2-40B4-BE49-F238E27FC236}">
                  <a16:creationId xmlns:a16="http://schemas.microsoft.com/office/drawing/2014/main" id="{266BF039-8D8E-E310-1BFE-DED1834D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1" name="Image 25" descr=" ">
              <a:extLst>
                <a:ext uri="{FF2B5EF4-FFF2-40B4-BE49-F238E27FC236}">
                  <a16:creationId xmlns:a16="http://schemas.microsoft.com/office/drawing/2014/main" id="{A310DEBA-6379-D6D7-D838-C568F78D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52" name="Image 26" descr=" ">
              <a:extLst>
                <a:ext uri="{FF2B5EF4-FFF2-40B4-BE49-F238E27FC236}">
                  <a16:creationId xmlns:a16="http://schemas.microsoft.com/office/drawing/2014/main" id="{876F069C-FC38-F8B3-26E1-9F99D473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3" name="Image 27" descr=" ">
              <a:extLst>
                <a:ext uri="{FF2B5EF4-FFF2-40B4-BE49-F238E27FC236}">
                  <a16:creationId xmlns:a16="http://schemas.microsoft.com/office/drawing/2014/main" id="{F0348AA6-7FD0-5FF6-A844-0DAB1C12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4" name="Image 28" descr=" ">
              <a:extLst>
                <a:ext uri="{FF2B5EF4-FFF2-40B4-BE49-F238E27FC236}">
                  <a16:creationId xmlns:a16="http://schemas.microsoft.com/office/drawing/2014/main" id="{0CC7A119-924F-3C19-74B2-9960D3E20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29" descr=" ">
              <a:extLst>
                <a:ext uri="{FF2B5EF4-FFF2-40B4-BE49-F238E27FC236}">
                  <a16:creationId xmlns:a16="http://schemas.microsoft.com/office/drawing/2014/main" id="{B6331878-0DF3-40C9-0459-22AF9917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6" name="Image 30" descr=" ">
              <a:extLst>
                <a:ext uri="{FF2B5EF4-FFF2-40B4-BE49-F238E27FC236}">
                  <a16:creationId xmlns:a16="http://schemas.microsoft.com/office/drawing/2014/main" id="{515B6A01-A6F4-150F-EE46-32C9B9E6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7" name="Image 31" descr=" ">
              <a:extLst>
                <a:ext uri="{FF2B5EF4-FFF2-40B4-BE49-F238E27FC236}">
                  <a16:creationId xmlns:a16="http://schemas.microsoft.com/office/drawing/2014/main" id="{4FE0853B-BC0A-BD53-316C-4D7DE0C5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8" name="Image 32" descr=" ">
              <a:extLst>
                <a:ext uri="{FF2B5EF4-FFF2-40B4-BE49-F238E27FC236}">
                  <a16:creationId xmlns:a16="http://schemas.microsoft.com/office/drawing/2014/main" id="{A5B9982A-42B0-93D4-D94B-40C667CA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9" name="Image 33" descr=" ">
              <a:extLst>
                <a:ext uri="{FF2B5EF4-FFF2-40B4-BE49-F238E27FC236}">
                  <a16:creationId xmlns:a16="http://schemas.microsoft.com/office/drawing/2014/main" id="{0BD95352-1C95-A41D-B8C6-B6B471CA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60" name="Image 34" descr=" ">
              <a:extLst>
                <a:ext uri="{FF2B5EF4-FFF2-40B4-BE49-F238E27FC236}">
                  <a16:creationId xmlns:a16="http://schemas.microsoft.com/office/drawing/2014/main" id="{5CB83C3C-6398-E5FA-3D52-767B131B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35" descr=" ">
              <a:extLst>
                <a:ext uri="{FF2B5EF4-FFF2-40B4-BE49-F238E27FC236}">
                  <a16:creationId xmlns:a16="http://schemas.microsoft.com/office/drawing/2014/main" id="{CD9ED2B5-0E08-643D-0D6B-1DB53F9B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2" name="Image 36" descr=" ">
              <a:extLst>
                <a:ext uri="{FF2B5EF4-FFF2-40B4-BE49-F238E27FC236}">
                  <a16:creationId xmlns:a16="http://schemas.microsoft.com/office/drawing/2014/main" id="{9940E483-CC88-DF8D-51EF-BEA319FA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3" name="Image 37" descr=" ">
              <a:extLst>
                <a:ext uri="{FF2B5EF4-FFF2-40B4-BE49-F238E27FC236}">
                  <a16:creationId xmlns:a16="http://schemas.microsoft.com/office/drawing/2014/main" id="{4516339B-C831-D127-B639-C497D919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4" name="Image 38" descr=" ">
              <a:extLst>
                <a:ext uri="{FF2B5EF4-FFF2-40B4-BE49-F238E27FC236}">
                  <a16:creationId xmlns:a16="http://schemas.microsoft.com/office/drawing/2014/main" id="{0F097DDE-A4D9-2110-3DD3-254777F7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5" name="Image 39" descr=" ">
              <a:extLst>
                <a:ext uri="{FF2B5EF4-FFF2-40B4-BE49-F238E27FC236}">
                  <a16:creationId xmlns:a16="http://schemas.microsoft.com/office/drawing/2014/main" id="{17510775-C726-2965-8527-6B5922A7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0" descr=" ">
              <a:extLst>
                <a:ext uri="{FF2B5EF4-FFF2-40B4-BE49-F238E27FC236}">
                  <a16:creationId xmlns:a16="http://schemas.microsoft.com/office/drawing/2014/main" id="{36F5B362-BC6E-5987-5467-61B6B88A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7" name="Image 41" descr=" ">
              <a:extLst>
                <a:ext uri="{FF2B5EF4-FFF2-40B4-BE49-F238E27FC236}">
                  <a16:creationId xmlns:a16="http://schemas.microsoft.com/office/drawing/2014/main" id="{765D6169-364D-8D8D-F548-A7E258B1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8" name="Image 42" descr=" ">
              <a:extLst>
                <a:ext uri="{FF2B5EF4-FFF2-40B4-BE49-F238E27FC236}">
                  <a16:creationId xmlns:a16="http://schemas.microsoft.com/office/drawing/2014/main" id="{3BB8ADA0-B83A-44B6-A1E0-731FEA4E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43" descr=" ">
              <a:extLst>
                <a:ext uri="{FF2B5EF4-FFF2-40B4-BE49-F238E27FC236}">
                  <a16:creationId xmlns:a16="http://schemas.microsoft.com/office/drawing/2014/main" id="{86BAE5F3-281B-B894-3EE6-E5F0139D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70" name="Image 44" descr=" ">
              <a:extLst>
                <a:ext uri="{FF2B5EF4-FFF2-40B4-BE49-F238E27FC236}">
                  <a16:creationId xmlns:a16="http://schemas.microsoft.com/office/drawing/2014/main" id="{AE2EFC88-9553-6E4B-37EA-6E3C8277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71" name="Image 45" descr=" ">
              <a:extLst>
                <a:ext uri="{FF2B5EF4-FFF2-40B4-BE49-F238E27FC236}">
                  <a16:creationId xmlns:a16="http://schemas.microsoft.com/office/drawing/2014/main" id="{2C67D001-8290-6628-652D-F31FFC618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2" name="Image 46" descr=" ">
              <a:extLst>
                <a:ext uri="{FF2B5EF4-FFF2-40B4-BE49-F238E27FC236}">
                  <a16:creationId xmlns:a16="http://schemas.microsoft.com/office/drawing/2014/main" id="{2E3F488E-B66B-CE21-F251-8F3D87DA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3" name="Image 47" descr=" ">
              <a:extLst>
                <a:ext uri="{FF2B5EF4-FFF2-40B4-BE49-F238E27FC236}">
                  <a16:creationId xmlns:a16="http://schemas.microsoft.com/office/drawing/2014/main" id="{594C6DA4-84C6-C645-7341-372A70CF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4" name="Image 48" descr=" ">
              <a:extLst>
                <a:ext uri="{FF2B5EF4-FFF2-40B4-BE49-F238E27FC236}">
                  <a16:creationId xmlns:a16="http://schemas.microsoft.com/office/drawing/2014/main" id="{8204CD57-F8CB-9096-7468-4B4EDE2C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49" descr=" ">
              <a:extLst>
                <a:ext uri="{FF2B5EF4-FFF2-40B4-BE49-F238E27FC236}">
                  <a16:creationId xmlns:a16="http://schemas.microsoft.com/office/drawing/2014/main" id="{69B05EC3-1CCB-255A-84CC-A3DDAFB7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50" descr=" ">
              <a:extLst>
                <a:ext uri="{FF2B5EF4-FFF2-40B4-BE49-F238E27FC236}">
                  <a16:creationId xmlns:a16="http://schemas.microsoft.com/office/drawing/2014/main" id="{34144675-0A96-BC22-38FD-8D58EABF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7" name="Image 51" descr=" ">
              <a:extLst>
                <a:ext uri="{FF2B5EF4-FFF2-40B4-BE49-F238E27FC236}">
                  <a16:creationId xmlns:a16="http://schemas.microsoft.com/office/drawing/2014/main" id="{41B7DCFB-6124-5FB2-7A49-01EE1807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8" name="Image 52" descr=" ">
              <a:extLst>
                <a:ext uri="{FF2B5EF4-FFF2-40B4-BE49-F238E27FC236}">
                  <a16:creationId xmlns:a16="http://schemas.microsoft.com/office/drawing/2014/main" id="{009897B8-4FF4-5B8A-9A30-831E80802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9" name="Image 53" descr=" ">
              <a:extLst>
                <a:ext uri="{FF2B5EF4-FFF2-40B4-BE49-F238E27FC236}">
                  <a16:creationId xmlns:a16="http://schemas.microsoft.com/office/drawing/2014/main" id="{13B60295-655B-5A6F-EA2E-2893FF25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80" name="Image 54" descr=" ">
              <a:extLst>
                <a:ext uri="{FF2B5EF4-FFF2-40B4-BE49-F238E27FC236}">
                  <a16:creationId xmlns:a16="http://schemas.microsoft.com/office/drawing/2014/main" id="{F6FEA824-0AC4-5E2B-9274-4A117663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1" name="Image 55" descr=" ">
              <a:extLst>
                <a:ext uri="{FF2B5EF4-FFF2-40B4-BE49-F238E27FC236}">
                  <a16:creationId xmlns:a16="http://schemas.microsoft.com/office/drawing/2014/main" id="{F8F75386-DB3D-0038-3F2F-93132251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6" descr=" ">
              <a:extLst>
                <a:ext uri="{FF2B5EF4-FFF2-40B4-BE49-F238E27FC236}">
                  <a16:creationId xmlns:a16="http://schemas.microsoft.com/office/drawing/2014/main" id="{DAB93785-A1BA-4523-77A1-8A2D7660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3" name="Image 57" descr=" ">
              <a:extLst>
                <a:ext uri="{FF2B5EF4-FFF2-40B4-BE49-F238E27FC236}">
                  <a16:creationId xmlns:a16="http://schemas.microsoft.com/office/drawing/2014/main" id="{1418D6A8-D040-5C2E-9243-804098AE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4" name="Image 58" descr=" ">
              <a:extLst>
                <a:ext uri="{FF2B5EF4-FFF2-40B4-BE49-F238E27FC236}">
                  <a16:creationId xmlns:a16="http://schemas.microsoft.com/office/drawing/2014/main" id="{CF357B96-0621-55A9-98C5-34EE2A83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5" name="Image 59" descr=" ">
              <a:extLst>
                <a:ext uri="{FF2B5EF4-FFF2-40B4-BE49-F238E27FC236}">
                  <a16:creationId xmlns:a16="http://schemas.microsoft.com/office/drawing/2014/main" id="{D7C4C236-4F1A-625B-B834-1CD254F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6" name="Image 60" descr=" ">
              <a:extLst>
                <a:ext uri="{FF2B5EF4-FFF2-40B4-BE49-F238E27FC236}">
                  <a16:creationId xmlns:a16="http://schemas.microsoft.com/office/drawing/2014/main" id="{3136F33F-A22E-488F-488B-0943BC92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7" name="Image 61" descr=" ">
              <a:extLst>
                <a:ext uri="{FF2B5EF4-FFF2-40B4-BE49-F238E27FC236}">
                  <a16:creationId xmlns:a16="http://schemas.microsoft.com/office/drawing/2014/main" id="{1E51A2AB-B23E-EE20-94BD-F567ACB3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8" name="Image 62" descr=" ">
              <a:extLst>
                <a:ext uri="{FF2B5EF4-FFF2-40B4-BE49-F238E27FC236}">
                  <a16:creationId xmlns:a16="http://schemas.microsoft.com/office/drawing/2014/main" id="{B6056215-0C98-C052-21D6-87BD29F9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9" name="Image 63" descr=" ">
              <a:extLst>
                <a:ext uri="{FF2B5EF4-FFF2-40B4-BE49-F238E27FC236}">
                  <a16:creationId xmlns:a16="http://schemas.microsoft.com/office/drawing/2014/main" id="{7B75F13B-3609-F0F2-9EEA-82A2C7F1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0" name="Image 64" descr=" ">
              <a:extLst>
                <a:ext uri="{FF2B5EF4-FFF2-40B4-BE49-F238E27FC236}">
                  <a16:creationId xmlns:a16="http://schemas.microsoft.com/office/drawing/2014/main" id="{455C9CCC-20E3-FBBA-C222-B48CB388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1" name="Image 65" descr=" ">
              <a:extLst>
                <a:ext uri="{FF2B5EF4-FFF2-40B4-BE49-F238E27FC236}">
                  <a16:creationId xmlns:a16="http://schemas.microsoft.com/office/drawing/2014/main" id="{79547E24-CE87-BE3A-EF0C-9148AB35F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2" name="Image 66" descr=" ">
              <a:extLst>
                <a:ext uri="{FF2B5EF4-FFF2-40B4-BE49-F238E27FC236}">
                  <a16:creationId xmlns:a16="http://schemas.microsoft.com/office/drawing/2014/main" id="{FC04ADB1-4383-AB61-C71A-E84B9562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3" name="Image 67" descr=" ">
              <a:extLst>
                <a:ext uri="{FF2B5EF4-FFF2-40B4-BE49-F238E27FC236}">
                  <a16:creationId xmlns:a16="http://schemas.microsoft.com/office/drawing/2014/main" id="{AB29EA47-DDC7-9830-4215-B7C12A12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4" name="Image 68" descr=" ">
              <a:extLst>
                <a:ext uri="{FF2B5EF4-FFF2-40B4-BE49-F238E27FC236}">
                  <a16:creationId xmlns:a16="http://schemas.microsoft.com/office/drawing/2014/main" id="{ED57686A-DE45-28FF-C409-40705BBC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5" name="Image 69" descr=" ">
              <a:extLst>
                <a:ext uri="{FF2B5EF4-FFF2-40B4-BE49-F238E27FC236}">
                  <a16:creationId xmlns:a16="http://schemas.microsoft.com/office/drawing/2014/main" id="{51545005-5C35-5AC8-DDB2-DBAF18F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6" name="Image 70" descr=" ">
              <a:extLst>
                <a:ext uri="{FF2B5EF4-FFF2-40B4-BE49-F238E27FC236}">
                  <a16:creationId xmlns:a16="http://schemas.microsoft.com/office/drawing/2014/main" id="{E40BF863-B528-434E-968F-5A4A6C5E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1" descr=" ">
              <a:extLst>
                <a:ext uri="{FF2B5EF4-FFF2-40B4-BE49-F238E27FC236}">
                  <a16:creationId xmlns:a16="http://schemas.microsoft.com/office/drawing/2014/main" id="{9243691B-96FA-B07F-0DEA-9E3ACA99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2" descr=" ">
              <a:extLst>
                <a:ext uri="{FF2B5EF4-FFF2-40B4-BE49-F238E27FC236}">
                  <a16:creationId xmlns:a16="http://schemas.microsoft.com/office/drawing/2014/main" id="{7CD6382B-5640-6CA3-DFAA-F6428F7A6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9" name="Image 73" descr=" ">
              <a:extLst>
                <a:ext uri="{FF2B5EF4-FFF2-40B4-BE49-F238E27FC236}">
                  <a16:creationId xmlns:a16="http://schemas.microsoft.com/office/drawing/2014/main" id="{374A3D94-9A34-2726-59AC-8FEC484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4" descr=" ">
              <a:extLst>
                <a:ext uri="{FF2B5EF4-FFF2-40B4-BE49-F238E27FC236}">
                  <a16:creationId xmlns:a16="http://schemas.microsoft.com/office/drawing/2014/main" id="{6662B600-A01D-2534-E06D-01B02810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1" name="Image 75" descr=" ">
              <a:extLst>
                <a:ext uri="{FF2B5EF4-FFF2-40B4-BE49-F238E27FC236}">
                  <a16:creationId xmlns:a16="http://schemas.microsoft.com/office/drawing/2014/main" id="{0E452072-C85C-E8E8-763A-CA4AC835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2" name="Image 76" descr=" ">
              <a:extLst>
                <a:ext uri="{FF2B5EF4-FFF2-40B4-BE49-F238E27FC236}">
                  <a16:creationId xmlns:a16="http://schemas.microsoft.com/office/drawing/2014/main" id="{38F67A27-568A-6750-BEF6-1062D87F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77" descr=" ">
              <a:extLst>
                <a:ext uri="{FF2B5EF4-FFF2-40B4-BE49-F238E27FC236}">
                  <a16:creationId xmlns:a16="http://schemas.microsoft.com/office/drawing/2014/main" id="{F3F304F3-7621-F77E-1240-C42FEA35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78" descr=" ">
              <a:extLst>
                <a:ext uri="{FF2B5EF4-FFF2-40B4-BE49-F238E27FC236}">
                  <a16:creationId xmlns:a16="http://schemas.microsoft.com/office/drawing/2014/main" id="{DEAEEC34-D080-A546-9367-9BFE756D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5" name="Image 79" descr=" ">
              <a:extLst>
                <a:ext uri="{FF2B5EF4-FFF2-40B4-BE49-F238E27FC236}">
                  <a16:creationId xmlns:a16="http://schemas.microsoft.com/office/drawing/2014/main" id="{76F5C95C-0F65-E6F7-0075-E521FDCA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6" name="Image 80" descr=" ">
              <a:extLst>
                <a:ext uri="{FF2B5EF4-FFF2-40B4-BE49-F238E27FC236}">
                  <a16:creationId xmlns:a16="http://schemas.microsoft.com/office/drawing/2014/main" id="{579A2775-3D3A-0BBF-A8F3-F532E8F0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7" name="Image 81" descr=" ">
              <a:extLst>
                <a:ext uri="{FF2B5EF4-FFF2-40B4-BE49-F238E27FC236}">
                  <a16:creationId xmlns:a16="http://schemas.microsoft.com/office/drawing/2014/main" id="{81937A93-A24D-9F83-2C0D-0429FADB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2" descr=" ">
              <a:extLst>
                <a:ext uri="{FF2B5EF4-FFF2-40B4-BE49-F238E27FC236}">
                  <a16:creationId xmlns:a16="http://schemas.microsoft.com/office/drawing/2014/main" id="{AF467EAA-8B2F-5DB9-9897-1E1057B4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3" descr=" ">
              <a:extLst>
                <a:ext uri="{FF2B5EF4-FFF2-40B4-BE49-F238E27FC236}">
                  <a16:creationId xmlns:a16="http://schemas.microsoft.com/office/drawing/2014/main" id="{48262109-3A42-B616-00E6-1381EB8E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0" name="Image 84" descr=" ">
              <a:extLst>
                <a:ext uri="{FF2B5EF4-FFF2-40B4-BE49-F238E27FC236}">
                  <a16:creationId xmlns:a16="http://schemas.microsoft.com/office/drawing/2014/main" id="{CF718575-4FDB-8AE0-2D76-95B26061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5" descr=" ">
              <a:extLst>
                <a:ext uri="{FF2B5EF4-FFF2-40B4-BE49-F238E27FC236}">
                  <a16:creationId xmlns:a16="http://schemas.microsoft.com/office/drawing/2014/main" id="{5BF6D7C9-401D-2292-4761-7F8F16F9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86" descr=" ">
              <a:extLst>
                <a:ext uri="{FF2B5EF4-FFF2-40B4-BE49-F238E27FC236}">
                  <a16:creationId xmlns:a16="http://schemas.microsoft.com/office/drawing/2014/main" id="{28B4E7A0-C84D-70E0-434D-BC861AFA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3" name="Image 87" descr=" ">
              <a:extLst>
                <a:ext uri="{FF2B5EF4-FFF2-40B4-BE49-F238E27FC236}">
                  <a16:creationId xmlns:a16="http://schemas.microsoft.com/office/drawing/2014/main" id="{8E93BA60-7B6C-3390-FB66-4175A3B7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4" name="Image 88" descr=" ">
              <a:extLst>
                <a:ext uri="{FF2B5EF4-FFF2-40B4-BE49-F238E27FC236}">
                  <a16:creationId xmlns:a16="http://schemas.microsoft.com/office/drawing/2014/main" id="{219DB285-507C-39E8-70F8-F086EA06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5" name="Image 89" descr=" ">
              <a:extLst>
                <a:ext uri="{FF2B5EF4-FFF2-40B4-BE49-F238E27FC236}">
                  <a16:creationId xmlns:a16="http://schemas.microsoft.com/office/drawing/2014/main" id="{0D1056AE-D0AA-58C5-9712-CDC6D7BDE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6" name="Image 90" descr=" ">
              <a:extLst>
                <a:ext uri="{FF2B5EF4-FFF2-40B4-BE49-F238E27FC236}">
                  <a16:creationId xmlns:a16="http://schemas.microsoft.com/office/drawing/2014/main" id="{5BA33C4D-8560-FB22-297B-28667BF1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grpSp>
        <p:nvGrpSpPr>
          <p:cNvPr id="117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841934" y="1811389"/>
            <a:ext cx="4030320" cy="4172123"/>
            <a:chOff x="3782394" y="1882802"/>
            <a:chExt cx="4554318" cy="4714554"/>
          </a:xfrm>
        </p:grpSpPr>
        <p:sp>
          <p:nvSpPr>
            <p:cNvPr id="118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9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7422412" y="2687511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0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5624782" y="1882802"/>
              <a:ext cx="713346" cy="6870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2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3823721" y="5267169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3527459" y="2049791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6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984442">
            <a:off x="4497191" y="3662416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1009893" y="3293796"/>
            <a:ext cx="2717471" cy="1806485"/>
            <a:chOff x="6917382" y="4652701"/>
            <a:chExt cx="2983072" cy="1983048"/>
          </a:xfrm>
        </p:grpSpPr>
        <p:sp>
          <p:nvSpPr>
            <p:cNvPr id="12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584977" y="2491886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 rot="1709001">
            <a:off x="1761357" y="32015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자유형 25">
            <a:extLst>
              <a:ext uri="{FF2B5EF4-FFF2-40B4-BE49-F238E27FC236}">
                <a16:creationId xmlns:a16="http://schemas.microsoft.com/office/drawing/2014/main" id="{AF9278A4-0F13-01D9-1D3C-25EE6BE4A42B}"/>
              </a:ext>
            </a:extLst>
          </p:cNvPr>
          <p:cNvSpPr/>
          <p:nvPr/>
        </p:nvSpPr>
        <p:spPr>
          <a:xfrm flipV="1">
            <a:off x="6210692" y="4021295"/>
            <a:ext cx="5406335" cy="9865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자유형 25">
            <a:extLst>
              <a:ext uri="{FF2B5EF4-FFF2-40B4-BE49-F238E27FC236}">
                <a16:creationId xmlns:a16="http://schemas.microsoft.com/office/drawing/2014/main" id="{24E9953C-9251-472E-3E6F-944C378C99DC}"/>
              </a:ext>
            </a:extLst>
          </p:cNvPr>
          <p:cNvSpPr/>
          <p:nvPr/>
        </p:nvSpPr>
        <p:spPr>
          <a:xfrm flipV="1">
            <a:off x="6210692" y="5571876"/>
            <a:ext cx="5406335" cy="6657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5D76C232-909D-DC1A-0BFB-D6B1C8877431}"/>
              </a:ext>
            </a:extLst>
          </p:cNvPr>
          <p:cNvGrpSpPr/>
          <p:nvPr/>
        </p:nvGrpSpPr>
        <p:grpSpPr>
          <a:xfrm rot="3319536">
            <a:off x="1995645" y="3908865"/>
            <a:ext cx="1914233" cy="1051822"/>
            <a:chOff x="3767143" y="2916389"/>
            <a:chExt cx="1029430" cy="565645"/>
          </a:xfrm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id="{29D1105E-ED20-2A20-46B8-FDBC8B97B66A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8">
              <a:extLst>
                <a:ext uri="{FF2B5EF4-FFF2-40B4-BE49-F238E27FC236}">
                  <a16:creationId xmlns:a16="http://schemas.microsoft.com/office/drawing/2014/main" id="{9279ECFA-CE6F-F5E6-56C4-E7D4326BDA15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19DD350F-4C20-2409-9DE8-BB58F6A583FE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3274ABD7-4160-0130-EE7E-B9B36A4E4DA3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6B898555-CA96-0421-5332-6F877E4713C9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6CEE76-EF14-5C24-CB75-11F21CE1E8B1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71DA-47F5-0A82-FE82-0BCC8849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0DEDAF7-BD04-213A-0A48-9C0CC3ECCB27}"/>
              </a:ext>
            </a:extLst>
          </p:cNvPr>
          <p:cNvSpPr txBox="1">
            <a:spLocks/>
          </p:cNvSpPr>
          <p:nvPr/>
        </p:nvSpPr>
        <p:spPr>
          <a:xfrm>
            <a:off x="1209410" y="132637"/>
            <a:ext cx="4136233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83D35094-0799-1304-AE82-809965851D37}"/>
              </a:ext>
            </a:extLst>
          </p:cNvPr>
          <p:cNvSpPr/>
          <p:nvPr/>
        </p:nvSpPr>
        <p:spPr>
          <a:xfrm rot="16200000">
            <a:off x="1296872" y="4871192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449BD563-1A4D-D372-38F6-827CA53F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7B2A705D-D7A0-5581-118F-4681FA60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51" y="11499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587C66E2-C515-F37B-821D-471B4CF57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615" y="1174853"/>
            <a:ext cx="663912" cy="66391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DA72589-2268-6BD8-3535-B9FB078E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27" y="1750290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10" name="Gráfico 9" descr="Grupo de mulheres com preenchimento sólido">
            <a:extLst>
              <a:ext uri="{FF2B5EF4-FFF2-40B4-BE49-F238E27FC236}">
                <a16:creationId xmlns:a16="http://schemas.microsoft.com/office/drawing/2014/main" id="{B6004C52-5F45-CBDD-773E-84192EF0E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3191" y="1936132"/>
            <a:ext cx="499334" cy="49933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93EF578-BE2E-8649-E1A5-4EAFD2D90DCC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4" name="Image 4" descr=" ">
              <a:extLst>
                <a:ext uri="{FF2B5EF4-FFF2-40B4-BE49-F238E27FC236}">
                  <a16:creationId xmlns:a16="http://schemas.microsoft.com/office/drawing/2014/main" id="{634A8B2D-4880-C5E3-EE5F-821E671F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5" name="Image 5" descr=" ">
              <a:extLst>
                <a:ext uri="{FF2B5EF4-FFF2-40B4-BE49-F238E27FC236}">
                  <a16:creationId xmlns:a16="http://schemas.microsoft.com/office/drawing/2014/main" id="{36EC04E5-1B94-3479-3551-C25C20D1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7" name="Image 6" descr=" ">
              <a:extLst>
                <a:ext uri="{FF2B5EF4-FFF2-40B4-BE49-F238E27FC236}">
                  <a16:creationId xmlns:a16="http://schemas.microsoft.com/office/drawing/2014/main" id="{21130C59-8560-4B41-C3C5-8E013746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3DA4F27-8197-DE67-3216-3F02701F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F4A4A425-652E-5E39-5627-69AF8AAE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D4E69DE2-EA89-8663-F727-2E59A0C0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2F935D8-4175-63B3-5AF1-49FD8D49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7F38363F-B5CF-EF5D-A079-84D97238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7BA7DED-BEC7-21CB-A970-7AF58D6C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640D54D-EABA-CDF9-2B63-1F66D6C9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8" name="Image 14" descr=" ">
              <a:extLst>
                <a:ext uri="{FF2B5EF4-FFF2-40B4-BE49-F238E27FC236}">
                  <a16:creationId xmlns:a16="http://schemas.microsoft.com/office/drawing/2014/main" id="{44307C74-C5C4-852B-8AAD-F1095596A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9" name="Image 15" descr=" ">
              <a:extLst>
                <a:ext uri="{FF2B5EF4-FFF2-40B4-BE49-F238E27FC236}">
                  <a16:creationId xmlns:a16="http://schemas.microsoft.com/office/drawing/2014/main" id="{903ACFED-090A-3CAD-C59D-44C7C6E51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D8C82DE9-E61E-C41B-56FC-6624A460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21" name="Image 17" descr=" ">
              <a:extLst>
                <a:ext uri="{FF2B5EF4-FFF2-40B4-BE49-F238E27FC236}">
                  <a16:creationId xmlns:a16="http://schemas.microsoft.com/office/drawing/2014/main" id="{56BF4547-F7C8-4570-46A7-42EA4A34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22" name="Image 18" descr=" ">
              <a:extLst>
                <a:ext uri="{FF2B5EF4-FFF2-40B4-BE49-F238E27FC236}">
                  <a16:creationId xmlns:a16="http://schemas.microsoft.com/office/drawing/2014/main" id="{3F194E2D-59BA-CE7A-867C-510FF7EC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23" name="Image 19" descr=" ">
              <a:extLst>
                <a:ext uri="{FF2B5EF4-FFF2-40B4-BE49-F238E27FC236}">
                  <a16:creationId xmlns:a16="http://schemas.microsoft.com/office/drawing/2014/main" id="{866186FD-E7EB-A126-8110-6B9299D1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6F902FC-F882-FE90-27FF-A5616476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28" name="Image 21" descr=" ">
              <a:extLst>
                <a:ext uri="{FF2B5EF4-FFF2-40B4-BE49-F238E27FC236}">
                  <a16:creationId xmlns:a16="http://schemas.microsoft.com/office/drawing/2014/main" id="{BC1EAA7D-6677-00B5-1867-719201F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AC126F1-63B5-14DD-9342-284D7CF6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C805F960-FC29-11C0-4DF5-981C08CA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DF479B9D-F2F2-500D-AB3B-47C1CCBB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8448C3D5-1642-E916-DEEC-66B81BAB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ECEB1FF4-B726-CFA1-7069-7E635754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03D79AD1-48AF-10D3-906F-FBF088C0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EFA871B-3081-3854-D989-9B2A004FB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635685DF-4098-1C09-F12F-8B2DF7CF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FE574BD9-5138-9101-D214-6DEACAC90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0ADEDAB5-442C-9249-F2B1-86ED4B3B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23A409EE-A13C-0AFD-F493-DD084D6F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2" name="Image 33" descr=" ">
              <a:extLst>
                <a:ext uri="{FF2B5EF4-FFF2-40B4-BE49-F238E27FC236}">
                  <a16:creationId xmlns:a16="http://schemas.microsoft.com/office/drawing/2014/main" id="{DA95F018-AA7C-778A-B8AC-4850AD2A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43" name="Image 34" descr=" ">
              <a:extLst>
                <a:ext uri="{FF2B5EF4-FFF2-40B4-BE49-F238E27FC236}">
                  <a16:creationId xmlns:a16="http://schemas.microsoft.com/office/drawing/2014/main" id="{2DE79BD7-6F6D-8142-EEA9-AD7A9EB9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44" name="Image 35" descr=" ">
              <a:extLst>
                <a:ext uri="{FF2B5EF4-FFF2-40B4-BE49-F238E27FC236}">
                  <a16:creationId xmlns:a16="http://schemas.microsoft.com/office/drawing/2014/main" id="{F7A20762-8C5D-653E-93D8-A884EC91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45" name="Image 36" descr=" ">
              <a:extLst>
                <a:ext uri="{FF2B5EF4-FFF2-40B4-BE49-F238E27FC236}">
                  <a16:creationId xmlns:a16="http://schemas.microsoft.com/office/drawing/2014/main" id="{DC042C4E-B451-CF6B-6054-FA7FA507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46" name="Image 37" descr=" ">
              <a:extLst>
                <a:ext uri="{FF2B5EF4-FFF2-40B4-BE49-F238E27FC236}">
                  <a16:creationId xmlns:a16="http://schemas.microsoft.com/office/drawing/2014/main" id="{D59311E7-3ECF-A9C2-1F6B-1771B0BA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48" name="Image 38" descr=" ">
              <a:extLst>
                <a:ext uri="{FF2B5EF4-FFF2-40B4-BE49-F238E27FC236}">
                  <a16:creationId xmlns:a16="http://schemas.microsoft.com/office/drawing/2014/main" id="{A2A21C36-E02E-518A-550F-7FA10A33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49" name="Image 39" descr=" ">
              <a:extLst>
                <a:ext uri="{FF2B5EF4-FFF2-40B4-BE49-F238E27FC236}">
                  <a16:creationId xmlns:a16="http://schemas.microsoft.com/office/drawing/2014/main" id="{E0C13F5C-7962-F95B-C1E7-0B585228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0" name="Image 40" descr=" ">
              <a:extLst>
                <a:ext uri="{FF2B5EF4-FFF2-40B4-BE49-F238E27FC236}">
                  <a16:creationId xmlns:a16="http://schemas.microsoft.com/office/drawing/2014/main" id="{69969F08-105F-5232-52E3-7868B44DF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1" name="Image 41" descr=" ">
              <a:extLst>
                <a:ext uri="{FF2B5EF4-FFF2-40B4-BE49-F238E27FC236}">
                  <a16:creationId xmlns:a16="http://schemas.microsoft.com/office/drawing/2014/main" id="{F6C62C65-71AF-4A70-9834-D247F1D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2" name="Image 42" descr=" ">
              <a:extLst>
                <a:ext uri="{FF2B5EF4-FFF2-40B4-BE49-F238E27FC236}">
                  <a16:creationId xmlns:a16="http://schemas.microsoft.com/office/drawing/2014/main" id="{F4A8AC3C-AE9F-B0E1-D1A4-7B9039DA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53" name="Image 43" descr=" ">
              <a:extLst>
                <a:ext uri="{FF2B5EF4-FFF2-40B4-BE49-F238E27FC236}">
                  <a16:creationId xmlns:a16="http://schemas.microsoft.com/office/drawing/2014/main" id="{D542F30D-EA65-4306-04E4-369EA93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54" name="Image 44" descr=" ">
              <a:extLst>
                <a:ext uri="{FF2B5EF4-FFF2-40B4-BE49-F238E27FC236}">
                  <a16:creationId xmlns:a16="http://schemas.microsoft.com/office/drawing/2014/main" id="{8220428F-C2BC-3B16-8D25-28E74D3D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55" name="Image 45" descr=" ">
              <a:extLst>
                <a:ext uri="{FF2B5EF4-FFF2-40B4-BE49-F238E27FC236}">
                  <a16:creationId xmlns:a16="http://schemas.microsoft.com/office/drawing/2014/main" id="{B38C5694-9833-70CB-EC18-2BA138B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56" name="Image 46" descr=" ">
              <a:extLst>
                <a:ext uri="{FF2B5EF4-FFF2-40B4-BE49-F238E27FC236}">
                  <a16:creationId xmlns:a16="http://schemas.microsoft.com/office/drawing/2014/main" id="{F7677D03-0227-0045-5119-0B2CE15A6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57" name="Image 47" descr=" ">
              <a:extLst>
                <a:ext uri="{FF2B5EF4-FFF2-40B4-BE49-F238E27FC236}">
                  <a16:creationId xmlns:a16="http://schemas.microsoft.com/office/drawing/2014/main" id="{67037F43-50ED-E897-3CF0-04354016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58" name="Image 48" descr=" ">
              <a:extLst>
                <a:ext uri="{FF2B5EF4-FFF2-40B4-BE49-F238E27FC236}">
                  <a16:creationId xmlns:a16="http://schemas.microsoft.com/office/drawing/2014/main" id="{D057EE7A-AB4D-91A7-8528-C72DB379D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0" name="Image 49" descr=" ">
              <a:extLst>
                <a:ext uri="{FF2B5EF4-FFF2-40B4-BE49-F238E27FC236}">
                  <a16:creationId xmlns:a16="http://schemas.microsoft.com/office/drawing/2014/main" id="{40CC4272-B165-8D90-5FA2-F428D6B9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1" name="Image 50" descr=" ">
              <a:extLst>
                <a:ext uri="{FF2B5EF4-FFF2-40B4-BE49-F238E27FC236}">
                  <a16:creationId xmlns:a16="http://schemas.microsoft.com/office/drawing/2014/main" id="{35206066-55E9-C32B-38F0-E746A903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2" name="Image 51" descr=" ">
              <a:extLst>
                <a:ext uri="{FF2B5EF4-FFF2-40B4-BE49-F238E27FC236}">
                  <a16:creationId xmlns:a16="http://schemas.microsoft.com/office/drawing/2014/main" id="{29F2D986-64C6-1BDC-C793-3BEE9B4A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63" name="Image 52" descr=" ">
              <a:extLst>
                <a:ext uri="{FF2B5EF4-FFF2-40B4-BE49-F238E27FC236}">
                  <a16:creationId xmlns:a16="http://schemas.microsoft.com/office/drawing/2014/main" id="{8458B0E5-61B3-C7A1-41F4-B8C13C03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64" name="Image 53" descr=" ">
              <a:extLst>
                <a:ext uri="{FF2B5EF4-FFF2-40B4-BE49-F238E27FC236}">
                  <a16:creationId xmlns:a16="http://schemas.microsoft.com/office/drawing/2014/main" id="{E241E708-5AD7-7FE0-DDE2-739B5CDA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65" name="Image 54" descr=" ">
              <a:extLst>
                <a:ext uri="{FF2B5EF4-FFF2-40B4-BE49-F238E27FC236}">
                  <a16:creationId xmlns:a16="http://schemas.microsoft.com/office/drawing/2014/main" id="{3212FFCA-1599-C6B9-D7F2-57C66C98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67" name="Image 55" descr=" ">
              <a:extLst>
                <a:ext uri="{FF2B5EF4-FFF2-40B4-BE49-F238E27FC236}">
                  <a16:creationId xmlns:a16="http://schemas.microsoft.com/office/drawing/2014/main" id="{862BFE29-EDB8-B01D-DE4D-897FFE7F0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68" name="Image 56" descr=" ">
              <a:extLst>
                <a:ext uri="{FF2B5EF4-FFF2-40B4-BE49-F238E27FC236}">
                  <a16:creationId xmlns:a16="http://schemas.microsoft.com/office/drawing/2014/main" id="{E577A616-6320-E460-8AD5-3D049BD7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69" name="Image 57" descr=" ">
              <a:extLst>
                <a:ext uri="{FF2B5EF4-FFF2-40B4-BE49-F238E27FC236}">
                  <a16:creationId xmlns:a16="http://schemas.microsoft.com/office/drawing/2014/main" id="{1EB675A0-FA90-0720-1B0F-1997C0E3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0" name="Image 58" descr=" ">
              <a:extLst>
                <a:ext uri="{FF2B5EF4-FFF2-40B4-BE49-F238E27FC236}">
                  <a16:creationId xmlns:a16="http://schemas.microsoft.com/office/drawing/2014/main" id="{B944EABD-C5AC-0318-DC23-BC41343D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1" name="Image 59" descr=" ">
              <a:extLst>
                <a:ext uri="{FF2B5EF4-FFF2-40B4-BE49-F238E27FC236}">
                  <a16:creationId xmlns:a16="http://schemas.microsoft.com/office/drawing/2014/main" id="{62FBF949-0A7A-DF76-C57A-92923D05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72" name="Image 60" descr=" ">
              <a:extLst>
                <a:ext uri="{FF2B5EF4-FFF2-40B4-BE49-F238E27FC236}">
                  <a16:creationId xmlns:a16="http://schemas.microsoft.com/office/drawing/2014/main" id="{53307D31-7D12-8E3E-D1F0-2BD33200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73" name="Image 61" descr=" ">
              <a:extLst>
                <a:ext uri="{FF2B5EF4-FFF2-40B4-BE49-F238E27FC236}">
                  <a16:creationId xmlns:a16="http://schemas.microsoft.com/office/drawing/2014/main" id="{AC5D8629-43FB-7ABF-D5E4-483502F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74" name="Image 62" descr=" ">
              <a:extLst>
                <a:ext uri="{FF2B5EF4-FFF2-40B4-BE49-F238E27FC236}">
                  <a16:creationId xmlns:a16="http://schemas.microsoft.com/office/drawing/2014/main" id="{57F7D449-E9B0-933D-64AB-403B0A3AE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75" name="Image 63" descr=" ">
              <a:extLst>
                <a:ext uri="{FF2B5EF4-FFF2-40B4-BE49-F238E27FC236}">
                  <a16:creationId xmlns:a16="http://schemas.microsoft.com/office/drawing/2014/main" id="{20419EED-AB1F-4E40-2954-283B8659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76" name="Image 64" descr=" ">
              <a:extLst>
                <a:ext uri="{FF2B5EF4-FFF2-40B4-BE49-F238E27FC236}">
                  <a16:creationId xmlns:a16="http://schemas.microsoft.com/office/drawing/2014/main" id="{6E4C4BD7-B541-94B0-C55A-D03555F7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77" name="Image 65" descr=" ">
              <a:extLst>
                <a:ext uri="{FF2B5EF4-FFF2-40B4-BE49-F238E27FC236}">
                  <a16:creationId xmlns:a16="http://schemas.microsoft.com/office/drawing/2014/main" id="{4CCF1471-86D3-4F3A-B256-1C5506D3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78" name="Image 66" descr=" ">
              <a:extLst>
                <a:ext uri="{FF2B5EF4-FFF2-40B4-BE49-F238E27FC236}">
                  <a16:creationId xmlns:a16="http://schemas.microsoft.com/office/drawing/2014/main" id="{79CE51FE-BFF1-ECAA-CA6A-BDF13787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79" name="Image 67" descr=" ">
              <a:extLst>
                <a:ext uri="{FF2B5EF4-FFF2-40B4-BE49-F238E27FC236}">
                  <a16:creationId xmlns:a16="http://schemas.microsoft.com/office/drawing/2014/main" id="{1C3D4D00-146D-52DE-237C-AAB7F315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0" name="Image 68" descr=" ">
              <a:extLst>
                <a:ext uri="{FF2B5EF4-FFF2-40B4-BE49-F238E27FC236}">
                  <a16:creationId xmlns:a16="http://schemas.microsoft.com/office/drawing/2014/main" id="{2F540B29-1EFB-2D98-4D96-D91C4F6B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1" name="Image 69" descr=" ">
              <a:extLst>
                <a:ext uri="{FF2B5EF4-FFF2-40B4-BE49-F238E27FC236}">
                  <a16:creationId xmlns:a16="http://schemas.microsoft.com/office/drawing/2014/main" id="{18403061-CA08-D04D-0A4A-169304A9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82" name="Image 70" descr=" ">
              <a:extLst>
                <a:ext uri="{FF2B5EF4-FFF2-40B4-BE49-F238E27FC236}">
                  <a16:creationId xmlns:a16="http://schemas.microsoft.com/office/drawing/2014/main" id="{D239410E-92EC-2415-5BEB-1120EE63F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83" name="Image 71" descr=" ">
              <a:extLst>
                <a:ext uri="{FF2B5EF4-FFF2-40B4-BE49-F238E27FC236}">
                  <a16:creationId xmlns:a16="http://schemas.microsoft.com/office/drawing/2014/main" id="{11A80CB5-91E8-1E67-C378-359AE33B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84" name="Image 72" descr=" ">
              <a:extLst>
                <a:ext uri="{FF2B5EF4-FFF2-40B4-BE49-F238E27FC236}">
                  <a16:creationId xmlns:a16="http://schemas.microsoft.com/office/drawing/2014/main" id="{FEEB4088-B5F3-E8EB-FCE7-5767F49B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85" name="Image 73" descr=" ">
              <a:extLst>
                <a:ext uri="{FF2B5EF4-FFF2-40B4-BE49-F238E27FC236}">
                  <a16:creationId xmlns:a16="http://schemas.microsoft.com/office/drawing/2014/main" id="{461D1FB8-595E-D6B5-488C-9B0806A4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86" name="Image 74" descr=" ">
              <a:extLst>
                <a:ext uri="{FF2B5EF4-FFF2-40B4-BE49-F238E27FC236}">
                  <a16:creationId xmlns:a16="http://schemas.microsoft.com/office/drawing/2014/main" id="{82F2C2CF-C8CB-19C9-8B81-3607477E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87" name="Image 75" descr=" ">
              <a:extLst>
                <a:ext uri="{FF2B5EF4-FFF2-40B4-BE49-F238E27FC236}">
                  <a16:creationId xmlns:a16="http://schemas.microsoft.com/office/drawing/2014/main" id="{7F406A15-61BB-9DF9-EE54-13FE5AD5A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88" name="Image 76" descr=" ">
              <a:extLst>
                <a:ext uri="{FF2B5EF4-FFF2-40B4-BE49-F238E27FC236}">
                  <a16:creationId xmlns:a16="http://schemas.microsoft.com/office/drawing/2014/main" id="{4192531D-9E90-5743-AD8A-08A30C7D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89" name="Image 77" descr=" ">
              <a:extLst>
                <a:ext uri="{FF2B5EF4-FFF2-40B4-BE49-F238E27FC236}">
                  <a16:creationId xmlns:a16="http://schemas.microsoft.com/office/drawing/2014/main" id="{F190EDD8-6EC0-C680-E970-6C61308F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0" name="Image 78" descr=" ">
              <a:extLst>
                <a:ext uri="{FF2B5EF4-FFF2-40B4-BE49-F238E27FC236}">
                  <a16:creationId xmlns:a16="http://schemas.microsoft.com/office/drawing/2014/main" id="{F61E4CFA-60D9-4B57-F323-1E2A00B6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91" name="Image 79" descr=" ">
              <a:extLst>
                <a:ext uri="{FF2B5EF4-FFF2-40B4-BE49-F238E27FC236}">
                  <a16:creationId xmlns:a16="http://schemas.microsoft.com/office/drawing/2014/main" id="{ADA11D4A-CDCB-BCBD-359D-93E9FC36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92" name="Image 80" descr=" ">
              <a:extLst>
                <a:ext uri="{FF2B5EF4-FFF2-40B4-BE49-F238E27FC236}">
                  <a16:creationId xmlns:a16="http://schemas.microsoft.com/office/drawing/2014/main" id="{AD002DFB-3429-5B08-0E4F-3C4D98079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3" name="Image 81" descr=" ">
              <a:extLst>
                <a:ext uri="{FF2B5EF4-FFF2-40B4-BE49-F238E27FC236}">
                  <a16:creationId xmlns:a16="http://schemas.microsoft.com/office/drawing/2014/main" id="{F3B91371-09A6-07E6-4E94-5CFD05B3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4" name="Image 82" descr=" ">
              <a:extLst>
                <a:ext uri="{FF2B5EF4-FFF2-40B4-BE49-F238E27FC236}">
                  <a16:creationId xmlns:a16="http://schemas.microsoft.com/office/drawing/2014/main" id="{640BC67E-2609-B5BD-10BA-8A919916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5" name="Image 83" descr=" ">
              <a:extLst>
                <a:ext uri="{FF2B5EF4-FFF2-40B4-BE49-F238E27FC236}">
                  <a16:creationId xmlns:a16="http://schemas.microsoft.com/office/drawing/2014/main" id="{81583D4B-843A-1BD6-7BBB-B8AA297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6" name="Image 84" descr=" ">
              <a:extLst>
                <a:ext uri="{FF2B5EF4-FFF2-40B4-BE49-F238E27FC236}">
                  <a16:creationId xmlns:a16="http://schemas.microsoft.com/office/drawing/2014/main" id="{A2B05055-A4FE-584B-47A4-821DA3F8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7" name="Image 85" descr=" ">
              <a:extLst>
                <a:ext uri="{FF2B5EF4-FFF2-40B4-BE49-F238E27FC236}">
                  <a16:creationId xmlns:a16="http://schemas.microsoft.com/office/drawing/2014/main" id="{E5F2C334-3106-B863-77E9-98754228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8" name="Image 86" descr=" ">
              <a:extLst>
                <a:ext uri="{FF2B5EF4-FFF2-40B4-BE49-F238E27FC236}">
                  <a16:creationId xmlns:a16="http://schemas.microsoft.com/office/drawing/2014/main" id="{1FAC2379-D6B6-E343-F8D3-0CDE09C0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9" name="Image 87" descr=" ">
              <a:extLst>
                <a:ext uri="{FF2B5EF4-FFF2-40B4-BE49-F238E27FC236}">
                  <a16:creationId xmlns:a16="http://schemas.microsoft.com/office/drawing/2014/main" id="{60C85FAE-06E2-EBFD-190D-CD732584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0" name="Image 88" descr=" ">
              <a:extLst>
                <a:ext uri="{FF2B5EF4-FFF2-40B4-BE49-F238E27FC236}">
                  <a16:creationId xmlns:a16="http://schemas.microsoft.com/office/drawing/2014/main" id="{157E919C-723E-6F5F-942B-009C195A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1" name="Image 89" descr=" ">
              <a:extLst>
                <a:ext uri="{FF2B5EF4-FFF2-40B4-BE49-F238E27FC236}">
                  <a16:creationId xmlns:a16="http://schemas.microsoft.com/office/drawing/2014/main" id="{2E435173-5ADE-64EA-EC01-FA13AE05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2" name="Image 90" descr=" ">
              <a:extLst>
                <a:ext uri="{FF2B5EF4-FFF2-40B4-BE49-F238E27FC236}">
                  <a16:creationId xmlns:a16="http://schemas.microsoft.com/office/drawing/2014/main" id="{6B0175B0-4D60-14A3-D117-D47F4606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03" name="Shape 6">
            <a:extLst>
              <a:ext uri="{FF2B5EF4-FFF2-40B4-BE49-F238E27FC236}">
                <a16:creationId xmlns:a16="http://schemas.microsoft.com/office/drawing/2014/main" id="{2371DEA9-4AAB-F42E-F314-EB4E2ADBB23A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799D8-636C-7009-9FAB-6AF71AA59E41}"/>
              </a:ext>
            </a:extLst>
          </p:cNvPr>
          <p:cNvSpPr txBox="1">
            <a:spLocks/>
          </p:cNvSpPr>
          <p:nvPr/>
        </p:nvSpPr>
        <p:spPr>
          <a:xfrm>
            <a:off x="827538" y="84230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de Coeficiente - </a:t>
            </a: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</a:rPr>
              <a:t>Renda per Capita</a:t>
            </a: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F98597B5-121A-D951-D16A-C6FA7499A3A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pic>
        <p:nvPicPr>
          <p:cNvPr id="106" name="Imagem 105">
            <a:extLst>
              <a:ext uri="{FF2B5EF4-FFF2-40B4-BE49-F238E27FC236}">
                <a16:creationId xmlns:a16="http://schemas.microsoft.com/office/drawing/2014/main" id="{97B155EE-47FC-92F7-CF5D-CF341CD1AE54}"/>
              </a:ext>
            </a:extLst>
      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07968" y="782205"/>
            <a:ext cx="32575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4344-644A-E1AB-0649-C5121F15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A62D3BB-339A-E588-E92A-6F0E543C68F9}"/>
              </a:ext>
            </a:extLst>
          </p:cNvPr>
          <p:cNvSpPr txBox="1">
            <a:spLocks/>
          </p:cNvSpPr>
          <p:nvPr/>
        </p:nvSpPr>
        <p:spPr>
          <a:xfrm>
            <a:off x="823555" y="26304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de Coeficiente - Movimentação Portuária</a:t>
            </a:r>
          </a:p>
        </p:txBody>
      </p:sp>
      <p:sp>
        <p:nvSpPr>
          <p:cNvPr id="104" name="Shape 6">
            <a:extLst>
              <a:ext uri="{FF2B5EF4-FFF2-40B4-BE49-F238E27FC236}">
                <a16:creationId xmlns:a16="http://schemas.microsoft.com/office/drawing/2014/main" id="{BF62C296-C31C-E374-10DF-D7048E3FD47B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Image 0" descr=" ">
            <a:extLst>
              <a:ext uri="{FF2B5EF4-FFF2-40B4-BE49-F238E27FC236}">
                <a16:creationId xmlns:a16="http://schemas.microsoft.com/office/drawing/2014/main" id="{8BFEBFCF-D89E-4002-CD08-5751EB76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218A264-3B7D-9655-91A3-EB6B0F3D1E4D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99" name="Image 4" descr=" ">
              <a:extLst>
                <a:ext uri="{FF2B5EF4-FFF2-40B4-BE49-F238E27FC236}">
                  <a16:creationId xmlns:a16="http://schemas.microsoft.com/office/drawing/2014/main" id="{7C987ED1-F952-0402-27DD-374C0D2D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00" name="Image 5" descr=" ">
              <a:extLst>
                <a:ext uri="{FF2B5EF4-FFF2-40B4-BE49-F238E27FC236}">
                  <a16:creationId xmlns:a16="http://schemas.microsoft.com/office/drawing/2014/main" id="{732CF562-317A-FA2F-C796-A2356239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01" name="Image 6" descr=" ">
              <a:extLst>
                <a:ext uri="{FF2B5EF4-FFF2-40B4-BE49-F238E27FC236}">
                  <a16:creationId xmlns:a16="http://schemas.microsoft.com/office/drawing/2014/main" id="{487F251D-D49F-164B-9204-645CA2B3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02" name="Image 7" descr=" ">
              <a:extLst>
                <a:ext uri="{FF2B5EF4-FFF2-40B4-BE49-F238E27FC236}">
                  <a16:creationId xmlns:a16="http://schemas.microsoft.com/office/drawing/2014/main" id="{1B889446-A1F2-78C6-6EFB-5A312A2FB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03" name="Image 8" descr=" ">
              <a:extLst>
                <a:ext uri="{FF2B5EF4-FFF2-40B4-BE49-F238E27FC236}">
                  <a16:creationId xmlns:a16="http://schemas.microsoft.com/office/drawing/2014/main" id="{7BE311BC-44B1-90F8-DA29-8D249A91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06" name="Image 9" descr=" ">
              <a:extLst>
                <a:ext uri="{FF2B5EF4-FFF2-40B4-BE49-F238E27FC236}">
                  <a16:creationId xmlns:a16="http://schemas.microsoft.com/office/drawing/2014/main" id="{63FD26DF-5D9B-E320-A8FC-D8789883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07" name="Image 10" descr=" ">
              <a:extLst>
                <a:ext uri="{FF2B5EF4-FFF2-40B4-BE49-F238E27FC236}">
                  <a16:creationId xmlns:a16="http://schemas.microsoft.com/office/drawing/2014/main" id="{2192C50A-9B04-3E66-FB2E-E1773877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08" name="Image 11" descr=" ">
              <a:extLst>
                <a:ext uri="{FF2B5EF4-FFF2-40B4-BE49-F238E27FC236}">
                  <a16:creationId xmlns:a16="http://schemas.microsoft.com/office/drawing/2014/main" id="{6ADA5066-27C6-0DDF-5D0E-05ADE56B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09" name="Image 12" descr=" ">
              <a:extLst>
                <a:ext uri="{FF2B5EF4-FFF2-40B4-BE49-F238E27FC236}">
                  <a16:creationId xmlns:a16="http://schemas.microsoft.com/office/drawing/2014/main" id="{419F9EC5-D5F3-19E3-7A38-CC7115B8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10" name="Image 13" descr=" ">
              <a:extLst>
                <a:ext uri="{FF2B5EF4-FFF2-40B4-BE49-F238E27FC236}">
                  <a16:creationId xmlns:a16="http://schemas.microsoft.com/office/drawing/2014/main" id="{DF5E48E4-04F7-48F5-C0B0-262DAB1F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11" name="Image 14" descr=" ">
              <a:extLst>
                <a:ext uri="{FF2B5EF4-FFF2-40B4-BE49-F238E27FC236}">
                  <a16:creationId xmlns:a16="http://schemas.microsoft.com/office/drawing/2014/main" id="{D8637593-7EC5-E957-4933-8FB526E2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12" name="Image 15" descr=" ">
              <a:extLst>
                <a:ext uri="{FF2B5EF4-FFF2-40B4-BE49-F238E27FC236}">
                  <a16:creationId xmlns:a16="http://schemas.microsoft.com/office/drawing/2014/main" id="{70FEFEB0-CAE1-ECD6-23F5-D248AEABA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113" name="Image 16" descr=" ">
              <a:extLst>
                <a:ext uri="{FF2B5EF4-FFF2-40B4-BE49-F238E27FC236}">
                  <a16:creationId xmlns:a16="http://schemas.microsoft.com/office/drawing/2014/main" id="{F1BB08D5-A1E3-762C-9A32-0C60F717C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114" name="Image 17" descr=" ">
              <a:extLst>
                <a:ext uri="{FF2B5EF4-FFF2-40B4-BE49-F238E27FC236}">
                  <a16:creationId xmlns:a16="http://schemas.microsoft.com/office/drawing/2014/main" id="{8666A83B-F8F0-2809-4C8A-FFC5B0E6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115" name="Image 18" descr=" ">
              <a:extLst>
                <a:ext uri="{FF2B5EF4-FFF2-40B4-BE49-F238E27FC236}">
                  <a16:creationId xmlns:a16="http://schemas.microsoft.com/office/drawing/2014/main" id="{D0C3B7E1-819B-B002-EF48-F76807BC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116" name="Image 19" descr=" ">
              <a:extLst>
                <a:ext uri="{FF2B5EF4-FFF2-40B4-BE49-F238E27FC236}">
                  <a16:creationId xmlns:a16="http://schemas.microsoft.com/office/drawing/2014/main" id="{2EFE1ECE-B227-2BDA-9B6A-4B0B2294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117" name="Image 20" descr=" ">
              <a:extLst>
                <a:ext uri="{FF2B5EF4-FFF2-40B4-BE49-F238E27FC236}">
                  <a16:creationId xmlns:a16="http://schemas.microsoft.com/office/drawing/2014/main" id="{E76FBB72-E1FA-CC04-26B1-67C43F99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118" name="Image 21" descr=" ">
              <a:extLst>
                <a:ext uri="{FF2B5EF4-FFF2-40B4-BE49-F238E27FC236}">
                  <a16:creationId xmlns:a16="http://schemas.microsoft.com/office/drawing/2014/main" id="{118B1B97-EDB7-3FCC-8969-608AD7B8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119" name="Image 22" descr=" ">
              <a:extLst>
                <a:ext uri="{FF2B5EF4-FFF2-40B4-BE49-F238E27FC236}">
                  <a16:creationId xmlns:a16="http://schemas.microsoft.com/office/drawing/2014/main" id="{0A46B06E-AF50-D460-76B5-9FB91659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120" name="Image 23" descr=" ">
              <a:extLst>
                <a:ext uri="{FF2B5EF4-FFF2-40B4-BE49-F238E27FC236}">
                  <a16:creationId xmlns:a16="http://schemas.microsoft.com/office/drawing/2014/main" id="{A89BB81D-A3E1-9873-FDCF-480B7441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121" name="Image 24" descr=" ">
              <a:extLst>
                <a:ext uri="{FF2B5EF4-FFF2-40B4-BE49-F238E27FC236}">
                  <a16:creationId xmlns:a16="http://schemas.microsoft.com/office/drawing/2014/main" id="{74C05118-0A55-57EF-CEB8-5E699854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122" name="Image 25" descr=" ">
              <a:extLst>
                <a:ext uri="{FF2B5EF4-FFF2-40B4-BE49-F238E27FC236}">
                  <a16:creationId xmlns:a16="http://schemas.microsoft.com/office/drawing/2014/main" id="{B0465B45-FA6B-93E5-90F4-F0817F22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123" name="Image 26" descr=" ">
              <a:extLst>
                <a:ext uri="{FF2B5EF4-FFF2-40B4-BE49-F238E27FC236}">
                  <a16:creationId xmlns:a16="http://schemas.microsoft.com/office/drawing/2014/main" id="{49951277-A25E-EB2F-E270-8E3B3666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124" name="Image 27" descr=" ">
              <a:extLst>
                <a:ext uri="{FF2B5EF4-FFF2-40B4-BE49-F238E27FC236}">
                  <a16:creationId xmlns:a16="http://schemas.microsoft.com/office/drawing/2014/main" id="{B76F04BD-FEE0-0557-6BF7-7A434951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125" name="Image 28" descr=" ">
              <a:extLst>
                <a:ext uri="{FF2B5EF4-FFF2-40B4-BE49-F238E27FC236}">
                  <a16:creationId xmlns:a16="http://schemas.microsoft.com/office/drawing/2014/main" id="{55FFB926-0556-01AE-FEB4-E3362832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126" name="Image 29" descr=" ">
              <a:extLst>
                <a:ext uri="{FF2B5EF4-FFF2-40B4-BE49-F238E27FC236}">
                  <a16:creationId xmlns:a16="http://schemas.microsoft.com/office/drawing/2014/main" id="{24564981-4C57-1BE1-2215-C6DAAD65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127" name="Image 30" descr=" ">
              <a:extLst>
                <a:ext uri="{FF2B5EF4-FFF2-40B4-BE49-F238E27FC236}">
                  <a16:creationId xmlns:a16="http://schemas.microsoft.com/office/drawing/2014/main" id="{2BE19833-DFD3-8017-F2E6-7E0C889B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128" name="Image 31" descr=" ">
              <a:extLst>
                <a:ext uri="{FF2B5EF4-FFF2-40B4-BE49-F238E27FC236}">
                  <a16:creationId xmlns:a16="http://schemas.microsoft.com/office/drawing/2014/main" id="{DC918C94-A8CA-52AE-6E26-78731270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129" name="Image 32" descr=" ">
              <a:extLst>
                <a:ext uri="{FF2B5EF4-FFF2-40B4-BE49-F238E27FC236}">
                  <a16:creationId xmlns:a16="http://schemas.microsoft.com/office/drawing/2014/main" id="{EC6BA4DD-61BB-B6FB-6C85-94EF419D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130" name="Image 33" descr=" ">
              <a:extLst>
                <a:ext uri="{FF2B5EF4-FFF2-40B4-BE49-F238E27FC236}">
                  <a16:creationId xmlns:a16="http://schemas.microsoft.com/office/drawing/2014/main" id="{D580415D-8B10-6055-5CEC-8810476A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131" name="Image 34" descr=" ">
              <a:extLst>
                <a:ext uri="{FF2B5EF4-FFF2-40B4-BE49-F238E27FC236}">
                  <a16:creationId xmlns:a16="http://schemas.microsoft.com/office/drawing/2014/main" id="{C9EC59DD-32FD-318D-48C7-0F4B4056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132" name="Image 35" descr=" ">
              <a:extLst>
                <a:ext uri="{FF2B5EF4-FFF2-40B4-BE49-F238E27FC236}">
                  <a16:creationId xmlns:a16="http://schemas.microsoft.com/office/drawing/2014/main" id="{F5F4DC5F-A950-16C9-C4AD-DC984343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133" name="Image 36" descr=" ">
              <a:extLst>
                <a:ext uri="{FF2B5EF4-FFF2-40B4-BE49-F238E27FC236}">
                  <a16:creationId xmlns:a16="http://schemas.microsoft.com/office/drawing/2014/main" id="{6BD46D1F-2380-B970-4BB5-AC9CFE92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134" name="Image 37" descr=" ">
              <a:extLst>
                <a:ext uri="{FF2B5EF4-FFF2-40B4-BE49-F238E27FC236}">
                  <a16:creationId xmlns:a16="http://schemas.microsoft.com/office/drawing/2014/main" id="{4CB2E030-FD4E-1046-E5BC-75AC956F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135" name="Image 38" descr=" ">
              <a:extLst>
                <a:ext uri="{FF2B5EF4-FFF2-40B4-BE49-F238E27FC236}">
                  <a16:creationId xmlns:a16="http://schemas.microsoft.com/office/drawing/2014/main" id="{8283F663-EEE3-6EBE-FBE0-E4B6CEA3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136" name="Image 39" descr=" ">
              <a:extLst>
                <a:ext uri="{FF2B5EF4-FFF2-40B4-BE49-F238E27FC236}">
                  <a16:creationId xmlns:a16="http://schemas.microsoft.com/office/drawing/2014/main" id="{AD150172-1526-2C59-5666-4B574C91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137" name="Image 40" descr=" ">
              <a:extLst>
                <a:ext uri="{FF2B5EF4-FFF2-40B4-BE49-F238E27FC236}">
                  <a16:creationId xmlns:a16="http://schemas.microsoft.com/office/drawing/2014/main" id="{C4DCE1C1-1FA0-3BFD-0446-B2C1522F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138" name="Image 41" descr=" ">
              <a:extLst>
                <a:ext uri="{FF2B5EF4-FFF2-40B4-BE49-F238E27FC236}">
                  <a16:creationId xmlns:a16="http://schemas.microsoft.com/office/drawing/2014/main" id="{B8AA92F6-DAE9-EDA6-57FF-A36B1554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139" name="Image 42" descr=" ">
              <a:extLst>
                <a:ext uri="{FF2B5EF4-FFF2-40B4-BE49-F238E27FC236}">
                  <a16:creationId xmlns:a16="http://schemas.microsoft.com/office/drawing/2014/main" id="{84A23D7A-77BE-BC6F-3A45-DC013C71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140" name="Image 43" descr=" ">
              <a:extLst>
                <a:ext uri="{FF2B5EF4-FFF2-40B4-BE49-F238E27FC236}">
                  <a16:creationId xmlns:a16="http://schemas.microsoft.com/office/drawing/2014/main" id="{7F645C9F-C9B9-1AEC-D31F-B2F5ACE2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141" name="Image 44" descr=" ">
              <a:extLst>
                <a:ext uri="{FF2B5EF4-FFF2-40B4-BE49-F238E27FC236}">
                  <a16:creationId xmlns:a16="http://schemas.microsoft.com/office/drawing/2014/main" id="{288E0437-C994-6AA9-7483-ACE5CF74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142" name="Image 45" descr=" ">
              <a:extLst>
                <a:ext uri="{FF2B5EF4-FFF2-40B4-BE49-F238E27FC236}">
                  <a16:creationId xmlns:a16="http://schemas.microsoft.com/office/drawing/2014/main" id="{99805940-CA36-2A75-7041-1EBBCBC2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143" name="Image 46" descr=" ">
              <a:extLst>
                <a:ext uri="{FF2B5EF4-FFF2-40B4-BE49-F238E27FC236}">
                  <a16:creationId xmlns:a16="http://schemas.microsoft.com/office/drawing/2014/main" id="{7796AF68-4676-80B0-AA7C-014FD3F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144" name="Image 47" descr=" ">
              <a:extLst>
                <a:ext uri="{FF2B5EF4-FFF2-40B4-BE49-F238E27FC236}">
                  <a16:creationId xmlns:a16="http://schemas.microsoft.com/office/drawing/2014/main" id="{01D5A3D2-B384-2CE5-3965-993568CD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145" name="Image 48" descr=" ">
              <a:extLst>
                <a:ext uri="{FF2B5EF4-FFF2-40B4-BE49-F238E27FC236}">
                  <a16:creationId xmlns:a16="http://schemas.microsoft.com/office/drawing/2014/main" id="{442F7953-8403-D90A-AD68-E5BCD6A6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146" name="Image 49" descr=" ">
              <a:extLst>
                <a:ext uri="{FF2B5EF4-FFF2-40B4-BE49-F238E27FC236}">
                  <a16:creationId xmlns:a16="http://schemas.microsoft.com/office/drawing/2014/main" id="{61EDF4C7-8735-2FB5-2670-1782F5046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147" name="Image 50" descr=" ">
              <a:extLst>
                <a:ext uri="{FF2B5EF4-FFF2-40B4-BE49-F238E27FC236}">
                  <a16:creationId xmlns:a16="http://schemas.microsoft.com/office/drawing/2014/main" id="{9E6D6EE8-1FC7-8B16-B842-09C287BE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148" name="Image 51" descr=" ">
              <a:extLst>
                <a:ext uri="{FF2B5EF4-FFF2-40B4-BE49-F238E27FC236}">
                  <a16:creationId xmlns:a16="http://schemas.microsoft.com/office/drawing/2014/main" id="{547DD098-F8B4-C904-C3D1-DAD992AF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149" name="Image 52" descr=" ">
              <a:extLst>
                <a:ext uri="{FF2B5EF4-FFF2-40B4-BE49-F238E27FC236}">
                  <a16:creationId xmlns:a16="http://schemas.microsoft.com/office/drawing/2014/main" id="{C8D0DE50-88F2-A57A-4FC5-8045AC65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150" name="Image 53" descr=" ">
              <a:extLst>
                <a:ext uri="{FF2B5EF4-FFF2-40B4-BE49-F238E27FC236}">
                  <a16:creationId xmlns:a16="http://schemas.microsoft.com/office/drawing/2014/main" id="{794882AD-6C35-1EEB-71FE-393D716A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151" name="Image 54" descr=" ">
              <a:extLst>
                <a:ext uri="{FF2B5EF4-FFF2-40B4-BE49-F238E27FC236}">
                  <a16:creationId xmlns:a16="http://schemas.microsoft.com/office/drawing/2014/main" id="{947A9D22-712E-DD3F-E659-83E4B8A7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152" name="Image 55" descr=" ">
              <a:extLst>
                <a:ext uri="{FF2B5EF4-FFF2-40B4-BE49-F238E27FC236}">
                  <a16:creationId xmlns:a16="http://schemas.microsoft.com/office/drawing/2014/main" id="{A70573C0-2F05-6697-CAE8-B247FD14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153" name="Image 56" descr=" ">
              <a:extLst>
                <a:ext uri="{FF2B5EF4-FFF2-40B4-BE49-F238E27FC236}">
                  <a16:creationId xmlns:a16="http://schemas.microsoft.com/office/drawing/2014/main" id="{0CB854D1-E618-F6AF-C735-C4ADAF81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154" name="Image 57" descr=" ">
              <a:extLst>
                <a:ext uri="{FF2B5EF4-FFF2-40B4-BE49-F238E27FC236}">
                  <a16:creationId xmlns:a16="http://schemas.microsoft.com/office/drawing/2014/main" id="{38A2C753-A346-2A81-185D-8801D636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155" name="Image 58" descr=" ">
              <a:extLst>
                <a:ext uri="{FF2B5EF4-FFF2-40B4-BE49-F238E27FC236}">
                  <a16:creationId xmlns:a16="http://schemas.microsoft.com/office/drawing/2014/main" id="{6665CF13-5F8E-7E2A-B55C-0570C2CD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156" name="Image 59" descr=" ">
              <a:extLst>
                <a:ext uri="{FF2B5EF4-FFF2-40B4-BE49-F238E27FC236}">
                  <a16:creationId xmlns:a16="http://schemas.microsoft.com/office/drawing/2014/main" id="{3C2249E8-D5BB-F163-C4C4-9C3E7320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157" name="Image 60" descr=" ">
              <a:extLst>
                <a:ext uri="{FF2B5EF4-FFF2-40B4-BE49-F238E27FC236}">
                  <a16:creationId xmlns:a16="http://schemas.microsoft.com/office/drawing/2014/main" id="{FECB4699-CE71-BB4A-DC88-6B9B6434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158" name="Image 61" descr=" ">
              <a:extLst>
                <a:ext uri="{FF2B5EF4-FFF2-40B4-BE49-F238E27FC236}">
                  <a16:creationId xmlns:a16="http://schemas.microsoft.com/office/drawing/2014/main" id="{323FB415-298D-B00F-9279-0C65F223C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59" name="Image 62" descr=" ">
              <a:extLst>
                <a:ext uri="{FF2B5EF4-FFF2-40B4-BE49-F238E27FC236}">
                  <a16:creationId xmlns:a16="http://schemas.microsoft.com/office/drawing/2014/main" id="{03DCF6BC-0C29-E911-27A1-C2590425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60" name="Image 63" descr=" ">
              <a:extLst>
                <a:ext uri="{FF2B5EF4-FFF2-40B4-BE49-F238E27FC236}">
                  <a16:creationId xmlns:a16="http://schemas.microsoft.com/office/drawing/2014/main" id="{D31D52D3-7636-DF45-3F85-8201DB06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61" name="Image 64" descr=" ">
              <a:extLst>
                <a:ext uri="{FF2B5EF4-FFF2-40B4-BE49-F238E27FC236}">
                  <a16:creationId xmlns:a16="http://schemas.microsoft.com/office/drawing/2014/main" id="{7452ECA9-2878-ABE2-6132-BE84CDDE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62" name="Image 65" descr=" ">
              <a:extLst>
                <a:ext uri="{FF2B5EF4-FFF2-40B4-BE49-F238E27FC236}">
                  <a16:creationId xmlns:a16="http://schemas.microsoft.com/office/drawing/2014/main" id="{6120175D-1B53-2A14-042F-E7791BCE3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63" name="Image 66" descr=" ">
              <a:extLst>
                <a:ext uri="{FF2B5EF4-FFF2-40B4-BE49-F238E27FC236}">
                  <a16:creationId xmlns:a16="http://schemas.microsoft.com/office/drawing/2014/main" id="{5D54AF30-2880-6C18-CDF9-CF616F978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64" name="Image 67" descr=" ">
              <a:extLst>
                <a:ext uri="{FF2B5EF4-FFF2-40B4-BE49-F238E27FC236}">
                  <a16:creationId xmlns:a16="http://schemas.microsoft.com/office/drawing/2014/main" id="{A5F276E8-ED08-5E19-0E34-FBEA4074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65" name="Image 68" descr=" ">
              <a:extLst>
                <a:ext uri="{FF2B5EF4-FFF2-40B4-BE49-F238E27FC236}">
                  <a16:creationId xmlns:a16="http://schemas.microsoft.com/office/drawing/2014/main" id="{CFD7C972-C78D-99D8-7865-073DFD6B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66" name="Image 69" descr=" ">
              <a:extLst>
                <a:ext uri="{FF2B5EF4-FFF2-40B4-BE49-F238E27FC236}">
                  <a16:creationId xmlns:a16="http://schemas.microsoft.com/office/drawing/2014/main" id="{0B389ED1-5D12-27FE-6329-74F4106F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67" name="Image 70" descr=" ">
              <a:extLst>
                <a:ext uri="{FF2B5EF4-FFF2-40B4-BE49-F238E27FC236}">
                  <a16:creationId xmlns:a16="http://schemas.microsoft.com/office/drawing/2014/main" id="{FA19C9B9-F66A-2C13-48B9-278FFE55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68" name="Image 71" descr=" ">
              <a:extLst>
                <a:ext uri="{FF2B5EF4-FFF2-40B4-BE49-F238E27FC236}">
                  <a16:creationId xmlns:a16="http://schemas.microsoft.com/office/drawing/2014/main" id="{9775FCF3-946D-5F0A-44D0-B48D648D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69" name="Image 72" descr=" ">
              <a:extLst>
                <a:ext uri="{FF2B5EF4-FFF2-40B4-BE49-F238E27FC236}">
                  <a16:creationId xmlns:a16="http://schemas.microsoft.com/office/drawing/2014/main" id="{A69193F5-6164-CE77-E819-C81A07CA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70" name="Image 73" descr=" ">
              <a:extLst>
                <a:ext uri="{FF2B5EF4-FFF2-40B4-BE49-F238E27FC236}">
                  <a16:creationId xmlns:a16="http://schemas.microsoft.com/office/drawing/2014/main" id="{2FD30B3A-5572-5CC2-F41D-92E60073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71" name="Image 74" descr=" ">
              <a:extLst>
                <a:ext uri="{FF2B5EF4-FFF2-40B4-BE49-F238E27FC236}">
                  <a16:creationId xmlns:a16="http://schemas.microsoft.com/office/drawing/2014/main" id="{ACCAE0CA-5DA4-01E7-FF18-0763DA700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72" name="Image 75" descr=" ">
              <a:extLst>
                <a:ext uri="{FF2B5EF4-FFF2-40B4-BE49-F238E27FC236}">
                  <a16:creationId xmlns:a16="http://schemas.microsoft.com/office/drawing/2014/main" id="{0918AB02-242E-D6EB-DD8D-B72CF61D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73" name="Image 76" descr=" ">
              <a:extLst>
                <a:ext uri="{FF2B5EF4-FFF2-40B4-BE49-F238E27FC236}">
                  <a16:creationId xmlns:a16="http://schemas.microsoft.com/office/drawing/2014/main" id="{2CD89FA2-99C2-83A9-1B31-46C85FF2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74" name="Image 77" descr=" ">
              <a:extLst>
                <a:ext uri="{FF2B5EF4-FFF2-40B4-BE49-F238E27FC236}">
                  <a16:creationId xmlns:a16="http://schemas.microsoft.com/office/drawing/2014/main" id="{DF204B01-8EEB-DB3C-E2A1-8E62E7F2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75" name="Image 78" descr=" ">
              <a:extLst>
                <a:ext uri="{FF2B5EF4-FFF2-40B4-BE49-F238E27FC236}">
                  <a16:creationId xmlns:a16="http://schemas.microsoft.com/office/drawing/2014/main" id="{4FEF9A8D-E611-2241-F40F-781B3C3A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76" name="Image 79" descr=" ">
              <a:extLst>
                <a:ext uri="{FF2B5EF4-FFF2-40B4-BE49-F238E27FC236}">
                  <a16:creationId xmlns:a16="http://schemas.microsoft.com/office/drawing/2014/main" id="{9E7E0A9C-50A3-E532-AA0A-588C0553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77" name="Image 80" descr=" ">
              <a:extLst>
                <a:ext uri="{FF2B5EF4-FFF2-40B4-BE49-F238E27FC236}">
                  <a16:creationId xmlns:a16="http://schemas.microsoft.com/office/drawing/2014/main" id="{3488221E-87A0-92E8-C850-CA05C409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78" name="Image 81" descr=" ">
              <a:extLst>
                <a:ext uri="{FF2B5EF4-FFF2-40B4-BE49-F238E27FC236}">
                  <a16:creationId xmlns:a16="http://schemas.microsoft.com/office/drawing/2014/main" id="{DB862642-BD1C-C2FC-26B5-96516A6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79" name="Image 82" descr=" ">
              <a:extLst>
                <a:ext uri="{FF2B5EF4-FFF2-40B4-BE49-F238E27FC236}">
                  <a16:creationId xmlns:a16="http://schemas.microsoft.com/office/drawing/2014/main" id="{53949AE9-0C58-AE4F-D3DA-4959DF241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80" name="Image 83" descr=" ">
              <a:extLst>
                <a:ext uri="{FF2B5EF4-FFF2-40B4-BE49-F238E27FC236}">
                  <a16:creationId xmlns:a16="http://schemas.microsoft.com/office/drawing/2014/main" id="{A6ED7F36-3837-137A-12BE-2FFE7B43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81" name="Image 84" descr=" ">
              <a:extLst>
                <a:ext uri="{FF2B5EF4-FFF2-40B4-BE49-F238E27FC236}">
                  <a16:creationId xmlns:a16="http://schemas.microsoft.com/office/drawing/2014/main" id="{E47F0BBE-4EB0-9872-C965-7D3B39B6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82" name="Image 85" descr=" ">
              <a:extLst>
                <a:ext uri="{FF2B5EF4-FFF2-40B4-BE49-F238E27FC236}">
                  <a16:creationId xmlns:a16="http://schemas.microsoft.com/office/drawing/2014/main" id="{111FEF7C-BC48-E888-F17F-8D7454A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83" name="Image 86" descr=" ">
              <a:extLst>
                <a:ext uri="{FF2B5EF4-FFF2-40B4-BE49-F238E27FC236}">
                  <a16:creationId xmlns:a16="http://schemas.microsoft.com/office/drawing/2014/main" id="{963CA441-E537-130B-F302-42B389B6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84" name="Image 87" descr=" ">
              <a:extLst>
                <a:ext uri="{FF2B5EF4-FFF2-40B4-BE49-F238E27FC236}">
                  <a16:creationId xmlns:a16="http://schemas.microsoft.com/office/drawing/2014/main" id="{F6B46F72-A53D-0965-E92A-E6456DFC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85" name="Image 88" descr=" ">
              <a:extLst>
                <a:ext uri="{FF2B5EF4-FFF2-40B4-BE49-F238E27FC236}">
                  <a16:creationId xmlns:a16="http://schemas.microsoft.com/office/drawing/2014/main" id="{060FC454-AB4D-BAC9-C681-972D72FC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86" name="Image 89" descr=" ">
              <a:extLst>
                <a:ext uri="{FF2B5EF4-FFF2-40B4-BE49-F238E27FC236}">
                  <a16:creationId xmlns:a16="http://schemas.microsoft.com/office/drawing/2014/main" id="{521FDDA1-E917-5805-3616-B206C67A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87" name="Image 90" descr=" ">
              <a:extLst>
                <a:ext uri="{FF2B5EF4-FFF2-40B4-BE49-F238E27FC236}">
                  <a16:creationId xmlns:a16="http://schemas.microsoft.com/office/drawing/2014/main" id="{4729BDCF-721B-4BEE-D065-FC86450F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FAE2DDE-2888-A1FA-BCC4-2BEFFB094267}"/>
              </a:ext>
            </a:extLst>
      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419801" y="722028"/>
            <a:ext cx="6593609" cy="59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6095999" y="2506160"/>
            <a:ext cx="5521028" cy="6114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5289166" y="3154137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5305961" y="469388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5188551" y="1774830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6095999" y="4261136"/>
            <a:ext cx="5412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Renda per Capita dos Estados: Fonte IBGE/2024 — Válida até 23/03/2026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6095999" y="2763672"/>
            <a:ext cx="5521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Movimentação Portuária Média dos Portos Organizados: Fonte ANTAQ/2025 (média 2022 a 2024) — Validade 05/05/2026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6095999" y="1782131"/>
            <a:ext cx="55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Tabelas de referência para revisão de cálculos em processos elaborados anteriormente.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5CE2B7-4F73-7319-7A38-132F4E9F0529}"/>
              </a:ext>
            </a:extLst>
          </p:cNvPr>
          <p:cNvSpPr txBox="1">
            <a:spLocks/>
          </p:cNvSpPr>
          <p:nvPr/>
        </p:nvSpPr>
        <p:spPr>
          <a:xfrm>
            <a:off x="982142" y="-197775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 Tabelas </a:t>
            </a:r>
            <a:r>
              <a:rPr lang="pt-BR" sz="4000" u="sng" dirty="0">
                <a:latin typeface="Founders Grotesk Bold" pitchFamily="34" charset="0"/>
                <a:ea typeface="+mn-ea"/>
                <a:cs typeface="+mn-cs"/>
              </a:rPr>
              <a:t>Anteriores (substituídas)</a:t>
            </a: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31C8F24D-2C32-F7DB-F135-22C02318A261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0" descr=" ">
            <a:extLst>
              <a:ext uri="{FF2B5EF4-FFF2-40B4-BE49-F238E27FC236}">
                <a16:creationId xmlns:a16="http://schemas.microsoft.com/office/drawing/2014/main" id="{524E7F70-F6A3-C28F-8193-3C4831CF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7CD0C3E-D191-1D7C-DF33-4D5A992D6490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30" name="Image 4" descr=" ">
              <a:extLst>
                <a:ext uri="{FF2B5EF4-FFF2-40B4-BE49-F238E27FC236}">
                  <a16:creationId xmlns:a16="http://schemas.microsoft.com/office/drawing/2014/main" id="{7EDE8281-5DB6-85CF-180A-379767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31" name="Image 5" descr=" ">
              <a:extLst>
                <a:ext uri="{FF2B5EF4-FFF2-40B4-BE49-F238E27FC236}">
                  <a16:creationId xmlns:a16="http://schemas.microsoft.com/office/drawing/2014/main" id="{6BCE5B0E-0C8B-4631-D842-3A70AD11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32" name="Image 6" descr=" ">
              <a:extLst>
                <a:ext uri="{FF2B5EF4-FFF2-40B4-BE49-F238E27FC236}">
                  <a16:creationId xmlns:a16="http://schemas.microsoft.com/office/drawing/2014/main" id="{8952DAD1-4F16-E8AB-0B4E-9CF787C5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33" name="Image 7" descr=" ">
              <a:extLst>
                <a:ext uri="{FF2B5EF4-FFF2-40B4-BE49-F238E27FC236}">
                  <a16:creationId xmlns:a16="http://schemas.microsoft.com/office/drawing/2014/main" id="{921A0B3E-127F-D114-4C40-16C702A1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34" name="Image 8" descr=" ">
              <a:extLst>
                <a:ext uri="{FF2B5EF4-FFF2-40B4-BE49-F238E27FC236}">
                  <a16:creationId xmlns:a16="http://schemas.microsoft.com/office/drawing/2014/main" id="{09A9B44F-971C-62F8-F9AA-60D6B285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35" name="Image 9" descr=" ">
              <a:extLst>
                <a:ext uri="{FF2B5EF4-FFF2-40B4-BE49-F238E27FC236}">
                  <a16:creationId xmlns:a16="http://schemas.microsoft.com/office/drawing/2014/main" id="{2382EFAB-DED0-7A75-FA5C-F830221A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36" name="Image 10" descr=" ">
              <a:extLst>
                <a:ext uri="{FF2B5EF4-FFF2-40B4-BE49-F238E27FC236}">
                  <a16:creationId xmlns:a16="http://schemas.microsoft.com/office/drawing/2014/main" id="{0D8A18C8-0A24-92C6-365F-45F02DE4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37" name="Image 11" descr=" ">
              <a:extLst>
                <a:ext uri="{FF2B5EF4-FFF2-40B4-BE49-F238E27FC236}">
                  <a16:creationId xmlns:a16="http://schemas.microsoft.com/office/drawing/2014/main" id="{00923A65-F2BD-DB99-AD1D-AD614884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8" name="Image 12" descr=" ">
              <a:extLst>
                <a:ext uri="{FF2B5EF4-FFF2-40B4-BE49-F238E27FC236}">
                  <a16:creationId xmlns:a16="http://schemas.microsoft.com/office/drawing/2014/main" id="{F825B522-CFDD-0BEB-8AB2-FE241CBF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9" name="Image 13" descr=" ">
              <a:extLst>
                <a:ext uri="{FF2B5EF4-FFF2-40B4-BE49-F238E27FC236}">
                  <a16:creationId xmlns:a16="http://schemas.microsoft.com/office/drawing/2014/main" id="{064B74E2-02A3-DF29-D746-9530FFE5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40" name="Image 14" descr=" ">
              <a:extLst>
                <a:ext uri="{FF2B5EF4-FFF2-40B4-BE49-F238E27FC236}">
                  <a16:creationId xmlns:a16="http://schemas.microsoft.com/office/drawing/2014/main" id="{622FE30B-26E3-A8C6-2E5B-A08E967E6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41" name="Image 15" descr=" ">
              <a:extLst>
                <a:ext uri="{FF2B5EF4-FFF2-40B4-BE49-F238E27FC236}">
                  <a16:creationId xmlns:a16="http://schemas.microsoft.com/office/drawing/2014/main" id="{5209E006-5BB1-66D2-600E-5FD8DA60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42" name="Image 16" descr=" ">
              <a:extLst>
                <a:ext uri="{FF2B5EF4-FFF2-40B4-BE49-F238E27FC236}">
                  <a16:creationId xmlns:a16="http://schemas.microsoft.com/office/drawing/2014/main" id="{48BB616E-D337-13A8-71F2-85437B84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43" name="Image 17" descr=" ">
              <a:extLst>
                <a:ext uri="{FF2B5EF4-FFF2-40B4-BE49-F238E27FC236}">
                  <a16:creationId xmlns:a16="http://schemas.microsoft.com/office/drawing/2014/main" id="{7EDFDE5B-7A21-59DA-6E1B-10A28BF8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44" name="Image 18" descr=" ">
              <a:extLst>
                <a:ext uri="{FF2B5EF4-FFF2-40B4-BE49-F238E27FC236}">
                  <a16:creationId xmlns:a16="http://schemas.microsoft.com/office/drawing/2014/main" id="{CB1D0B88-0CF8-DDDE-8DCA-4BD908E2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5" name="Image 19" descr=" ">
              <a:extLst>
                <a:ext uri="{FF2B5EF4-FFF2-40B4-BE49-F238E27FC236}">
                  <a16:creationId xmlns:a16="http://schemas.microsoft.com/office/drawing/2014/main" id="{9620D18B-D1B9-C5EB-B46E-E9699747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6" name="Image 20" descr=" ">
              <a:extLst>
                <a:ext uri="{FF2B5EF4-FFF2-40B4-BE49-F238E27FC236}">
                  <a16:creationId xmlns:a16="http://schemas.microsoft.com/office/drawing/2014/main" id="{1A4A9A88-F466-AE0B-5144-A6EF07C6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7" name="Image 21" descr=" ">
              <a:extLst>
                <a:ext uri="{FF2B5EF4-FFF2-40B4-BE49-F238E27FC236}">
                  <a16:creationId xmlns:a16="http://schemas.microsoft.com/office/drawing/2014/main" id="{1B55B0D3-5F03-CEFF-DA20-1570D946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8" name="Image 22" descr=" ">
              <a:extLst>
                <a:ext uri="{FF2B5EF4-FFF2-40B4-BE49-F238E27FC236}">
                  <a16:creationId xmlns:a16="http://schemas.microsoft.com/office/drawing/2014/main" id="{0C4E0104-6A12-7064-B940-11614C80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9" name="Image 23" descr=" ">
              <a:extLst>
                <a:ext uri="{FF2B5EF4-FFF2-40B4-BE49-F238E27FC236}">
                  <a16:creationId xmlns:a16="http://schemas.microsoft.com/office/drawing/2014/main" id="{115F1052-F51E-F176-769D-2376E2CE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0" name="Image 24" descr=" ">
              <a:extLst>
                <a:ext uri="{FF2B5EF4-FFF2-40B4-BE49-F238E27FC236}">
                  <a16:creationId xmlns:a16="http://schemas.microsoft.com/office/drawing/2014/main" id="{266BF039-8D8E-E310-1BFE-DED1834D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1" name="Image 25" descr=" ">
              <a:extLst>
                <a:ext uri="{FF2B5EF4-FFF2-40B4-BE49-F238E27FC236}">
                  <a16:creationId xmlns:a16="http://schemas.microsoft.com/office/drawing/2014/main" id="{A310DEBA-6379-D6D7-D838-C568F78D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52" name="Image 26" descr=" ">
              <a:extLst>
                <a:ext uri="{FF2B5EF4-FFF2-40B4-BE49-F238E27FC236}">
                  <a16:creationId xmlns:a16="http://schemas.microsoft.com/office/drawing/2014/main" id="{876F069C-FC38-F8B3-26E1-9F99D473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3" name="Image 27" descr=" ">
              <a:extLst>
                <a:ext uri="{FF2B5EF4-FFF2-40B4-BE49-F238E27FC236}">
                  <a16:creationId xmlns:a16="http://schemas.microsoft.com/office/drawing/2014/main" id="{F0348AA6-7FD0-5FF6-A844-0DAB1C12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4" name="Image 28" descr=" ">
              <a:extLst>
                <a:ext uri="{FF2B5EF4-FFF2-40B4-BE49-F238E27FC236}">
                  <a16:creationId xmlns:a16="http://schemas.microsoft.com/office/drawing/2014/main" id="{0CC7A119-924F-3C19-74B2-9960D3E20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29" descr=" ">
              <a:extLst>
                <a:ext uri="{FF2B5EF4-FFF2-40B4-BE49-F238E27FC236}">
                  <a16:creationId xmlns:a16="http://schemas.microsoft.com/office/drawing/2014/main" id="{B6331878-0DF3-40C9-0459-22AF9917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6" name="Image 30" descr=" ">
              <a:extLst>
                <a:ext uri="{FF2B5EF4-FFF2-40B4-BE49-F238E27FC236}">
                  <a16:creationId xmlns:a16="http://schemas.microsoft.com/office/drawing/2014/main" id="{515B6A01-A6F4-150F-EE46-32C9B9E6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7" name="Image 31" descr=" ">
              <a:extLst>
                <a:ext uri="{FF2B5EF4-FFF2-40B4-BE49-F238E27FC236}">
                  <a16:creationId xmlns:a16="http://schemas.microsoft.com/office/drawing/2014/main" id="{4FE0853B-BC0A-BD53-316C-4D7DE0C5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8" name="Image 32" descr=" ">
              <a:extLst>
                <a:ext uri="{FF2B5EF4-FFF2-40B4-BE49-F238E27FC236}">
                  <a16:creationId xmlns:a16="http://schemas.microsoft.com/office/drawing/2014/main" id="{A5B9982A-42B0-93D4-D94B-40C667CA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9" name="Image 33" descr=" ">
              <a:extLst>
                <a:ext uri="{FF2B5EF4-FFF2-40B4-BE49-F238E27FC236}">
                  <a16:creationId xmlns:a16="http://schemas.microsoft.com/office/drawing/2014/main" id="{0BD95352-1C95-A41D-B8C6-B6B471CA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60" name="Image 34" descr=" ">
              <a:extLst>
                <a:ext uri="{FF2B5EF4-FFF2-40B4-BE49-F238E27FC236}">
                  <a16:creationId xmlns:a16="http://schemas.microsoft.com/office/drawing/2014/main" id="{5CB83C3C-6398-E5FA-3D52-767B131B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35" descr=" ">
              <a:extLst>
                <a:ext uri="{FF2B5EF4-FFF2-40B4-BE49-F238E27FC236}">
                  <a16:creationId xmlns:a16="http://schemas.microsoft.com/office/drawing/2014/main" id="{CD9ED2B5-0E08-643D-0D6B-1DB53F9B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2" name="Image 36" descr=" ">
              <a:extLst>
                <a:ext uri="{FF2B5EF4-FFF2-40B4-BE49-F238E27FC236}">
                  <a16:creationId xmlns:a16="http://schemas.microsoft.com/office/drawing/2014/main" id="{9940E483-CC88-DF8D-51EF-BEA319FA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3" name="Image 37" descr=" ">
              <a:extLst>
                <a:ext uri="{FF2B5EF4-FFF2-40B4-BE49-F238E27FC236}">
                  <a16:creationId xmlns:a16="http://schemas.microsoft.com/office/drawing/2014/main" id="{4516339B-C831-D127-B639-C497D919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4" name="Image 38" descr=" ">
              <a:extLst>
                <a:ext uri="{FF2B5EF4-FFF2-40B4-BE49-F238E27FC236}">
                  <a16:creationId xmlns:a16="http://schemas.microsoft.com/office/drawing/2014/main" id="{0F097DDE-A4D9-2110-3DD3-254777F7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5" name="Image 39" descr=" ">
              <a:extLst>
                <a:ext uri="{FF2B5EF4-FFF2-40B4-BE49-F238E27FC236}">
                  <a16:creationId xmlns:a16="http://schemas.microsoft.com/office/drawing/2014/main" id="{17510775-C726-2965-8527-6B5922A7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0" descr=" ">
              <a:extLst>
                <a:ext uri="{FF2B5EF4-FFF2-40B4-BE49-F238E27FC236}">
                  <a16:creationId xmlns:a16="http://schemas.microsoft.com/office/drawing/2014/main" id="{36F5B362-BC6E-5987-5467-61B6B88A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7" name="Image 41" descr=" ">
              <a:extLst>
                <a:ext uri="{FF2B5EF4-FFF2-40B4-BE49-F238E27FC236}">
                  <a16:creationId xmlns:a16="http://schemas.microsoft.com/office/drawing/2014/main" id="{765D6169-364D-8D8D-F548-A7E258B1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8" name="Image 42" descr=" ">
              <a:extLst>
                <a:ext uri="{FF2B5EF4-FFF2-40B4-BE49-F238E27FC236}">
                  <a16:creationId xmlns:a16="http://schemas.microsoft.com/office/drawing/2014/main" id="{3BB8ADA0-B83A-44B6-A1E0-731FEA4E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43" descr=" ">
              <a:extLst>
                <a:ext uri="{FF2B5EF4-FFF2-40B4-BE49-F238E27FC236}">
                  <a16:creationId xmlns:a16="http://schemas.microsoft.com/office/drawing/2014/main" id="{86BAE5F3-281B-B894-3EE6-E5F0139D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70" name="Image 44" descr=" ">
              <a:extLst>
                <a:ext uri="{FF2B5EF4-FFF2-40B4-BE49-F238E27FC236}">
                  <a16:creationId xmlns:a16="http://schemas.microsoft.com/office/drawing/2014/main" id="{AE2EFC88-9553-6E4B-37EA-6E3C8277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71" name="Image 45" descr=" ">
              <a:extLst>
                <a:ext uri="{FF2B5EF4-FFF2-40B4-BE49-F238E27FC236}">
                  <a16:creationId xmlns:a16="http://schemas.microsoft.com/office/drawing/2014/main" id="{2C67D001-8290-6628-652D-F31FFC618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2" name="Image 46" descr=" ">
              <a:extLst>
                <a:ext uri="{FF2B5EF4-FFF2-40B4-BE49-F238E27FC236}">
                  <a16:creationId xmlns:a16="http://schemas.microsoft.com/office/drawing/2014/main" id="{2E3F488E-B66B-CE21-F251-8F3D87DA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3" name="Image 47" descr=" ">
              <a:extLst>
                <a:ext uri="{FF2B5EF4-FFF2-40B4-BE49-F238E27FC236}">
                  <a16:creationId xmlns:a16="http://schemas.microsoft.com/office/drawing/2014/main" id="{594C6DA4-84C6-C645-7341-372A70CF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4" name="Image 48" descr=" ">
              <a:extLst>
                <a:ext uri="{FF2B5EF4-FFF2-40B4-BE49-F238E27FC236}">
                  <a16:creationId xmlns:a16="http://schemas.microsoft.com/office/drawing/2014/main" id="{8204CD57-F8CB-9096-7468-4B4EDE2C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49" descr=" ">
              <a:extLst>
                <a:ext uri="{FF2B5EF4-FFF2-40B4-BE49-F238E27FC236}">
                  <a16:creationId xmlns:a16="http://schemas.microsoft.com/office/drawing/2014/main" id="{69B05EC3-1CCB-255A-84CC-A3DDAFB7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50" descr=" ">
              <a:extLst>
                <a:ext uri="{FF2B5EF4-FFF2-40B4-BE49-F238E27FC236}">
                  <a16:creationId xmlns:a16="http://schemas.microsoft.com/office/drawing/2014/main" id="{34144675-0A96-BC22-38FD-8D58EABF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7" name="Image 51" descr=" ">
              <a:extLst>
                <a:ext uri="{FF2B5EF4-FFF2-40B4-BE49-F238E27FC236}">
                  <a16:creationId xmlns:a16="http://schemas.microsoft.com/office/drawing/2014/main" id="{41B7DCFB-6124-5FB2-7A49-01EE1807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8" name="Image 52" descr=" ">
              <a:extLst>
                <a:ext uri="{FF2B5EF4-FFF2-40B4-BE49-F238E27FC236}">
                  <a16:creationId xmlns:a16="http://schemas.microsoft.com/office/drawing/2014/main" id="{009897B8-4FF4-5B8A-9A30-831E80802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9" name="Image 53" descr=" ">
              <a:extLst>
                <a:ext uri="{FF2B5EF4-FFF2-40B4-BE49-F238E27FC236}">
                  <a16:creationId xmlns:a16="http://schemas.microsoft.com/office/drawing/2014/main" id="{13B60295-655B-5A6F-EA2E-2893FF25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80" name="Image 54" descr=" ">
              <a:extLst>
                <a:ext uri="{FF2B5EF4-FFF2-40B4-BE49-F238E27FC236}">
                  <a16:creationId xmlns:a16="http://schemas.microsoft.com/office/drawing/2014/main" id="{F6FEA824-0AC4-5E2B-9274-4A117663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1" name="Image 55" descr=" ">
              <a:extLst>
                <a:ext uri="{FF2B5EF4-FFF2-40B4-BE49-F238E27FC236}">
                  <a16:creationId xmlns:a16="http://schemas.microsoft.com/office/drawing/2014/main" id="{F8F75386-DB3D-0038-3F2F-93132251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6" descr=" ">
              <a:extLst>
                <a:ext uri="{FF2B5EF4-FFF2-40B4-BE49-F238E27FC236}">
                  <a16:creationId xmlns:a16="http://schemas.microsoft.com/office/drawing/2014/main" id="{DAB93785-A1BA-4523-77A1-8A2D7660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3" name="Image 57" descr=" ">
              <a:extLst>
                <a:ext uri="{FF2B5EF4-FFF2-40B4-BE49-F238E27FC236}">
                  <a16:creationId xmlns:a16="http://schemas.microsoft.com/office/drawing/2014/main" id="{1418D6A8-D040-5C2E-9243-804098AE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4" name="Image 58" descr=" ">
              <a:extLst>
                <a:ext uri="{FF2B5EF4-FFF2-40B4-BE49-F238E27FC236}">
                  <a16:creationId xmlns:a16="http://schemas.microsoft.com/office/drawing/2014/main" id="{CF357B96-0621-55A9-98C5-34EE2A83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5" name="Image 59" descr=" ">
              <a:extLst>
                <a:ext uri="{FF2B5EF4-FFF2-40B4-BE49-F238E27FC236}">
                  <a16:creationId xmlns:a16="http://schemas.microsoft.com/office/drawing/2014/main" id="{D7C4C236-4F1A-625B-B834-1CD254F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6" name="Image 60" descr=" ">
              <a:extLst>
                <a:ext uri="{FF2B5EF4-FFF2-40B4-BE49-F238E27FC236}">
                  <a16:creationId xmlns:a16="http://schemas.microsoft.com/office/drawing/2014/main" id="{3136F33F-A22E-488F-488B-0943BC92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7" name="Image 61" descr=" ">
              <a:extLst>
                <a:ext uri="{FF2B5EF4-FFF2-40B4-BE49-F238E27FC236}">
                  <a16:creationId xmlns:a16="http://schemas.microsoft.com/office/drawing/2014/main" id="{1E51A2AB-B23E-EE20-94BD-F567ACB3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8" name="Image 62" descr=" ">
              <a:extLst>
                <a:ext uri="{FF2B5EF4-FFF2-40B4-BE49-F238E27FC236}">
                  <a16:creationId xmlns:a16="http://schemas.microsoft.com/office/drawing/2014/main" id="{B6056215-0C98-C052-21D6-87BD29F9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9" name="Image 63" descr=" ">
              <a:extLst>
                <a:ext uri="{FF2B5EF4-FFF2-40B4-BE49-F238E27FC236}">
                  <a16:creationId xmlns:a16="http://schemas.microsoft.com/office/drawing/2014/main" id="{7B75F13B-3609-F0F2-9EEA-82A2C7F1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0" name="Image 64" descr=" ">
              <a:extLst>
                <a:ext uri="{FF2B5EF4-FFF2-40B4-BE49-F238E27FC236}">
                  <a16:creationId xmlns:a16="http://schemas.microsoft.com/office/drawing/2014/main" id="{455C9CCC-20E3-FBBA-C222-B48CB388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1" name="Image 65" descr=" ">
              <a:extLst>
                <a:ext uri="{FF2B5EF4-FFF2-40B4-BE49-F238E27FC236}">
                  <a16:creationId xmlns:a16="http://schemas.microsoft.com/office/drawing/2014/main" id="{79547E24-CE87-BE3A-EF0C-9148AB35F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2" name="Image 66" descr=" ">
              <a:extLst>
                <a:ext uri="{FF2B5EF4-FFF2-40B4-BE49-F238E27FC236}">
                  <a16:creationId xmlns:a16="http://schemas.microsoft.com/office/drawing/2014/main" id="{FC04ADB1-4383-AB61-C71A-E84B9562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3" name="Image 67" descr=" ">
              <a:extLst>
                <a:ext uri="{FF2B5EF4-FFF2-40B4-BE49-F238E27FC236}">
                  <a16:creationId xmlns:a16="http://schemas.microsoft.com/office/drawing/2014/main" id="{AB29EA47-DDC7-9830-4215-B7C12A12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4" name="Image 68" descr=" ">
              <a:extLst>
                <a:ext uri="{FF2B5EF4-FFF2-40B4-BE49-F238E27FC236}">
                  <a16:creationId xmlns:a16="http://schemas.microsoft.com/office/drawing/2014/main" id="{ED57686A-DE45-28FF-C409-40705BBC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5" name="Image 69" descr=" ">
              <a:extLst>
                <a:ext uri="{FF2B5EF4-FFF2-40B4-BE49-F238E27FC236}">
                  <a16:creationId xmlns:a16="http://schemas.microsoft.com/office/drawing/2014/main" id="{51545005-5C35-5AC8-DDB2-DBAF18F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6" name="Image 70" descr=" ">
              <a:extLst>
                <a:ext uri="{FF2B5EF4-FFF2-40B4-BE49-F238E27FC236}">
                  <a16:creationId xmlns:a16="http://schemas.microsoft.com/office/drawing/2014/main" id="{E40BF863-B528-434E-968F-5A4A6C5E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1" descr=" ">
              <a:extLst>
                <a:ext uri="{FF2B5EF4-FFF2-40B4-BE49-F238E27FC236}">
                  <a16:creationId xmlns:a16="http://schemas.microsoft.com/office/drawing/2014/main" id="{9243691B-96FA-B07F-0DEA-9E3ACA99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2" descr=" ">
              <a:extLst>
                <a:ext uri="{FF2B5EF4-FFF2-40B4-BE49-F238E27FC236}">
                  <a16:creationId xmlns:a16="http://schemas.microsoft.com/office/drawing/2014/main" id="{7CD6382B-5640-6CA3-DFAA-F6428F7A6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9" name="Image 73" descr=" ">
              <a:extLst>
                <a:ext uri="{FF2B5EF4-FFF2-40B4-BE49-F238E27FC236}">
                  <a16:creationId xmlns:a16="http://schemas.microsoft.com/office/drawing/2014/main" id="{374A3D94-9A34-2726-59AC-8FEC484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4" descr=" ">
              <a:extLst>
                <a:ext uri="{FF2B5EF4-FFF2-40B4-BE49-F238E27FC236}">
                  <a16:creationId xmlns:a16="http://schemas.microsoft.com/office/drawing/2014/main" id="{6662B600-A01D-2534-E06D-01B02810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1" name="Image 75" descr=" ">
              <a:extLst>
                <a:ext uri="{FF2B5EF4-FFF2-40B4-BE49-F238E27FC236}">
                  <a16:creationId xmlns:a16="http://schemas.microsoft.com/office/drawing/2014/main" id="{0E452072-C85C-E8E8-763A-CA4AC835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2" name="Image 76" descr=" ">
              <a:extLst>
                <a:ext uri="{FF2B5EF4-FFF2-40B4-BE49-F238E27FC236}">
                  <a16:creationId xmlns:a16="http://schemas.microsoft.com/office/drawing/2014/main" id="{38F67A27-568A-6750-BEF6-1062D87F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77" descr=" ">
              <a:extLst>
                <a:ext uri="{FF2B5EF4-FFF2-40B4-BE49-F238E27FC236}">
                  <a16:creationId xmlns:a16="http://schemas.microsoft.com/office/drawing/2014/main" id="{F3F304F3-7621-F77E-1240-C42FEA35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78" descr=" ">
              <a:extLst>
                <a:ext uri="{FF2B5EF4-FFF2-40B4-BE49-F238E27FC236}">
                  <a16:creationId xmlns:a16="http://schemas.microsoft.com/office/drawing/2014/main" id="{DEAEEC34-D080-A546-9367-9BFE756D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5" name="Image 79" descr=" ">
              <a:extLst>
                <a:ext uri="{FF2B5EF4-FFF2-40B4-BE49-F238E27FC236}">
                  <a16:creationId xmlns:a16="http://schemas.microsoft.com/office/drawing/2014/main" id="{76F5C95C-0F65-E6F7-0075-E521FDCA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6" name="Image 80" descr=" ">
              <a:extLst>
                <a:ext uri="{FF2B5EF4-FFF2-40B4-BE49-F238E27FC236}">
                  <a16:creationId xmlns:a16="http://schemas.microsoft.com/office/drawing/2014/main" id="{579A2775-3D3A-0BBF-A8F3-F532E8F0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7" name="Image 81" descr=" ">
              <a:extLst>
                <a:ext uri="{FF2B5EF4-FFF2-40B4-BE49-F238E27FC236}">
                  <a16:creationId xmlns:a16="http://schemas.microsoft.com/office/drawing/2014/main" id="{81937A93-A24D-9F83-2C0D-0429FADB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2" descr=" ">
              <a:extLst>
                <a:ext uri="{FF2B5EF4-FFF2-40B4-BE49-F238E27FC236}">
                  <a16:creationId xmlns:a16="http://schemas.microsoft.com/office/drawing/2014/main" id="{AF467EAA-8B2F-5DB9-9897-1E1057B4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3" descr=" ">
              <a:extLst>
                <a:ext uri="{FF2B5EF4-FFF2-40B4-BE49-F238E27FC236}">
                  <a16:creationId xmlns:a16="http://schemas.microsoft.com/office/drawing/2014/main" id="{48262109-3A42-B616-00E6-1381EB8E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0" name="Image 84" descr=" ">
              <a:extLst>
                <a:ext uri="{FF2B5EF4-FFF2-40B4-BE49-F238E27FC236}">
                  <a16:creationId xmlns:a16="http://schemas.microsoft.com/office/drawing/2014/main" id="{CF718575-4FDB-8AE0-2D76-95B26061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5" descr=" ">
              <a:extLst>
                <a:ext uri="{FF2B5EF4-FFF2-40B4-BE49-F238E27FC236}">
                  <a16:creationId xmlns:a16="http://schemas.microsoft.com/office/drawing/2014/main" id="{5BF6D7C9-401D-2292-4761-7F8F16F9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86" descr=" ">
              <a:extLst>
                <a:ext uri="{FF2B5EF4-FFF2-40B4-BE49-F238E27FC236}">
                  <a16:creationId xmlns:a16="http://schemas.microsoft.com/office/drawing/2014/main" id="{28B4E7A0-C84D-70E0-434D-BC861AFA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3" name="Image 87" descr=" ">
              <a:extLst>
                <a:ext uri="{FF2B5EF4-FFF2-40B4-BE49-F238E27FC236}">
                  <a16:creationId xmlns:a16="http://schemas.microsoft.com/office/drawing/2014/main" id="{8E93BA60-7B6C-3390-FB66-4175A3B7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4" name="Image 88" descr=" ">
              <a:extLst>
                <a:ext uri="{FF2B5EF4-FFF2-40B4-BE49-F238E27FC236}">
                  <a16:creationId xmlns:a16="http://schemas.microsoft.com/office/drawing/2014/main" id="{219DB285-507C-39E8-70F8-F086EA06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5" name="Image 89" descr=" ">
              <a:extLst>
                <a:ext uri="{FF2B5EF4-FFF2-40B4-BE49-F238E27FC236}">
                  <a16:creationId xmlns:a16="http://schemas.microsoft.com/office/drawing/2014/main" id="{0D1056AE-D0AA-58C5-9712-CDC6D7BDE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6" name="Image 90" descr=" ">
              <a:extLst>
                <a:ext uri="{FF2B5EF4-FFF2-40B4-BE49-F238E27FC236}">
                  <a16:creationId xmlns:a16="http://schemas.microsoft.com/office/drawing/2014/main" id="{5BA33C4D-8560-FB22-297B-28667BF1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grpSp>
        <p:nvGrpSpPr>
          <p:cNvPr id="117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841934" y="1811389"/>
            <a:ext cx="4030320" cy="4172123"/>
            <a:chOff x="3782394" y="1882802"/>
            <a:chExt cx="4554318" cy="4714554"/>
          </a:xfrm>
        </p:grpSpPr>
        <p:sp>
          <p:nvSpPr>
            <p:cNvPr id="118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9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7422412" y="2687511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0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5624782" y="1882802"/>
              <a:ext cx="713346" cy="6870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2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3823721" y="5267169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3527459" y="2049791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6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984442">
            <a:off x="4497191" y="3662416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1009893" y="3293796"/>
            <a:ext cx="2717471" cy="1806485"/>
            <a:chOff x="6917382" y="4652701"/>
            <a:chExt cx="2983072" cy="1983048"/>
          </a:xfrm>
        </p:grpSpPr>
        <p:sp>
          <p:nvSpPr>
            <p:cNvPr id="12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584977" y="2491886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 rot="1709001">
            <a:off x="1761357" y="32015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자유형 25">
            <a:extLst>
              <a:ext uri="{FF2B5EF4-FFF2-40B4-BE49-F238E27FC236}">
                <a16:creationId xmlns:a16="http://schemas.microsoft.com/office/drawing/2014/main" id="{AF9278A4-0F13-01D9-1D3C-25EE6BE4A42B}"/>
              </a:ext>
            </a:extLst>
          </p:cNvPr>
          <p:cNvSpPr/>
          <p:nvPr/>
        </p:nvSpPr>
        <p:spPr>
          <a:xfrm flipV="1">
            <a:off x="6210692" y="4021295"/>
            <a:ext cx="5406335" cy="9865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자유형 25">
            <a:extLst>
              <a:ext uri="{FF2B5EF4-FFF2-40B4-BE49-F238E27FC236}">
                <a16:creationId xmlns:a16="http://schemas.microsoft.com/office/drawing/2014/main" id="{24E9953C-9251-472E-3E6F-944C378C99DC}"/>
              </a:ext>
            </a:extLst>
          </p:cNvPr>
          <p:cNvSpPr/>
          <p:nvPr/>
        </p:nvSpPr>
        <p:spPr>
          <a:xfrm flipV="1">
            <a:off x="6210692" y="5571876"/>
            <a:ext cx="5406335" cy="6657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5D76C232-909D-DC1A-0BFB-D6B1C8877431}"/>
              </a:ext>
            </a:extLst>
          </p:cNvPr>
          <p:cNvGrpSpPr/>
          <p:nvPr/>
        </p:nvGrpSpPr>
        <p:grpSpPr>
          <a:xfrm rot="3319536">
            <a:off x="1995645" y="3908865"/>
            <a:ext cx="1914233" cy="1051822"/>
            <a:chOff x="3767143" y="2916389"/>
            <a:chExt cx="1029430" cy="565645"/>
          </a:xfrm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id="{29D1105E-ED20-2A20-46B8-FDBC8B97B66A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8">
              <a:extLst>
                <a:ext uri="{FF2B5EF4-FFF2-40B4-BE49-F238E27FC236}">
                  <a16:creationId xmlns:a16="http://schemas.microsoft.com/office/drawing/2014/main" id="{9279ECFA-CE6F-F5E6-56C4-E7D4326BDA15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19DD350F-4C20-2409-9DE8-BB58F6A583FE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3274ABD7-4160-0130-EE7E-B9B36A4E4DA3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6B898555-CA96-0421-5332-6F877E4713C9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6CEE76-EF14-5C24-CB75-11F21CE1E8B1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71DA-47F5-0A82-FE82-0BCC8849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0DEDAF7-BD04-213A-0A48-9C0CC3ECCB27}"/>
              </a:ext>
            </a:extLst>
          </p:cNvPr>
          <p:cNvSpPr txBox="1">
            <a:spLocks/>
          </p:cNvSpPr>
          <p:nvPr/>
        </p:nvSpPr>
        <p:spPr>
          <a:xfrm>
            <a:off x="1209410" y="132637"/>
            <a:ext cx="4136233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83D35094-0799-1304-AE82-809965851D37}"/>
              </a:ext>
            </a:extLst>
          </p:cNvPr>
          <p:cNvSpPr/>
          <p:nvPr/>
        </p:nvSpPr>
        <p:spPr>
          <a:xfrm rot="16200000">
            <a:off x="1296872" y="4871192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449BD563-1A4D-D372-38F6-827CA53F8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7B2A705D-D7A0-5581-118F-4681FA60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51" y="11499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587C66E2-C515-F37B-821D-471B4CF5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3615" y="1174853"/>
            <a:ext cx="663912" cy="66391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DA72589-2268-6BD8-3535-B9FB078E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27" y="1750290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10" name="Gráfico 9" descr="Grupo de mulheres com preenchimento sólido">
            <a:extLst>
              <a:ext uri="{FF2B5EF4-FFF2-40B4-BE49-F238E27FC236}">
                <a16:creationId xmlns:a16="http://schemas.microsoft.com/office/drawing/2014/main" id="{B6004C52-5F45-CBDD-773E-84192EF0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3191" y="1936132"/>
            <a:ext cx="499334" cy="49933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93EF578-BE2E-8649-E1A5-4EAFD2D90DCC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4" name="Image 4" descr=" ">
              <a:extLst>
                <a:ext uri="{FF2B5EF4-FFF2-40B4-BE49-F238E27FC236}">
                  <a16:creationId xmlns:a16="http://schemas.microsoft.com/office/drawing/2014/main" id="{634A8B2D-4880-C5E3-EE5F-821E671F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5" name="Image 5" descr=" ">
              <a:extLst>
                <a:ext uri="{FF2B5EF4-FFF2-40B4-BE49-F238E27FC236}">
                  <a16:creationId xmlns:a16="http://schemas.microsoft.com/office/drawing/2014/main" id="{36EC04E5-1B94-3479-3551-C25C20D1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7" name="Image 6" descr=" ">
              <a:extLst>
                <a:ext uri="{FF2B5EF4-FFF2-40B4-BE49-F238E27FC236}">
                  <a16:creationId xmlns:a16="http://schemas.microsoft.com/office/drawing/2014/main" id="{21130C59-8560-4B41-C3C5-8E013746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3DA4F27-8197-DE67-3216-3F02701F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F4A4A425-652E-5E39-5627-69AF8AAE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D4E69DE2-EA89-8663-F727-2E59A0C0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2F935D8-4175-63B3-5AF1-49FD8D49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7F38363F-B5CF-EF5D-A079-84D97238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7BA7DED-BEC7-21CB-A970-7AF58D6C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640D54D-EABA-CDF9-2B63-1F66D6C9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8" name="Image 14" descr=" ">
              <a:extLst>
                <a:ext uri="{FF2B5EF4-FFF2-40B4-BE49-F238E27FC236}">
                  <a16:creationId xmlns:a16="http://schemas.microsoft.com/office/drawing/2014/main" id="{44307C74-C5C4-852B-8AAD-F1095596A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9" name="Image 15" descr=" ">
              <a:extLst>
                <a:ext uri="{FF2B5EF4-FFF2-40B4-BE49-F238E27FC236}">
                  <a16:creationId xmlns:a16="http://schemas.microsoft.com/office/drawing/2014/main" id="{903ACFED-090A-3CAD-C59D-44C7C6E51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D8C82DE9-E61E-C41B-56FC-6624A460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21" name="Image 17" descr=" ">
              <a:extLst>
                <a:ext uri="{FF2B5EF4-FFF2-40B4-BE49-F238E27FC236}">
                  <a16:creationId xmlns:a16="http://schemas.microsoft.com/office/drawing/2014/main" id="{56BF4547-F7C8-4570-46A7-42EA4A34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22" name="Image 18" descr=" ">
              <a:extLst>
                <a:ext uri="{FF2B5EF4-FFF2-40B4-BE49-F238E27FC236}">
                  <a16:creationId xmlns:a16="http://schemas.microsoft.com/office/drawing/2014/main" id="{3F194E2D-59BA-CE7A-867C-510FF7EC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23" name="Image 19" descr=" ">
              <a:extLst>
                <a:ext uri="{FF2B5EF4-FFF2-40B4-BE49-F238E27FC236}">
                  <a16:creationId xmlns:a16="http://schemas.microsoft.com/office/drawing/2014/main" id="{866186FD-E7EB-A126-8110-6B9299D1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6F902FC-F882-FE90-27FF-A5616476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28" name="Image 21" descr=" ">
              <a:extLst>
                <a:ext uri="{FF2B5EF4-FFF2-40B4-BE49-F238E27FC236}">
                  <a16:creationId xmlns:a16="http://schemas.microsoft.com/office/drawing/2014/main" id="{BC1EAA7D-6677-00B5-1867-719201F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AC126F1-63B5-14DD-9342-284D7CF6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C805F960-FC29-11C0-4DF5-981C08CA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DF479B9D-F2F2-500D-AB3B-47C1CCBB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8448C3D5-1642-E916-DEEC-66B81BAB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ECEB1FF4-B726-CFA1-7069-7E635754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03D79AD1-48AF-10D3-906F-FBF088C0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EFA871B-3081-3854-D989-9B2A004FB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635685DF-4098-1C09-F12F-8B2DF7CF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FE574BD9-5138-9101-D214-6DEACAC90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0ADEDAB5-442C-9249-F2B1-86ED4B3B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23A409EE-A13C-0AFD-F493-DD084D6F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2" name="Image 33" descr=" ">
              <a:extLst>
                <a:ext uri="{FF2B5EF4-FFF2-40B4-BE49-F238E27FC236}">
                  <a16:creationId xmlns:a16="http://schemas.microsoft.com/office/drawing/2014/main" id="{DA95F018-AA7C-778A-B8AC-4850AD2A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43" name="Image 34" descr=" ">
              <a:extLst>
                <a:ext uri="{FF2B5EF4-FFF2-40B4-BE49-F238E27FC236}">
                  <a16:creationId xmlns:a16="http://schemas.microsoft.com/office/drawing/2014/main" id="{2DE79BD7-6F6D-8142-EEA9-AD7A9EB9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44" name="Image 35" descr=" ">
              <a:extLst>
                <a:ext uri="{FF2B5EF4-FFF2-40B4-BE49-F238E27FC236}">
                  <a16:creationId xmlns:a16="http://schemas.microsoft.com/office/drawing/2014/main" id="{F7A20762-8C5D-653E-93D8-A884EC91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45" name="Image 36" descr=" ">
              <a:extLst>
                <a:ext uri="{FF2B5EF4-FFF2-40B4-BE49-F238E27FC236}">
                  <a16:creationId xmlns:a16="http://schemas.microsoft.com/office/drawing/2014/main" id="{DC042C4E-B451-CF6B-6054-FA7FA507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46" name="Image 37" descr=" ">
              <a:extLst>
                <a:ext uri="{FF2B5EF4-FFF2-40B4-BE49-F238E27FC236}">
                  <a16:creationId xmlns:a16="http://schemas.microsoft.com/office/drawing/2014/main" id="{D59311E7-3ECF-A9C2-1F6B-1771B0BA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48" name="Image 38" descr=" ">
              <a:extLst>
                <a:ext uri="{FF2B5EF4-FFF2-40B4-BE49-F238E27FC236}">
                  <a16:creationId xmlns:a16="http://schemas.microsoft.com/office/drawing/2014/main" id="{A2A21C36-E02E-518A-550F-7FA10A33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49" name="Image 39" descr=" ">
              <a:extLst>
                <a:ext uri="{FF2B5EF4-FFF2-40B4-BE49-F238E27FC236}">
                  <a16:creationId xmlns:a16="http://schemas.microsoft.com/office/drawing/2014/main" id="{E0C13F5C-7962-F95B-C1E7-0B585228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0" name="Image 40" descr=" ">
              <a:extLst>
                <a:ext uri="{FF2B5EF4-FFF2-40B4-BE49-F238E27FC236}">
                  <a16:creationId xmlns:a16="http://schemas.microsoft.com/office/drawing/2014/main" id="{69969F08-105F-5232-52E3-7868B44DF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1" name="Image 41" descr=" ">
              <a:extLst>
                <a:ext uri="{FF2B5EF4-FFF2-40B4-BE49-F238E27FC236}">
                  <a16:creationId xmlns:a16="http://schemas.microsoft.com/office/drawing/2014/main" id="{F6C62C65-71AF-4A70-9834-D247F1D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2" name="Image 42" descr=" ">
              <a:extLst>
                <a:ext uri="{FF2B5EF4-FFF2-40B4-BE49-F238E27FC236}">
                  <a16:creationId xmlns:a16="http://schemas.microsoft.com/office/drawing/2014/main" id="{F4A8AC3C-AE9F-B0E1-D1A4-7B9039DA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53" name="Image 43" descr=" ">
              <a:extLst>
                <a:ext uri="{FF2B5EF4-FFF2-40B4-BE49-F238E27FC236}">
                  <a16:creationId xmlns:a16="http://schemas.microsoft.com/office/drawing/2014/main" id="{D542F30D-EA65-4306-04E4-369EA93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54" name="Image 44" descr=" ">
              <a:extLst>
                <a:ext uri="{FF2B5EF4-FFF2-40B4-BE49-F238E27FC236}">
                  <a16:creationId xmlns:a16="http://schemas.microsoft.com/office/drawing/2014/main" id="{8220428F-C2BC-3B16-8D25-28E74D3D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55" name="Image 45" descr=" ">
              <a:extLst>
                <a:ext uri="{FF2B5EF4-FFF2-40B4-BE49-F238E27FC236}">
                  <a16:creationId xmlns:a16="http://schemas.microsoft.com/office/drawing/2014/main" id="{B38C5694-9833-70CB-EC18-2BA138B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56" name="Image 46" descr=" ">
              <a:extLst>
                <a:ext uri="{FF2B5EF4-FFF2-40B4-BE49-F238E27FC236}">
                  <a16:creationId xmlns:a16="http://schemas.microsoft.com/office/drawing/2014/main" id="{F7677D03-0227-0045-5119-0B2CE15A6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57" name="Image 47" descr=" ">
              <a:extLst>
                <a:ext uri="{FF2B5EF4-FFF2-40B4-BE49-F238E27FC236}">
                  <a16:creationId xmlns:a16="http://schemas.microsoft.com/office/drawing/2014/main" id="{67037F43-50ED-E897-3CF0-04354016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58" name="Image 48" descr=" ">
              <a:extLst>
                <a:ext uri="{FF2B5EF4-FFF2-40B4-BE49-F238E27FC236}">
                  <a16:creationId xmlns:a16="http://schemas.microsoft.com/office/drawing/2014/main" id="{D057EE7A-AB4D-91A7-8528-C72DB379D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0" name="Image 49" descr=" ">
              <a:extLst>
                <a:ext uri="{FF2B5EF4-FFF2-40B4-BE49-F238E27FC236}">
                  <a16:creationId xmlns:a16="http://schemas.microsoft.com/office/drawing/2014/main" id="{40CC4272-B165-8D90-5FA2-F428D6B9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1" name="Image 50" descr=" ">
              <a:extLst>
                <a:ext uri="{FF2B5EF4-FFF2-40B4-BE49-F238E27FC236}">
                  <a16:creationId xmlns:a16="http://schemas.microsoft.com/office/drawing/2014/main" id="{35206066-55E9-C32B-38F0-E746A903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2" name="Image 51" descr=" ">
              <a:extLst>
                <a:ext uri="{FF2B5EF4-FFF2-40B4-BE49-F238E27FC236}">
                  <a16:creationId xmlns:a16="http://schemas.microsoft.com/office/drawing/2014/main" id="{29F2D986-64C6-1BDC-C793-3BEE9B4A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63" name="Image 52" descr=" ">
              <a:extLst>
                <a:ext uri="{FF2B5EF4-FFF2-40B4-BE49-F238E27FC236}">
                  <a16:creationId xmlns:a16="http://schemas.microsoft.com/office/drawing/2014/main" id="{8458B0E5-61B3-C7A1-41F4-B8C13C03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64" name="Image 53" descr=" ">
              <a:extLst>
                <a:ext uri="{FF2B5EF4-FFF2-40B4-BE49-F238E27FC236}">
                  <a16:creationId xmlns:a16="http://schemas.microsoft.com/office/drawing/2014/main" id="{E241E708-5AD7-7FE0-DDE2-739B5CDA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65" name="Image 54" descr=" ">
              <a:extLst>
                <a:ext uri="{FF2B5EF4-FFF2-40B4-BE49-F238E27FC236}">
                  <a16:creationId xmlns:a16="http://schemas.microsoft.com/office/drawing/2014/main" id="{3212FFCA-1599-C6B9-D7F2-57C66C98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67" name="Image 55" descr=" ">
              <a:extLst>
                <a:ext uri="{FF2B5EF4-FFF2-40B4-BE49-F238E27FC236}">
                  <a16:creationId xmlns:a16="http://schemas.microsoft.com/office/drawing/2014/main" id="{862BFE29-EDB8-B01D-DE4D-897FFE7F0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68" name="Image 56" descr=" ">
              <a:extLst>
                <a:ext uri="{FF2B5EF4-FFF2-40B4-BE49-F238E27FC236}">
                  <a16:creationId xmlns:a16="http://schemas.microsoft.com/office/drawing/2014/main" id="{E577A616-6320-E460-8AD5-3D049BD7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69" name="Image 57" descr=" ">
              <a:extLst>
                <a:ext uri="{FF2B5EF4-FFF2-40B4-BE49-F238E27FC236}">
                  <a16:creationId xmlns:a16="http://schemas.microsoft.com/office/drawing/2014/main" id="{1EB675A0-FA90-0720-1B0F-1997C0E3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0" name="Image 58" descr=" ">
              <a:extLst>
                <a:ext uri="{FF2B5EF4-FFF2-40B4-BE49-F238E27FC236}">
                  <a16:creationId xmlns:a16="http://schemas.microsoft.com/office/drawing/2014/main" id="{B944EABD-C5AC-0318-DC23-BC41343D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1" name="Image 59" descr=" ">
              <a:extLst>
                <a:ext uri="{FF2B5EF4-FFF2-40B4-BE49-F238E27FC236}">
                  <a16:creationId xmlns:a16="http://schemas.microsoft.com/office/drawing/2014/main" id="{62FBF949-0A7A-DF76-C57A-92923D05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72" name="Image 60" descr=" ">
              <a:extLst>
                <a:ext uri="{FF2B5EF4-FFF2-40B4-BE49-F238E27FC236}">
                  <a16:creationId xmlns:a16="http://schemas.microsoft.com/office/drawing/2014/main" id="{53307D31-7D12-8E3E-D1F0-2BD33200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73" name="Image 61" descr=" ">
              <a:extLst>
                <a:ext uri="{FF2B5EF4-FFF2-40B4-BE49-F238E27FC236}">
                  <a16:creationId xmlns:a16="http://schemas.microsoft.com/office/drawing/2014/main" id="{AC5D8629-43FB-7ABF-D5E4-483502F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74" name="Image 62" descr=" ">
              <a:extLst>
                <a:ext uri="{FF2B5EF4-FFF2-40B4-BE49-F238E27FC236}">
                  <a16:creationId xmlns:a16="http://schemas.microsoft.com/office/drawing/2014/main" id="{57F7D449-E9B0-933D-64AB-403B0A3AE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75" name="Image 63" descr=" ">
              <a:extLst>
                <a:ext uri="{FF2B5EF4-FFF2-40B4-BE49-F238E27FC236}">
                  <a16:creationId xmlns:a16="http://schemas.microsoft.com/office/drawing/2014/main" id="{20419EED-AB1F-4E40-2954-283B8659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76" name="Image 64" descr=" ">
              <a:extLst>
                <a:ext uri="{FF2B5EF4-FFF2-40B4-BE49-F238E27FC236}">
                  <a16:creationId xmlns:a16="http://schemas.microsoft.com/office/drawing/2014/main" id="{6E4C4BD7-B541-94B0-C55A-D03555F7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77" name="Image 65" descr=" ">
              <a:extLst>
                <a:ext uri="{FF2B5EF4-FFF2-40B4-BE49-F238E27FC236}">
                  <a16:creationId xmlns:a16="http://schemas.microsoft.com/office/drawing/2014/main" id="{4CCF1471-86D3-4F3A-B256-1C5506D3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78" name="Image 66" descr=" ">
              <a:extLst>
                <a:ext uri="{FF2B5EF4-FFF2-40B4-BE49-F238E27FC236}">
                  <a16:creationId xmlns:a16="http://schemas.microsoft.com/office/drawing/2014/main" id="{79CE51FE-BFF1-ECAA-CA6A-BDF13787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79" name="Image 67" descr=" ">
              <a:extLst>
                <a:ext uri="{FF2B5EF4-FFF2-40B4-BE49-F238E27FC236}">
                  <a16:creationId xmlns:a16="http://schemas.microsoft.com/office/drawing/2014/main" id="{1C3D4D00-146D-52DE-237C-AAB7F315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0" name="Image 68" descr=" ">
              <a:extLst>
                <a:ext uri="{FF2B5EF4-FFF2-40B4-BE49-F238E27FC236}">
                  <a16:creationId xmlns:a16="http://schemas.microsoft.com/office/drawing/2014/main" id="{2F540B29-1EFB-2D98-4D96-D91C4F6B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1" name="Image 69" descr=" ">
              <a:extLst>
                <a:ext uri="{FF2B5EF4-FFF2-40B4-BE49-F238E27FC236}">
                  <a16:creationId xmlns:a16="http://schemas.microsoft.com/office/drawing/2014/main" id="{18403061-CA08-D04D-0A4A-169304A9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82" name="Image 70" descr=" ">
              <a:extLst>
                <a:ext uri="{FF2B5EF4-FFF2-40B4-BE49-F238E27FC236}">
                  <a16:creationId xmlns:a16="http://schemas.microsoft.com/office/drawing/2014/main" id="{D239410E-92EC-2415-5BEB-1120EE63F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83" name="Image 71" descr=" ">
              <a:extLst>
                <a:ext uri="{FF2B5EF4-FFF2-40B4-BE49-F238E27FC236}">
                  <a16:creationId xmlns:a16="http://schemas.microsoft.com/office/drawing/2014/main" id="{11A80CB5-91E8-1E67-C378-359AE33B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84" name="Image 72" descr=" ">
              <a:extLst>
                <a:ext uri="{FF2B5EF4-FFF2-40B4-BE49-F238E27FC236}">
                  <a16:creationId xmlns:a16="http://schemas.microsoft.com/office/drawing/2014/main" id="{FEEB4088-B5F3-E8EB-FCE7-5767F49B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85" name="Image 73" descr=" ">
              <a:extLst>
                <a:ext uri="{FF2B5EF4-FFF2-40B4-BE49-F238E27FC236}">
                  <a16:creationId xmlns:a16="http://schemas.microsoft.com/office/drawing/2014/main" id="{461D1FB8-595E-D6B5-488C-9B0806A4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86" name="Image 74" descr=" ">
              <a:extLst>
                <a:ext uri="{FF2B5EF4-FFF2-40B4-BE49-F238E27FC236}">
                  <a16:creationId xmlns:a16="http://schemas.microsoft.com/office/drawing/2014/main" id="{82F2C2CF-C8CB-19C9-8B81-3607477E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87" name="Image 75" descr=" ">
              <a:extLst>
                <a:ext uri="{FF2B5EF4-FFF2-40B4-BE49-F238E27FC236}">
                  <a16:creationId xmlns:a16="http://schemas.microsoft.com/office/drawing/2014/main" id="{7F406A15-61BB-9DF9-EE54-13FE5AD5A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88" name="Image 76" descr=" ">
              <a:extLst>
                <a:ext uri="{FF2B5EF4-FFF2-40B4-BE49-F238E27FC236}">
                  <a16:creationId xmlns:a16="http://schemas.microsoft.com/office/drawing/2014/main" id="{4192531D-9E90-5743-AD8A-08A30C7D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89" name="Image 77" descr=" ">
              <a:extLst>
                <a:ext uri="{FF2B5EF4-FFF2-40B4-BE49-F238E27FC236}">
                  <a16:creationId xmlns:a16="http://schemas.microsoft.com/office/drawing/2014/main" id="{F190EDD8-6EC0-C680-E970-6C61308F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0" name="Image 78" descr=" ">
              <a:extLst>
                <a:ext uri="{FF2B5EF4-FFF2-40B4-BE49-F238E27FC236}">
                  <a16:creationId xmlns:a16="http://schemas.microsoft.com/office/drawing/2014/main" id="{F61E4CFA-60D9-4B57-F323-1E2A00B6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91" name="Image 79" descr=" ">
              <a:extLst>
                <a:ext uri="{FF2B5EF4-FFF2-40B4-BE49-F238E27FC236}">
                  <a16:creationId xmlns:a16="http://schemas.microsoft.com/office/drawing/2014/main" id="{ADA11D4A-CDCB-BCBD-359D-93E9FC36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92" name="Image 80" descr=" ">
              <a:extLst>
                <a:ext uri="{FF2B5EF4-FFF2-40B4-BE49-F238E27FC236}">
                  <a16:creationId xmlns:a16="http://schemas.microsoft.com/office/drawing/2014/main" id="{AD002DFB-3429-5B08-0E4F-3C4D98079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3" name="Image 81" descr=" ">
              <a:extLst>
                <a:ext uri="{FF2B5EF4-FFF2-40B4-BE49-F238E27FC236}">
                  <a16:creationId xmlns:a16="http://schemas.microsoft.com/office/drawing/2014/main" id="{F3B91371-09A6-07E6-4E94-5CFD05B3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4" name="Image 82" descr=" ">
              <a:extLst>
                <a:ext uri="{FF2B5EF4-FFF2-40B4-BE49-F238E27FC236}">
                  <a16:creationId xmlns:a16="http://schemas.microsoft.com/office/drawing/2014/main" id="{640BC67E-2609-B5BD-10BA-8A919916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5" name="Image 83" descr=" ">
              <a:extLst>
                <a:ext uri="{FF2B5EF4-FFF2-40B4-BE49-F238E27FC236}">
                  <a16:creationId xmlns:a16="http://schemas.microsoft.com/office/drawing/2014/main" id="{81583D4B-843A-1BD6-7BBB-B8AA297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6" name="Image 84" descr=" ">
              <a:extLst>
                <a:ext uri="{FF2B5EF4-FFF2-40B4-BE49-F238E27FC236}">
                  <a16:creationId xmlns:a16="http://schemas.microsoft.com/office/drawing/2014/main" id="{A2B05055-A4FE-584B-47A4-821DA3F8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7" name="Image 85" descr=" ">
              <a:extLst>
                <a:ext uri="{FF2B5EF4-FFF2-40B4-BE49-F238E27FC236}">
                  <a16:creationId xmlns:a16="http://schemas.microsoft.com/office/drawing/2014/main" id="{E5F2C334-3106-B863-77E9-98754228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8" name="Image 86" descr=" ">
              <a:extLst>
                <a:ext uri="{FF2B5EF4-FFF2-40B4-BE49-F238E27FC236}">
                  <a16:creationId xmlns:a16="http://schemas.microsoft.com/office/drawing/2014/main" id="{1FAC2379-D6B6-E343-F8D3-0CDE09C0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9" name="Image 87" descr=" ">
              <a:extLst>
                <a:ext uri="{FF2B5EF4-FFF2-40B4-BE49-F238E27FC236}">
                  <a16:creationId xmlns:a16="http://schemas.microsoft.com/office/drawing/2014/main" id="{60C85FAE-06E2-EBFD-190D-CD732584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0" name="Image 88" descr=" ">
              <a:extLst>
                <a:ext uri="{FF2B5EF4-FFF2-40B4-BE49-F238E27FC236}">
                  <a16:creationId xmlns:a16="http://schemas.microsoft.com/office/drawing/2014/main" id="{157E919C-723E-6F5F-942B-009C195A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1" name="Image 89" descr=" ">
              <a:extLst>
                <a:ext uri="{FF2B5EF4-FFF2-40B4-BE49-F238E27FC236}">
                  <a16:creationId xmlns:a16="http://schemas.microsoft.com/office/drawing/2014/main" id="{2E435173-5ADE-64EA-EC01-FA13AE05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2" name="Image 90" descr=" ">
              <a:extLst>
                <a:ext uri="{FF2B5EF4-FFF2-40B4-BE49-F238E27FC236}">
                  <a16:creationId xmlns:a16="http://schemas.microsoft.com/office/drawing/2014/main" id="{6B0175B0-4D60-14A3-D117-D47F4606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03" name="Shape 6">
            <a:extLst>
              <a:ext uri="{FF2B5EF4-FFF2-40B4-BE49-F238E27FC236}">
                <a16:creationId xmlns:a16="http://schemas.microsoft.com/office/drawing/2014/main" id="{2371DEA9-4AAB-F42E-F314-EB4E2ADBB23A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799D8-636C-7009-9FAB-6AF71AA59E41}"/>
              </a:ext>
            </a:extLst>
          </p:cNvPr>
          <p:cNvSpPr txBox="1">
            <a:spLocks/>
          </p:cNvSpPr>
          <p:nvPr/>
        </p:nvSpPr>
        <p:spPr>
          <a:xfrm>
            <a:off x="827538" y="84230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</a:t>
            </a:r>
            <a:r>
              <a:rPr lang="pt-BR" sz="4000" dirty="0">
                <a:latin typeface="Founders Grotesk Bold" pitchFamily="34" charset="0"/>
                <a:ea typeface="+mn-ea"/>
                <a:cs typeface="+mn-cs"/>
              </a:rPr>
              <a:t>Substituída</a:t>
            </a: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 de Coeficiente </a:t>
            </a: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</a:rPr>
              <a:t>Renda per Capita</a:t>
            </a: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F98597B5-121A-D951-D16A-C6FA7499A3A8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824513E-4D68-F849-67DD-8A2CF51F88A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51774" y="600075"/>
            <a:ext cx="2396841" cy="6181725"/>
          </a:xfrm>
          <a:prstGeom prst="rect">
            <a:avLst/>
          </a:prstGeom>
        </p:spPr>
      </p:pic>
      <p:sp>
        <p:nvSpPr>
          <p:cNvPr id="104" name="TextBox 14">
            <a:extLst>
              <a:ext uri="{FF2B5EF4-FFF2-40B4-BE49-F238E27FC236}">
                <a16:creationId xmlns:a16="http://schemas.microsoft.com/office/drawing/2014/main" id="{5E68EEEA-3173-4097-C47F-1F580F35339C}"/>
              </a:ext>
            </a:extLst>
          </p:cNvPr>
          <p:cNvSpPr txBox="1"/>
          <p:nvPr/>
        </p:nvSpPr>
        <p:spPr>
          <a:xfrm>
            <a:off x="4619625" y="2763672"/>
            <a:ext cx="699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FF0000"/>
                </a:solidFill>
              </a:rPr>
              <a:t>Tabela antiga, não mais válida.</a:t>
            </a:r>
          </a:p>
          <a:p>
            <a:pPr algn="just"/>
            <a:r>
              <a:rPr lang="pt-BR" sz="1400" dirty="0">
                <a:solidFill>
                  <a:srgbClr val="FF0000"/>
                </a:solidFill>
              </a:rPr>
              <a:t>Disponibilização para consulta em processos elaborados com base nestes dados.</a:t>
            </a:r>
          </a:p>
        </p:txBody>
      </p:sp>
    </p:spTree>
    <p:extLst>
      <p:ext uri="{BB962C8B-B14F-4D97-AF65-F5344CB8AC3E}">
        <p14:creationId xmlns:p14="http://schemas.microsoft.com/office/powerpoint/2010/main" val="38104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4344-644A-E1AB-0649-C5121F15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CA62D3BB-339A-E588-E92A-6F0E543C68F9}"/>
              </a:ext>
            </a:extLst>
          </p:cNvPr>
          <p:cNvSpPr txBox="1">
            <a:spLocks/>
          </p:cNvSpPr>
          <p:nvPr/>
        </p:nvSpPr>
        <p:spPr>
          <a:xfrm>
            <a:off x="823555" y="26304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</a:t>
            </a:r>
            <a:r>
              <a:rPr lang="pt-BR" sz="4000" dirty="0">
                <a:latin typeface="Founders Grotesk Bold" pitchFamily="34" charset="0"/>
              </a:rPr>
              <a:t>Substituída </a:t>
            </a:r>
            <a:r>
              <a:rPr lang="pt-BR" sz="4000" dirty="0" err="1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Coef</a:t>
            </a: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. Movimentação Portuária</a:t>
            </a:r>
          </a:p>
        </p:txBody>
      </p:sp>
      <p:sp>
        <p:nvSpPr>
          <p:cNvPr id="104" name="Shape 6">
            <a:extLst>
              <a:ext uri="{FF2B5EF4-FFF2-40B4-BE49-F238E27FC236}">
                <a16:creationId xmlns:a16="http://schemas.microsoft.com/office/drawing/2014/main" id="{BF62C296-C31C-E374-10DF-D7048E3FD47B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Image 0" descr=" ">
            <a:extLst>
              <a:ext uri="{FF2B5EF4-FFF2-40B4-BE49-F238E27FC236}">
                <a16:creationId xmlns:a16="http://schemas.microsoft.com/office/drawing/2014/main" id="{8BFEBFCF-D89E-4002-CD08-5751EB76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218A264-3B7D-9655-91A3-EB6B0F3D1E4D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99" name="Image 4" descr=" ">
              <a:extLst>
                <a:ext uri="{FF2B5EF4-FFF2-40B4-BE49-F238E27FC236}">
                  <a16:creationId xmlns:a16="http://schemas.microsoft.com/office/drawing/2014/main" id="{7C987ED1-F952-0402-27DD-374C0D2D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00" name="Image 5" descr=" ">
              <a:extLst>
                <a:ext uri="{FF2B5EF4-FFF2-40B4-BE49-F238E27FC236}">
                  <a16:creationId xmlns:a16="http://schemas.microsoft.com/office/drawing/2014/main" id="{732CF562-317A-FA2F-C796-A2356239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01" name="Image 6" descr=" ">
              <a:extLst>
                <a:ext uri="{FF2B5EF4-FFF2-40B4-BE49-F238E27FC236}">
                  <a16:creationId xmlns:a16="http://schemas.microsoft.com/office/drawing/2014/main" id="{487F251D-D49F-164B-9204-645CA2B3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02" name="Image 7" descr=" ">
              <a:extLst>
                <a:ext uri="{FF2B5EF4-FFF2-40B4-BE49-F238E27FC236}">
                  <a16:creationId xmlns:a16="http://schemas.microsoft.com/office/drawing/2014/main" id="{1B889446-A1F2-78C6-6EFB-5A312A2FB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03" name="Image 8" descr=" ">
              <a:extLst>
                <a:ext uri="{FF2B5EF4-FFF2-40B4-BE49-F238E27FC236}">
                  <a16:creationId xmlns:a16="http://schemas.microsoft.com/office/drawing/2014/main" id="{7BE311BC-44B1-90F8-DA29-8D249A91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06" name="Image 9" descr=" ">
              <a:extLst>
                <a:ext uri="{FF2B5EF4-FFF2-40B4-BE49-F238E27FC236}">
                  <a16:creationId xmlns:a16="http://schemas.microsoft.com/office/drawing/2014/main" id="{63FD26DF-5D9B-E320-A8FC-D8789883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07" name="Image 10" descr=" ">
              <a:extLst>
                <a:ext uri="{FF2B5EF4-FFF2-40B4-BE49-F238E27FC236}">
                  <a16:creationId xmlns:a16="http://schemas.microsoft.com/office/drawing/2014/main" id="{2192C50A-9B04-3E66-FB2E-E1773877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08" name="Image 11" descr=" ">
              <a:extLst>
                <a:ext uri="{FF2B5EF4-FFF2-40B4-BE49-F238E27FC236}">
                  <a16:creationId xmlns:a16="http://schemas.microsoft.com/office/drawing/2014/main" id="{6ADA5066-27C6-0DDF-5D0E-05ADE56B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09" name="Image 12" descr=" ">
              <a:extLst>
                <a:ext uri="{FF2B5EF4-FFF2-40B4-BE49-F238E27FC236}">
                  <a16:creationId xmlns:a16="http://schemas.microsoft.com/office/drawing/2014/main" id="{419F9EC5-D5F3-19E3-7A38-CC7115B8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10" name="Image 13" descr=" ">
              <a:extLst>
                <a:ext uri="{FF2B5EF4-FFF2-40B4-BE49-F238E27FC236}">
                  <a16:creationId xmlns:a16="http://schemas.microsoft.com/office/drawing/2014/main" id="{DF5E48E4-04F7-48F5-C0B0-262DAB1F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11" name="Image 14" descr=" ">
              <a:extLst>
                <a:ext uri="{FF2B5EF4-FFF2-40B4-BE49-F238E27FC236}">
                  <a16:creationId xmlns:a16="http://schemas.microsoft.com/office/drawing/2014/main" id="{D8637593-7EC5-E957-4933-8FB526E2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12" name="Image 15" descr=" ">
              <a:extLst>
                <a:ext uri="{FF2B5EF4-FFF2-40B4-BE49-F238E27FC236}">
                  <a16:creationId xmlns:a16="http://schemas.microsoft.com/office/drawing/2014/main" id="{70FEFEB0-CAE1-ECD6-23F5-D248AEABA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113" name="Image 16" descr=" ">
              <a:extLst>
                <a:ext uri="{FF2B5EF4-FFF2-40B4-BE49-F238E27FC236}">
                  <a16:creationId xmlns:a16="http://schemas.microsoft.com/office/drawing/2014/main" id="{F1BB08D5-A1E3-762C-9A32-0C60F717C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114" name="Image 17" descr=" ">
              <a:extLst>
                <a:ext uri="{FF2B5EF4-FFF2-40B4-BE49-F238E27FC236}">
                  <a16:creationId xmlns:a16="http://schemas.microsoft.com/office/drawing/2014/main" id="{8666A83B-F8F0-2809-4C8A-FFC5B0E6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115" name="Image 18" descr=" ">
              <a:extLst>
                <a:ext uri="{FF2B5EF4-FFF2-40B4-BE49-F238E27FC236}">
                  <a16:creationId xmlns:a16="http://schemas.microsoft.com/office/drawing/2014/main" id="{D0C3B7E1-819B-B002-EF48-F76807BC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116" name="Image 19" descr=" ">
              <a:extLst>
                <a:ext uri="{FF2B5EF4-FFF2-40B4-BE49-F238E27FC236}">
                  <a16:creationId xmlns:a16="http://schemas.microsoft.com/office/drawing/2014/main" id="{2EFE1ECE-B227-2BDA-9B6A-4B0B2294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117" name="Image 20" descr=" ">
              <a:extLst>
                <a:ext uri="{FF2B5EF4-FFF2-40B4-BE49-F238E27FC236}">
                  <a16:creationId xmlns:a16="http://schemas.microsoft.com/office/drawing/2014/main" id="{E76FBB72-E1FA-CC04-26B1-67C43F99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118" name="Image 21" descr=" ">
              <a:extLst>
                <a:ext uri="{FF2B5EF4-FFF2-40B4-BE49-F238E27FC236}">
                  <a16:creationId xmlns:a16="http://schemas.microsoft.com/office/drawing/2014/main" id="{118B1B97-EDB7-3FCC-8969-608AD7B8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119" name="Image 22" descr=" ">
              <a:extLst>
                <a:ext uri="{FF2B5EF4-FFF2-40B4-BE49-F238E27FC236}">
                  <a16:creationId xmlns:a16="http://schemas.microsoft.com/office/drawing/2014/main" id="{0A46B06E-AF50-D460-76B5-9FB91659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120" name="Image 23" descr=" ">
              <a:extLst>
                <a:ext uri="{FF2B5EF4-FFF2-40B4-BE49-F238E27FC236}">
                  <a16:creationId xmlns:a16="http://schemas.microsoft.com/office/drawing/2014/main" id="{A89BB81D-A3E1-9873-FDCF-480B7441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121" name="Image 24" descr=" ">
              <a:extLst>
                <a:ext uri="{FF2B5EF4-FFF2-40B4-BE49-F238E27FC236}">
                  <a16:creationId xmlns:a16="http://schemas.microsoft.com/office/drawing/2014/main" id="{74C05118-0A55-57EF-CEB8-5E699854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122" name="Image 25" descr=" ">
              <a:extLst>
                <a:ext uri="{FF2B5EF4-FFF2-40B4-BE49-F238E27FC236}">
                  <a16:creationId xmlns:a16="http://schemas.microsoft.com/office/drawing/2014/main" id="{B0465B45-FA6B-93E5-90F4-F0817F22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123" name="Image 26" descr=" ">
              <a:extLst>
                <a:ext uri="{FF2B5EF4-FFF2-40B4-BE49-F238E27FC236}">
                  <a16:creationId xmlns:a16="http://schemas.microsoft.com/office/drawing/2014/main" id="{49951277-A25E-EB2F-E270-8E3B3666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124" name="Image 27" descr=" ">
              <a:extLst>
                <a:ext uri="{FF2B5EF4-FFF2-40B4-BE49-F238E27FC236}">
                  <a16:creationId xmlns:a16="http://schemas.microsoft.com/office/drawing/2014/main" id="{B76F04BD-FEE0-0557-6BF7-7A434951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125" name="Image 28" descr=" ">
              <a:extLst>
                <a:ext uri="{FF2B5EF4-FFF2-40B4-BE49-F238E27FC236}">
                  <a16:creationId xmlns:a16="http://schemas.microsoft.com/office/drawing/2014/main" id="{55FFB926-0556-01AE-FEB4-E3362832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126" name="Image 29" descr=" ">
              <a:extLst>
                <a:ext uri="{FF2B5EF4-FFF2-40B4-BE49-F238E27FC236}">
                  <a16:creationId xmlns:a16="http://schemas.microsoft.com/office/drawing/2014/main" id="{24564981-4C57-1BE1-2215-C6DAAD65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127" name="Image 30" descr=" ">
              <a:extLst>
                <a:ext uri="{FF2B5EF4-FFF2-40B4-BE49-F238E27FC236}">
                  <a16:creationId xmlns:a16="http://schemas.microsoft.com/office/drawing/2014/main" id="{2BE19833-DFD3-8017-F2E6-7E0C889B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128" name="Image 31" descr=" ">
              <a:extLst>
                <a:ext uri="{FF2B5EF4-FFF2-40B4-BE49-F238E27FC236}">
                  <a16:creationId xmlns:a16="http://schemas.microsoft.com/office/drawing/2014/main" id="{DC918C94-A8CA-52AE-6E26-78731270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129" name="Image 32" descr=" ">
              <a:extLst>
                <a:ext uri="{FF2B5EF4-FFF2-40B4-BE49-F238E27FC236}">
                  <a16:creationId xmlns:a16="http://schemas.microsoft.com/office/drawing/2014/main" id="{EC6BA4DD-61BB-B6FB-6C85-94EF419D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130" name="Image 33" descr=" ">
              <a:extLst>
                <a:ext uri="{FF2B5EF4-FFF2-40B4-BE49-F238E27FC236}">
                  <a16:creationId xmlns:a16="http://schemas.microsoft.com/office/drawing/2014/main" id="{D580415D-8B10-6055-5CEC-8810476A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131" name="Image 34" descr=" ">
              <a:extLst>
                <a:ext uri="{FF2B5EF4-FFF2-40B4-BE49-F238E27FC236}">
                  <a16:creationId xmlns:a16="http://schemas.microsoft.com/office/drawing/2014/main" id="{C9EC59DD-32FD-318D-48C7-0F4B4056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132" name="Image 35" descr=" ">
              <a:extLst>
                <a:ext uri="{FF2B5EF4-FFF2-40B4-BE49-F238E27FC236}">
                  <a16:creationId xmlns:a16="http://schemas.microsoft.com/office/drawing/2014/main" id="{F5F4DC5F-A950-16C9-C4AD-DC984343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133" name="Image 36" descr=" ">
              <a:extLst>
                <a:ext uri="{FF2B5EF4-FFF2-40B4-BE49-F238E27FC236}">
                  <a16:creationId xmlns:a16="http://schemas.microsoft.com/office/drawing/2014/main" id="{6BD46D1F-2380-B970-4BB5-AC9CFE92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134" name="Image 37" descr=" ">
              <a:extLst>
                <a:ext uri="{FF2B5EF4-FFF2-40B4-BE49-F238E27FC236}">
                  <a16:creationId xmlns:a16="http://schemas.microsoft.com/office/drawing/2014/main" id="{4CB2E030-FD4E-1046-E5BC-75AC956F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135" name="Image 38" descr=" ">
              <a:extLst>
                <a:ext uri="{FF2B5EF4-FFF2-40B4-BE49-F238E27FC236}">
                  <a16:creationId xmlns:a16="http://schemas.microsoft.com/office/drawing/2014/main" id="{8283F663-EEE3-6EBE-FBE0-E4B6CEA3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136" name="Image 39" descr=" ">
              <a:extLst>
                <a:ext uri="{FF2B5EF4-FFF2-40B4-BE49-F238E27FC236}">
                  <a16:creationId xmlns:a16="http://schemas.microsoft.com/office/drawing/2014/main" id="{AD150172-1526-2C59-5666-4B574C91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137" name="Image 40" descr=" ">
              <a:extLst>
                <a:ext uri="{FF2B5EF4-FFF2-40B4-BE49-F238E27FC236}">
                  <a16:creationId xmlns:a16="http://schemas.microsoft.com/office/drawing/2014/main" id="{C4DCE1C1-1FA0-3BFD-0446-B2C1522F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138" name="Image 41" descr=" ">
              <a:extLst>
                <a:ext uri="{FF2B5EF4-FFF2-40B4-BE49-F238E27FC236}">
                  <a16:creationId xmlns:a16="http://schemas.microsoft.com/office/drawing/2014/main" id="{B8AA92F6-DAE9-EDA6-57FF-A36B1554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139" name="Image 42" descr=" ">
              <a:extLst>
                <a:ext uri="{FF2B5EF4-FFF2-40B4-BE49-F238E27FC236}">
                  <a16:creationId xmlns:a16="http://schemas.microsoft.com/office/drawing/2014/main" id="{84A23D7A-77BE-BC6F-3A45-DC013C71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140" name="Image 43" descr=" ">
              <a:extLst>
                <a:ext uri="{FF2B5EF4-FFF2-40B4-BE49-F238E27FC236}">
                  <a16:creationId xmlns:a16="http://schemas.microsoft.com/office/drawing/2014/main" id="{7F645C9F-C9B9-1AEC-D31F-B2F5ACE2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141" name="Image 44" descr=" ">
              <a:extLst>
                <a:ext uri="{FF2B5EF4-FFF2-40B4-BE49-F238E27FC236}">
                  <a16:creationId xmlns:a16="http://schemas.microsoft.com/office/drawing/2014/main" id="{288E0437-C994-6AA9-7483-ACE5CF74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142" name="Image 45" descr=" ">
              <a:extLst>
                <a:ext uri="{FF2B5EF4-FFF2-40B4-BE49-F238E27FC236}">
                  <a16:creationId xmlns:a16="http://schemas.microsoft.com/office/drawing/2014/main" id="{99805940-CA36-2A75-7041-1EBBCBC2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143" name="Image 46" descr=" ">
              <a:extLst>
                <a:ext uri="{FF2B5EF4-FFF2-40B4-BE49-F238E27FC236}">
                  <a16:creationId xmlns:a16="http://schemas.microsoft.com/office/drawing/2014/main" id="{7796AF68-4676-80B0-AA7C-014FD3F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144" name="Image 47" descr=" ">
              <a:extLst>
                <a:ext uri="{FF2B5EF4-FFF2-40B4-BE49-F238E27FC236}">
                  <a16:creationId xmlns:a16="http://schemas.microsoft.com/office/drawing/2014/main" id="{01D5A3D2-B384-2CE5-3965-993568CD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145" name="Image 48" descr=" ">
              <a:extLst>
                <a:ext uri="{FF2B5EF4-FFF2-40B4-BE49-F238E27FC236}">
                  <a16:creationId xmlns:a16="http://schemas.microsoft.com/office/drawing/2014/main" id="{442F7953-8403-D90A-AD68-E5BCD6A6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146" name="Image 49" descr=" ">
              <a:extLst>
                <a:ext uri="{FF2B5EF4-FFF2-40B4-BE49-F238E27FC236}">
                  <a16:creationId xmlns:a16="http://schemas.microsoft.com/office/drawing/2014/main" id="{61EDF4C7-8735-2FB5-2670-1782F5046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147" name="Image 50" descr=" ">
              <a:extLst>
                <a:ext uri="{FF2B5EF4-FFF2-40B4-BE49-F238E27FC236}">
                  <a16:creationId xmlns:a16="http://schemas.microsoft.com/office/drawing/2014/main" id="{9E6D6EE8-1FC7-8B16-B842-09C287BE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148" name="Image 51" descr=" ">
              <a:extLst>
                <a:ext uri="{FF2B5EF4-FFF2-40B4-BE49-F238E27FC236}">
                  <a16:creationId xmlns:a16="http://schemas.microsoft.com/office/drawing/2014/main" id="{547DD098-F8B4-C904-C3D1-DAD992AF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149" name="Image 52" descr=" ">
              <a:extLst>
                <a:ext uri="{FF2B5EF4-FFF2-40B4-BE49-F238E27FC236}">
                  <a16:creationId xmlns:a16="http://schemas.microsoft.com/office/drawing/2014/main" id="{C8D0DE50-88F2-A57A-4FC5-8045AC65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150" name="Image 53" descr=" ">
              <a:extLst>
                <a:ext uri="{FF2B5EF4-FFF2-40B4-BE49-F238E27FC236}">
                  <a16:creationId xmlns:a16="http://schemas.microsoft.com/office/drawing/2014/main" id="{794882AD-6C35-1EEB-71FE-393D716A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151" name="Image 54" descr=" ">
              <a:extLst>
                <a:ext uri="{FF2B5EF4-FFF2-40B4-BE49-F238E27FC236}">
                  <a16:creationId xmlns:a16="http://schemas.microsoft.com/office/drawing/2014/main" id="{947A9D22-712E-DD3F-E659-83E4B8A7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152" name="Image 55" descr=" ">
              <a:extLst>
                <a:ext uri="{FF2B5EF4-FFF2-40B4-BE49-F238E27FC236}">
                  <a16:creationId xmlns:a16="http://schemas.microsoft.com/office/drawing/2014/main" id="{A70573C0-2F05-6697-CAE8-B247FD14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153" name="Image 56" descr=" ">
              <a:extLst>
                <a:ext uri="{FF2B5EF4-FFF2-40B4-BE49-F238E27FC236}">
                  <a16:creationId xmlns:a16="http://schemas.microsoft.com/office/drawing/2014/main" id="{0CB854D1-E618-F6AF-C735-C4ADAF81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154" name="Image 57" descr=" ">
              <a:extLst>
                <a:ext uri="{FF2B5EF4-FFF2-40B4-BE49-F238E27FC236}">
                  <a16:creationId xmlns:a16="http://schemas.microsoft.com/office/drawing/2014/main" id="{38A2C753-A346-2A81-185D-8801D636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155" name="Image 58" descr=" ">
              <a:extLst>
                <a:ext uri="{FF2B5EF4-FFF2-40B4-BE49-F238E27FC236}">
                  <a16:creationId xmlns:a16="http://schemas.microsoft.com/office/drawing/2014/main" id="{6665CF13-5F8E-7E2A-B55C-0570C2CD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156" name="Image 59" descr=" ">
              <a:extLst>
                <a:ext uri="{FF2B5EF4-FFF2-40B4-BE49-F238E27FC236}">
                  <a16:creationId xmlns:a16="http://schemas.microsoft.com/office/drawing/2014/main" id="{3C2249E8-D5BB-F163-C4C4-9C3E7320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157" name="Image 60" descr=" ">
              <a:extLst>
                <a:ext uri="{FF2B5EF4-FFF2-40B4-BE49-F238E27FC236}">
                  <a16:creationId xmlns:a16="http://schemas.microsoft.com/office/drawing/2014/main" id="{FECB4699-CE71-BB4A-DC88-6B9B6434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158" name="Image 61" descr=" ">
              <a:extLst>
                <a:ext uri="{FF2B5EF4-FFF2-40B4-BE49-F238E27FC236}">
                  <a16:creationId xmlns:a16="http://schemas.microsoft.com/office/drawing/2014/main" id="{323FB415-298D-B00F-9279-0C65F223C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59" name="Image 62" descr=" ">
              <a:extLst>
                <a:ext uri="{FF2B5EF4-FFF2-40B4-BE49-F238E27FC236}">
                  <a16:creationId xmlns:a16="http://schemas.microsoft.com/office/drawing/2014/main" id="{03DCF6BC-0C29-E911-27A1-C2590425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60" name="Image 63" descr=" ">
              <a:extLst>
                <a:ext uri="{FF2B5EF4-FFF2-40B4-BE49-F238E27FC236}">
                  <a16:creationId xmlns:a16="http://schemas.microsoft.com/office/drawing/2014/main" id="{D31D52D3-7636-DF45-3F85-8201DB06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61" name="Image 64" descr=" ">
              <a:extLst>
                <a:ext uri="{FF2B5EF4-FFF2-40B4-BE49-F238E27FC236}">
                  <a16:creationId xmlns:a16="http://schemas.microsoft.com/office/drawing/2014/main" id="{7452ECA9-2878-ABE2-6132-BE84CDDE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62" name="Image 65" descr=" ">
              <a:extLst>
                <a:ext uri="{FF2B5EF4-FFF2-40B4-BE49-F238E27FC236}">
                  <a16:creationId xmlns:a16="http://schemas.microsoft.com/office/drawing/2014/main" id="{6120175D-1B53-2A14-042F-E7791BCE3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63" name="Image 66" descr=" ">
              <a:extLst>
                <a:ext uri="{FF2B5EF4-FFF2-40B4-BE49-F238E27FC236}">
                  <a16:creationId xmlns:a16="http://schemas.microsoft.com/office/drawing/2014/main" id="{5D54AF30-2880-6C18-CDF9-CF616F978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64" name="Image 67" descr=" ">
              <a:extLst>
                <a:ext uri="{FF2B5EF4-FFF2-40B4-BE49-F238E27FC236}">
                  <a16:creationId xmlns:a16="http://schemas.microsoft.com/office/drawing/2014/main" id="{A5F276E8-ED08-5E19-0E34-FBEA4074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65" name="Image 68" descr=" ">
              <a:extLst>
                <a:ext uri="{FF2B5EF4-FFF2-40B4-BE49-F238E27FC236}">
                  <a16:creationId xmlns:a16="http://schemas.microsoft.com/office/drawing/2014/main" id="{CFD7C972-C78D-99D8-7865-073DFD6B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66" name="Image 69" descr=" ">
              <a:extLst>
                <a:ext uri="{FF2B5EF4-FFF2-40B4-BE49-F238E27FC236}">
                  <a16:creationId xmlns:a16="http://schemas.microsoft.com/office/drawing/2014/main" id="{0B389ED1-5D12-27FE-6329-74F4106F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67" name="Image 70" descr=" ">
              <a:extLst>
                <a:ext uri="{FF2B5EF4-FFF2-40B4-BE49-F238E27FC236}">
                  <a16:creationId xmlns:a16="http://schemas.microsoft.com/office/drawing/2014/main" id="{FA19C9B9-F66A-2C13-48B9-278FFE55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68" name="Image 71" descr=" ">
              <a:extLst>
                <a:ext uri="{FF2B5EF4-FFF2-40B4-BE49-F238E27FC236}">
                  <a16:creationId xmlns:a16="http://schemas.microsoft.com/office/drawing/2014/main" id="{9775FCF3-946D-5F0A-44D0-B48D648D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69" name="Image 72" descr=" ">
              <a:extLst>
                <a:ext uri="{FF2B5EF4-FFF2-40B4-BE49-F238E27FC236}">
                  <a16:creationId xmlns:a16="http://schemas.microsoft.com/office/drawing/2014/main" id="{A69193F5-6164-CE77-E819-C81A07CA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70" name="Image 73" descr=" ">
              <a:extLst>
                <a:ext uri="{FF2B5EF4-FFF2-40B4-BE49-F238E27FC236}">
                  <a16:creationId xmlns:a16="http://schemas.microsoft.com/office/drawing/2014/main" id="{2FD30B3A-5572-5CC2-F41D-92E60073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71" name="Image 74" descr=" ">
              <a:extLst>
                <a:ext uri="{FF2B5EF4-FFF2-40B4-BE49-F238E27FC236}">
                  <a16:creationId xmlns:a16="http://schemas.microsoft.com/office/drawing/2014/main" id="{ACCAE0CA-5DA4-01E7-FF18-0763DA700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72" name="Image 75" descr=" ">
              <a:extLst>
                <a:ext uri="{FF2B5EF4-FFF2-40B4-BE49-F238E27FC236}">
                  <a16:creationId xmlns:a16="http://schemas.microsoft.com/office/drawing/2014/main" id="{0918AB02-242E-D6EB-DD8D-B72CF61D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73" name="Image 76" descr=" ">
              <a:extLst>
                <a:ext uri="{FF2B5EF4-FFF2-40B4-BE49-F238E27FC236}">
                  <a16:creationId xmlns:a16="http://schemas.microsoft.com/office/drawing/2014/main" id="{2CD89FA2-99C2-83A9-1B31-46C85FF2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74" name="Image 77" descr=" ">
              <a:extLst>
                <a:ext uri="{FF2B5EF4-FFF2-40B4-BE49-F238E27FC236}">
                  <a16:creationId xmlns:a16="http://schemas.microsoft.com/office/drawing/2014/main" id="{DF204B01-8EEB-DB3C-E2A1-8E62E7F2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75" name="Image 78" descr=" ">
              <a:extLst>
                <a:ext uri="{FF2B5EF4-FFF2-40B4-BE49-F238E27FC236}">
                  <a16:creationId xmlns:a16="http://schemas.microsoft.com/office/drawing/2014/main" id="{4FEF9A8D-E611-2241-F40F-781B3C3A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76" name="Image 79" descr=" ">
              <a:extLst>
                <a:ext uri="{FF2B5EF4-FFF2-40B4-BE49-F238E27FC236}">
                  <a16:creationId xmlns:a16="http://schemas.microsoft.com/office/drawing/2014/main" id="{9E7E0A9C-50A3-E532-AA0A-588C0553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77" name="Image 80" descr=" ">
              <a:extLst>
                <a:ext uri="{FF2B5EF4-FFF2-40B4-BE49-F238E27FC236}">
                  <a16:creationId xmlns:a16="http://schemas.microsoft.com/office/drawing/2014/main" id="{3488221E-87A0-92E8-C850-CA05C409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78" name="Image 81" descr=" ">
              <a:extLst>
                <a:ext uri="{FF2B5EF4-FFF2-40B4-BE49-F238E27FC236}">
                  <a16:creationId xmlns:a16="http://schemas.microsoft.com/office/drawing/2014/main" id="{DB862642-BD1C-C2FC-26B5-96516A6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79" name="Image 82" descr=" ">
              <a:extLst>
                <a:ext uri="{FF2B5EF4-FFF2-40B4-BE49-F238E27FC236}">
                  <a16:creationId xmlns:a16="http://schemas.microsoft.com/office/drawing/2014/main" id="{53949AE9-0C58-AE4F-D3DA-4959DF241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80" name="Image 83" descr=" ">
              <a:extLst>
                <a:ext uri="{FF2B5EF4-FFF2-40B4-BE49-F238E27FC236}">
                  <a16:creationId xmlns:a16="http://schemas.microsoft.com/office/drawing/2014/main" id="{A6ED7F36-3837-137A-12BE-2FFE7B43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81" name="Image 84" descr=" ">
              <a:extLst>
                <a:ext uri="{FF2B5EF4-FFF2-40B4-BE49-F238E27FC236}">
                  <a16:creationId xmlns:a16="http://schemas.microsoft.com/office/drawing/2014/main" id="{E47F0BBE-4EB0-9872-C965-7D3B39B6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82" name="Image 85" descr=" ">
              <a:extLst>
                <a:ext uri="{FF2B5EF4-FFF2-40B4-BE49-F238E27FC236}">
                  <a16:creationId xmlns:a16="http://schemas.microsoft.com/office/drawing/2014/main" id="{111FEF7C-BC48-E888-F17F-8D7454A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83" name="Image 86" descr=" ">
              <a:extLst>
                <a:ext uri="{FF2B5EF4-FFF2-40B4-BE49-F238E27FC236}">
                  <a16:creationId xmlns:a16="http://schemas.microsoft.com/office/drawing/2014/main" id="{963CA441-E537-130B-F302-42B389B6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84" name="Image 87" descr=" ">
              <a:extLst>
                <a:ext uri="{FF2B5EF4-FFF2-40B4-BE49-F238E27FC236}">
                  <a16:creationId xmlns:a16="http://schemas.microsoft.com/office/drawing/2014/main" id="{F6B46F72-A53D-0965-E92A-E6456DFC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85" name="Image 88" descr=" ">
              <a:extLst>
                <a:ext uri="{FF2B5EF4-FFF2-40B4-BE49-F238E27FC236}">
                  <a16:creationId xmlns:a16="http://schemas.microsoft.com/office/drawing/2014/main" id="{060FC454-AB4D-BAC9-C681-972D72FC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86" name="Image 89" descr=" ">
              <a:extLst>
                <a:ext uri="{FF2B5EF4-FFF2-40B4-BE49-F238E27FC236}">
                  <a16:creationId xmlns:a16="http://schemas.microsoft.com/office/drawing/2014/main" id="{521FDDA1-E917-5805-3616-B206C67A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87" name="Image 90" descr=" ">
              <a:extLst>
                <a:ext uri="{FF2B5EF4-FFF2-40B4-BE49-F238E27FC236}">
                  <a16:creationId xmlns:a16="http://schemas.microsoft.com/office/drawing/2014/main" id="{4729BDCF-721B-4BEE-D065-FC86450F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89E49A9-CCE2-2C41-8798-FEC187293C8C}"/>
              </a:ext>
            </a:extLst>
      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082220" y="523875"/>
            <a:ext cx="3437689" cy="6334125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C1188992-7B21-B3FA-0BC1-94AAA0A5C283}"/>
              </a:ext>
            </a:extLst>
          </p:cNvPr>
          <p:cNvSpPr txBox="1"/>
          <p:nvPr/>
        </p:nvSpPr>
        <p:spPr>
          <a:xfrm>
            <a:off x="4619625" y="2763672"/>
            <a:ext cx="699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FF0000"/>
                </a:solidFill>
              </a:rPr>
              <a:t>Tabela antiga, não mais válida.</a:t>
            </a:r>
          </a:p>
          <a:p>
            <a:pPr algn="just"/>
            <a:r>
              <a:rPr lang="pt-BR" sz="1400" dirty="0">
                <a:solidFill>
                  <a:srgbClr val="FF0000"/>
                </a:solidFill>
              </a:rPr>
              <a:t>Disponibilização para consulta em processos elaborados com base nestes dados.</a:t>
            </a:r>
          </a:p>
        </p:txBody>
      </p:sp>
    </p:spTree>
    <p:extLst>
      <p:ext uri="{BB962C8B-B14F-4D97-AF65-F5344CB8AC3E}">
        <p14:creationId xmlns:p14="http://schemas.microsoft.com/office/powerpoint/2010/main" val="252837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"/>
            <a:ext cx="12191937" cy="6857107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9" y="1401"/>
            <a:ext cx="12190158" cy="685615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" y="1401"/>
            <a:ext cx="12190158" cy="685615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956968" y="3181382"/>
            <a:ext cx="6278001" cy="91851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457109" rtl="0" eaLnBrk="1" fontAlgn="auto" latinLnBrk="0" hangingPunct="1">
              <a:lnSpc>
                <a:spcPts val="5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Medium" pitchFamily="34" charset="0"/>
                <a:ea typeface="Founders Grotesk Medium" pitchFamily="34" charset="-122"/>
                <a:cs typeface="Founders Grotesk Medium" pitchFamily="34" charset="-120"/>
              </a:rPr>
              <a:t>Obrigado</a:t>
            </a:r>
            <a:r>
              <a:rPr kumimoji="0" lang="en-US" sz="9998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Medium" pitchFamily="34" charset="0"/>
                <a:ea typeface="Founders Grotesk Medium" pitchFamily="34" charset="-122"/>
                <a:cs typeface="Founders Grotesk Medium" pitchFamily="34" charset="-120"/>
              </a:rPr>
              <a:t>!</a:t>
            </a:r>
            <a:endParaRPr kumimoji="0" lang="en-US" sz="9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3228" y="5238514"/>
            <a:ext cx="3365482" cy="8126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11"/>
          <p:cNvSpPr/>
          <p:nvPr/>
        </p:nvSpPr>
        <p:spPr>
          <a:xfrm>
            <a:off x="1555065" y="822455"/>
            <a:ext cx="10477445" cy="4923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1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Fundo clima – Eco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Invest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 Brasil                         1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Panorama </a:t>
            </a: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Financeiro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 FMM                               2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</a:rPr>
              <a:t>Metodologia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</a:rPr>
              <a:t>                                                         3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Simulações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                                                            4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Cronograma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                                                          5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" name="Shape 0"/>
          <p:cNvSpPr/>
          <p:nvPr/>
        </p:nvSpPr>
        <p:spPr>
          <a:xfrm>
            <a:off x="910013" y="117597"/>
            <a:ext cx="10477445" cy="433013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10013" y="117597"/>
            <a:ext cx="10477445" cy="5206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959" y="976121"/>
            <a:ext cx="10477445" cy="12698"/>
          </a:xfrm>
          <a:prstGeom prst="rect">
            <a:avLst/>
          </a:prstGeom>
        </p:spPr>
      </p:pic>
      <p:pic>
        <p:nvPicPr>
          <p:cNvPr id="16" name="Image 4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60" y="1105620"/>
            <a:ext cx="514348" cy="520632"/>
          </a:xfrm>
          <a:prstGeom prst="rect">
            <a:avLst/>
          </a:prstGeom>
        </p:spPr>
      </p:pic>
      <p:pic>
        <p:nvPicPr>
          <p:cNvPr id="20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1834488"/>
            <a:ext cx="10477445" cy="12698"/>
          </a:xfrm>
          <a:prstGeom prst="rect">
            <a:avLst/>
          </a:prstGeom>
        </p:spPr>
      </p:pic>
      <p:pic>
        <p:nvPicPr>
          <p:cNvPr id="22" name="Image 6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09" y="2043600"/>
            <a:ext cx="514348" cy="520632"/>
          </a:xfrm>
          <a:prstGeom prst="rect">
            <a:avLst/>
          </a:prstGeom>
        </p:spPr>
      </p:pic>
      <p:pic>
        <p:nvPicPr>
          <p:cNvPr id="26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2785713"/>
            <a:ext cx="10477445" cy="12698"/>
          </a:xfrm>
          <a:prstGeom prst="rect">
            <a:avLst/>
          </a:prstGeom>
        </p:spPr>
      </p:pic>
      <p:pic>
        <p:nvPicPr>
          <p:cNvPr id="28" name="Image 8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09" y="3023791"/>
            <a:ext cx="514348" cy="520632"/>
          </a:xfrm>
          <a:prstGeom prst="rect">
            <a:avLst/>
          </a:prstGeom>
        </p:spPr>
      </p:pic>
      <p:pic>
        <p:nvPicPr>
          <p:cNvPr id="34" name="Image 9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870" y="6101617"/>
            <a:ext cx="2362188" cy="590473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9841" y="6630598"/>
            <a:ext cx="32428" cy="48354"/>
          </a:xfrm>
          <a:prstGeom prst="rect">
            <a:avLst/>
          </a:prstGeom>
        </p:spPr>
      </p:pic>
      <p:pic>
        <p:nvPicPr>
          <p:cNvPr id="36" name="Image 11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996" y="6630598"/>
            <a:ext cx="37115" cy="48360"/>
          </a:xfrm>
          <a:prstGeom prst="rect">
            <a:avLst/>
          </a:prstGeom>
        </p:spPr>
      </p:pic>
      <p:pic>
        <p:nvPicPr>
          <p:cNvPr id="37" name="Image 12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90319" y="6630598"/>
            <a:ext cx="32428" cy="48354"/>
          </a:xfrm>
          <a:prstGeom prst="rect">
            <a:avLst/>
          </a:prstGeom>
        </p:spPr>
      </p:pic>
      <p:pic>
        <p:nvPicPr>
          <p:cNvPr id="38" name="Image 13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3760" y="6630263"/>
            <a:ext cx="45348" cy="49039"/>
          </a:xfrm>
          <a:prstGeom prst="rect">
            <a:avLst/>
          </a:prstGeom>
        </p:spPr>
      </p:pic>
      <p:pic>
        <p:nvPicPr>
          <p:cNvPr id="39" name="Image 14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04441" y="6630598"/>
            <a:ext cx="40432" cy="48354"/>
          </a:xfrm>
          <a:prstGeom prst="rect">
            <a:avLst/>
          </a:prstGeom>
        </p:spPr>
      </p:pic>
      <p:pic>
        <p:nvPicPr>
          <p:cNvPr id="40" name="Image 15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95387" y="6630598"/>
            <a:ext cx="43970" cy="48360"/>
          </a:xfrm>
          <a:prstGeom prst="rect">
            <a:avLst/>
          </a:prstGeom>
        </p:spPr>
      </p:pic>
      <p:pic>
        <p:nvPicPr>
          <p:cNvPr id="41" name="Image 16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05681" y="6616623"/>
            <a:ext cx="23632" cy="8200"/>
          </a:xfrm>
          <a:prstGeom prst="rect">
            <a:avLst/>
          </a:prstGeom>
        </p:spPr>
      </p:pic>
      <p:pic>
        <p:nvPicPr>
          <p:cNvPr id="42" name="Image 17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40354" y="6630589"/>
            <a:ext cx="40851" cy="48695"/>
          </a:xfrm>
          <a:prstGeom prst="rect">
            <a:avLst/>
          </a:prstGeom>
        </p:spPr>
      </p:pic>
      <p:pic>
        <p:nvPicPr>
          <p:cNvPr id="43" name="Image 18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68833" y="6630598"/>
            <a:ext cx="7449" cy="48360"/>
          </a:xfrm>
          <a:prstGeom prst="rect">
            <a:avLst/>
          </a:prstGeom>
        </p:spPr>
      </p:pic>
      <p:pic>
        <p:nvPicPr>
          <p:cNvPr id="44" name="Image 19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25281" y="6630248"/>
            <a:ext cx="36856" cy="49163"/>
          </a:xfrm>
          <a:prstGeom prst="rect">
            <a:avLst/>
          </a:prstGeom>
        </p:spPr>
      </p:pic>
      <p:pic>
        <p:nvPicPr>
          <p:cNvPr id="45" name="Image 20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39866" y="6630341"/>
            <a:ext cx="41642" cy="49023"/>
          </a:xfrm>
          <a:prstGeom prst="rect">
            <a:avLst/>
          </a:prstGeom>
        </p:spPr>
      </p:pic>
      <p:pic>
        <p:nvPicPr>
          <p:cNvPr id="46" name="Image 21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93863" y="6630589"/>
            <a:ext cx="40866" cy="48695"/>
          </a:xfrm>
          <a:prstGeom prst="rect">
            <a:avLst/>
          </a:prstGeom>
        </p:spPr>
      </p:pic>
      <p:pic>
        <p:nvPicPr>
          <p:cNvPr id="47" name="Image 22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11257" y="6630598"/>
            <a:ext cx="43970" cy="48360"/>
          </a:xfrm>
          <a:prstGeom prst="rect">
            <a:avLst/>
          </a:prstGeom>
        </p:spPr>
      </p:pic>
      <p:pic>
        <p:nvPicPr>
          <p:cNvPr id="48" name="Image 23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69623" y="6630263"/>
            <a:ext cx="45348" cy="49039"/>
          </a:xfrm>
          <a:prstGeom prst="rect">
            <a:avLst/>
          </a:prstGeom>
        </p:spPr>
      </p:pic>
      <p:pic>
        <p:nvPicPr>
          <p:cNvPr id="49" name="Image 24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537263" y="6630598"/>
            <a:ext cx="37115" cy="48360"/>
          </a:xfrm>
          <a:prstGeom prst="rect">
            <a:avLst/>
          </a:prstGeom>
        </p:spPr>
      </p:pic>
      <p:pic>
        <p:nvPicPr>
          <p:cNvPr id="50" name="Image 25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721536" y="6616639"/>
            <a:ext cx="23655" cy="8184"/>
          </a:xfrm>
          <a:prstGeom prst="rect">
            <a:avLst/>
          </a:prstGeom>
        </p:spPr>
      </p:pic>
      <p:pic>
        <p:nvPicPr>
          <p:cNvPr id="51" name="Image 26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478602" y="6630598"/>
            <a:ext cx="39032" cy="48354"/>
          </a:xfrm>
          <a:prstGeom prst="rect">
            <a:avLst/>
          </a:prstGeom>
        </p:spPr>
      </p:pic>
      <p:pic>
        <p:nvPicPr>
          <p:cNvPr id="52" name="Image 27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298118" y="6630263"/>
            <a:ext cx="45355" cy="49039"/>
          </a:xfrm>
          <a:prstGeom prst="rect">
            <a:avLst/>
          </a:prstGeom>
        </p:spPr>
      </p:pic>
      <p:pic>
        <p:nvPicPr>
          <p:cNvPr id="53" name="Image 28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364526" y="6630598"/>
            <a:ext cx="40432" cy="48354"/>
          </a:xfrm>
          <a:prstGeom prst="rect">
            <a:avLst/>
          </a:prstGeom>
        </p:spPr>
      </p:pic>
      <p:pic>
        <p:nvPicPr>
          <p:cNvPr id="54" name="Image 29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053319" y="6103065"/>
            <a:ext cx="52796" cy="61588"/>
          </a:xfrm>
          <a:prstGeom prst="rect">
            <a:avLst/>
          </a:prstGeom>
        </p:spPr>
      </p:pic>
      <p:pic>
        <p:nvPicPr>
          <p:cNvPr id="55" name="Image 30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128439" y="6103065"/>
            <a:ext cx="54028" cy="61588"/>
          </a:xfrm>
          <a:prstGeom prst="rect">
            <a:avLst/>
          </a:prstGeom>
        </p:spPr>
      </p:pic>
      <p:pic>
        <p:nvPicPr>
          <p:cNvPr id="56" name="Image 31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985146" y="6103065"/>
            <a:ext cx="43133" cy="61588"/>
          </a:xfrm>
          <a:prstGeom prst="rect">
            <a:avLst/>
          </a:prstGeom>
        </p:spPr>
      </p:pic>
      <p:pic>
        <p:nvPicPr>
          <p:cNvPr id="57" name="Image 32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332128" y="6103065"/>
            <a:ext cx="43133" cy="61588"/>
          </a:xfrm>
          <a:prstGeom prst="rect">
            <a:avLst/>
          </a:prstGeom>
        </p:spPr>
      </p:pic>
      <p:pic>
        <p:nvPicPr>
          <p:cNvPr id="58" name="Image 33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00927" y="6103065"/>
            <a:ext cx="63060" cy="61588"/>
          </a:xfrm>
          <a:prstGeom prst="rect">
            <a:avLst/>
          </a:prstGeom>
        </p:spPr>
      </p:pic>
      <p:pic>
        <p:nvPicPr>
          <p:cNvPr id="59" name="Image 34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773777" y="6103065"/>
            <a:ext cx="42425" cy="61588"/>
          </a:xfrm>
          <a:prstGeom prst="rect">
            <a:avLst/>
          </a:prstGeom>
        </p:spPr>
      </p:pic>
      <p:pic>
        <p:nvPicPr>
          <p:cNvPr id="60" name="Image 35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616043" y="6103065"/>
            <a:ext cx="52796" cy="61588"/>
          </a:xfrm>
          <a:prstGeom prst="rect">
            <a:avLst/>
          </a:prstGeom>
        </p:spPr>
      </p:pic>
      <p:pic>
        <p:nvPicPr>
          <p:cNvPr id="61" name="Image 36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99609" y="6103065"/>
            <a:ext cx="43133" cy="61588"/>
          </a:xfrm>
          <a:prstGeom prst="rect">
            <a:avLst/>
          </a:prstGeom>
        </p:spPr>
      </p:pic>
      <p:pic>
        <p:nvPicPr>
          <p:cNvPr id="62" name="Image 37" descr=" 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686636" y="6103065"/>
            <a:ext cx="65982" cy="61588"/>
          </a:xfrm>
          <a:prstGeom prst="rect">
            <a:avLst/>
          </a:prstGeom>
        </p:spPr>
      </p:pic>
      <p:pic>
        <p:nvPicPr>
          <p:cNvPr id="63" name="Image 38" descr=" 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467805" y="6103065"/>
            <a:ext cx="56684" cy="61588"/>
          </a:xfrm>
          <a:prstGeom prst="rect">
            <a:avLst/>
          </a:prstGeom>
        </p:spPr>
      </p:pic>
      <p:pic>
        <p:nvPicPr>
          <p:cNvPr id="64" name="Image 39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1547863" y="6103065"/>
            <a:ext cx="43133" cy="61588"/>
          </a:xfrm>
          <a:prstGeom prst="rect">
            <a:avLst/>
          </a:prstGeom>
        </p:spPr>
      </p:pic>
      <p:pic>
        <p:nvPicPr>
          <p:cNvPr id="65" name="Image 40" descr=" 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1340323" y="6378408"/>
            <a:ext cx="98052" cy="174435"/>
          </a:xfrm>
          <a:prstGeom prst="rect">
            <a:avLst/>
          </a:prstGeom>
        </p:spPr>
      </p:pic>
      <p:pic>
        <p:nvPicPr>
          <p:cNvPr id="66" name="Image 41" descr=" 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1444005" y="6234268"/>
            <a:ext cx="113026" cy="112189"/>
          </a:xfrm>
          <a:prstGeom prst="rect">
            <a:avLst/>
          </a:prstGeom>
        </p:spPr>
      </p:pic>
      <p:pic>
        <p:nvPicPr>
          <p:cNvPr id="67" name="Image 42" descr=" 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1340323" y="6234268"/>
            <a:ext cx="98052" cy="138392"/>
          </a:xfrm>
          <a:prstGeom prst="rect">
            <a:avLst/>
          </a:prstGeom>
        </p:spPr>
      </p:pic>
      <p:pic>
        <p:nvPicPr>
          <p:cNvPr id="68" name="Image 43" descr=" 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1340323" y="6471807"/>
            <a:ext cx="47135" cy="81035"/>
          </a:xfrm>
          <a:prstGeom prst="rect">
            <a:avLst/>
          </a:prstGeom>
        </p:spPr>
      </p:pic>
      <p:pic>
        <p:nvPicPr>
          <p:cNvPr id="69" name="Image 44" descr=" 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1581453" y="6229177"/>
            <a:ext cx="104047" cy="318578"/>
          </a:xfrm>
          <a:prstGeom prst="rect">
            <a:avLst/>
          </a:prstGeom>
        </p:spPr>
      </p:pic>
      <p:pic>
        <p:nvPicPr>
          <p:cNvPr id="70" name="Image 45" descr=" 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1020061" y="6511849"/>
            <a:ext cx="49920" cy="40994"/>
          </a:xfrm>
          <a:prstGeom prst="rect">
            <a:avLst/>
          </a:prstGeom>
        </p:spPr>
      </p:pic>
      <p:pic>
        <p:nvPicPr>
          <p:cNvPr id="71" name="Image 46" descr=" 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1090898" y="6440275"/>
            <a:ext cx="225732" cy="112571"/>
          </a:xfrm>
          <a:prstGeom prst="rect">
            <a:avLst/>
          </a:prstGeom>
        </p:spPr>
      </p:pic>
      <p:pic>
        <p:nvPicPr>
          <p:cNvPr id="72" name="Image 47" descr=" 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0874190" y="6234268"/>
            <a:ext cx="212257" cy="190122"/>
          </a:xfrm>
          <a:prstGeom prst="rect">
            <a:avLst/>
          </a:prstGeom>
        </p:spPr>
      </p:pic>
      <p:pic>
        <p:nvPicPr>
          <p:cNvPr id="73" name="Image 48" descr=" 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1444005" y="6352196"/>
            <a:ext cx="131530" cy="200647"/>
          </a:xfrm>
          <a:prstGeom prst="rect">
            <a:avLst/>
          </a:prstGeom>
        </p:spPr>
      </p:pic>
      <p:pic>
        <p:nvPicPr>
          <p:cNvPr id="74" name="Image 49" descr=" 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1709340" y="6449666"/>
            <a:ext cx="104047" cy="103180"/>
          </a:xfrm>
          <a:prstGeom prst="rect">
            <a:avLst/>
          </a:prstGeom>
        </p:spPr>
      </p:pic>
      <p:pic>
        <p:nvPicPr>
          <p:cNvPr id="75" name="Image 50" descr=" 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1709340" y="6234268"/>
            <a:ext cx="104047" cy="209650"/>
          </a:xfrm>
          <a:prstGeom prst="rect">
            <a:avLst/>
          </a:prstGeom>
        </p:spPr>
      </p:pic>
      <p:pic>
        <p:nvPicPr>
          <p:cNvPr id="76" name="Image 51" descr=" 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11047117" y="6237015"/>
            <a:ext cx="287575" cy="315831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10740796" y="6234258"/>
            <a:ext cx="83405" cy="124389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0631118" y="6364395"/>
            <a:ext cx="104048" cy="18844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0871815" y="6430153"/>
            <a:ext cx="168668" cy="122690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10871815" y="6241098"/>
            <a:ext cx="116465" cy="183305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40795" y="6364395"/>
            <a:ext cx="125390" cy="188447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10631118" y="6234268"/>
            <a:ext cx="104048" cy="124379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9656662" y="6231701"/>
            <a:ext cx="10013" cy="65011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9698928" y="6231701"/>
            <a:ext cx="54356" cy="6501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9785491" y="6231701"/>
            <a:ext cx="10013" cy="65011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9822902" y="6231249"/>
            <a:ext cx="49540" cy="66093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9894552" y="6231701"/>
            <a:ext cx="52469" cy="65017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9973530" y="6212917"/>
            <a:ext cx="43597" cy="8379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10045172" y="6231701"/>
            <a:ext cx="49897" cy="65017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10122247" y="6231701"/>
            <a:ext cx="10013" cy="65011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10160488" y="6231249"/>
            <a:ext cx="60953" cy="65913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10289651" y="6231701"/>
            <a:ext cx="53565" cy="65017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10371817" y="6231708"/>
            <a:ext cx="43597" cy="65011"/>
          </a:xfrm>
          <a:prstGeom prst="rect">
            <a:avLst/>
          </a:prstGeom>
        </p:spPr>
      </p:pic>
      <p:pic>
        <p:nvPicPr>
          <p:cNvPr id="94" name="Image 69" descr=" "/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9863380" y="6360272"/>
            <a:ext cx="48802" cy="65011"/>
          </a:xfrm>
          <a:prstGeom prst="rect">
            <a:avLst/>
          </a:prstGeom>
        </p:spPr>
      </p:pic>
      <p:pic>
        <p:nvPicPr>
          <p:cNvPr id="95" name="Image 70" descr=" "/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9933531" y="6359906"/>
            <a:ext cx="64590" cy="65904"/>
          </a:xfrm>
          <a:prstGeom prst="rect">
            <a:avLst/>
          </a:prstGeom>
        </p:spPr>
      </p:pic>
      <p:pic>
        <p:nvPicPr>
          <p:cNvPr id="96" name="Image 71" descr=" "/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10023495" y="6360272"/>
            <a:ext cx="54881" cy="65017"/>
          </a:xfrm>
          <a:prstGeom prst="rect">
            <a:avLst/>
          </a:prstGeom>
        </p:spPr>
      </p:pic>
      <p:pic>
        <p:nvPicPr>
          <p:cNvPr id="97" name="Image 72" descr=" "/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10096271" y="6360266"/>
            <a:ext cx="54097" cy="65011"/>
          </a:xfrm>
          <a:prstGeom prst="rect">
            <a:avLst/>
          </a:prstGeom>
        </p:spPr>
      </p:pic>
      <p:pic>
        <p:nvPicPr>
          <p:cNvPr id="98" name="Image 73" descr=" "/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10170082" y="6359906"/>
            <a:ext cx="64590" cy="65904"/>
          </a:xfrm>
          <a:prstGeom prst="rect">
            <a:avLst/>
          </a:prstGeom>
        </p:spPr>
      </p:pic>
      <p:pic>
        <p:nvPicPr>
          <p:cNvPr id="99" name="Image 74" descr=" "/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10255192" y="6359742"/>
            <a:ext cx="51814" cy="66341"/>
          </a:xfrm>
          <a:prstGeom prst="rect">
            <a:avLst/>
          </a:prstGeom>
        </p:spPr>
      </p:pic>
      <p:pic>
        <p:nvPicPr>
          <p:cNvPr id="100" name="Image 75" descr=" "/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10370607" y="6360272"/>
            <a:ext cx="45302" cy="65011"/>
          </a:xfrm>
          <a:prstGeom prst="rect">
            <a:avLst/>
          </a:prstGeom>
        </p:spPr>
      </p:pic>
      <p:pic>
        <p:nvPicPr>
          <p:cNvPr id="101" name="Image 76" descr=" "/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9654181" y="6490114"/>
            <a:ext cx="60085" cy="65011"/>
          </a:xfrm>
          <a:prstGeom prst="rect">
            <a:avLst/>
          </a:prstGeom>
        </p:spPr>
      </p:pic>
      <p:pic>
        <p:nvPicPr>
          <p:cNvPr id="102" name="Image 77" descr=" "/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9737465" y="6490123"/>
            <a:ext cx="45309" cy="65011"/>
          </a:xfrm>
          <a:prstGeom prst="rect">
            <a:avLst/>
          </a:prstGeom>
        </p:spPr>
      </p:pic>
      <p:pic>
        <p:nvPicPr>
          <p:cNvPr id="103" name="Image 78" descr=" "/>
          <p:cNvPicPr>
            <a:picLocks noChangeAspect="1"/>
          </p:cNvPicPr>
          <p:nvPr/>
        </p:nvPicPr>
        <p:blipFill>
          <a:blip r:embed="rId143">
            <a:extLs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9808841" y="6490120"/>
            <a:ext cx="54881" cy="65017"/>
          </a:xfrm>
          <a:prstGeom prst="rect">
            <a:avLst/>
          </a:prstGeom>
        </p:spPr>
      </p:pic>
      <p:pic>
        <p:nvPicPr>
          <p:cNvPr id="104" name="Image 79" descr=" "/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9882797" y="6489754"/>
            <a:ext cx="64590" cy="65904"/>
          </a:xfrm>
          <a:prstGeom prst="rect">
            <a:avLst/>
          </a:prstGeom>
        </p:spPr>
      </p:pic>
      <p:pic>
        <p:nvPicPr>
          <p:cNvPr id="105" name="Image 80" descr=" "/>
          <p:cNvPicPr>
            <a:picLocks noChangeAspect="1"/>
          </p:cNvPicPr>
          <p:nvPr/>
        </p:nvPicPr>
        <p:blipFill>
          <a:blip r:embed="rId147">
            <a:extLs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9972692" y="6490120"/>
            <a:ext cx="48802" cy="65011"/>
          </a:xfrm>
          <a:prstGeom prst="rect">
            <a:avLst/>
          </a:prstGeom>
        </p:spPr>
      </p:pic>
      <p:pic>
        <p:nvPicPr>
          <p:cNvPr id="106" name="Image 81" descr=" "/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10042844" y="6489754"/>
            <a:ext cx="64590" cy="65904"/>
          </a:xfrm>
          <a:prstGeom prst="rect">
            <a:avLst/>
          </a:prstGeom>
        </p:spPr>
      </p:pic>
      <p:pic>
        <p:nvPicPr>
          <p:cNvPr id="107" name="Image 82" descr=" "/>
          <p:cNvPicPr>
            <a:picLocks noChangeAspect="1"/>
          </p:cNvPicPr>
          <p:nvPr/>
        </p:nvPicPr>
        <p:blipFill>
          <a:blip r:embed="rId151">
            <a:extLs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10132838" y="6490120"/>
            <a:ext cx="54881" cy="65017"/>
          </a:xfrm>
          <a:prstGeom prst="rect">
            <a:avLst/>
          </a:prstGeom>
        </p:spPr>
      </p:pic>
      <p:pic>
        <p:nvPicPr>
          <p:cNvPr id="108" name="Image 83" descr=" "/>
          <p:cNvPicPr>
            <a:picLocks noChangeAspect="1"/>
          </p:cNvPicPr>
          <p:nvPr/>
        </p:nvPicPr>
        <p:blipFill>
          <a:blip r:embed="rId153">
            <a:extLs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10205614" y="6490114"/>
            <a:ext cx="54097" cy="65011"/>
          </a:xfrm>
          <a:prstGeom prst="rect">
            <a:avLst/>
          </a:prstGeom>
        </p:spPr>
      </p:pic>
      <p:pic>
        <p:nvPicPr>
          <p:cNvPr id="109" name="Image 84" descr=" "/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10279425" y="6489754"/>
            <a:ext cx="64590" cy="65904"/>
          </a:xfrm>
          <a:prstGeom prst="rect">
            <a:avLst/>
          </a:prstGeom>
        </p:spPr>
      </p:pic>
      <p:pic>
        <p:nvPicPr>
          <p:cNvPr id="110" name="Image 85" descr=" "/>
          <p:cNvPicPr>
            <a:picLocks noChangeAspect="1"/>
          </p:cNvPicPr>
          <p:nvPr/>
        </p:nvPicPr>
        <p:blipFill>
          <a:blip r:embed="rId157">
            <a:extLst>
              <a:ext uri="{96DAC541-7B7A-43D3-8B79-37D633B846F1}">
                <asvg:svgBlip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10364536" y="6489593"/>
            <a:ext cx="51814" cy="66341"/>
          </a:xfrm>
          <a:prstGeom prst="rect">
            <a:avLst/>
          </a:prstGeom>
        </p:spPr>
      </p:pic>
      <p:pic>
        <p:nvPicPr>
          <p:cNvPr id="33" name="Image 7" descr=" ">
            <a:extLst>
              <a:ext uri="{FF2B5EF4-FFF2-40B4-BE49-F238E27FC236}">
                <a16:creationId xmlns:a16="http://schemas.microsoft.com/office/drawing/2014/main" id="{70B09A23-E079-3576-26D8-FD3B867A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013" y="3767381"/>
            <a:ext cx="10477445" cy="12698"/>
          </a:xfrm>
          <a:prstGeom prst="rect">
            <a:avLst/>
          </a:prstGeom>
        </p:spPr>
      </p:pic>
      <p:pic>
        <p:nvPicPr>
          <p:cNvPr id="111" name="Image 8" descr=" ">
            <a:extLst>
              <a:ext uri="{FF2B5EF4-FFF2-40B4-BE49-F238E27FC236}">
                <a16:creationId xmlns:a16="http://schemas.microsoft.com/office/drawing/2014/main" id="{96F6D4B2-92BA-F58F-9407-59031F54E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8" y="3995559"/>
            <a:ext cx="514348" cy="520632"/>
          </a:xfrm>
          <a:prstGeom prst="rect">
            <a:avLst/>
          </a:prstGeom>
        </p:spPr>
      </p:pic>
      <p:sp>
        <p:nvSpPr>
          <p:cNvPr id="116" name="Text 20">
            <a:extLst>
              <a:ext uri="{FF2B5EF4-FFF2-40B4-BE49-F238E27FC236}">
                <a16:creationId xmlns:a16="http://schemas.microsoft.com/office/drawing/2014/main" id="{29CEEAAF-1161-D7DF-F66F-09B0B4917106}"/>
              </a:ext>
            </a:extLst>
          </p:cNvPr>
          <p:cNvSpPr/>
          <p:nvPr/>
        </p:nvSpPr>
        <p:spPr>
          <a:xfrm>
            <a:off x="9546942" y="4683682"/>
            <a:ext cx="1803391" cy="673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457109" rtl="0" eaLnBrk="1" fontAlgn="auto" latinLnBrk="0" hangingPunct="1">
              <a:lnSpc>
                <a:spcPts val="5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Image 7" descr=" ">
            <a:extLst>
              <a:ext uri="{FF2B5EF4-FFF2-40B4-BE49-F238E27FC236}">
                <a16:creationId xmlns:a16="http://schemas.microsoft.com/office/drawing/2014/main" id="{F984419F-9371-F79C-742D-F6AA541A6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4748703"/>
            <a:ext cx="10477445" cy="12698"/>
          </a:xfrm>
          <a:prstGeom prst="rect">
            <a:avLst/>
          </a:prstGeom>
        </p:spPr>
      </p:pic>
      <p:pic>
        <p:nvPicPr>
          <p:cNvPr id="5" name="Image 8" descr=" ">
            <a:extLst>
              <a:ext uri="{FF2B5EF4-FFF2-40B4-BE49-F238E27FC236}">
                <a16:creationId xmlns:a16="http://schemas.microsoft.com/office/drawing/2014/main" id="{3A6AECA3-08B0-4DF5-E538-55EC67A0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32" y="4974476"/>
            <a:ext cx="514348" cy="52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>
            <a:extLst>
              <a:ext uri="{FF2B5EF4-FFF2-40B4-BE49-F238E27FC236}">
                <a16:creationId xmlns:a16="http://schemas.microsoft.com/office/drawing/2014/main" id="{CE89E2AE-DBC1-9500-EF21-1E683FE78B2E}"/>
              </a:ext>
            </a:extLst>
          </p:cNvPr>
          <p:cNvSpPr txBox="1">
            <a:spLocks/>
          </p:cNvSpPr>
          <p:nvPr/>
        </p:nvSpPr>
        <p:spPr>
          <a:xfrm>
            <a:off x="909150" y="119875"/>
            <a:ext cx="11282410" cy="674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b="1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Infraestrutura Portuária e Aquaviária </a:t>
            </a:r>
          </a:p>
        </p:txBody>
      </p:sp>
      <p:sp>
        <p:nvSpPr>
          <p:cNvPr id="70" name="CaixaDeTexto 3">
            <a:extLst>
              <a:ext uri="{FF2B5EF4-FFF2-40B4-BE49-F238E27FC236}">
                <a16:creationId xmlns:a16="http://schemas.microsoft.com/office/drawing/2014/main" id="{47D665AE-25DE-46A6-792D-1D0844F27CF1}"/>
              </a:ext>
            </a:extLst>
          </p:cNvPr>
          <p:cNvSpPr txBox="1"/>
          <p:nvPr/>
        </p:nvSpPr>
        <p:spPr>
          <a:xfrm>
            <a:off x="1388493" y="2755756"/>
            <a:ext cx="2229425" cy="24008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1" name="CaixaDeTexto 3">
            <a:extLst>
              <a:ext uri="{FF2B5EF4-FFF2-40B4-BE49-F238E27FC236}">
                <a16:creationId xmlns:a16="http://schemas.microsoft.com/office/drawing/2014/main" id="{A342C0A8-0027-F88D-8F98-99EA3AFEC041}"/>
              </a:ext>
            </a:extLst>
          </p:cNvPr>
          <p:cNvSpPr txBox="1"/>
          <p:nvPr/>
        </p:nvSpPr>
        <p:spPr>
          <a:xfrm>
            <a:off x="1373985" y="2260449"/>
            <a:ext cx="2240755" cy="64808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CONCESSÕES</a:t>
            </a:r>
          </a:p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AQUAVIÁRIAS</a:t>
            </a:r>
          </a:p>
        </p:txBody>
      </p:sp>
      <p:sp>
        <p:nvSpPr>
          <p:cNvPr id="72" name="CaixaDeTexto 3">
            <a:extLst>
              <a:ext uri="{FF2B5EF4-FFF2-40B4-BE49-F238E27FC236}">
                <a16:creationId xmlns:a16="http://schemas.microsoft.com/office/drawing/2014/main" id="{8004125F-1304-1675-A407-4B012E6F40F0}"/>
              </a:ext>
            </a:extLst>
          </p:cNvPr>
          <p:cNvSpPr txBox="1"/>
          <p:nvPr/>
        </p:nvSpPr>
        <p:spPr>
          <a:xfrm>
            <a:off x="3988241" y="2700494"/>
            <a:ext cx="2135159" cy="24008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3" name="CaixaDeTexto 3">
            <a:extLst>
              <a:ext uri="{FF2B5EF4-FFF2-40B4-BE49-F238E27FC236}">
                <a16:creationId xmlns:a16="http://schemas.microsoft.com/office/drawing/2014/main" id="{8644A40A-FD76-409D-F2B0-480F3A653E66}"/>
              </a:ext>
            </a:extLst>
          </p:cNvPr>
          <p:cNvSpPr txBox="1"/>
          <p:nvPr/>
        </p:nvSpPr>
        <p:spPr>
          <a:xfrm>
            <a:off x="3983525" y="2260448"/>
            <a:ext cx="2144591" cy="64808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ARRENDAMENTOS </a:t>
            </a:r>
          </a:p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PORTUÁRIOS</a:t>
            </a:r>
          </a:p>
        </p:txBody>
      </p:sp>
      <p:sp>
        <p:nvSpPr>
          <p:cNvPr id="74" name="CaixaDeTexto 3">
            <a:extLst>
              <a:ext uri="{FF2B5EF4-FFF2-40B4-BE49-F238E27FC236}">
                <a16:creationId xmlns:a16="http://schemas.microsoft.com/office/drawing/2014/main" id="{2CAF3FB4-57B0-7D1E-004F-098F0F7BB027}"/>
              </a:ext>
            </a:extLst>
          </p:cNvPr>
          <p:cNvSpPr txBox="1"/>
          <p:nvPr/>
        </p:nvSpPr>
        <p:spPr>
          <a:xfrm>
            <a:off x="6663476" y="2691670"/>
            <a:ext cx="2206866" cy="24008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15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5" name="CaixaDeTexto 3">
            <a:extLst>
              <a:ext uri="{FF2B5EF4-FFF2-40B4-BE49-F238E27FC236}">
                <a16:creationId xmlns:a16="http://schemas.microsoft.com/office/drawing/2014/main" id="{2372DFEB-C376-668A-0C7F-18FA10B71B78}"/>
              </a:ext>
            </a:extLst>
          </p:cNvPr>
          <p:cNvSpPr txBox="1"/>
          <p:nvPr/>
        </p:nvSpPr>
        <p:spPr>
          <a:xfrm>
            <a:off x="6666915" y="2269869"/>
            <a:ext cx="2219836" cy="648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MELHORIAS EM PORTOS ORGANIZADOS (MPO)</a:t>
            </a:r>
          </a:p>
        </p:txBody>
      </p:sp>
      <p:sp>
        <p:nvSpPr>
          <p:cNvPr id="76" name="CaixaDeTexto 3">
            <a:extLst>
              <a:ext uri="{FF2B5EF4-FFF2-40B4-BE49-F238E27FC236}">
                <a16:creationId xmlns:a16="http://schemas.microsoft.com/office/drawing/2014/main" id="{5C1AFAD8-CD8F-9FC2-632B-5033CED77957}"/>
              </a:ext>
            </a:extLst>
          </p:cNvPr>
          <p:cNvSpPr txBox="1"/>
          <p:nvPr/>
        </p:nvSpPr>
        <p:spPr>
          <a:xfrm>
            <a:off x="9304995" y="2743551"/>
            <a:ext cx="2141819" cy="2400867"/>
          </a:xfrm>
          <a:prstGeom prst="rect">
            <a:avLst/>
          </a:prstGeom>
          <a:noFill/>
          <a:ln>
            <a:solidFill>
              <a:srgbClr val="4472C4">
                <a:lumMod val="60000"/>
                <a:lumOff val="40000"/>
              </a:srgb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15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7" name="CaixaDeTexto 3">
            <a:extLst>
              <a:ext uri="{FF2B5EF4-FFF2-40B4-BE49-F238E27FC236}">
                <a16:creationId xmlns:a16="http://schemas.microsoft.com/office/drawing/2014/main" id="{C17E8081-6078-361E-77E5-02115C409220}"/>
              </a:ext>
            </a:extLst>
          </p:cNvPr>
          <p:cNvSpPr txBox="1"/>
          <p:nvPr/>
        </p:nvSpPr>
        <p:spPr>
          <a:xfrm>
            <a:off x="9300278" y="2303506"/>
            <a:ext cx="2141819" cy="64808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TUP</a:t>
            </a:r>
          </a:p>
          <a:p>
            <a:pPr defTabSz="914400"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TERMINAL DE USO PRIVADO</a:t>
            </a:r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110456AF-08D8-1BD1-A5A3-F7E2C8042517}"/>
              </a:ext>
            </a:extLst>
          </p:cNvPr>
          <p:cNvGrpSpPr/>
          <p:nvPr/>
        </p:nvGrpSpPr>
        <p:grpSpPr>
          <a:xfrm>
            <a:off x="1237165" y="558900"/>
            <a:ext cx="10310941" cy="1713018"/>
            <a:chOff x="1728522" y="2537873"/>
            <a:chExt cx="17203129" cy="34260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F7E229-3A94-40A3-9B88-271E7B48261E}"/>
                </a:ext>
              </a:extLst>
            </p:cNvPr>
            <p:cNvGrpSpPr/>
            <p:nvPr/>
          </p:nvGrpSpPr>
          <p:grpSpPr>
            <a:xfrm>
              <a:off x="6152621" y="2537873"/>
              <a:ext cx="4007926" cy="3426036"/>
              <a:chOff x="1344125" y="1848265"/>
              <a:chExt cx="2210987" cy="188998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46CB43D-F799-4CA2-9D6B-A6596883C01C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5" name="Picture 4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7565D78A-7E71-4E27-8C6E-198B7FD5F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D50B96-4543-4832-828F-60FD75459B22}"/>
                </a:ext>
              </a:extLst>
            </p:cNvPr>
            <p:cNvGrpSpPr/>
            <p:nvPr/>
          </p:nvGrpSpPr>
          <p:grpSpPr>
            <a:xfrm>
              <a:off x="10538173" y="2537873"/>
              <a:ext cx="4007926" cy="3426036"/>
              <a:chOff x="1344125" y="1848265"/>
              <a:chExt cx="2210987" cy="188998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6EC94B-F4E6-4B7E-A03A-54EDE1E586EA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8" name="Picture 7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3A12684A-BF7E-4004-9C6C-04CE016F5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706B37-4402-4B9B-988C-CECD18758421}"/>
                </a:ext>
              </a:extLst>
            </p:cNvPr>
            <p:cNvGrpSpPr/>
            <p:nvPr/>
          </p:nvGrpSpPr>
          <p:grpSpPr>
            <a:xfrm>
              <a:off x="14923725" y="2537873"/>
              <a:ext cx="4007926" cy="3426036"/>
              <a:chOff x="1344125" y="1848265"/>
              <a:chExt cx="2210987" cy="188998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17B0E5-F76F-40D6-9B00-35EBC833F0BB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1" name="Picture 10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D01E2E6C-1D0B-41EF-B795-8B6DB6752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7800B45-3BFD-479B-94FB-8230D4C9A91D}"/>
                </a:ext>
              </a:extLst>
            </p:cNvPr>
            <p:cNvGrpSpPr/>
            <p:nvPr/>
          </p:nvGrpSpPr>
          <p:grpSpPr>
            <a:xfrm>
              <a:off x="1767069" y="2537873"/>
              <a:ext cx="4007926" cy="3426036"/>
              <a:chOff x="1344125" y="1848265"/>
              <a:chExt cx="2210987" cy="188998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4A25C-EA1C-4344-B31D-0AC84EC502FE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7" name="Picture 16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A017E6-09B9-45DE-B5F7-19A9B263E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" name="TextBox 3">
              <a:extLst>
                <a:ext uri="{FF2B5EF4-FFF2-40B4-BE49-F238E27FC236}">
                  <a16:creationId xmlns:a16="http://schemas.microsoft.com/office/drawing/2014/main" id="{2C63C7E0-E4C6-D893-4214-245D4955E537}"/>
                </a:ext>
              </a:extLst>
            </p:cNvPr>
            <p:cNvSpPr txBox="1"/>
            <p:nvPr/>
          </p:nvSpPr>
          <p:spPr>
            <a:xfrm>
              <a:off x="1728522" y="3040253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A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3" name="TextBox 3">
              <a:extLst>
                <a:ext uri="{FF2B5EF4-FFF2-40B4-BE49-F238E27FC236}">
                  <a16:creationId xmlns:a16="http://schemas.microsoft.com/office/drawing/2014/main" id="{9C74D517-F1CC-FB81-DA50-B2974F7425D6}"/>
                </a:ext>
              </a:extLst>
            </p:cNvPr>
            <p:cNvSpPr txBox="1"/>
            <p:nvPr/>
          </p:nvSpPr>
          <p:spPr>
            <a:xfrm>
              <a:off x="6310462" y="3188115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B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4" name="TextBox 3">
              <a:extLst>
                <a:ext uri="{FF2B5EF4-FFF2-40B4-BE49-F238E27FC236}">
                  <a16:creationId xmlns:a16="http://schemas.microsoft.com/office/drawing/2014/main" id="{7ED21CC1-C549-9E42-92A1-99B8D4AA6B2C}"/>
                </a:ext>
              </a:extLst>
            </p:cNvPr>
            <p:cNvSpPr txBox="1"/>
            <p:nvPr/>
          </p:nvSpPr>
          <p:spPr>
            <a:xfrm>
              <a:off x="10511748" y="3264925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C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5" name="TextBox 3">
              <a:extLst>
                <a:ext uri="{FF2B5EF4-FFF2-40B4-BE49-F238E27FC236}">
                  <a16:creationId xmlns:a16="http://schemas.microsoft.com/office/drawing/2014/main" id="{C2E05EAE-AB7F-9F26-E8F1-486F5175C873}"/>
                </a:ext>
              </a:extLst>
            </p:cNvPr>
            <p:cNvSpPr txBox="1"/>
            <p:nvPr/>
          </p:nvSpPr>
          <p:spPr>
            <a:xfrm>
              <a:off x="14889479" y="3201753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D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99" name="CaixaDeTexto 3">
            <a:extLst>
              <a:ext uri="{FF2B5EF4-FFF2-40B4-BE49-F238E27FC236}">
                <a16:creationId xmlns:a16="http://schemas.microsoft.com/office/drawing/2014/main" id="{6DE82EF6-C9B3-3C1E-E556-C19B7A41AA1E}"/>
              </a:ext>
            </a:extLst>
          </p:cNvPr>
          <p:cNvSpPr txBox="1"/>
          <p:nvPr/>
        </p:nvSpPr>
        <p:spPr>
          <a:xfrm>
            <a:off x="1388493" y="5328508"/>
            <a:ext cx="10063045" cy="42632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45713" tIns="45713" rIns="45713" bIns="45713" rtlCol="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Os desembolsos não podem comprometer mais que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30% (trinta por cento) </a:t>
            </a: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da soma da receita anual do FMM e o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saldo do início do respectivo exercício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Serão financiados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apenas os componentes de conteúdo nacional</a:t>
            </a: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conforme metodologia definida pelo Conselho Monetário Nacional para o Fundo da Marinha Mercante, </a:t>
            </a:r>
            <a:r>
              <a:rPr lang="pt-BR" sz="12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 os bens importados sem similar 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pic>
        <p:nvPicPr>
          <p:cNvPr id="100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E4A136D-C28A-5BE1-ABC6-CB633E28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728" y="5634096"/>
            <a:ext cx="1029237" cy="4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146218C-C13C-AFC1-B609-223933A3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7472" y="5554993"/>
            <a:ext cx="794064" cy="4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D544CE7-4724-7BBC-DAFE-28BEBAD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3566" y="5147562"/>
            <a:ext cx="10498707" cy="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40063C1-E6B9-21D0-82B3-41C1B69D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19" y="6198118"/>
            <a:ext cx="10498707" cy="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AABEDA2-9D07-BF28-F2FC-56426B16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13" y="3761710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8A5D7C3-7936-C63F-A559-335AE47B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5286" y="3690791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D7E92A-1142-3639-41DD-42F120F4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9844" y="3738570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1D1777A-5B2F-06BB-ED69-8618B988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01837" y="3685395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1BE7888-4678-1B93-E75E-AB43C59B5723}"/>
              </a:ext>
            </a:extLst>
          </p:cNvPr>
          <p:cNvSpPr txBox="1"/>
          <p:nvPr/>
        </p:nvSpPr>
        <p:spPr>
          <a:xfrm>
            <a:off x="6731652" y="3234870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</a:t>
            </a:r>
            <a:r>
              <a:rPr lang="pt-BR" sz="1200" dirty="0" err="1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</a:t>
            </a: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E1C674-1BEF-979A-3B98-83E43EF4C16C}"/>
              </a:ext>
            </a:extLst>
          </p:cNvPr>
          <p:cNvSpPr txBox="1"/>
          <p:nvPr/>
        </p:nvSpPr>
        <p:spPr>
          <a:xfrm>
            <a:off x="9304995" y="3274833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026224-A80A-915A-7C1B-0D07A9B72F28}"/>
              </a:ext>
            </a:extLst>
          </p:cNvPr>
          <p:cNvSpPr txBox="1"/>
          <p:nvPr/>
        </p:nvSpPr>
        <p:spPr>
          <a:xfrm>
            <a:off x="1318981" y="3250545"/>
            <a:ext cx="2209417" cy="135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(sem critérios restritivos)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6357B6-F289-2AC0-192C-11C6A1E146D5}"/>
              </a:ext>
            </a:extLst>
          </p:cNvPr>
          <p:cNvSpPr txBox="1"/>
          <p:nvPr/>
        </p:nvSpPr>
        <p:spPr>
          <a:xfrm>
            <a:off x="3988879" y="3185657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I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AB0109-30FF-2DCC-CE2D-E73091504A22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20" name="Image 4" descr=" ">
              <a:extLst>
                <a:ext uri="{FF2B5EF4-FFF2-40B4-BE49-F238E27FC236}">
                  <a16:creationId xmlns:a16="http://schemas.microsoft.com/office/drawing/2014/main" id="{60E4C2E5-8BDF-D8A6-05A1-FB4FFA04C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21" name="Image 5" descr=" ">
              <a:extLst>
                <a:ext uri="{FF2B5EF4-FFF2-40B4-BE49-F238E27FC236}">
                  <a16:creationId xmlns:a16="http://schemas.microsoft.com/office/drawing/2014/main" id="{0A0DE74B-9330-4704-78E8-6AB73ED53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22" name="Image 6" descr=" ">
              <a:extLst>
                <a:ext uri="{FF2B5EF4-FFF2-40B4-BE49-F238E27FC236}">
                  <a16:creationId xmlns:a16="http://schemas.microsoft.com/office/drawing/2014/main" id="{EBE0F9C3-8B01-4160-8ADC-651F94ED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23" name="Image 7" descr=" ">
              <a:extLst>
                <a:ext uri="{FF2B5EF4-FFF2-40B4-BE49-F238E27FC236}">
                  <a16:creationId xmlns:a16="http://schemas.microsoft.com/office/drawing/2014/main" id="{B2FCCB44-A7C0-373E-6E6A-32D54B6C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24" name="Image 8" descr=" ">
              <a:extLst>
                <a:ext uri="{FF2B5EF4-FFF2-40B4-BE49-F238E27FC236}">
                  <a16:creationId xmlns:a16="http://schemas.microsoft.com/office/drawing/2014/main" id="{CCCE3004-147F-D692-A665-AC48F1A5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25" name="Image 9" descr=" ">
              <a:extLst>
                <a:ext uri="{FF2B5EF4-FFF2-40B4-BE49-F238E27FC236}">
                  <a16:creationId xmlns:a16="http://schemas.microsoft.com/office/drawing/2014/main" id="{AD2050C6-9B65-3B19-C8DC-36CD19D2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6" name="Image 10" descr=" ">
              <a:extLst>
                <a:ext uri="{FF2B5EF4-FFF2-40B4-BE49-F238E27FC236}">
                  <a16:creationId xmlns:a16="http://schemas.microsoft.com/office/drawing/2014/main" id="{6136968A-3C46-F8AF-6AF3-5055368F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7" name="Image 11" descr=" ">
              <a:extLst>
                <a:ext uri="{FF2B5EF4-FFF2-40B4-BE49-F238E27FC236}">
                  <a16:creationId xmlns:a16="http://schemas.microsoft.com/office/drawing/2014/main" id="{C9A5CD31-F5D1-0DA8-74A3-DD3CC198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8" name="Image 12" descr=" ">
              <a:extLst>
                <a:ext uri="{FF2B5EF4-FFF2-40B4-BE49-F238E27FC236}">
                  <a16:creationId xmlns:a16="http://schemas.microsoft.com/office/drawing/2014/main" id="{C246CF91-4F9A-EB33-7833-CFDFC68CA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9" name="Image 13" descr=" ">
              <a:extLst>
                <a:ext uri="{FF2B5EF4-FFF2-40B4-BE49-F238E27FC236}">
                  <a16:creationId xmlns:a16="http://schemas.microsoft.com/office/drawing/2014/main" id="{A4D4ED71-6A42-FCE4-C90A-53168E0C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30" name="Image 14" descr=" ">
              <a:extLst>
                <a:ext uri="{FF2B5EF4-FFF2-40B4-BE49-F238E27FC236}">
                  <a16:creationId xmlns:a16="http://schemas.microsoft.com/office/drawing/2014/main" id="{380B5612-CB43-7CD4-0E56-9FFA543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31" name="Image 15" descr=" ">
              <a:extLst>
                <a:ext uri="{FF2B5EF4-FFF2-40B4-BE49-F238E27FC236}">
                  <a16:creationId xmlns:a16="http://schemas.microsoft.com/office/drawing/2014/main" id="{FA664426-5A50-6B7A-D963-C453C5EC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2" name="Image 16" descr=" ">
              <a:extLst>
                <a:ext uri="{FF2B5EF4-FFF2-40B4-BE49-F238E27FC236}">
                  <a16:creationId xmlns:a16="http://schemas.microsoft.com/office/drawing/2014/main" id="{FEC8B28A-9B83-8831-53D4-8F778270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3" name="Image 17" descr=" ">
              <a:extLst>
                <a:ext uri="{FF2B5EF4-FFF2-40B4-BE49-F238E27FC236}">
                  <a16:creationId xmlns:a16="http://schemas.microsoft.com/office/drawing/2014/main" id="{E04EDC2D-409E-5021-4A5A-1068C4732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4" name="Image 18" descr=" ">
              <a:extLst>
                <a:ext uri="{FF2B5EF4-FFF2-40B4-BE49-F238E27FC236}">
                  <a16:creationId xmlns:a16="http://schemas.microsoft.com/office/drawing/2014/main" id="{ED9C51F6-4CFB-49E2-9A5F-CFB07A9E1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5" name="Image 19" descr=" ">
              <a:extLst>
                <a:ext uri="{FF2B5EF4-FFF2-40B4-BE49-F238E27FC236}">
                  <a16:creationId xmlns:a16="http://schemas.microsoft.com/office/drawing/2014/main" id="{7305D8E6-B216-107D-7841-F947CD68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6" name="Image 20" descr=" ">
              <a:extLst>
                <a:ext uri="{FF2B5EF4-FFF2-40B4-BE49-F238E27FC236}">
                  <a16:creationId xmlns:a16="http://schemas.microsoft.com/office/drawing/2014/main" id="{C4854134-2167-D121-7F35-0D1D09893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21" descr=" ">
              <a:extLst>
                <a:ext uri="{FF2B5EF4-FFF2-40B4-BE49-F238E27FC236}">
                  <a16:creationId xmlns:a16="http://schemas.microsoft.com/office/drawing/2014/main" id="{4C5E496B-F6F9-7744-E375-58F26ADA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8" name="Image 22" descr=" ">
              <a:extLst>
                <a:ext uri="{FF2B5EF4-FFF2-40B4-BE49-F238E27FC236}">
                  <a16:creationId xmlns:a16="http://schemas.microsoft.com/office/drawing/2014/main" id="{2AF29E2C-8D26-1359-1EB5-1A141F33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9" name="Image 23" descr=" ">
              <a:extLst>
                <a:ext uri="{FF2B5EF4-FFF2-40B4-BE49-F238E27FC236}">
                  <a16:creationId xmlns:a16="http://schemas.microsoft.com/office/drawing/2014/main" id="{929F3524-32BD-84AE-D48E-0B43BD0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0" name="Image 24" descr=" ">
              <a:extLst>
                <a:ext uri="{FF2B5EF4-FFF2-40B4-BE49-F238E27FC236}">
                  <a16:creationId xmlns:a16="http://schemas.microsoft.com/office/drawing/2014/main" id="{2AFDD604-9F58-42F2-8EEB-490E44E1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1" name="Image 25" descr=" ">
              <a:extLst>
                <a:ext uri="{FF2B5EF4-FFF2-40B4-BE49-F238E27FC236}">
                  <a16:creationId xmlns:a16="http://schemas.microsoft.com/office/drawing/2014/main" id="{76252A84-00BE-3259-4682-21EB132F3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2" name="Image 26" descr=" ">
              <a:extLst>
                <a:ext uri="{FF2B5EF4-FFF2-40B4-BE49-F238E27FC236}">
                  <a16:creationId xmlns:a16="http://schemas.microsoft.com/office/drawing/2014/main" id="{5BF61EC6-FDBF-CD6D-CEF5-DD76FA3E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3" name="Image 27" descr=" ">
              <a:extLst>
                <a:ext uri="{FF2B5EF4-FFF2-40B4-BE49-F238E27FC236}">
                  <a16:creationId xmlns:a16="http://schemas.microsoft.com/office/drawing/2014/main" id="{C68F802C-3678-5E5A-9585-5C9D4A0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4" name="Image 28" descr=" ">
              <a:extLst>
                <a:ext uri="{FF2B5EF4-FFF2-40B4-BE49-F238E27FC236}">
                  <a16:creationId xmlns:a16="http://schemas.microsoft.com/office/drawing/2014/main" id="{CBD05CD8-44E7-8983-402E-7B98EF73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5" name="Image 29" descr=" ">
              <a:extLst>
                <a:ext uri="{FF2B5EF4-FFF2-40B4-BE49-F238E27FC236}">
                  <a16:creationId xmlns:a16="http://schemas.microsoft.com/office/drawing/2014/main" id="{D92B5B9E-BC49-211C-290E-D5196298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6" name="Image 30" descr=" ">
              <a:extLst>
                <a:ext uri="{FF2B5EF4-FFF2-40B4-BE49-F238E27FC236}">
                  <a16:creationId xmlns:a16="http://schemas.microsoft.com/office/drawing/2014/main" id="{3337473E-2A79-2415-0D26-44FD0AC1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7" name="Image 31" descr=" ">
              <a:extLst>
                <a:ext uri="{FF2B5EF4-FFF2-40B4-BE49-F238E27FC236}">
                  <a16:creationId xmlns:a16="http://schemas.microsoft.com/office/drawing/2014/main" id="{C799D1AF-3D0D-FECC-5555-C4CDFAC1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8" name="Image 32" descr=" ">
              <a:extLst>
                <a:ext uri="{FF2B5EF4-FFF2-40B4-BE49-F238E27FC236}">
                  <a16:creationId xmlns:a16="http://schemas.microsoft.com/office/drawing/2014/main" id="{31D9B8B5-F867-B499-FEDE-7885A8B2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9" name="Image 33" descr=" ">
              <a:extLst>
                <a:ext uri="{FF2B5EF4-FFF2-40B4-BE49-F238E27FC236}">
                  <a16:creationId xmlns:a16="http://schemas.microsoft.com/office/drawing/2014/main" id="{A376589A-C2EA-3658-A905-9D320E361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0" name="Image 34" descr=" ">
              <a:extLst>
                <a:ext uri="{FF2B5EF4-FFF2-40B4-BE49-F238E27FC236}">
                  <a16:creationId xmlns:a16="http://schemas.microsoft.com/office/drawing/2014/main" id="{6727FE9E-B9C7-AB02-96F2-C1C5E07F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1" name="Image 35" descr=" ">
              <a:extLst>
                <a:ext uri="{FF2B5EF4-FFF2-40B4-BE49-F238E27FC236}">
                  <a16:creationId xmlns:a16="http://schemas.microsoft.com/office/drawing/2014/main" id="{CDFAD256-4AC3-F56B-5DCE-14D739AEA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2" name="Image 36" descr=" ">
              <a:extLst>
                <a:ext uri="{FF2B5EF4-FFF2-40B4-BE49-F238E27FC236}">
                  <a16:creationId xmlns:a16="http://schemas.microsoft.com/office/drawing/2014/main" id="{AAEC8CA9-B367-F75B-D600-B1915A41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3" name="Image 37" descr=" ">
              <a:extLst>
                <a:ext uri="{FF2B5EF4-FFF2-40B4-BE49-F238E27FC236}">
                  <a16:creationId xmlns:a16="http://schemas.microsoft.com/office/drawing/2014/main" id="{EE613586-66D9-D772-38C5-97AF8A08C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4" name="Image 38" descr=" ">
              <a:extLst>
                <a:ext uri="{FF2B5EF4-FFF2-40B4-BE49-F238E27FC236}">
                  <a16:creationId xmlns:a16="http://schemas.microsoft.com/office/drawing/2014/main" id="{B4A9009B-94A6-4544-01AB-D7E9EDE8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5" name="Image 39" descr=" ">
              <a:extLst>
                <a:ext uri="{FF2B5EF4-FFF2-40B4-BE49-F238E27FC236}">
                  <a16:creationId xmlns:a16="http://schemas.microsoft.com/office/drawing/2014/main" id="{786B4A33-4D01-BC31-B7A7-0BC8A9B76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6" name="Image 40" descr=" ">
              <a:extLst>
                <a:ext uri="{FF2B5EF4-FFF2-40B4-BE49-F238E27FC236}">
                  <a16:creationId xmlns:a16="http://schemas.microsoft.com/office/drawing/2014/main" id="{14B7200B-2A64-40FF-DAD9-8D166ACD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7" name="Image 41" descr=" ">
              <a:extLst>
                <a:ext uri="{FF2B5EF4-FFF2-40B4-BE49-F238E27FC236}">
                  <a16:creationId xmlns:a16="http://schemas.microsoft.com/office/drawing/2014/main" id="{43DB6AAF-9891-1200-F717-6D795F218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8" name="Image 42" descr=" ">
              <a:extLst>
                <a:ext uri="{FF2B5EF4-FFF2-40B4-BE49-F238E27FC236}">
                  <a16:creationId xmlns:a16="http://schemas.microsoft.com/office/drawing/2014/main" id="{6D3043A0-36B9-5971-A7D8-14155872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59" name="Image 43" descr=" ">
              <a:extLst>
                <a:ext uri="{FF2B5EF4-FFF2-40B4-BE49-F238E27FC236}">
                  <a16:creationId xmlns:a16="http://schemas.microsoft.com/office/drawing/2014/main" id="{E3F7BB69-BB47-3A59-2564-21AB1BC9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0" name="Image 44" descr=" ">
              <a:extLst>
                <a:ext uri="{FF2B5EF4-FFF2-40B4-BE49-F238E27FC236}">
                  <a16:creationId xmlns:a16="http://schemas.microsoft.com/office/drawing/2014/main" id="{E638C355-FC9B-110B-F1E9-F20CFCFE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1" name="Image 45" descr=" ">
              <a:extLst>
                <a:ext uri="{FF2B5EF4-FFF2-40B4-BE49-F238E27FC236}">
                  <a16:creationId xmlns:a16="http://schemas.microsoft.com/office/drawing/2014/main" id="{A21A8EB4-6A95-41DD-9E49-72C18AAC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2" name="Image 46" descr=" ">
              <a:extLst>
                <a:ext uri="{FF2B5EF4-FFF2-40B4-BE49-F238E27FC236}">
                  <a16:creationId xmlns:a16="http://schemas.microsoft.com/office/drawing/2014/main" id="{1C2F333D-D838-E23D-2A11-3EE4E1B15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3" name="Image 47" descr=" ">
              <a:extLst>
                <a:ext uri="{FF2B5EF4-FFF2-40B4-BE49-F238E27FC236}">
                  <a16:creationId xmlns:a16="http://schemas.microsoft.com/office/drawing/2014/main" id="{A7B6489B-7ABE-2BDB-A887-0040E65D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4" name="Image 48" descr=" ">
              <a:extLst>
                <a:ext uri="{FF2B5EF4-FFF2-40B4-BE49-F238E27FC236}">
                  <a16:creationId xmlns:a16="http://schemas.microsoft.com/office/drawing/2014/main" id="{ECB4983F-A6A9-053C-748D-D04B6CCB0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5" name="Image 49" descr=" ">
              <a:extLst>
                <a:ext uri="{FF2B5EF4-FFF2-40B4-BE49-F238E27FC236}">
                  <a16:creationId xmlns:a16="http://schemas.microsoft.com/office/drawing/2014/main" id="{C831B5A9-43E4-81C6-C055-1E1F05B4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6" name="Image 50" descr=" ">
              <a:extLst>
                <a:ext uri="{FF2B5EF4-FFF2-40B4-BE49-F238E27FC236}">
                  <a16:creationId xmlns:a16="http://schemas.microsoft.com/office/drawing/2014/main" id="{7A5E7E93-07A8-4B8F-9993-3E5A31B8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7" name="Image 51" descr=" ">
              <a:extLst>
                <a:ext uri="{FF2B5EF4-FFF2-40B4-BE49-F238E27FC236}">
                  <a16:creationId xmlns:a16="http://schemas.microsoft.com/office/drawing/2014/main" id="{AD7081A1-3A63-0EB4-D538-AD26717AE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68" name="Image 52" descr=" ">
              <a:extLst>
                <a:ext uri="{FF2B5EF4-FFF2-40B4-BE49-F238E27FC236}">
                  <a16:creationId xmlns:a16="http://schemas.microsoft.com/office/drawing/2014/main" id="{6B321786-A3E2-1395-BDDB-24473C1D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69" name="Image 53" descr=" ">
              <a:extLst>
                <a:ext uri="{FF2B5EF4-FFF2-40B4-BE49-F238E27FC236}">
                  <a16:creationId xmlns:a16="http://schemas.microsoft.com/office/drawing/2014/main" id="{EC281E66-AB81-2D49-F5F2-3C004368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8" name="Image 54" descr=" ">
              <a:extLst>
                <a:ext uri="{FF2B5EF4-FFF2-40B4-BE49-F238E27FC236}">
                  <a16:creationId xmlns:a16="http://schemas.microsoft.com/office/drawing/2014/main" id="{2CB44326-6C87-3B0D-CB43-4889B090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9" name="Image 55" descr=" ">
              <a:extLst>
                <a:ext uri="{FF2B5EF4-FFF2-40B4-BE49-F238E27FC236}">
                  <a16:creationId xmlns:a16="http://schemas.microsoft.com/office/drawing/2014/main" id="{EF9D6907-20CA-C222-5DF0-27161B0EA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0" name="Image 56" descr=" ">
              <a:extLst>
                <a:ext uri="{FF2B5EF4-FFF2-40B4-BE49-F238E27FC236}">
                  <a16:creationId xmlns:a16="http://schemas.microsoft.com/office/drawing/2014/main" id="{325DED49-FC41-A2A0-DA4E-536AAAEE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6" name="Image 57" descr=" ">
              <a:extLst>
                <a:ext uri="{FF2B5EF4-FFF2-40B4-BE49-F238E27FC236}">
                  <a16:creationId xmlns:a16="http://schemas.microsoft.com/office/drawing/2014/main" id="{A0BB6996-6435-23DB-DDE5-F27617B4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7" name="Image 58" descr=" ">
              <a:extLst>
                <a:ext uri="{FF2B5EF4-FFF2-40B4-BE49-F238E27FC236}">
                  <a16:creationId xmlns:a16="http://schemas.microsoft.com/office/drawing/2014/main" id="{09A4C826-FE25-26C3-831A-C2C02105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8" name="Image 59" descr=" ">
              <a:extLst>
                <a:ext uri="{FF2B5EF4-FFF2-40B4-BE49-F238E27FC236}">
                  <a16:creationId xmlns:a16="http://schemas.microsoft.com/office/drawing/2014/main" id="{26D2B31C-FCFE-EA22-8175-3AC03172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9" name="Image 60" descr=" ">
              <a:extLst>
                <a:ext uri="{FF2B5EF4-FFF2-40B4-BE49-F238E27FC236}">
                  <a16:creationId xmlns:a16="http://schemas.microsoft.com/office/drawing/2014/main" id="{5ADF3BD7-5893-73B3-8391-86706226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91" name="Image 61" descr=" ">
              <a:extLst>
                <a:ext uri="{FF2B5EF4-FFF2-40B4-BE49-F238E27FC236}">
                  <a16:creationId xmlns:a16="http://schemas.microsoft.com/office/drawing/2014/main" id="{324D9B67-0DFB-6B74-237A-56C51B52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92" name="Image 62" descr=" ">
              <a:extLst>
                <a:ext uri="{FF2B5EF4-FFF2-40B4-BE49-F238E27FC236}">
                  <a16:creationId xmlns:a16="http://schemas.microsoft.com/office/drawing/2014/main" id="{5CC35C14-6E65-ADAE-5FB7-B16F01C4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93" name="Image 63" descr=" ">
              <a:extLst>
                <a:ext uri="{FF2B5EF4-FFF2-40B4-BE49-F238E27FC236}">
                  <a16:creationId xmlns:a16="http://schemas.microsoft.com/office/drawing/2014/main" id="{C78E5ADC-DAFF-7B6C-5954-255F1F22A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4" name="Image 64" descr=" ">
              <a:extLst>
                <a:ext uri="{FF2B5EF4-FFF2-40B4-BE49-F238E27FC236}">
                  <a16:creationId xmlns:a16="http://schemas.microsoft.com/office/drawing/2014/main" id="{96256FC2-0580-19A8-F5D5-B1A5C986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5" name="Image 65" descr=" ">
              <a:extLst>
                <a:ext uri="{FF2B5EF4-FFF2-40B4-BE49-F238E27FC236}">
                  <a16:creationId xmlns:a16="http://schemas.microsoft.com/office/drawing/2014/main" id="{9AC1136A-7F09-1AEC-5E67-D1EAC299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6" name="Image 66" descr=" ">
              <a:extLst>
                <a:ext uri="{FF2B5EF4-FFF2-40B4-BE49-F238E27FC236}">
                  <a16:creationId xmlns:a16="http://schemas.microsoft.com/office/drawing/2014/main" id="{09EA8A81-AEF9-A0DD-AE30-2C389C20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7" name="Image 67" descr=" ">
              <a:extLst>
                <a:ext uri="{FF2B5EF4-FFF2-40B4-BE49-F238E27FC236}">
                  <a16:creationId xmlns:a16="http://schemas.microsoft.com/office/drawing/2014/main" id="{6092D6B6-861B-B53D-A747-4521FC85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8" name="Image 68" descr=" ">
              <a:extLst>
                <a:ext uri="{FF2B5EF4-FFF2-40B4-BE49-F238E27FC236}">
                  <a16:creationId xmlns:a16="http://schemas.microsoft.com/office/drawing/2014/main" id="{56B077F9-9B4D-5535-09D3-1E2389E54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09" name="Image 69" descr=" ">
              <a:extLst>
                <a:ext uri="{FF2B5EF4-FFF2-40B4-BE49-F238E27FC236}">
                  <a16:creationId xmlns:a16="http://schemas.microsoft.com/office/drawing/2014/main" id="{3D2612A5-DA9B-3990-0DB5-6EC38673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10" name="Image 70" descr=" ">
              <a:extLst>
                <a:ext uri="{FF2B5EF4-FFF2-40B4-BE49-F238E27FC236}">
                  <a16:creationId xmlns:a16="http://schemas.microsoft.com/office/drawing/2014/main" id="{D470DE5C-9020-3B29-79AE-80CC904D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11" name="Image 71" descr=" ">
              <a:extLst>
                <a:ext uri="{FF2B5EF4-FFF2-40B4-BE49-F238E27FC236}">
                  <a16:creationId xmlns:a16="http://schemas.microsoft.com/office/drawing/2014/main" id="{11FCCFEC-51E5-2E8B-FC02-94DD25912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12" name="Image 72" descr=" ">
              <a:extLst>
                <a:ext uri="{FF2B5EF4-FFF2-40B4-BE49-F238E27FC236}">
                  <a16:creationId xmlns:a16="http://schemas.microsoft.com/office/drawing/2014/main" id="{93391B24-0932-E002-BCC1-4162CE5CB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3" name="Image 73" descr=" ">
              <a:extLst>
                <a:ext uri="{FF2B5EF4-FFF2-40B4-BE49-F238E27FC236}">
                  <a16:creationId xmlns:a16="http://schemas.microsoft.com/office/drawing/2014/main" id="{217FFDB9-2AFA-5A0B-F3CB-E292C1C2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4" name="Image 74" descr=" ">
              <a:extLst>
                <a:ext uri="{FF2B5EF4-FFF2-40B4-BE49-F238E27FC236}">
                  <a16:creationId xmlns:a16="http://schemas.microsoft.com/office/drawing/2014/main" id="{FE55052F-75C4-2702-B109-49DB0001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5" name="Image 75" descr=" ">
              <a:extLst>
                <a:ext uri="{FF2B5EF4-FFF2-40B4-BE49-F238E27FC236}">
                  <a16:creationId xmlns:a16="http://schemas.microsoft.com/office/drawing/2014/main" id="{049A9791-3070-5AF0-4017-B19ED1332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6" name="Image 76" descr=" ">
              <a:extLst>
                <a:ext uri="{FF2B5EF4-FFF2-40B4-BE49-F238E27FC236}">
                  <a16:creationId xmlns:a16="http://schemas.microsoft.com/office/drawing/2014/main" id="{7D74FE44-D35C-C77C-C916-26BDF9B88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7" name="Image 77" descr=" ">
              <a:extLst>
                <a:ext uri="{FF2B5EF4-FFF2-40B4-BE49-F238E27FC236}">
                  <a16:creationId xmlns:a16="http://schemas.microsoft.com/office/drawing/2014/main" id="{5184F82E-030A-F2CD-26FC-3BB750711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8" name="Image 78" descr=" ">
              <a:extLst>
                <a:ext uri="{FF2B5EF4-FFF2-40B4-BE49-F238E27FC236}">
                  <a16:creationId xmlns:a16="http://schemas.microsoft.com/office/drawing/2014/main" id="{5298F910-3B13-53C5-2469-F8357DE2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9" name="Image 79" descr=" ">
              <a:extLst>
                <a:ext uri="{FF2B5EF4-FFF2-40B4-BE49-F238E27FC236}">
                  <a16:creationId xmlns:a16="http://schemas.microsoft.com/office/drawing/2014/main" id="{58CA2878-E17C-5879-12A6-D392094A2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20" name="Image 80" descr=" ">
              <a:extLst>
                <a:ext uri="{FF2B5EF4-FFF2-40B4-BE49-F238E27FC236}">
                  <a16:creationId xmlns:a16="http://schemas.microsoft.com/office/drawing/2014/main" id="{DA267108-64F0-9729-01E0-9903C2E3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21" name="Image 81" descr=" ">
              <a:extLst>
                <a:ext uri="{FF2B5EF4-FFF2-40B4-BE49-F238E27FC236}">
                  <a16:creationId xmlns:a16="http://schemas.microsoft.com/office/drawing/2014/main" id="{F0623F0B-EAAF-02F9-6F37-AAD0A92D1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2" name="Image 82" descr=" ">
              <a:extLst>
                <a:ext uri="{FF2B5EF4-FFF2-40B4-BE49-F238E27FC236}">
                  <a16:creationId xmlns:a16="http://schemas.microsoft.com/office/drawing/2014/main" id="{5D2B8C0F-9E92-75E3-8561-CBB0090F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3" name="Image 83" descr=" ">
              <a:extLst>
                <a:ext uri="{FF2B5EF4-FFF2-40B4-BE49-F238E27FC236}">
                  <a16:creationId xmlns:a16="http://schemas.microsoft.com/office/drawing/2014/main" id="{83DF59AE-7DD2-F4F2-F446-81B74636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4" name="Image 84" descr=" ">
              <a:extLst>
                <a:ext uri="{FF2B5EF4-FFF2-40B4-BE49-F238E27FC236}">
                  <a16:creationId xmlns:a16="http://schemas.microsoft.com/office/drawing/2014/main" id="{38254865-30ED-7577-2758-3345B145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5" name="Image 85" descr=" ">
              <a:extLst>
                <a:ext uri="{FF2B5EF4-FFF2-40B4-BE49-F238E27FC236}">
                  <a16:creationId xmlns:a16="http://schemas.microsoft.com/office/drawing/2014/main" id="{7AEACE80-6811-1724-EFA0-3C286F15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6" name="Image 86" descr=" ">
              <a:extLst>
                <a:ext uri="{FF2B5EF4-FFF2-40B4-BE49-F238E27FC236}">
                  <a16:creationId xmlns:a16="http://schemas.microsoft.com/office/drawing/2014/main" id="{9E467D4F-C128-E040-6354-E3267EB5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7" name="Image 87" descr=" ">
              <a:extLst>
                <a:ext uri="{FF2B5EF4-FFF2-40B4-BE49-F238E27FC236}">
                  <a16:creationId xmlns:a16="http://schemas.microsoft.com/office/drawing/2014/main" id="{C5371139-F59F-57C1-A901-C3AE741CE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8" name="Image 88" descr=" ">
              <a:extLst>
                <a:ext uri="{FF2B5EF4-FFF2-40B4-BE49-F238E27FC236}">
                  <a16:creationId xmlns:a16="http://schemas.microsoft.com/office/drawing/2014/main" id="{DE96153D-F782-70E8-A8D3-13FC67EA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9" name="Image 89" descr=" ">
              <a:extLst>
                <a:ext uri="{FF2B5EF4-FFF2-40B4-BE49-F238E27FC236}">
                  <a16:creationId xmlns:a16="http://schemas.microsoft.com/office/drawing/2014/main" id="{4DC661A0-386C-293C-A34A-DBEAFC66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30" name="Image 90" descr=" ">
              <a:extLst>
                <a:ext uri="{FF2B5EF4-FFF2-40B4-BE49-F238E27FC236}">
                  <a16:creationId xmlns:a16="http://schemas.microsoft.com/office/drawing/2014/main" id="{3CF86F83-7A3B-3C1B-8E70-A1809FDD1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31" name="Shape 6">
            <a:extLst>
              <a:ext uri="{FF2B5EF4-FFF2-40B4-BE49-F238E27FC236}">
                <a16:creationId xmlns:a16="http://schemas.microsoft.com/office/drawing/2014/main" id="{113C2A89-C320-6543-BEBD-D509727D411D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Image 0" descr=" ">
            <a:extLst>
              <a:ext uri="{FF2B5EF4-FFF2-40B4-BE49-F238E27FC236}">
                <a16:creationId xmlns:a16="http://schemas.microsoft.com/office/drawing/2014/main" id="{F7448822-3C00-1788-802A-FD8A83522A95}"/>
              </a:ext>
            </a:extLst>
      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F341AB5-5CAF-E65C-BD03-512BA06DF908}"/>
              </a:ext>
            </a:extLst>
          </p:cNvPr>
          <p:cNvSpPr txBox="1">
            <a:spLocks/>
          </p:cNvSpPr>
          <p:nvPr/>
        </p:nvSpPr>
        <p:spPr>
          <a:xfrm>
            <a:off x="997998" y="113250"/>
            <a:ext cx="10841150" cy="715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Critérios e Teto de Financiamento do Projeto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92386116-78F1-C75F-DA55-9FF12B898EED}"/>
              </a:ext>
            </a:extLst>
          </p:cNvPr>
          <p:cNvSpPr/>
          <p:nvPr/>
        </p:nvSpPr>
        <p:spPr>
          <a:xfrm rot="16200000">
            <a:off x="1296872" y="3575743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1A862CC0-A789-6908-7B4E-B002DEEBD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271041"/>
            <a:ext cx="553761" cy="553761"/>
          </a:xfrm>
          <a:prstGeom prst="rect">
            <a:avLst/>
          </a:prstGeom>
        </p:spPr>
      </p:pic>
      <p:graphicFrame>
        <p:nvGraphicFramePr>
          <p:cNvPr id="71" name="Tabela 70">
            <a:extLst>
              <a:ext uri="{FF2B5EF4-FFF2-40B4-BE49-F238E27FC236}">
                <a16:creationId xmlns:a16="http://schemas.microsoft.com/office/drawing/2014/main" id="{11DC9CD0-A556-07C1-3F8D-E9B1863B1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84431"/>
              </p:ext>
            </p:extLst>
          </p:nvPr>
        </p:nvGraphicFramePr>
        <p:xfrm>
          <a:off x="8835930" y="2676434"/>
          <a:ext cx="3118658" cy="19148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para definição de coeficientes grupo I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Aprovado do Projeto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Fonte: Dados FMM 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das Estados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</a:rPr>
                        <a:t>Fonte: IBGE (2025)</a:t>
                      </a:r>
                      <a:endParaRPr lang="pt-BR" sz="12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12688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dos Portos Organizados</a:t>
                      </a:r>
                    </a:p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</a:rPr>
                        <a:t>Fonte: Antaq (2026)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38596"/>
                  </a:ext>
                </a:extLst>
              </a:tr>
            </a:tbl>
          </a:graphicData>
        </a:graphic>
      </p:graphicFrame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66ABC6A-ADF0-8DA4-AC53-DC3289F4511F}"/>
              </a:ext>
            </a:extLst>
          </p:cNvPr>
          <p:cNvGrpSpPr/>
          <p:nvPr/>
        </p:nvGrpSpPr>
        <p:grpSpPr>
          <a:xfrm>
            <a:off x="1055512" y="2890256"/>
            <a:ext cx="2441852" cy="821202"/>
            <a:chOff x="2052636" y="3401861"/>
            <a:chExt cx="2441852" cy="1012427"/>
          </a:xfrm>
          <a:solidFill>
            <a:srgbClr val="FF82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Pentagon 24">
              <a:extLst>
                <a:ext uri="{FF2B5EF4-FFF2-40B4-BE49-F238E27FC236}">
                  <a16:creationId xmlns:a16="http://schemas.microsoft.com/office/drawing/2014/main" id="{1B64802E-FBD5-6F86-1414-9AFD0EB39C4C}"/>
                </a:ext>
              </a:extLst>
            </p:cNvPr>
            <p:cNvSpPr/>
            <p:nvPr/>
          </p:nvSpPr>
          <p:spPr>
            <a:xfrm>
              <a:off x="2052636" y="3401861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Pentagon 41">
              <a:extLst>
                <a:ext uri="{FF2B5EF4-FFF2-40B4-BE49-F238E27FC236}">
                  <a16:creationId xmlns:a16="http://schemas.microsoft.com/office/drawing/2014/main" id="{158DF487-45AA-4D6E-DCFB-126370C6597A}"/>
                </a:ext>
              </a:extLst>
            </p:cNvPr>
            <p:cNvSpPr/>
            <p:nvPr/>
          </p:nvSpPr>
          <p:spPr>
            <a:xfrm>
              <a:off x="2052638" y="3401861"/>
              <a:ext cx="1523611" cy="1012427"/>
            </a:xfrm>
            <a:prstGeom prst="homePlate">
              <a:avLst/>
            </a:prstGeom>
            <a:solidFill>
              <a:srgbClr val="E45302"/>
            </a:solidFill>
            <a:ln>
              <a:solidFill>
                <a:srgbClr val="BE4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A7F5A74-99C7-507B-C4F0-CB070CA2DBC7}"/>
              </a:ext>
            </a:extLst>
          </p:cNvPr>
          <p:cNvGrpSpPr/>
          <p:nvPr/>
        </p:nvGrpSpPr>
        <p:grpSpPr>
          <a:xfrm>
            <a:off x="1030398" y="3981412"/>
            <a:ext cx="2441852" cy="846484"/>
            <a:chOff x="2051300" y="4590845"/>
            <a:chExt cx="2441852" cy="1012429"/>
          </a:xfrm>
          <a:solidFill>
            <a:srgbClr val="FF99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Pentagon 25">
              <a:extLst>
                <a:ext uri="{FF2B5EF4-FFF2-40B4-BE49-F238E27FC236}">
                  <a16:creationId xmlns:a16="http://schemas.microsoft.com/office/drawing/2014/main" id="{A5C5320D-A3E6-8D0B-4C45-A299ECC324A9}"/>
                </a:ext>
              </a:extLst>
            </p:cNvPr>
            <p:cNvSpPr/>
            <p:nvPr/>
          </p:nvSpPr>
          <p:spPr>
            <a:xfrm>
              <a:off x="2051300" y="4590845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Pentagon 42">
              <a:extLst>
                <a:ext uri="{FF2B5EF4-FFF2-40B4-BE49-F238E27FC236}">
                  <a16:creationId xmlns:a16="http://schemas.microsoft.com/office/drawing/2014/main" id="{26ED0611-BDB5-8B15-55A4-9C92ECE3978C}"/>
                </a:ext>
              </a:extLst>
            </p:cNvPr>
            <p:cNvSpPr/>
            <p:nvPr/>
          </p:nvSpPr>
          <p:spPr>
            <a:xfrm>
              <a:off x="2051302" y="4590847"/>
              <a:ext cx="1523611" cy="1012427"/>
            </a:xfrm>
            <a:prstGeom prst="homePlate">
              <a:avLst/>
            </a:prstGeom>
            <a:solidFill>
              <a:srgbClr val="F85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34CC06B-CBDB-7E77-DB71-0717634575C6}"/>
              </a:ext>
            </a:extLst>
          </p:cNvPr>
          <p:cNvGrpSpPr/>
          <p:nvPr/>
        </p:nvGrpSpPr>
        <p:grpSpPr>
          <a:xfrm>
            <a:off x="986272" y="5710153"/>
            <a:ext cx="2441852" cy="772430"/>
            <a:chOff x="2051300" y="5815948"/>
            <a:chExt cx="2441852" cy="1012427"/>
          </a:xfrm>
          <a:solidFill>
            <a:srgbClr val="FFA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Pentagon 26">
              <a:extLst>
                <a:ext uri="{FF2B5EF4-FFF2-40B4-BE49-F238E27FC236}">
                  <a16:creationId xmlns:a16="http://schemas.microsoft.com/office/drawing/2014/main" id="{41AB0956-F469-37A6-104E-6C7FC113293C}"/>
                </a:ext>
              </a:extLst>
            </p:cNvPr>
            <p:cNvSpPr/>
            <p:nvPr/>
          </p:nvSpPr>
          <p:spPr>
            <a:xfrm>
              <a:off x="2051300" y="5815948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Pentagon 43">
              <a:extLst>
                <a:ext uri="{FF2B5EF4-FFF2-40B4-BE49-F238E27FC236}">
                  <a16:creationId xmlns:a16="http://schemas.microsoft.com/office/drawing/2014/main" id="{A5327874-7D80-AA69-D6DA-10776D2C830F}"/>
                </a:ext>
              </a:extLst>
            </p:cNvPr>
            <p:cNvSpPr/>
            <p:nvPr/>
          </p:nvSpPr>
          <p:spPr>
            <a:xfrm>
              <a:off x="2051304" y="5815948"/>
              <a:ext cx="1523609" cy="1012427"/>
            </a:xfrm>
            <a:prstGeom prst="homePlate">
              <a:avLst/>
            </a:prstGeom>
            <a:solidFill>
              <a:srgbClr val="FD7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1" name="Rectangle 1">
            <a:extLst>
              <a:ext uri="{FF2B5EF4-FFF2-40B4-BE49-F238E27FC236}">
                <a16:creationId xmlns:a16="http://schemas.microsoft.com/office/drawing/2014/main" id="{9F1CFD35-8583-3A6A-C9C0-6D20F45DB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094" y="2973582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C39704AA-2CC3-FC13-EFDB-E8F872A9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928" y="401813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2AB0AE3-1BD3-7B02-4DDF-0CCEE381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361" y="571071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44" name="Gráfico 43" descr="Pesquisa com preenchimento sólido">
            <a:extLst>
              <a:ext uri="{FF2B5EF4-FFF2-40B4-BE49-F238E27FC236}">
                <a16:creationId xmlns:a16="http://schemas.microsoft.com/office/drawing/2014/main" id="{C778820F-78DC-8608-9387-4B29A43E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0840" y="4142444"/>
            <a:ext cx="590554" cy="590554"/>
          </a:xfrm>
          <a:prstGeom prst="rect">
            <a:avLst/>
          </a:prstGeom>
        </p:spPr>
      </p:pic>
      <p:pic>
        <p:nvPicPr>
          <p:cNvPr id="45" name="Gráfico 44" descr="Análise do cliente com preenchimento sólido">
            <a:extLst>
              <a:ext uri="{FF2B5EF4-FFF2-40B4-BE49-F238E27FC236}">
                <a16:creationId xmlns:a16="http://schemas.microsoft.com/office/drawing/2014/main" id="{E8C69F0A-875F-F178-F87A-17406560B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6550" y="2600240"/>
            <a:ext cx="642893" cy="642893"/>
          </a:xfrm>
          <a:prstGeom prst="rect">
            <a:avLst/>
          </a:prstGeom>
        </p:spPr>
      </p:pic>
      <p:pic>
        <p:nvPicPr>
          <p:cNvPr id="46" name="Gráfico 45" descr="Grupo de mulheres com preenchimento sólido">
            <a:extLst>
              <a:ext uri="{FF2B5EF4-FFF2-40B4-BE49-F238E27FC236}">
                <a16:creationId xmlns:a16="http://schemas.microsoft.com/office/drawing/2014/main" id="{627372FF-A98B-F606-6D60-B847AB472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6725" y="5896558"/>
            <a:ext cx="499334" cy="499334"/>
          </a:xfrm>
          <a:prstGeom prst="rect">
            <a:avLst/>
          </a:prstGeom>
        </p:spPr>
      </p:pic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09A2A5CD-0C27-4A17-B6A5-10BB68E05D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6513" y="3009368"/>
            <a:ext cx="663912" cy="663912"/>
          </a:xfrm>
          <a:prstGeom prst="rect">
            <a:avLst/>
          </a:prstGeom>
        </p:spPr>
      </p:pic>
      <p:sp>
        <p:nvSpPr>
          <p:cNvPr id="50" name="Rectangle 1">
            <a:extLst>
              <a:ext uri="{FF2B5EF4-FFF2-40B4-BE49-F238E27FC236}">
                <a16:creationId xmlns:a16="http://schemas.microsoft.com/office/drawing/2014/main" id="{14261ABD-609A-6066-7E8B-C632B7EE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29" y="2879418"/>
            <a:ext cx="4998544" cy="784830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63011EE3-086E-5E68-B7A6-8A11B354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00" y="4043064"/>
            <a:ext cx="4998544" cy="784830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DB4DB45C-65C9-F0B3-C054-8D31AC23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00" y="5646261"/>
            <a:ext cx="4991062" cy="81560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833D148-5671-B449-A363-9B8513A66432}"/>
              </a:ext>
            </a:extLst>
          </p:cNvPr>
          <p:cNvSpPr txBox="1"/>
          <p:nvPr/>
        </p:nvSpPr>
        <p:spPr>
          <a:xfrm>
            <a:off x="3853874" y="2774667"/>
            <a:ext cx="1733388" cy="265828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Arrendamento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69771F4-8713-589B-A826-E7318954B445}"/>
              </a:ext>
            </a:extLst>
          </p:cNvPr>
          <p:cNvSpPr txBox="1"/>
          <p:nvPr/>
        </p:nvSpPr>
        <p:spPr>
          <a:xfrm>
            <a:off x="3839638" y="3813929"/>
            <a:ext cx="3495248" cy="328516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Melhorias em Portos Organizados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F818B29-5CFA-B22A-52BE-2DDCD3640719}"/>
              </a:ext>
            </a:extLst>
          </p:cNvPr>
          <p:cNvSpPr txBox="1"/>
          <p:nvPr/>
        </p:nvSpPr>
        <p:spPr>
          <a:xfrm>
            <a:off x="3715546" y="5486593"/>
            <a:ext cx="1308682" cy="275869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TUP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073CA7-D150-0D2F-C653-9D9443767AF0}"/>
              </a:ext>
            </a:extLst>
          </p:cNvPr>
          <p:cNvSpPr/>
          <p:nvPr/>
        </p:nvSpPr>
        <p:spPr>
          <a:xfrm>
            <a:off x="997998" y="2608634"/>
            <a:ext cx="7670419" cy="239650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0FF775-BEB3-902A-E998-ED07E6E6584A}"/>
              </a:ext>
            </a:extLst>
          </p:cNvPr>
          <p:cNvGrpSpPr/>
          <p:nvPr/>
        </p:nvGrpSpPr>
        <p:grpSpPr>
          <a:xfrm>
            <a:off x="1080860" y="1346512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063D1E4A-04D4-E948-5FE2-D2972479AE67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Pentagon 40">
              <a:extLst>
                <a:ext uri="{FF2B5EF4-FFF2-40B4-BE49-F238E27FC236}">
                  <a16:creationId xmlns:a16="http://schemas.microsoft.com/office/drawing/2014/main" id="{8652F4D2-A079-CEEA-5B44-4766044FC964}"/>
                </a:ext>
              </a:extLst>
            </p:cNvPr>
            <p:cNvSpPr/>
            <p:nvPr/>
          </p:nvSpPr>
          <p:spPr>
            <a:xfrm>
              <a:off x="2064433" y="2318588"/>
              <a:ext cx="1456511" cy="98078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4B63B4F1-A1FC-F4B5-2D06-74E1133F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361" y="133457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9" name="Gráfico 8" descr="Sinal de polegar para cima com preenchimento sólido">
            <a:extLst>
              <a:ext uri="{FF2B5EF4-FFF2-40B4-BE49-F238E27FC236}">
                <a16:creationId xmlns:a16="http://schemas.microsoft.com/office/drawing/2014/main" id="{D7D509FD-7EE3-7D9C-30EB-C7B9CCE33D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0872" y="1430769"/>
            <a:ext cx="553761" cy="55376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CAA3EE9-C073-A301-8509-8DD35BB2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509" y="1488663"/>
            <a:ext cx="4991062" cy="600164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financiamento.</a:t>
            </a:r>
            <a:endParaRPr lang="pt-BR" altLang="pt-BR" sz="1200" b="1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FDADEE-39F9-7893-E1D0-8C70A1D35122}"/>
              </a:ext>
            </a:extLst>
          </p:cNvPr>
          <p:cNvSpPr txBox="1"/>
          <p:nvPr/>
        </p:nvSpPr>
        <p:spPr>
          <a:xfrm>
            <a:off x="3663646" y="1266721"/>
            <a:ext cx="4669649" cy="3050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/>
              <a:t>Concessões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3035C62-700B-01DF-B465-C4D28F1BC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63581"/>
              </p:ext>
            </p:extLst>
          </p:nvPr>
        </p:nvGraphicFramePr>
        <p:xfrm>
          <a:off x="8866201" y="1287928"/>
          <a:ext cx="3118658" cy="8146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Análise padrão FMM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Metodologia semelhante aos Projetos de Construção e Reparação Naval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1CA201CD-B4C6-4C12-111C-8EF706207219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13" name="Image 4" descr=" ">
              <a:extLst>
                <a:ext uri="{FF2B5EF4-FFF2-40B4-BE49-F238E27FC236}">
                  <a16:creationId xmlns:a16="http://schemas.microsoft.com/office/drawing/2014/main" id="{7AB230DF-E61A-A0FC-98B0-F605A588D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4" name="Image 5" descr=" ">
              <a:extLst>
                <a:ext uri="{FF2B5EF4-FFF2-40B4-BE49-F238E27FC236}">
                  <a16:creationId xmlns:a16="http://schemas.microsoft.com/office/drawing/2014/main" id="{5A8226A0-76E9-82A1-0259-1EA55CD9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6" descr=" ">
              <a:extLst>
                <a:ext uri="{FF2B5EF4-FFF2-40B4-BE49-F238E27FC236}">
                  <a16:creationId xmlns:a16="http://schemas.microsoft.com/office/drawing/2014/main" id="{8CFF34A0-53E4-6721-5CC2-AD771B81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6" name="Image 7" descr=" ">
              <a:extLst>
                <a:ext uri="{FF2B5EF4-FFF2-40B4-BE49-F238E27FC236}">
                  <a16:creationId xmlns:a16="http://schemas.microsoft.com/office/drawing/2014/main" id="{81F44936-4F21-9D09-DB19-D5ADAC2B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8" descr=" ">
              <a:extLst>
                <a:ext uri="{FF2B5EF4-FFF2-40B4-BE49-F238E27FC236}">
                  <a16:creationId xmlns:a16="http://schemas.microsoft.com/office/drawing/2014/main" id="{22776F81-74A8-6D24-CE4F-6E660929F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8" name="Image 9" descr=" ">
              <a:extLst>
                <a:ext uri="{FF2B5EF4-FFF2-40B4-BE49-F238E27FC236}">
                  <a16:creationId xmlns:a16="http://schemas.microsoft.com/office/drawing/2014/main" id="{2F8706A8-E303-168A-9DB5-B97FFAAA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9" name="Image 10" descr=" ">
              <a:extLst>
                <a:ext uri="{FF2B5EF4-FFF2-40B4-BE49-F238E27FC236}">
                  <a16:creationId xmlns:a16="http://schemas.microsoft.com/office/drawing/2014/main" id="{DBF0DCA0-11DE-7E81-4F98-121566A1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0" name="Image 11" descr=" ">
              <a:extLst>
                <a:ext uri="{FF2B5EF4-FFF2-40B4-BE49-F238E27FC236}">
                  <a16:creationId xmlns:a16="http://schemas.microsoft.com/office/drawing/2014/main" id="{7D48D2D9-F1F7-831C-49B3-46C21F55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06085170-B688-EF5C-7860-4F3E4EEF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B5D46414-5260-6649-7883-9DA8A460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CD81AAAD-7F1A-0B46-8EDC-7A8501BF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1E7AFE28-6C19-D54C-FB52-6100B1F35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8" name="Image 16" descr=" ">
              <a:extLst>
                <a:ext uri="{FF2B5EF4-FFF2-40B4-BE49-F238E27FC236}">
                  <a16:creationId xmlns:a16="http://schemas.microsoft.com/office/drawing/2014/main" id="{2285D15F-F0ED-F2CB-7D5E-397F501B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29" name="Image 17" descr=" ">
              <a:extLst>
                <a:ext uri="{FF2B5EF4-FFF2-40B4-BE49-F238E27FC236}">
                  <a16:creationId xmlns:a16="http://schemas.microsoft.com/office/drawing/2014/main" id="{36C9B7DD-EB1B-AE94-2599-3290F159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0" name="Image 18" descr=" ">
              <a:extLst>
                <a:ext uri="{FF2B5EF4-FFF2-40B4-BE49-F238E27FC236}">
                  <a16:creationId xmlns:a16="http://schemas.microsoft.com/office/drawing/2014/main" id="{4D075EF1-F39A-627A-D1A6-ED3C2F0CB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0" name="Image 19" descr=" ">
              <a:extLst>
                <a:ext uri="{FF2B5EF4-FFF2-40B4-BE49-F238E27FC236}">
                  <a16:creationId xmlns:a16="http://schemas.microsoft.com/office/drawing/2014/main" id="{09982850-AF48-6C75-4146-E0BA7E33E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8" name="Image 20" descr=" ">
              <a:extLst>
                <a:ext uri="{FF2B5EF4-FFF2-40B4-BE49-F238E27FC236}">
                  <a16:creationId xmlns:a16="http://schemas.microsoft.com/office/drawing/2014/main" id="{4D17B182-742F-58A5-5DE2-1D3674FE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9" name="Image 21" descr=" ">
              <a:extLst>
                <a:ext uri="{FF2B5EF4-FFF2-40B4-BE49-F238E27FC236}">
                  <a16:creationId xmlns:a16="http://schemas.microsoft.com/office/drawing/2014/main" id="{A63EA605-C7CE-D6C1-8143-AEBE100E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53" name="Image 22" descr=" ">
              <a:extLst>
                <a:ext uri="{FF2B5EF4-FFF2-40B4-BE49-F238E27FC236}">
                  <a16:creationId xmlns:a16="http://schemas.microsoft.com/office/drawing/2014/main" id="{A4651A2E-B5E2-CF42-A95C-AE0D1CC0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57" name="Image 23" descr=" ">
              <a:extLst>
                <a:ext uri="{FF2B5EF4-FFF2-40B4-BE49-F238E27FC236}">
                  <a16:creationId xmlns:a16="http://schemas.microsoft.com/office/drawing/2014/main" id="{07F52497-0132-9F9C-738E-77C43F2E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8" name="Image 24" descr=" ">
              <a:extLst>
                <a:ext uri="{FF2B5EF4-FFF2-40B4-BE49-F238E27FC236}">
                  <a16:creationId xmlns:a16="http://schemas.microsoft.com/office/drawing/2014/main" id="{4D291A29-52DB-E00A-9B91-34B43B34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61" name="Image 25" descr=" ">
              <a:extLst>
                <a:ext uri="{FF2B5EF4-FFF2-40B4-BE49-F238E27FC236}">
                  <a16:creationId xmlns:a16="http://schemas.microsoft.com/office/drawing/2014/main" id="{358751C3-D91E-CB33-D9FA-B210C939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62" name="Image 26" descr=" ">
              <a:extLst>
                <a:ext uri="{FF2B5EF4-FFF2-40B4-BE49-F238E27FC236}">
                  <a16:creationId xmlns:a16="http://schemas.microsoft.com/office/drawing/2014/main" id="{2A23BC5E-5146-5445-3B40-E57DB80B6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63" name="Image 27" descr=" ">
              <a:extLst>
                <a:ext uri="{FF2B5EF4-FFF2-40B4-BE49-F238E27FC236}">
                  <a16:creationId xmlns:a16="http://schemas.microsoft.com/office/drawing/2014/main" id="{3E06BA76-A2DB-E86F-0902-56C28E33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64" name="Image 28" descr=" ">
              <a:extLst>
                <a:ext uri="{FF2B5EF4-FFF2-40B4-BE49-F238E27FC236}">
                  <a16:creationId xmlns:a16="http://schemas.microsoft.com/office/drawing/2014/main" id="{2A0976C9-7695-69BD-3D0C-AF9FA7274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65" name="Image 29" descr=" ">
              <a:extLst>
                <a:ext uri="{FF2B5EF4-FFF2-40B4-BE49-F238E27FC236}">
                  <a16:creationId xmlns:a16="http://schemas.microsoft.com/office/drawing/2014/main" id="{70B5AC1D-1910-BC25-C212-B3AFDA6F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67" name="Image 30" descr=" ">
              <a:extLst>
                <a:ext uri="{FF2B5EF4-FFF2-40B4-BE49-F238E27FC236}">
                  <a16:creationId xmlns:a16="http://schemas.microsoft.com/office/drawing/2014/main" id="{447C3545-EC65-71CF-13AD-341F0EC6C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68" name="Image 31" descr=" ">
              <a:extLst>
                <a:ext uri="{FF2B5EF4-FFF2-40B4-BE49-F238E27FC236}">
                  <a16:creationId xmlns:a16="http://schemas.microsoft.com/office/drawing/2014/main" id="{A43E6348-5AB1-EAC4-DF9E-D39EF661F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69" name="Image 32" descr=" ">
              <a:extLst>
                <a:ext uri="{FF2B5EF4-FFF2-40B4-BE49-F238E27FC236}">
                  <a16:creationId xmlns:a16="http://schemas.microsoft.com/office/drawing/2014/main" id="{DBA7C4D7-8B6C-F457-D1ED-5D0C1F59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70" name="Image 33" descr=" ">
              <a:extLst>
                <a:ext uri="{FF2B5EF4-FFF2-40B4-BE49-F238E27FC236}">
                  <a16:creationId xmlns:a16="http://schemas.microsoft.com/office/drawing/2014/main" id="{BC047301-DD70-A82D-8FF3-B279F1D46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72" name="Image 34" descr=" ">
              <a:extLst>
                <a:ext uri="{FF2B5EF4-FFF2-40B4-BE49-F238E27FC236}">
                  <a16:creationId xmlns:a16="http://schemas.microsoft.com/office/drawing/2014/main" id="{0944A30B-5EDD-D583-5539-983C18FFD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73" name="Image 35" descr=" ">
              <a:extLst>
                <a:ext uri="{FF2B5EF4-FFF2-40B4-BE49-F238E27FC236}">
                  <a16:creationId xmlns:a16="http://schemas.microsoft.com/office/drawing/2014/main" id="{0D906F89-20B1-5E47-46B6-19F47FB8E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74" name="Image 36" descr=" ">
              <a:extLst>
                <a:ext uri="{FF2B5EF4-FFF2-40B4-BE49-F238E27FC236}">
                  <a16:creationId xmlns:a16="http://schemas.microsoft.com/office/drawing/2014/main" id="{F9E850DC-89D1-2075-F4A4-2FA5A03A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37" descr=" ">
              <a:extLst>
                <a:ext uri="{FF2B5EF4-FFF2-40B4-BE49-F238E27FC236}">
                  <a16:creationId xmlns:a16="http://schemas.microsoft.com/office/drawing/2014/main" id="{372D0A2E-F107-1C7F-ADA4-2B61F087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38" descr=" ">
              <a:extLst>
                <a:ext uri="{FF2B5EF4-FFF2-40B4-BE49-F238E27FC236}">
                  <a16:creationId xmlns:a16="http://schemas.microsoft.com/office/drawing/2014/main" id="{E33D67AE-A705-491C-C2FD-FDC75CCE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77" name="Image 39" descr=" ">
              <a:extLst>
                <a:ext uri="{FF2B5EF4-FFF2-40B4-BE49-F238E27FC236}">
                  <a16:creationId xmlns:a16="http://schemas.microsoft.com/office/drawing/2014/main" id="{DD5251FF-1424-D15D-4658-85782B90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78" name="Image 40" descr=" ">
              <a:extLst>
                <a:ext uri="{FF2B5EF4-FFF2-40B4-BE49-F238E27FC236}">
                  <a16:creationId xmlns:a16="http://schemas.microsoft.com/office/drawing/2014/main" id="{6C673D03-A3B2-82FD-2DCF-14D2E9ED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79" name="Image 41" descr=" ">
              <a:extLst>
                <a:ext uri="{FF2B5EF4-FFF2-40B4-BE49-F238E27FC236}">
                  <a16:creationId xmlns:a16="http://schemas.microsoft.com/office/drawing/2014/main" id="{E043B160-CAC6-EA17-86B0-A6EABC6D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80" name="Image 42" descr=" ">
              <a:extLst>
                <a:ext uri="{FF2B5EF4-FFF2-40B4-BE49-F238E27FC236}">
                  <a16:creationId xmlns:a16="http://schemas.microsoft.com/office/drawing/2014/main" id="{5890794A-6706-C95F-6A9E-32A5DB391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81" name="Image 43" descr=" ">
              <a:extLst>
                <a:ext uri="{FF2B5EF4-FFF2-40B4-BE49-F238E27FC236}">
                  <a16:creationId xmlns:a16="http://schemas.microsoft.com/office/drawing/2014/main" id="{CA3BDE91-D1B2-FB9D-EAA3-5D9E5D48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82" name="Image 44" descr=" ">
              <a:extLst>
                <a:ext uri="{FF2B5EF4-FFF2-40B4-BE49-F238E27FC236}">
                  <a16:creationId xmlns:a16="http://schemas.microsoft.com/office/drawing/2014/main" id="{F07760EC-4EED-DE3A-2BE0-65175F92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83" name="Image 45" descr=" ">
              <a:extLst>
                <a:ext uri="{FF2B5EF4-FFF2-40B4-BE49-F238E27FC236}">
                  <a16:creationId xmlns:a16="http://schemas.microsoft.com/office/drawing/2014/main" id="{2CBB312E-6C60-5D2F-7594-6292F045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84" name="Image 46" descr=" ">
              <a:extLst>
                <a:ext uri="{FF2B5EF4-FFF2-40B4-BE49-F238E27FC236}">
                  <a16:creationId xmlns:a16="http://schemas.microsoft.com/office/drawing/2014/main" id="{BD7B80C6-5D76-0A99-DF77-69F47743F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85" name="Image 47" descr=" ">
              <a:extLst>
                <a:ext uri="{FF2B5EF4-FFF2-40B4-BE49-F238E27FC236}">
                  <a16:creationId xmlns:a16="http://schemas.microsoft.com/office/drawing/2014/main" id="{ACDFBD8D-BD26-65A7-C65C-A9F2DD9C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86" name="Image 48" descr=" ">
              <a:extLst>
                <a:ext uri="{FF2B5EF4-FFF2-40B4-BE49-F238E27FC236}">
                  <a16:creationId xmlns:a16="http://schemas.microsoft.com/office/drawing/2014/main" id="{6AC9158F-7F0F-508D-899D-BF407A6F3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87" name="Image 49" descr=" ">
              <a:extLst>
                <a:ext uri="{FF2B5EF4-FFF2-40B4-BE49-F238E27FC236}">
                  <a16:creationId xmlns:a16="http://schemas.microsoft.com/office/drawing/2014/main" id="{750B7B73-7CD4-04B8-B50F-9EF0A5784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88" name="Image 50" descr=" ">
              <a:extLst>
                <a:ext uri="{FF2B5EF4-FFF2-40B4-BE49-F238E27FC236}">
                  <a16:creationId xmlns:a16="http://schemas.microsoft.com/office/drawing/2014/main" id="{7ABE1CB4-5A9F-9AD1-985D-3A5B0F15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89" name="Image 51" descr=" ">
              <a:extLst>
                <a:ext uri="{FF2B5EF4-FFF2-40B4-BE49-F238E27FC236}">
                  <a16:creationId xmlns:a16="http://schemas.microsoft.com/office/drawing/2014/main" id="{7B1FB71C-5886-D703-31C3-9F3CA5AB8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90" name="Image 52" descr=" ">
              <a:extLst>
                <a:ext uri="{FF2B5EF4-FFF2-40B4-BE49-F238E27FC236}">
                  <a16:creationId xmlns:a16="http://schemas.microsoft.com/office/drawing/2014/main" id="{534D5772-4511-4A87-D8C9-E1A8062A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91" name="Image 53" descr=" ">
              <a:extLst>
                <a:ext uri="{FF2B5EF4-FFF2-40B4-BE49-F238E27FC236}">
                  <a16:creationId xmlns:a16="http://schemas.microsoft.com/office/drawing/2014/main" id="{EB66F429-AEC9-708E-6E34-D0B48D18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92" name="Image 54" descr=" ">
              <a:extLst>
                <a:ext uri="{FF2B5EF4-FFF2-40B4-BE49-F238E27FC236}">
                  <a16:creationId xmlns:a16="http://schemas.microsoft.com/office/drawing/2014/main" id="{3EE29E37-0143-9484-0D61-43267CF8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93" name="Image 55" descr=" ">
              <a:extLst>
                <a:ext uri="{FF2B5EF4-FFF2-40B4-BE49-F238E27FC236}">
                  <a16:creationId xmlns:a16="http://schemas.microsoft.com/office/drawing/2014/main" id="{D381B0E3-FFCE-1507-6122-6F46115A9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94" name="Image 56" descr=" ">
              <a:extLst>
                <a:ext uri="{FF2B5EF4-FFF2-40B4-BE49-F238E27FC236}">
                  <a16:creationId xmlns:a16="http://schemas.microsoft.com/office/drawing/2014/main" id="{178B6EA5-5BF1-6891-5C3D-B8E5B2308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95" name="Image 57" descr=" ">
              <a:extLst>
                <a:ext uri="{FF2B5EF4-FFF2-40B4-BE49-F238E27FC236}">
                  <a16:creationId xmlns:a16="http://schemas.microsoft.com/office/drawing/2014/main" id="{1EA492DA-7D07-0EF0-9A2E-76C1445B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96" name="Image 58" descr=" ">
              <a:extLst>
                <a:ext uri="{FF2B5EF4-FFF2-40B4-BE49-F238E27FC236}">
                  <a16:creationId xmlns:a16="http://schemas.microsoft.com/office/drawing/2014/main" id="{2FFA9112-EF27-B435-1FCC-629E315E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97" name="Image 59" descr=" ">
              <a:extLst>
                <a:ext uri="{FF2B5EF4-FFF2-40B4-BE49-F238E27FC236}">
                  <a16:creationId xmlns:a16="http://schemas.microsoft.com/office/drawing/2014/main" id="{2E9B7983-E310-C40D-CBEB-A715CE2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98" name="Image 60" descr=" ">
              <a:extLst>
                <a:ext uri="{FF2B5EF4-FFF2-40B4-BE49-F238E27FC236}">
                  <a16:creationId xmlns:a16="http://schemas.microsoft.com/office/drawing/2014/main" id="{6BF07CF0-BAD2-A45F-F417-CC4EE941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99" name="Image 61" descr=" ">
              <a:extLst>
                <a:ext uri="{FF2B5EF4-FFF2-40B4-BE49-F238E27FC236}">
                  <a16:creationId xmlns:a16="http://schemas.microsoft.com/office/drawing/2014/main" id="{66C168D1-9ED4-69CE-064F-61F2C5C2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00" name="Image 62" descr=" ">
              <a:extLst>
                <a:ext uri="{FF2B5EF4-FFF2-40B4-BE49-F238E27FC236}">
                  <a16:creationId xmlns:a16="http://schemas.microsoft.com/office/drawing/2014/main" id="{3B89CF13-3D67-D345-DDB6-AB1058527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01" name="Image 63" descr=" ">
              <a:extLst>
                <a:ext uri="{FF2B5EF4-FFF2-40B4-BE49-F238E27FC236}">
                  <a16:creationId xmlns:a16="http://schemas.microsoft.com/office/drawing/2014/main" id="{1093BCD5-6F99-9E38-5D1C-2DD3AEF1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02" name="Image 64" descr=" ">
              <a:extLst>
                <a:ext uri="{FF2B5EF4-FFF2-40B4-BE49-F238E27FC236}">
                  <a16:creationId xmlns:a16="http://schemas.microsoft.com/office/drawing/2014/main" id="{64269DF4-9D3C-CE19-98AE-B97BC8DC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03" name="Image 65" descr=" ">
              <a:extLst>
                <a:ext uri="{FF2B5EF4-FFF2-40B4-BE49-F238E27FC236}">
                  <a16:creationId xmlns:a16="http://schemas.microsoft.com/office/drawing/2014/main" id="{F4798924-FA34-E6D2-ADE0-3950AF50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04" name="Image 66" descr=" ">
              <a:extLst>
                <a:ext uri="{FF2B5EF4-FFF2-40B4-BE49-F238E27FC236}">
                  <a16:creationId xmlns:a16="http://schemas.microsoft.com/office/drawing/2014/main" id="{49F883DD-3631-0AF6-9A54-E84899DD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05" name="Image 67" descr=" ">
              <a:extLst>
                <a:ext uri="{FF2B5EF4-FFF2-40B4-BE49-F238E27FC236}">
                  <a16:creationId xmlns:a16="http://schemas.microsoft.com/office/drawing/2014/main" id="{14BA4FC2-5711-4380-1A00-E99CF7A2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06" name="Image 68" descr=" ">
              <a:extLst>
                <a:ext uri="{FF2B5EF4-FFF2-40B4-BE49-F238E27FC236}">
                  <a16:creationId xmlns:a16="http://schemas.microsoft.com/office/drawing/2014/main" id="{E1906BF4-C5E2-F5B8-3283-7E410C7C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07" name="Image 69" descr=" ">
              <a:extLst>
                <a:ext uri="{FF2B5EF4-FFF2-40B4-BE49-F238E27FC236}">
                  <a16:creationId xmlns:a16="http://schemas.microsoft.com/office/drawing/2014/main" id="{1FC1BE02-C490-F0E8-9BF9-C72928D99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8" name="Image 70" descr=" ">
              <a:extLst>
                <a:ext uri="{FF2B5EF4-FFF2-40B4-BE49-F238E27FC236}">
                  <a16:creationId xmlns:a16="http://schemas.microsoft.com/office/drawing/2014/main" id="{7DC02C3E-7B45-BFC3-82D0-77ABAF9FE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9" name="Image 71" descr=" ">
              <a:extLst>
                <a:ext uri="{FF2B5EF4-FFF2-40B4-BE49-F238E27FC236}">
                  <a16:creationId xmlns:a16="http://schemas.microsoft.com/office/drawing/2014/main" id="{BAC740C7-65EA-F884-10E9-CE857009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10" name="Image 72" descr=" ">
              <a:extLst>
                <a:ext uri="{FF2B5EF4-FFF2-40B4-BE49-F238E27FC236}">
                  <a16:creationId xmlns:a16="http://schemas.microsoft.com/office/drawing/2014/main" id="{414BA8A4-DADC-B85D-42DE-DA56D744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1" name="Image 73" descr=" ">
              <a:extLst>
                <a:ext uri="{FF2B5EF4-FFF2-40B4-BE49-F238E27FC236}">
                  <a16:creationId xmlns:a16="http://schemas.microsoft.com/office/drawing/2014/main" id="{790A9C65-DA7D-1E38-0197-A7DB94C0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74" descr=" ">
              <a:extLst>
                <a:ext uri="{FF2B5EF4-FFF2-40B4-BE49-F238E27FC236}">
                  <a16:creationId xmlns:a16="http://schemas.microsoft.com/office/drawing/2014/main" id="{0F53D6ED-DB9F-A7C2-083B-4DF60546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3" name="Image 75" descr=" ">
              <a:extLst>
                <a:ext uri="{FF2B5EF4-FFF2-40B4-BE49-F238E27FC236}">
                  <a16:creationId xmlns:a16="http://schemas.microsoft.com/office/drawing/2014/main" id="{FD692E1A-6A88-01DB-0DE4-6133B79B6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4" name="Image 76" descr=" ">
              <a:extLst>
                <a:ext uri="{FF2B5EF4-FFF2-40B4-BE49-F238E27FC236}">
                  <a16:creationId xmlns:a16="http://schemas.microsoft.com/office/drawing/2014/main" id="{B54C857D-98F0-E9B7-75AA-89E2A8951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5" name="Image 77" descr=" ">
              <a:extLst>
                <a:ext uri="{FF2B5EF4-FFF2-40B4-BE49-F238E27FC236}">
                  <a16:creationId xmlns:a16="http://schemas.microsoft.com/office/drawing/2014/main" id="{74670A3C-AC26-FF18-2368-A8382A87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6" name="Image 78" descr=" ">
              <a:extLst>
                <a:ext uri="{FF2B5EF4-FFF2-40B4-BE49-F238E27FC236}">
                  <a16:creationId xmlns:a16="http://schemas.microsoft.com/office/drawing/2014/main" id="{242BEF87-B428-FD51-E061-893408D6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7" name="Image 79" descr=" ">
              <a:extLst>
                <a:ext uri="{FF2B5EF4-FFF2-40B4-BE49-F238E27FC236}">
                  <a16:creationId xmlns:a16="http://schemas.microsoft.com/office/drawing/2014/main" id="{B725F6AA-3A59-7EE3-5472-00118C0A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18" name="Image 80" descr=" ">
              <a:extLst>
                <a:ext uri="{FF2B5EF4-FFF2-40B4-BE49-F238E27FC236}">
                  <a16:creationId xmlns:a16="http://schemas.microsoft.com/office/drawing/2014/main" id="{C85C0B80-45DF-6156-46CF-84F808943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19" name="Image 81" descr=" ">
              <a:extLst>
                <a:ext uri="{FF2B5EF4-FFF2-40B4-BE49-F238E27FC236}">
                  <a16:creationId xmlns:a16="http://schemas.microsoft.com/office/drawing/2014/main" id="{64FAA9BF-38D9-AECA-BA37-702683ED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0" name="Image 82" descr=" ">
              <a:extLst>
                <a:ext uri="{FF2B5EF4-FFF2-40B4-BE49-F238E27FC236}">
                  <a16:creationId xmlns:a16="http://schemas.microsoft.com/office/drawing/2014/main" id="{A23B426C-8CEC-88B1-20E4-B27D941F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1" name="Image 83" descr=" ">
              <a:extLst>
                <a:ext uri="{FF2B5EF4-FFF2-40B4-BE49-F238E27FC236}">
                  <a16:creationId xmlns:a16="http://schemas.microsoft.com/office/drawing/2014/main" id="{1AE4C26A-45DA-429A-BD94-6B926C38B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2" name="Image 84" descr=" ">
              <a:extLst>
                <a:ext uri="{FF2B5EF4-FFF2-40B4-BE49-F238E27FC236}">
                  <a16:creationId xmlns:a16="http://schemas.microsoft.com/office/drawing/2014/main" id="{86EE1263-8A9A-FC6A-77F4-AFC56094D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3" name="Image 85" descr=" ">
              <a:extLst>
                <a:ext uri="{FF2B5EF4-FFF2-40B4-BE49-F238E27FC236}">
                  <a16:creationId xmlns:a16="http://schemas.microsoft.com/office/drawing/2014/main" id="{8DDF31DA-80C1-9E03-023B-2FD8A16A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4" name="Image 86" descr=" ">
              <a:extLst>
                <a:ext uri="{FF2B5EF4-FFF2-40B4-BE49-F238E27FC236}">
                  <a16:creationId xmlns:a16="http://schemas.microsoft.com/office/drawing/2014/main" id="{51896DF7-53AA-3001-0C56-E90DBC80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5" name="Image 87" descr=" ">
              <a:extLst>
                <a:ext uri="{FF2B5EF4-FFF2-40B4-BE49-F238E27FC236}">
                  <a16:creationId xmlns:a16="http://schemas.microsoft.com/office/drawing/2014/main" id="{048E36E7-63FC-378B-F277-0E338EB8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6" name="Image 88" descr=" ">
              <a:extLst>
                <a:ext uri="{FF2B5EF4-FFF2-40B4-BE49-F238E27FC236}">
                  <a16:creationId xmlns:a16="http://schemas.microsoft.com/office/drawing/2014/main" id="{C53A1AAC-A765-101F-494F-C54722F9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7" name="Image 89" descr=" ">
              <a:extLst>
                <a:ext uri="{FF2B5EF4-FFF2-40B4-BE49-F238E27FC236}">
                  <a16:creationId xmlns:a16="http://schemas.microsoft.com/office/drawing/2014/main" id="{485D6CAC-9C66-D58B-69D7-B314072D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28" name="Image 90" descr=" ">
              <a:extLst>
                <a:ext uri="{FF2B5EF4-FFF2-40B4-BE49-F238E27FC236}">
                  <a16:creationId xmlns:a16="http://schemas.microsoft.com/office/drawing/2014/main" id="{F3DDCE12-CF5B-C5C8-5D8B-BFEECD0F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29" name="Shape 6">
            <a:extLst>
              <a:ext uri="{FF2B5EF4-FFF2-40B4-BE49-F238E27FC236}">
                <a16:creationId xmlns:a16="http://schemas.microsoft.com/office/drawing/2014/main" id="{C84C0F90-C113-7D3E-2F94-2CCDDE4ACFD7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0" name="Image 0" descr=" ">
            <a:extLst>
              <a:ext uri="{FF2B5EF4-FFF2-40B4-BE49-F238E27FC236}">
                <a16:creationId xmlns:a16="http://schemas.microsoft.com/office/drawing/2014/main" id="{3F4DF559-7980-578F-F1BC-F084743D2D3B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B7FD35A-6A53-7BAD-1BDD-77A5C14B1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10455"/>
              </p:ext>
            </p:extLst>
          </p:nvPr>
        </p:nvGraphicFramePr>
        <p:xfrm>
          <a:off x="8835930" y="4856210"/>
          <a:ext cx="3118658" cy="181250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para definição de coeficientes grupo II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Aprovado do Projeto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Fonte: Dados FMM 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das Estados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</a:rPr>
                        <a:t>Dados IBGE (2025)</a:t>
                      </a:r>
                      <a:endParaRPr lang="pt-BR" sz="12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12688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Tipo de Carga Movimentada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3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A1FA-CCDC-D3AB-DD36-20ADE45D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1E478FF-BF5E-9A6C-9088-99EF65D355A6}"/>
              </a:ext>
            </a:extLst>
          </p:cNvPr>
          <p:cNvSpPr txBox="1">
            <a:spLocks/>
          </p:cNvSpPr>
          <p:nvPr/>
        </p:nvSpPr>
        <p:spPr>
          <a:xfrm>
            <a:off x="1107640" y="144792"/>
            <a:ext cx="10270116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Concessões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FE138322-78B3-1347-0A9F-7E20D3EF2B18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609B96C2-FAA5-FDF9-F319-D055A26B6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5C1C9E33-9085-C44D-F049-A7EF2BE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071" y="201411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B0B2F8-1EF0-4948-C8C5-F9CA1F01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670" y="107453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pic>
        <p:nvPicPr>
          <p:cNvPr id="7" name="Gráfico 6" descr="Análise do cliente com preenchimento sólido">
            <a:extLst>
              <a:ext uri="{FF2B5EF4-FFF2-40B4-BE49-F238E27FC236}">
                <a16:creationId xmlns:a16="http://schemas.microsoft.com/office/drawing/2014/main" id="{3DC4C314-BBE4-B8DE-B7A8-0FB0942F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1575" y="1108652"/>
            <a:ext cx="642893" cy="64289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01E1F02-D9C3-ADEB-0F21-340C4A191CF4}"/>
              </a:ext>
            </a:extLst>
          </p:cNvPr>
          <p:cNvGrpSpPr/>
          <p:nvPr/>
        </p:nvGrpSpPr>
        <p:grpSpPr>
          <a:xfrm>
            <a:off x="973821" y="1515704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entagon 2">
              <a:extLst>
                <a:ext uri="{FF2B5EF4-FFF2-40B4-BE49-F238E27FC236}">
                  <a16:creationId xmlns:a16="http://schemas.microsoft.com/office/drawing/2014/main" id="{F81E1324-9185-2455-185B-C9DC6503305D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Pentagon 40">
              <a:extLst>
                <a:ext uri="{FF2B5EF4-FFF2-40B4-BE49-F238E27FC236}">
                  <a16:creationId xmlns:a16="http://schemas.microsoft.com/office/drawing/2014/main" id="{6FBEFC03-0AC5-1FFC-96A5-45E58C5EB2AB}"/>
                </a:ext>
              </a:extLst>
            </p:cNvPr>
            <p:cNvSpPr/>
            <p:nvPr/>
          </p:nvSpPr>
          <p:spPr>
            <a:xfrm>
              <a:off x="2078549" y="2318589"/>
              <a:ext cx="1456511" cy="98078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3" name="Rectangle 1">
            <a:extLst>
              <a:ext uri="{FF2B5EF4-FFF2-40B4-BE49-F238E27FC236}">
                <a16:creationId xmlns:a16="http://schemas.microsoft.com/office/drawing/2014/main" id="{9A21BC4C-D7DE-F98D-5646-74F4BC06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04" y="1554118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14" name="Gráfico 13" descr="Sinal de polegar para cima com preenchimento sólido">
            <a:extLst>
              <a:ext uri="{FF2B5EF4-FFF2-40B4-BE49-F238E27FC236}">
                <a16:creationId xmlns:a16="http://schemas.microsoft.com/office/drawing/2014/main" id="{FB5AA75B-796A-0629-FA7D-DE2576603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5379" y="1579017"/>
            <a:ext cx="553761" cy="553761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A48E51E6-562D-3ED8-5999-894E8B97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34" y="1418942"/>
            <a:ext cx="6900669" cy="907941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- 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financiamento, 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não dependendo de coeficientes multicritérios.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FE45D51-2423-ADA2-BD47-E0D74501EF2A}"/>
              </a:ext>
            </a:extLst>
          </p:cNvPr>
          <p:cNvSpPr txBox="1"/>
          <p:nvPr/>
        </p:nvSpPr>
        <p:spPr>
          <a:xfrm>
            <a:off x="5500032" y="1165586"/>
            <a:ext cx="3412962" cy="3050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/>
              <a:t>Concessões Aquaviárias</a:t>
            </a: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D567F109-4B4E-D1A3-279F-5B4E1949B387}"/>
              </a:ext>
            </a:extLst>
          </p:cNvPr>
          <p:cNvSpPr>
            <a:spLocks noChangeAspect="1"/>
          </p:cNvSpPr>
          <p:nvPr/>
        </p:nvSpPr>
        <p:spPr>
          <a:xfrm>
            <a:off x="9496609" y="5755188"/>
            <a:ext cx="360281" cy="62616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A0030AF4-A541-07F1-D19A-A804AA6E5619}"/>
              </a:ext>
            </a:extLst>
          </p:cNvPr>
          <p:cNvSpPr>
            <a:spLocks noChangeAspect="1"/>
          </p:cNvSpPr>
          <p:nvPr/>
        </p:nvSpPr>
        <p:spPr>
          <a:xfrm>
            <a:off x="9538301" y="6165779"/>
            <a:ext cx="322685" cy="7152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42F9B2DE-E581-E444-86FD-70F249E5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362" y="58870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B8952BFE-8E14-A802-BAD6-F092F8DF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24" y="468514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DC17D1BD-CD0C-1C0F-5F3C-14C23B0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96" y="585368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</a:p>
        </p:txBody>
      </p:sp>
      <p:sp>
        <p:nvSpPr>
          <p:cNvPr id="29" name="Pentagon 2">
            <a:extLst>
              <a:ext uri="{FF2B5EF4-FFF2-40B4-BE49-F238E27FC236}">
                <a16:creationId xmlns:a16="http://schemas.microsoft.com/office/drawing/2014/main" id="{B68AF5BA-CDEC-040D-A899-BC658686782C}"/>
              </a:ext>
            </a:extLst>
          </p:cNvPr>
          <p:cNvSpPr/>
          <p:nvPr/>
        </p:nvSpPr>
        <p:spPr>
          <a:xfrm>
            <a:off x="3661340" y="2528559"/>
            <a:ext cx="2246900" cy="80399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Pentagon 24">
            <a:extLst>
              <a:ext uri="{FF2B5EF4-FFF2-40B4-BE49-F238E27FC236}">
                <a16:creationId xmlns:a16="http://schemas.microsoft.com/office/drawing/2014/main" id="{6F727689-1634-528A-AF82-76724E100EC4}"/>
              </a:ext>
            </a:extLst>
          </p:cNvPr>
          <p:cNvSpPr/>
          <p:nvPr/>
        </p:nvSpPr>
        <p:spPr>
          <a:xfrm>
            <a:off x="3659306" y="3592615"/>
            <a:ext cx="2246900" cy="82120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Pentagon 25">
            <a:extLst>
              <a:ext uri="{FF2B5EF4-FFF2-40B4-BE49-F238E27FC236}">
                <a16:creationId xmlns:a16="http://schemas.microsoft.com/office/drawing/2014/main" id="{AA2842A3-5196-A403-BAE2-CF85F84F584F}"/>
              </a:ext>
            </a:extLst>
          </p:cNvPr>
          <p:cNvSpPr/>
          <p:nvPr/>
        </p:nvSpPr>
        <p:spPr>
          <a:xfrm>
            <a:off x="3716910" y="4702429"/>
            <a:ext cx="2205250" cy="84648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Pentagon 26">
            <a:extLst>
              <a:ext uri="{FF2B5EF4-FFF2-40B4-BE49-F238E27FC236}">
                <a16:creationId xmlns:a16="http://schemas.microsoft.com/office/drawing/2014/main" id="{2D730E23-D987-A9EE-BEB4-22FD59DFBB57}"/>
              </a:ext>
            </a:extLst>
          </p:cNvPr>
          <p:cNvSpPr/>
          <p:nvPr/>
        </p:nvSpPr>
        <p:spPr>
          <a:xfrm>
            <a:off x="3659306" y="5890981"/>
            <a:ext cx="2246900" cy="772430"/>
          </a:xfrm>
          <a:prstGeom prst="homePlat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97D293B9-82EB-4620-9F47-45AEFC13B72A}"/>
              </a:ext>
            </a:extLst>
          </p:cNvPr>
          <p:cNvSpPr/>
          <p:nvPr/>
        </p:nvSpPr>
        <p:spPr>
          <a:xfrm rot="2700000">
            <a:off x="9087529" y="3200560"/>
            <a:ext cx="531840" cy="43374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8C927A52-881C-A007-A04A-1EE81A5A06AD}"/>
              </a:ext>
            </a:extLst>
          </p:cNvPr>
          <p:cNvSpPr/>
          <p:nvPr/>
        </p:nvSpPr>
        <p:spPr>
          <a:xfrm>
            <a:off x="9072671" y="4699194"/>
            <a:ext cx="354249" cy="6509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167875B-AB22-DBC8-5578-572F1B09FDD7}"/>
              </a:ext>
            </a:extLst>
          </p:cNvPr>
          <p:cNvSpPr txBox="1"/>
          <p:nvPr/>
        </p:nvSpPr>
        <p:spPr>
          <a:xfrm>
            <a:off x="6138099" y="2573380"/>
            <a:ext cx="4127623" cy="5870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 Análise de orçamento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3A213D6-B58A-9287-DDEA-46769B48B0D6}"/>
              </a:ext>
            </a:extLst>
          </p:cNvPr>
          <p:cNvSpPr txBox="1"/>
          <p:nvPr/>
        </p:nvSpPr>
        <p:spPr>
          <a:xfrm>
            <a:off x="6098089" y="4697400"/>
            <a:ext cx="4199122" cy="6430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 Análise dos Custos diretos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6EA6F3A-A6BE-1F3D-F675-CA2DAB25DB65}"/>
              </a:ext>
            </a:extLst>
          </p:cNvPr>
          <p:cNvSpPr txBox="1"/>
          <p:nvPr/>
        </p:nvSpPr>
        <p:spPr>
          <a:xfrm>
            <a:off x="6098089" y="5800287"/>
            <a:ext cx="4199122" cy="74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 Análise do BDI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C9A74EC-A666-D7B9-A01D-5AE8DFF8018E}"/>
              </a:ext>
            </a:extLst>
          </p:cNvPr>
          <p:cNvSpPr txBox="1"/>
          <p:nvPr/>
        </p:nvSpPr>
        <p:spPr>
          <a:xfrm>
            <a:off x="6102970" y="3601544"/>
            <a:ext cx="4121595" cy="7051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 Verificação técnica e legal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7C82757D-97CF-4A37-89E1-938A2C2B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046" y="258263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210598F2-E1CB-30FA-D8D0-D2E386B9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804" y="365142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582C383C-E12F-8F40-B871-ECA84898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027" y="475454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7014CE37-3FD3-DB55-D1B8-00CD83D95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762" y="584353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pic>
        <p:nvPicPr>
          <p:cNvPr id="58" name="Gráfico 57" descr="Marca de seleção com preenchimento sólido">
            <a:extLst>
              <a:ext uri="{FF2B5EF4-FFF2-40B4-BE49-F238E27FC236}">
                <a16:creationId xmlns:a16="http://schemas.microsoft.com/office/drawing/2014/main" id="{A108C710-B547-2F52-B1DD-4E103103B9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0487" y="3607867"/>
            <a:ext cx="663912" cy="663912"/>
          </a:xfrm>
          <a:prstGeom prst="rect">
            <a:avLst/>
          </a:prstGeom>
        </p:spPr>
      </p:pic>
      <p:pic>
        <p:nvPicPr>
          <p:cNvPr id="60" name="Gráfico 59" descr="Moedas com preenchimento sólido">
            <a:extLst>
              <a:ext uri="{FF2B5EF4-FFF2-40B4-BE49-F238E27FC236}">
                <a16:creationId xmlns:a16="http://schemas.microsoft.com/office/drawing/2014/main" id="{75953340-C2EA-892B-0531-45286C4EA8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3739" y="5949987"/>
            <a:ext cx="636293" cy="636293"/>
          </a:xfrm>
          <a:prstGeom prst="rect">
            <a:avLst/>
          </a:prstGeom>
        </p:spPr>
      </p:pic>
      <p:pic>
        <p:nvPicPr>
          <p:cNvPr id="61" name="Gráfico 60" descr="Gráfico de dispersão estrutura de tópicos">
            <a:extLst>
              <a:ext uri="{FF2B5EF4-FFF2-40B4-BE49-F238E27FC236}">
                <a16:creationId xmlns:a16="http://schemas.microsoft.com/office/drawing/2014/main" id="{F312E22D-12D1-671A-3CB5-D2A57F27A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7707" y="4794540"/>
            <a:ext cx="715276" cy="715276"/>
          </a:xfrm>
          <a:prstGeom prst="rect">
            <a:avLst/>
          </a:prstGeom>
        </p:spPr>
      </p:pic>
      <p:pic>
        <p:nvPicPr>
          <p:cNvPr id="68" name="Gráfico 67" descr="Olho com preenchimento sólido">
            <a:extLst>
              <a:ext uri="{FF2B5EF4-FFF2-40B4-BE49-F238E27FC236}">
                <a16:creationId xmlns:a16="http://schemas.microsoft.com/office/drawing/2014/main" id="{371B4581-84AE-0E19-0044-094798625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5273" y="2522133"/>
            <a:ext cx="692497" cy="692497"/>
          </a:xfrm>
          <a:prstGeom prst="rect">
            <a:avLst/>
          </a:prstGeom>
        </p:spPr>
      </p:pic>
      <p:grpSp>
        <p:nvGrpSpPr>
          <p:cNvPr id="70" name="Group 2">
            <a:extLst>
              <a:ext uri="{FF2B5EF4-FFF2-40B4-BE49-F238E27FC236}">
                <a16:creationId xmlns:a16="http://schemas.microsoft.com/office/drawing/2014/main" id="{2C9699D7-2CE5-905B-FD7E-4411AF2F824E}"/>
              </a:ext>
            </a:extLst>
          </p:cNvPr>
          <p:cNvGrpSpPr/>
          <p:nvPr/>
        </p:nvGrpSpPr>
        <p:grpSpPr>
          <a:xfrm>
            <a:off x="1025432" y="916926"/>
            <a:ext cx="3835170" cy="5748157"/>
            <a:chOff x="5432494" y="626785"/>
            <a:chExt cx="3241222" cy="4857946"/>
          </a:xfrm>
        </p:grpSpPr>
        <p:sp>
          <p:nvSpPr>
            <p:cNvPr id="72" name="Block Arc 3">
              <a:extLst>
                <a:ext uri="{FF2B5EF4-FFF2-40B4-BE49-F238E27FC236}">
                  <a16:creationId xmlns:a16="http://schemas.microsoft.com/office/drawing/2014/main" id="{9F23194B-E476-BE6F-EC5F-5A35245E75DD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C25ED903-D035-B28D-0F1C-CB5E8EBA30D7}"/>
                </a:ext>
              </a:extLst>
            </p:cNvPr>
            <p:cNvSpPr/>
            <p:nvPr/>
          </p:nvSpPr>
          <p:spPr>
            <a:xfrm>
              <a:off x="7660182" y="3855008"/>
              <a:ext cx="781200" cy="1629723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4" name="Block Arc 3">
              <a:extLst>
                <a:ext uri="{FF2B5EF4-FFF2-40B4-BE49-F238E27FC236}">
                  <a16:creationId xmlns:a16="http://schemas.microsoft.com/office/drawing/2014/main" id="{EB9B9FFE-41CA-0B5D-E1C8-B70B37387D6E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5" name="Block Arc 6">
              <a:extLst>
                <a:ext uri="{FF2B5EF4-FFF2-40B4-BE49-F238E27FC236}">
                  <a16:creationId xmlns:a16="http://schemas.microsoft.com/office/drawing/2014/main" id="{6F6019C6-3172-1C4B-FB3E-03A317EE66F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6" name="Block Arc 7">
              <a:extLst>
                <a:ext uri="{FF2B5EF4-FFF2-40B4-BE49-F238E27FC236}">
                  <a16:creationId xmlns:a16="http://schemas.microsoft.com/office/drawing/2014/main" id="{6D5C6601-654B-1136-FA7F-AB28AB97841A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77" name="Block Arc 8">
              <a:extLst>
                <a:ext uri="{FF2B5EF4-FFF2-40B4-BE49-F238E27FC236}">
                  <a16:creationId xmlns:a16="http://schemas.microsoft.com/office/drawing/2014/main" id="{1B4D48B4-60FE-F145-451C-DEC39B814479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25">
            <a:extLst>
              <a:ext uri="{FF2B5EF4-FFF2-40B4-BE49-F238E27FC236}">
                <a16:creationId xmlns:a16="http://schemas.microsoft.com/office/drawing/2014/main" id="{242C4435-DE27-7D38-BDEC-7E2AA8043DF5}"/>
              </a:ext>
            </a:extLst>
          </p:cNvPr>
          <p:cNvSpPr txBox="1"/>
          <p:nvPr/>
        </p:nvSpPr>
        <p:spPr>
          <a:xfrm>
            <a:off x="3628499" y="480008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26">
            <a:extLst>
              <a:ext uri="{FF2B5EF4-FFF2-40B4-BE49-F238E27FC236}">
                <a16:creationId xmlns:a16="http://schemas.microsoft.com/office/drawing/2014/main" id="{6E39B831-7CCA-7BD0-BBAF-26837A7C0823}"/>
              </a:ext>
            </a:extLst>
          </p:cNvPr>
          <p:cNvSpPr txBox="1"/>
          <p:nvPr/>
        </p:nvSpPr>
        <p:spPr>
          <a:xfrm>
            <a:off x="3587508" y="366687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27">
            <a:extLst>
              <a:ext uri="{FF2B5EF4-FFF2-40B4-BE49-F238E27FC236}">
                <a16:creationId xmlns:a16="http://schemas.microsoft.com/office/drawing/2014/main" id="{704CEB54-51FC-52AF-AAC6-2FBAC36C9EC1}"/>
              </a:ext>
            </a:extLst>
          </p:cNvPr>
          <p:cNvSpPr txBox="1"/>
          <p:nvPr/>
        </p:nvSpPr>
        <p:spPr>
          <a:xfrm>
            <a:off x="3660407" y="265780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28">
            <a:extLst>
              <a:ext uri="{FF2B5EF4-FFF2-40B4-BE49-F238E27FC236}">
                <a16:creationId xmlns:a16="http://schemas.microsoft.com/office/drawing/2014/main" id="{9D8A85F7-2F66-649C-2F18-65C1587EECBE}"/>
              </a:ext>
            </a:extLst>
          </p:cNvPr>
          <p:cNvSpPr txBox="1"/>
          <p:nvPr/>
        </p:nvSpPr>
        <p:spPr>
          <a:xfrm>
            <a:off x="3704010" y="611209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Block Arc 14">
            <a:extLst>
              <a:ext uri="{FF2B5EF4-FFF2-40B4-BE49-F238E27FC236}">
                <a16:creationId xmlns:a16="http://schemas.microsoft.com/office/drawing/2014/main" id="{F9492C4A-2987-9CFE-AA4B-9161C7887813}"/>
              </a:ext>
            </a:extLst>
          </p:cNvPr>
          <p:cNvSpPr/>
          <p:nvPr/>
        </p:nvSpPr>
        <p:spPr>
          <a:xfrm rot="16200000">
            <a:off x="2342900" y="4461134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6F554CC-8A07-BEAA-BE8E-C3B544BA3B57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5" name="Image 4" descr=" ">
              <a:extLst>
                <a:ext uri="{FF2B5EF4-FFF2-40B4-BE49-F238E27FC236}">
                  <a16:creationId xmlns:a16="http://schemas.microsoft.com/office/drawing/2014/main" id="{F15D134E-9EC5-58F6-360E-74FC29D8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87921260-AA9B-339F-5DC3-EFDB7C482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63174B23-615A-65E2-18B1-F9760A63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236292FE-E4A7-0062-F3B3-62C741ADB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8" descr=" ">
              <a:extLst>
                <a:ext uri="{FF2B5EF4-FFF2-40B4-BE49-F238E27FC236}">
                  <a16:creationId xmlns:a16="http://schemas.microsoft.com/office/drawing/2014/main" id="{C0437CD4-8BE5-5010-9A6C-0B4833C2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8" name="Image 9" descr=" ">
              <a:extLst>
                <a:ext uri="{FF2B5EF4-FFF2-40B4-BE49-F238E27FC236}">
                  <a16:creationId xmlns:a16="http://schemas.microsoft.com/office/drawing/2014/main" id="{9BBF4B24-074D-45A7-9B30-C1C2B7EC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3" name="Image 10" descr=" ">
              <a:extLst>
                <a:ext uri="{FF2B5EF4-FFF2-40B4-BE49-F238E27FC236}">
                  <a16:creationId xmlns:a16="http://schemas.microsoft.com/office/drawing/2014/main" id="{9F9FCC33-315E-1665-873D-1D26F71A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8" name="Image 11" descr=" ">
              <a:extLst>
                <a:ext uri="{FF2B5EF4-FFF2-40B4-BE49-F238E27FC236}">
                  <a16:creationId xmlns:a16="http://schemas.microsoft.com/office/drawing/2014/main" id="{65D4346A-C717-8CF9-1672-BC2F9C7D7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0" name="Image 12" descr=" ">
              <a:extLst>
                <a:ext uri="{FF2B5EF4-FFF2-40B4-BE49-F238E27FC236}">
                  <a16:creationId xmlns:a16="http://schemas.microsoft.com/office/drawing/2014/main" id="{21F9706E-0D9B-DE83-841C-93A7A6AC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1" name="Image 13" descr=" ">
              <a:extLst>
                <a:ext uri="{FF2B5EF4-FFF2-40B4-BE49-F238E27FC236}">
                  <a16:creationId xmlns:a16="http://schemas.microsoft.com/office/drawing/2014/main" id="{E422E8D7-E616-492B-5E05-AA694AA4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32" name="Image 14" descr=" ">
              <a:extLst>
                <a:ext uri="{FF2B5EF4-FFF2-40B4-BE49-F238E27FC236}">
                  <a16:creationId xmlns:a16="http://schemas.microsoft.com/office/drawing/2014/main" id="{23108C22-5C44-CA2C-9C35-93F98371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33" name="Image 15" descr=" ">
              <a:extLst>
                <a:ext uri="{FF2B5EF4-FFF2-40B4-BE49-F238E27FC236}">
                  <a16:creationId xmlns:a16="http://schemas.microsoft.com/office/drawing/2014/main" id="{5405149B-7D7B-D8D7-586D-F1F9F9146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4" name="Image 16" descr=" ">
              <a:extLst>
                <a:ext uri="{FF2B5EF4-FFF2-40B4-BE49-F238E27FC236}">
                  <a16:creationId xmlns:a16="http://schemas.microsoft.com/office/drawing/2014/main" id="{D3A2F10B-B0E6-937E-7DC7-D09DB9AA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6" name="Image 17" descr=" ">
              <a:extLst>
                <a:ext uri="{FF2B5EF4-FFF2-40B4-BE49-F238E27FC236}">
                  <a16:creationId xmlns:a16="http://schemas.microsoft.com/office/drawing/2014/main" id="{033E0344-A583-8378-BEEF-1B5F0B56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18" descr=" ">
              <a:extLst>
                <a:ext uri="{FF2B5EF4-FFF2-40B4-BE49-F238E27FC236}">
                  <a16:creationId xmlns:a16="http://schemas.microsoft.com/office/drawing/2014/main" id="{1F120209-BC49-E0C8-EC28-246F5944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9" name="Image 19" descr=" ">
              <a:extLst>
                <a:ext uri="{FF2B5EF4-FFF2-40B4-BE49-F238E27FC236}">
                  <a16:creationId xmlns:a16="http://schemas.microsoft.com/office/drawing/2014/main" id="{1F77DC36-F1D8-5A6D-078C-2786FD72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0" name="Image 20" descr=" ">
              <a:extLst>
                <a:ext uri="{FF2B5EF4-FFF2-40B4-BE49-F238E27FC236}">
                  <a16:creationId xmlns:a16="http://schemas.microsoft.com/office/drawing/2014/main" id="{596B2A1D-C20C-8A90-35DE-11A4A45A2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3" name="Image 21" descr=" ">
              <a:extLst>
                <a:ext uri="{FF2B5EF4-FFF2-40B4-BE49-F238E27FC236}">
                  <a16:creationId xmlns:a16="http://schemas.microsoft.com/office/drawing/2014/main" id="{88A51282-8ABB-70E2-0E5E-C3134292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7" name="Image 22" descr=" ">
              <a:extLst>
                <a:ext uri="{FF2B5EF4-FFF2-40B4-BE49-F238E27FC236}">
                  <a16:creationId xmlns:a16="http://schemas.microsoft.com/office/drawing/2014/main" id="{E8C06C9B-64D2-BD1A-A781-192A1D1E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50" name="Image 23" descr=" ">
              <a:extLst>
                <a:ext uri="{FF2B5EF4-FFF2-40B4-BE49-F238E27FC236}">
                  <a16:creationId xmlns:a16="http://schemas.microsoft.com/office/drawing/2014/main" id="{516BA605-7D57-D7FC-4879-A06EC7FF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4" name="Image 24" descr=" ">
              <a:extLst>
                <a:ext uri="{FF2B5EF4-FFF2-40B4-BE49-F238E27FC236}">
                  <a16:creationId xmlns:a16="http://schemas.microsoft.com/office/drawing/2014/main" id="{2E5F822D-8BB6-1A4E-DCC3-E0546527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7" name="Image 25" descr=" ">
              <a:extLst>
                <a:ext uri="{FF2B5EF4-FFF2-40B4-BE49-F238E27FC236}">
                  <a16:creationId xmlns:a16="http://schemas.microsoft.com/office/drawing/2014/main" id="{9A1DE722-98DA-BF1A-1EDA-8C60565F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62" name="Image 26" descr=" ">
              <a:extLst>
                <a:ext uri="{FF2B5EF4-FFF2-40B4-BE49-F238E27FC236}">
                  <a16:creationId xmlns:a16="http://schemas.microsoft.com/office/drawing/2014/main" id="{64489D5F-66D7-91A0-F9C4-5FDEA6A6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63" name="Image 27" descr=" ">
              <a:extLst>
                <a:ext uri="{FF2B5EF4-FFF2-40B4-BE49-F238E27FC236}">
                  <a16:creationId xmlns:a16="http://schemas.microsoft.com/office/drawing/2014/main" id="{92345F22-B5B2-FDC8-B47F-AC681CF5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64" name="Image 28" descr=" ">
              <a:extLst>
                <a:ext uri="{FF2B5EF4-FFF2-40B4-BE49-F238E27FC236}">
                  <a16:creationId xmlns:a16="http://schemas.microsoft.com/office/drawing/2014/main" id="{3236069B-A7CD-CD8C-5C4D-E2A32AE9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65" name="Image 29" descr=" ">
              <a:extLst>
                <a:ext uri="{FF2B5EF4-FFF2-40B4-BE49-F238E27FC236}">
                  <a16:creationId xmlns:a16="http://schemas.microsoft.com/office/drawing/2014/main" id="{2C7D4BA5-E46E-1A5F-4606-21929A66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67" name="Image 30" descr=" ">
              <a:extLst>
                <a:ext uri="{FF2B5EF4-FFF2-40B4-BE49-F238E27FC236}">
                  <a16:creationId xmlns:a16="http://schemas.microsoft.com/office/drawing/2014/main" id="{AC273C79-6ABB-B28D-1968-4B6235A13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69" name="Image 31" descr=" ">
              <a:extLst>
                <a:ext uri="{FF2B5EF4-FFF2-40B4-BE49-F238E27FC236}">
                  <a16:creationId xmlns:a16="http://schemas.microsoft.com/office/drawing/2014/main" id="{05871DE1-7EFC-4245-0E84-254C73FB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71" name="Image 32" descr=" ">
              <a:extLst>
                <a:ext uri="{FF2B5EF4-FFF2-40B4-BE49-F238E27FC236}">
                  <a16:creationId xmlns:a16="http://schemas.microsoft.com/office/drawing/2014/main" id="{067FAB21-3B34-D2D0-220C-383052FC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83" name="Image 33" descr=" ">
              <a:extLst>
                <a:ext uri="{FF2B5EF4-FFF2-40B4-BE49-F238E27FC236}">
                  <a16:creationId xmlns:a16="http://schemas.microsoft.com/office/drawing/2014/main" id="{8FF66C4B-462C-B2C4-CFE4-877A4CF49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84" name="Image 34" descr=" ">
              <a:extLst>
                <a:ext uri="{FF2B5EF4-FFF2-40B4-BE49-F238E27FC236}">
                  <a16:creationId xmlns:a16="http://schemas.microsoft.com/office/drawing/2014/main" id="{C7DDA5C0-31E1-9ACB-5C0F-603F95AA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85" name="Image 35" descr=" ">
              <a:extLst>
                <a:ext uri="{FF2B5EF4-FFF2-40B4-BE49-F238E27FC236}">
                  <a16:creationId xmlns:a16="http://schemas.microsoft.com/office/drawing/2014/main" id="{1A9BAB69-9FF9-A391-09A1-333F91910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86" name="Image 36" descr=" ">
              <a:extLst>
                <a:ext uri="{FF2B5EF4-FFF2-40B4-BE49-F238E27FC236}">
                  <a16:creationId xmlns:a16="http://schemas.microsoft.com/office/drawing/2014/main" id="{C0D4436C-353F-5F8B-791F-50E33DA2B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87" name="Image 37" descr=" ">
              <a:extLst>
                <a:ext uri="{FF2B5EF4-FFF2-40B4-BE49-F238E27FC236}">
                  <a16:creationId xmlns:a16="http://schemas.microsoft.com/office/drawing/2014/main" id="{1F1DE475-7851-1589-97B4-5EFE2C95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88" name="Image 38" descr=" ">
              <a:extLst>
                <a:ext uri="{FF2B5EF4-FFF2-40B4-BE49-F238E27FC236}">
                  <a16:creationId xmlns:a16="http://schemas.microsoft.com/office/drawing/2014/main" id="{39111758-3B36-91F7-249A-1CF62F0A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89" name="Image 39" descr=" ">
              <a:extLst>
                <a:ext uri="{FF2B5EF4-FFF2-40B4-BE49-F238E27FC236}">
                  <a16:creationId xmlns:a16="http://schemas.microsoft.com/office/drawing/2014/main" id="{8EA9BEE7-9A9F-2A37-2CC2-3DAC915F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90" name="Image 40" descr=" ">
              <a:extLst>
                <a:ext uri="{FF2B5EF4-FFF2-40B4-BE49-F238E27FC236}">
                  <a16:creationId xmlns:a16="http://schemas.microsoft.com/office/drawing/2014/main" id="{9055B265-2248-B877-029D-C01F327F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91" name="Image 41" descr=" ">
              <a:extLst>
                <a:ext uri="{FF2B5EF4-FFF2-40B4-BE49-F238E27FC236}">
                  <a16:creationId xmlns:a16="http://schemas.microsoft.com/office/drawing/2014/main" id="{42BCFC61-3CEC-581C-680F-8D9A1C495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92" name="Image 42" descr=" ">
              <a:extLst>
                <a:ext uri="{FF2B5EF4-FFF2-40B4-BE49-F238E27FC236}">
                  <a16:creationId xmlns:a16="http://schemas.microsoft.com/office/drawing/2014/main" id="{1B6CF7D9-BF49-115A-75A6-8578B273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94" name="Image 43" descr=" ">
              <a:extLst>
                <a:ext uri="{FF2B5EF4-FFF2-40B4-BE49-F238E27FC236}">
                  <a16:creationId xmlns:a16="http://schemas.microsoft.com/office/drawing/2014/main" id="{9ACBEA28-C74F-0D3B-80F3-BC636FF15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95" name="Image 44" descr=" ">
              <a:extLst>
                <a:ext uri="{FF2B5EF4-FFF2-40B4-BE49-F238E27FC236}">
                  <a16:creationId xmlns:a16="http://schemas.microsoft.com/office/drawing/2014/main" id="{016CE142-F099-C046-9D00-6BB8A121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96" name="Image 45" descr=" ">
              <a:extLst>
                <a:ext uri="{FF2B5EF4-FFF2-40B4-BE49-F238E27FC236}">
                  <a16:creationId xmlns:a16="http://schemas.microsoft.com/office/drawing/2014/main" id="{8DE39EE6-7C91-C023-3381-131DB79E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97" name="Image 46" descr=" ">
              <a:extLst>
                <a:ext uri="{FF2B5EF4-FFF2-40B4-BE49-F238E27FC236}">
                  <a16:creationId xmlns:a16="http://schemas.microsoft.com/office/drawing/2014/main" id="{840BC624-3455-2412-59DD-4369D301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98" name="Image 47" descr=" ">
              <a:extLst>
                <a:ext uri="{FF2B5EF4-FFF2-40B4-BE49-F238E27FC236}">
                  <a16:creationId xmlns:a16="http://schemas.microsoft.com/office/drawing/2014/main" id="{ED2E6B9C-6891-0F9B-6443-C7A125D0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99" name="Image 48" descr=" ">
              <a:extLst>
                <a:ext uri="{FF2B5EF4-FFF2-40B4-BE49-F238E27FC236}">
                  <a16:creationId xmlns:a16="http://schemas.microsoft.com/office/drawing/2014/main" id="{FD5C168F-B6D2-6844-1085-65C60EA9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100" name="Image 49" descr=" ">
              <a:extLst>
                <a:ext uri="{FF2B5EF4-FFF2-40B4-BE49-F238E27FC236}">
                  <a16:creationId xmlns:a16="http://schemas.microsoft.com/office/drawing/2014/main" id="{CF70DE9F-AE0A-E003-6EA4-BDD26AAD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101" name="Image 50" descr=" ">
              <a:extLst>
                <a:ext uri="{FF2B5EF4-FFF2-40B4-BE49-F238E27FC236}">
                  <a16:creationId xmlns:a16="http://schemas.microsoft.com/office/drawing/2014/main" id="{A726B50F-7EC2-19FB-18E3-4BC281F5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102" name="Image 51" descr=" ">
              <a:extLst>
                <a:ext uri="{FF2B5EF4-FFF2-40B4-BE49-F238E27FC236}">
                  <a16:creationId xmlns:a16="http://schemas.microsoft.com/office/drawing/2014/main" id="{35C7279C-6168-83DA-38EA-92605CBA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103" name="Image 52" descr=" ">
              <a:extLst>
                <a:ext uri="{FF2B5EF4-FFF2-40B4-BE49-F238E27FC236}">
                  <a16:creationId xmlns:a16="http://schemas.microsoft.com/office/drawing/2014/main" id="{757F4280-9F70-9038-579A-8FFF2909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104" name="Image 53" descr=" ">
              <a:extLst>
                <a:ext uri="{FF2B5EF4-FFF2-40B4-BE49-F238E27FC236}">
                  <a16:creationId xmlns:a16="http://schemas.microsoft.com/office/drawing/2014/main" id="{7E8255E1-4D24-DC77-CF4E-A3F260C4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105" name="Image 54" descr=" ">
              <a:extLst>
                <a:ext uri="{FF2B5EF4-FFF2-40B4-BE49-F238E27FC236}">
                  <a16:creationId xmlns:a16="http://schemas.microsoft.com/office/drawing/2014/main" id="{0DA2E4E1-75E4-9286-DE77-AEB2C4B0B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106" name="Image 55" descr=" ">
              <a:extLst>
                <a:ext uri="{FF2B5EF4-FFF2-40B4-BE49-F238E27FC236}">
                  <a16:creationId xmlns:a16="http://schemas.microsoft.com/office/drawing/2014/main" id="{F060AD0A-4A67-14EF-2020-D5DBA099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107" name="Image 56" descr=" ">
              <a:extLst>
                <a:ext uri="{FF2B5EF4-FFF2-40B4-BE49-F238E27FC236}">
                  <a16:creationId xmlns:a16="http://schemas.microsoft.com/office/drawing/2014/main" id="{4EBB500D-305F-03F3-E2BF-EF5B8B67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108" name="Image 57" descr=" ">
              <a:extLst>
                <a:ext uri="{FF2B5EF4-FFF2-40B4-BE49-F238E27FC236}">
                  <a16:creationId xmlns:a16="http://schemas.microsoft.com/office/drawing/2014/main" id="{906799B2-4A36-E3FB-A7E6-16B20930D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109" name="Image 58" descr=" ">
              <a:extLst>
                <a:ext uri="{FF2B5EF4-FFF2-40B4-BE49-F238E27FC236}">
                  <a16:creationId xmlns:a16="http://schemas.microsoft.com/office/drawing/2014/main" id="{5669BB07-D51A-3B40-F9AE-4E39E836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110" name="Image 59" descr=" ">
              <a:extLst>
                <a:ext uri="{FF2B5EF4-FFF2-40B4-BE49-F238E27FC236}">
                  <a16:creationId xmlns:a16="http://schemas.microsoft.com/office/drawing/2014/main" id="{BCD4349E-ED0E-E345-02E7-92065450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111" name="Image 60" descr=" ">
              <a:extLst>
                <a:ext uri="{FF2B5EF4-FFF2-40B4-BE49-F238E27FC236}">
                  <a16:creationId xmlns:a16="http://schemas.microsoft.com/office/drawing/2014/main" id="{D224CF5F-33FD-538C-B9A9-CC6D0F104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112" name="Image 61" descr=" ">
              <a:extLst>
                <a:ext uri="{FF2B5EF4-FFF2-40B4-BE49-F238E27FC236}">
                  <a16:creationId xmlns:a16="http://schemas.microsoft.com/office/drawing/2014/main" id="{A8665BE1-1A6C-629C-E4DF-8C197895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13" name="Image 62" descr=" ">
              <a:extLst>
                <a:ext uri="{FF2B5EF4-FFF2-40B4-BE49-F238E27FC236}">
                  <a16:creationId xmlns:a16="http://schemas.microsoft.com/office/drawing/2014/main" id="{02DC2489-7745-5F63-7A01-4CAFD703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14" name="Image 63" descr=" ">
              <a:extLst>
                <a:ext uri="{FF2B5EF4-FFF2-40B4-BE49-F238E27FC236}">
                  <a16:creationId xmlns:a16="http://schemas.microsoft.com/office/drawing/2014/main" id="{9E145CB6-8A65-EF09-AA75-049E0E59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15" name="Image 64" descr=" ">
              <a:extLst>
                <a:ext uri="{FF2B5EF4-FFF2-40B4-BE49-F238E27FC236}">
                  <a16:creationId xmlns:a16="http://schemas.microsoft.com/office/drawing/2014/main" id="{C4500036-C145-7906-7D0F-906B4AFA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16" name="Image 65" descr=" ">
              <a:extLst>
                <a:ext uri="{FF2B5EF4-FFF2-40B4-BE49-F238E27FC236}">
                  <a16:creationId xmlns:a16="http://schemas.microsoft.com/office/drawing/2014/main" id="{637871CD-ABDA-E01E-933B-0B3A8312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17" name="Image 66" descr=" ">
              <a:extLst>
                <a:ext uri="{FF2B5EF4-FFF2-40B4-BE49-F238E27FC236}">
                  <a16:creationId xmlns:a16="http://schemas.microsoft.com/office/drawing/2014/main" id="{40FFDFC7-BCDF-0D49-7565-2996E796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18" name="Image 67" descr=" ">
              <a:extLst>
                <a:ext uri="{FF2B5EF4-FFF2-40B4-BE49-F238E27FC236}">
                  <a16:creationId xmlns:a16="http://schemas.microsoft.com/office/drawing/2014/main" id="{E042B082-4019-3F2A-1DBD-6987A9E8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19" name="Image 68" descr=" ">
              <a:extLst>
                <a:ext uri="{FF2B5EF4-FFF2-40B4-BE49-F238E27FC236}">
                  <a16:creationId xmlns:a16="http://schemas.microsoft.com/office/drawing/2014/main" id="{A62118DE-9427-290D-8265-958D33FA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20" name="Image 69" descr=" ">
              <a:extLst>
                <a:ext uri="{FF2B5EF4-FFF2-40B4-BE49-F238E27FC236}">
                  <a16:creationId xmlns:a16="http://schemas.microsoft.com/office/drawing/2014/main" id="{2962C65E-04EF-48E1-7101-D8892F4B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21" name="Image 70" descr=" ">
              <a:extLst>
                <a:ext uri="{FF2B5EF4-FFF2-40B4-BE49-F238E27FC236}">
                  <a16:creationId xmlns:a16="http://schemas.microsoft.com/office/drawing/2014/main" id="{B3BFED7E-B9B6-D777-59BC-B7B2C746B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2" name="Image 71" descr=" ">
              <a:extLst>
                <a:ext uri="{FF2B5EF4-FFF2-40B4-BE49-F238E27FC236}">
                  <a16:creationId xmlns:a16="http://schemas.microsoft.com/office/drawing/2014/main" id="{5F2758A6-0F22-A261-BDD7-1EEB2B50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3" name="Image 72" descr=" ">
              <a:extLst>
                <a:ext uri="{FF2B5EF4-FFF2-40B4-BE49-F238E27FC236}">
                  <a16:creationId xmlns:a16="http://schemas.microsoft.com/office/drawing/2014/main" id="{FA956B9E-908D-0E0E-9E86-953871D0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4" name="Image 73" descr=" ">
              <a:extLst>
                <a:ext uri="{FF2B5EF4-FFF2-40B4-BE49-F238E27FC236}">
                  <a16:creationId xmlns:a16="http://schemas.microsoft.com/office/drawing/2014/main" id="{E8C351FA-023A-B3C2-2F2A-C268254FC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5" name="Image 74" descr=" ">
              <a:extLst>
                <a:ext uri="{FF2B5EF4-FFF2-40B4-BE49-F238E27FC236}">
                  <a16:creationId xmlns:a16="http://schemas.microsoft.com/office/drawing/2014/main" id="{4761D1AF-A35E-47A9-FAAD-15FEB2601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6" name="Image 75" descr=" ">
              <a:extLst>
                <a:ext uri="{FF2B5EF4-FFF2-40B4-BE49-F238E27FC236}">
                  <a16:creationId xmlns:a16="http://schemas.microsoft.com/office/drawing/2014/main" id="{BA23CE4F-317D-2F1E-FBCE-EB112947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7" name="Image 76" descr=" ">
              <a:extLst>
                <a:ext uri="{FF2B5EF4-FFF2-40B4-BE49-F238E27FC236}">
                  <a16:creationId xmlns:a16="http://schemas.microsoft.com/office/drawing/2014/main" id="{B1693099-C297-3005-EADD-A9B80C1B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8" name="Image 77" descr=" ">
              <a:extLst>
                <a:ext uri="{FF2B5EF4-FFF2-40B4-BE49-F238E27FC236}">
                  <a16:creationId xmlns:a16="http://schemas.microsoft.com/office/drawing/2014/main" id="{52D54CCE-3F3E-ACBF-9948-05F29131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9" name="Image 78" descr=" ">
              <a:extLst>
                <a:ext uri="{FF2B5EF4-FFF2-40B4-BE49-F238E27FC236}">
                  <a16:creationId xmlns:a16="http://schemas.microsoft.com/office/drawing/2014/main" id="{AA4BFDB9-4C43-C188-A7DC-885147A1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30" name="Image 79" descr=" ">
              <a:extLst>
                <a:ext uri="{FF2B5EF4-FFF2-40B4-BE49-F238E27FC236}">
                  <a16:creationId xmlns:a16="http://schemas.microsoft.com/office/drawing/2014/main" id="{D59E6540-8F7D-8A2C-C39B-DE635E751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31" name="Image 80" descr=" ">
              <a:extLst>
                <a:ext uri="{FF2B5EF4-FFF2-40B4-BE49-F238E27FC236}">
                  <a16:creationId xmlns:a16="http://schemas.microsoft.com/office/drawing/2014/main" id="{A852EC12-35CD-0EBB-32D4-E8FE029F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32" name="Image 81" descr=" ">
              <a:extLst>
                <a:ext uri="{FF2B5EF4-FFF2-40B4-BE49-F238E27FC236}">
                  <a16:creationId xmlns:a16="http://schemas.microsoft.com/office/drawing/2014/main" id="{E6B7226C-DCBA-CD1D-A921-D66B1E37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33" name="Image 82" descr=" ">
              <a:extLst>
                <a:ext uri="{FF2B5EF4-FFF2-40B4-BE49-F238E27FC236}">
                  <a16:creationId xmlns:a16="http://schemas.microsoft.com/office/drawing/2014/main" id="{B52AD27B-35B8-DE0A-AC7E-D1B5467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34" name="Image 83" descr=" ">
              <a:extLst>
                <a:ext uri="{FF2B5EF4-FFF2-40B4-BE49-F238E27FC236}">
                  <a16:creationId xmlns:a16="http://schemas.microsoft.com/office/drawing/2014/main" id="{FA7AE5F8-47A3-F3F7-EED3-042D6A30E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35" name="Image 84" descr=" ">
              <a:extLst>
                <a:ext uri="{FF2B5EF4-FFF2-40B4-BE49-F238E27FC236}">
                  <a16:creationId xmlns:a16="http://schemas.microsoft.com/office/drawing/2014/main" id="{3B8B87DB-23A1-0F25-3DA6-E6D9C39A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36" name="Image 85" descr=" ">
              <a:extLst>
                <a:ext uri="{FF2B5EF4-FFF2-40B4-BE49-F238E27FC236}">
                  <a16:creationId xmlns:a16="http://schemas.microsoft.com/office/drawing/2014/main" id="{E615B77E-9999-529C-6AEE-A3BEB0D8A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37" name="Image 86" descr=" ">
              <a:extLst>
                <a:ext uri="{FF2B5EF4-FFF2-40B4-BE49-F238E27FC236}">
                  <a16:creationId xmlns:a16="http://schemas.microsoft.com/office/drawing/2014/main" id="{646D4F71-0B0F-4F52-066F-59E20DDFC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38" name="Image 87" descr=" ">
              <a:extLst>
                <a:ext uri="{FF2B5EF4-FFF2-40B4-BE49-F238E27FC236}">
                  <a16:creationId xmlns:a16="http://schemas.microsoft.com/office/drawing/2014/main" id="{B77DDD9A-2B22-D87B-9911-3F3C7FE5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39" name="Image 88" descr=" ">
              <a:extLst>
                <a:ext uri="{FF2B5EF4-FFF2-40B4-BE49-F238E27FC236}">
                  <a16:creationId xmlns:a16="http://schemas.microsoft.com/office/drawing/2014/main" id="{17896939-C97A-B1BB-200F-32FB2624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40" name="Image 89" descr=" ">
              <a:extLst>
                <a:ext uri="{FF2B5EF4-FFF2-40B4-BE49-F238E27FC236}">
                  <a16:creationId xmlns:a16="http://schemas.microsoft.com/office/drawing/2014/main" id="{90A1419B-02D5-91F0-3384-3E141C60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41" name="Image 90" descr=" ">
              <a:extLst>
                <a:ext uri="{FF2B5EF4-FFF2-40B4-BE49-F238E27FC236}">
                  <a16:creationId xmlns:a16="http://schemas.microsoft.com/office/drawing/2014/main" id="{D2F60B93-7F56-7BC7-7A92-132398D2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42" name="Shape 6">
            <a:extLst>
              <a:ext uri="{FF2B5EF4-FFF2-40B4-BE49-F238E27FC236}">
                <a16:creationId xmlns:a16="http://schemas.microsoft.com/office/drawing/2014/main" id="{F7E051A5-566E-F3A2-F25F-B107130FB7F6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" name="Image 0" descr=" ">
            <a:extLst>
              <a:ext uri="{FF2B5EF4-FFF2-40B4-BE49-F238E27FC236}">
                <a16:creationId xmlns:a16="http://schemas.microsoft.com/office/drawing/2014/main" id="{98DCE6DC-1F48-0367-6340-DD053EA5EA3E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6FE04-7A4E-D34D-79B0-0F2F8D03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F2FFD8-F440-D235-7641-077F408E69FD}"/>
              </a:ext>
            </a:extLst>
          </p:cNvPr>
          <p:cNvSpPr txBox="1">
            <a:spLocks/>
          </p:cNvSpPr>
          <p:nvPr/>
        </p:nvSpPr>
        <p:spPr>
          <a:xfrm>
            <a:off x="1076790" y="49804"/>
            <a:ext cx="8912460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Arrendamentos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AC260C5A-02C9-AAAF-389F-C19D3E6343F1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8F7B87A0-C6AF-6485-36C5-B4D48F177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50" name="Rectangle 1">
            <a:extLst>
              <a:ext uri="{FF2B5EF4-FFF2-40B4-BE49-F238E27FC236}">
                <a16:creationId xmlns:a16="http://schemas.microsoft.com/office/drawing/2014/main" id="{8144576E-1BEB-384A-6ED6-BCB77B3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971" y="1129664"/>
            <a:ext cx="4165665" cy="133882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financiamento,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E10586C-9A11-DE1B-F03C-297EC1300EF2}"/>
              </a:ext>
            </a:extLst>
          </p:cNvPr>
          <p:cNvSpPr txBox="1"/>
          <p:nvPr/>
        </p:nvSpPr>
        <p:spPr>
          <a:xfrm>
            <a:off x="4008718" y="988204"/>
            <a:ext cx="3251609" cy="282919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Arrendamentos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67AAFF-1C2F-92C8-C79A-BB7A6F543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84917"/>
              </p:ext>
            </p:extLst>
          </p:nvPr>
        </p:nvGraphicFramePr>
        <p:xfrm>
          <a:off x="8046634" y="942780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 Coeficiente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8,9 e 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7,9 e 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1136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6,9 e 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138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5,9 e 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abaixo de 4,9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E0088E8D-2C2C-FA36-4819-C4AC45B6B660}"/>
              </a:ext>
            </a:extLst>
          </p:cNvPr>
          <p:cNvSpPr/>
          <p:nvPr/>
        </p:nvSpPr>
        <p:spPr>
          <a:xfrm>
            <a:off x="8128276" y="5098685"/>
            <a:ext cx="477467" cy="437001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F37F15B-595C-8709-21F5-C608292A17EA}"/>
              </a:ext>
            </a:extLst>
          </p:cNvPr>
          <p:cNvGrpSpPr/>
          <p:nvPr/>
        </p:nvGrpSpPr>
        <p:grpSpPr>
          <a:xfrm>
            <a:off x="1135980" y="1075925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E95B4F8F-8297-8C5B-849B-A253FDA9D6ED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Pentagon 40">
              <a:extLst>
                <a:ext uri="{FF2B5EF4-FFF2-40B4-BE49-F238E27FC236}">
                  <a16:creationId xmlns:a16="http://schemas.microsoft.com/office/drawing/2014/main" id="{6883AA5C-1806-2578-147B-B21F39D77FB8}"/>
                </a:ext>
              </a:extLst>
            </p:cNvPr>
            <p:cNvSpPr/>
            <p:nvPr/>
          </p:nvSpPr>
          <p:spPr>
            <a:xfrm>
              <a:off x="2064433" y="2318588"/>
              <a:ext cx="1456511" cy="980788"/>
            </a:xfrm>
            <a:prstGeom prst="homePlate">
              <a:avLst/>
            </a:prstGeom>
            <a:solidFill>
              <a:srgbClr val="BE4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851653BA-FB71-36DC-B688-DF3EC5A4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670" y="107453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pic>
        <p:nvPicPr>
          <p:cNvPr id="7" name="Gráfico 6" descr="Análise do cliente com preenchimento sólido">
            <a:extLst>
              <a:ext uri="{FF2B5EF4-FFF2-40B4-BE49-F238E27FC236}">
                <a16:creationId xmlns:a16="http://schemas.microsoft.com/office/drawing/2014/main" id="{0A9F1ACF-134D-9ACC-82E0-2EADD0837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1575" y="1108652"/>
            <a:ext cx="642893" cy="642893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3E68FB86-D860-C446-9382-E59E5614F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5193"/>
              </p:ext>
            </p:extLst>
          </p:nvPr>
        </p:nvGraphicFramePr>
        <p:xfrm>
          <a:off x="8756070" y="4666028"/>
          <a:ext cx="3124091" cy="1379220"/>
        </p:xfrm>
        <a:graphic>
          <a:graphicData uri="http://schemas.openxmlformats.org/drawingml/2006/table">
            <a:tbl>
              <a:tblPr/>
              <a:tblGrid>
                <a:gridCol w="1830231">
                  <a:extLst>
                    <a:ext uri="{9D8B030D-6E8A-4147-A177-3AD203B41FA5}">
                      <a16:colId xmlns:a16="http://schemas.microsoft.com/office/drawing/2014/main" val="3001933774"/>
                    </a:ext>
                  </a:extLst>
                </a:gridCol>
                <a:gridCol w="1293860">
                  <a:extLst>
                    <a:ext uri="{9D8B030D-6E8A-4147-A177-3AD203B41FA5}">
                      <a16:colId xmlns:a16="http://schemas.microsoft.com/office/drawing/2014/main" val="367197478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PORTO ORGANIZADO MOV. CARGA ANO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05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42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6,1 e 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436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20,1 e 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76803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50,1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46049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846A9408-FA9E-24BE-E707-6BCA9BCCBDC6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12" name="Image 4" descr=" ">
              <a:extLst>
                <a:ext uri="{FF2B5EF4-FFF2-40B4-BE49-F238E27FC236}">
                  <a16:creationId xmlns:a16="http://schemas.microsoft.com/office/drawing/2014/main" id="{F7E25C82-B97D-16A3-28F5-7E7A21DD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3" name="Image 5" descr=" ">
              <a:extLst>
                <a:ext uri="{FF2B5EF4-FFF2-40B4-BE49-F238E27FC236}">
                  <a16:creationId xmlns:a16="http://schemas.microsoft.com/office/drawing/2014/main" id="{2F8BDED3-062F-0531-956B-3E8E4A99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4" name="Image 6" descr=" ">
              <a:extLst>
                <a:ext uri="{FF2B5EF4-FFF2-40B4-BE49-F238E27FC236}">
                  <a16:creationId xmlns:a16="http://schemas.microsoft.com/office/drawing/2014/main" id="{241BE735-7C14-20C6-7F14-BC26E6DF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6" name="Image 7" descr=" ">
              <a:extLst>
                <a:ext uri="{FF2B5EF4-FFF2-40B4-BE49-F238E27FC236}">
                  <a16:creationId xmlns:a16="http://schemas.microsoft.com/office/drawing/2014/main" id="{26017CA5-5902-5D62-5080-99AFED27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8" descr=" ">
              <a:extLst>
                <a:ext uri="{FF2B5EF4-FFF2-40B4-BE49-F238E27FC236}">
                  <a16:creationId xmlns:a16="http://schemas.microsoft.com/office/drawing/2014/main" id="{518BC808-22C0-4D85-E2AC-66692B7B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9" name="Image 9" descr=" ">
              <a:extLst>
                <a:ext uri="{FF2B5EF4-FFF2-40B4-BE49-F238E27FC236}">
                  <a16:creationId xmlns:a16="http://schemas.microsoft.com/office/drawing/2014/main" id="{E3E98555-0DA3-8374-9E68-FF08E59D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0" name="Image 10" descr=" ">
              <a:extLst>
                <a:ext uri="{FF2B5EF4-FFF2-40B4-BE49-F238E27FC236}">
                  <a16:creationId xmlns:a16="http://schemas.microsoft.com/office/drawing/2014/main" id="{A31FBC5A-6DD2-C86B-9006-0FD35F86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1" name="Image 11" descr=" ">
              <a:extLst>
                <a:ext uri="{FF2B5EF4-FFF2-40B4-BE49-F238E27FC236}">
                  <a16:creationId xmlns:a16="http://schemas.microsoft.com/office/drawing/2014/main" id="{FA280D4A-5DA1-0A8D-2771-55335E25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2" name="Image 12" descr=" ">
              <a:extLst>
                <a:ext uri="{FF2B5EF4-FFF2-40B4-BE49-F238E27FC236}">
                  <a16:creationId xmlns:a16="http://schemas.microsoft.com/office/drawing/2014/main" id="{7CB0D2F1-710E-5E63-BEC4-B59E9357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4" name="Image 13" descr=" ">
              <a:extLst>
                <a:ext uri="{FF2B5EF4-FFF2-40B4-BE49-F238E27FC236}">
                  <a16:creationId xmlns:a16="http://schemas.microsoft.com/office/drawing/2014/main" id="{775B7B25-B1DA-9ED8-9E36-00470123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8" name="Image 14" descr=" ">
              <a:extLst>
                <a:ext uri="{FF2B5EF4-FFF2-40B4-BE49-F238E27FC236}">
                  <a16:creationId xmlns:a16="http://schemas.microsoft.com/office/drawing/2014/main" id="{0F6E55BF-6229-5EF2-F62B-D60777B4D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9" name="Image 15" descr=" ">
              <a:extLst>
                <a:ext uri="{FF2B5EF4-FFF2-40B4-BE49-F238E27FC236}">
                  <a16:creationId xmlns:a16="http://schemas.microsoft.com/office/drawing/2014/main" id="{ACAF7FC9-1CCA-096C-9D3F-2D20E97C4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0" name="Image 16" descr=" ">
              <a:extLst>
                <a:ext uri="{FF2B5EF4-FFF2-40B4-BE49-F238E27FC236}">
                  <a16:creationId xmlns:a16="http://schemas.microsoft.com/office/drawing/2014/main" id="{FCDE7B86-F151-118B-3942-6E155638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1" name="Image 17" descr=" ">
              <a:extLst>
                <a:ext uri="{FF2B5EF4-FFF2-40B4-BE49-F238E27FC236}">
                  <a16:creationId xmlns:a16="http://schemas.microsoft.com/office/drawing/2014/main" id="{E6FA4D6A-6543-908C-5604-E6903675A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2" name="Image 18" descr=" ">
              <a:extLst>
                <a:ext uri="{FF2B5EF4-FFF2-40B4-BE49-F238E27FC236}">
                  <a16:creationId xmlns:a16="http://schemas.microsoft.com/office/drawing/2014/main" id="{91CEAA94-CBD4-D5C7-3931-3D2CBB94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3" name="Image 19" descr=" ">
              <a:extLst>
                <a:ext uri="{FF2B5EF4-FFF2-40B4-BE49-F238E27FC236}">
                  <a16:creationId xmlns:a16="http://schemas.microsoft.com/office/drawing/2014/main" id="{9ADD31FD-CA30-8630-2B2F-F4D66783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4" name="Image 20" descr=" ">
              <a:extLst>
                <a:ext uri="{FF2B5EF4-FFF2-40B4-BE49-F238E27FC236}">
                  <a16:creationId xmlns:a16="http://schemas.microsoft.com/office/drawing/2014/main" id="{4EF954D9-F8E2-423A-25A7-217E7F75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5" name="Image 21" descr=" ">
              <a:extLst>
                <a:ext uri="{FF2B5EF4-FFF2-40B4-BE49-F238E27FC236}">
                  <a16:creationId xmlns:a16="http://schemas.microsoft.com/office/drawing/2014/main" id="{CD408026-F11B-0394-D0A1-378822A0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6" name="Image 22" descr=" ">
              <a:extLst>
                <a:ext uri="{FF2B5EF4-FFF2-40B4-BE49-F238E27FC236}">
                  <a16:creationId xmlns:a16="http://schemas.microsoft.com/office/drawing/2014/main" id="{777E9196-E3E5-8C44-9AFD-0C16E130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7" name="Image 23" descr=" ">
              <a:extLst>
                <a:ext uri="{FF2B5EF4-FFF2-40B4-BE49-F238E27FC236}">
                  <a16:creationId xmlns:a16="http://schemas.microsoft.com/office/drawing/2014/main" id="{0F21294F-8A0E-6B3F-7993-01989E80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38" name="Image 24" descr=" ">
              <a:extLst>
                <a:ext uri="{FF2B5EF4-FFF2-40B4-BE49-F238E27FC236}">
                  <a16:creationId xmlns:a16="http://schemas.microsoft.com/office/drawing/2014/main" id="{828E333B-3218-B808-BF85-0E7EF90C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39" name="Image 25" descr=" ">
              <a:extLst>
                <a:ext uri="{FF2B5EF4-FFF2-40B4-BE49-F238E27FC236}">
                  <a16:creationId xmlns:a16="http://schemas.microsoft.com/office/drawing/2014/main" id="{1B3FAB11-1BF7-DB19-7C53-98B3C1979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0" name="Image 26" descr=" ">
              <a:extLst>
                <a:ext uri="{FF2B5EF4-FFF2-40B4-BE49-F238E27FC236}">
                  <a16:creationId xmlns:a16="http://schemas.microsoft.com/office/drawing/2014/main" id="{4C90A725-2663-CC77-CCC2-E3A11464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1" name="Image 27" descr=" ">
              <a:extLst>
                <a:ext uri="{FF2B5EF4-FFF2-40B4-BE49-F238E27FC236}">
                  <a16:creationId xmlns:a16="http://schemas.microsoft.com/office/drawing/2014/main" id="{DFDF6E60-8DF0-E910-08D5-F545255D7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2" name="Image 28" descr=" ">
              <a:extLst>
                <a:ext uri="{FF2B5EF4-FFF2-40B4-BE49-F238E27FC236}">
                  <a16:creationId xmlns:a16="http://schemas.microsoft.com/office/drawing/2014/main" id="{8764F835-C239-B7AE-8313-A59C7442E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3" name="Image 29" descr=" ">
              <a:extLst>
                <a:ext uri="{FF2B5EF4-FFF2-40B4-BE49-F238E27FC236}">
                  <a16:creationId xmlns:a16="http://schemas.microsoft.com/office/drawing/2014/main" id="{49845585-72DE-1A75-1FF7-C1FDEF21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4" name="Image 30" descr=" ">
              <a:extLst>
                <a:ext uri="{FF2B5EF4-FFF2-40B4-BE49-F238E27FC236}">
                  <a16:creationId xmlns:a16="http://schemas.microsoft.com/office/drawing/2014/main" id="{8B67C7D9-7685-2981-D59B-C0D0DEFF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5" name="Image 31" descr=" ">
              <a:extLst>
                <a:ext uri="{FF2B5EF4-FFF2-40B4-BE49-F238E27FC236}">
                  <a16:creationId xmlns:a16="http://schemas.microsoft.com/office/drawing/2014/main" id="{6149DAFC-4B22-F78D-5DAC-251AE9C2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6" name="Image 32" descr=" ">
              <a:extLst>
                <a:ext uri="{FF2B5EF4-FFF2-40B4-BE49-F238E27FC236}">
                  <a16:creationId xmlns:a16="http://schemas.microsoft.com/office/drawing/2014/main" id="{B28E5107-5108-2CF7-720F-082E421B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7" name="Image 33" descr=" ">
              <a:extLst>
                <a:ext uri="{FF2B5EF4-FFF2-40B4-BE49-F238E27FC236}">
                  <a16:creationId xmlns:a16="http://schemas.microsoft.com/office/drawing/2014/main" id="{5FC76B3F-14CE-7231-F29D-C460372E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48" name="Image 34" descr=" ">
              <a:extLst>
                <a:ext uri="{FF2B5EF4-FFF2-40B4-BE49-F238E27FC236}">
                  <a16:creationId xmlns:a16="http://schemas.microsoft.com/office/drawing/2014/main" id="{2F51E120-9CD5-D7D9-F3ED-89B8727D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49" name="Image 35" descr=" ">
              <a:extLst>
                <a:ext uri="{FF2B5EF4-FFF2-40B4-BE49-F238E27FC236}">
                  <a16:creationId xmlns:a16="http://schemas.microsoft.com/office/drawing/2014/main" id="{784BEFF6-6B50-05F1-A48C-63E9A578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1" name="Image 36" descr=" ">
              <a:extLst>
                <a:ext uri="{FF2B5EF4-FFF2-40B4-BE49-F238E27FC236}">
                  <a16:creationId xmlns:a16="http://schemas.microsoft.com/office/drawing/2014/main" id="{0C90D8AE-5230-FC8F-58F0-5EEEDC703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2" name="Image 37" descr=" ">
              <a:extLst>
                <a:ext uri="{FF2B5EF4-FFF2-40B4-BE49-F238E27FC236}">
                  <a16:creationId xmlns:a16="http://schemas.microsoft.com/office/drawing/2014/main" id="{31A224B4-D679-151B-53D1-05E9FD4E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3" name="Image 38" descr=" ">
              <a:extLst>
                <a:ext uri="{FF2B5EF4-FFF2-40B4-BE49-F238E27FC236}">
                  <a16:creationId xmlns:a16="http://schemas.microsoft.com/office/drawing/2014/main" id="{58B035EA-D0AC-EDE8-64AB-47EA78D29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5" name="Image 39" descr=" ">
              <a:extLst>
                <a:ext uri="{FF2B5EF4-FFF2-40B4-BE49-F238E27FC236}">
                  <a16:creationId xmlns:a16="http://schemas.microsoft.com/office/drawing/2014/main" id="{0E5C5D78-F52D-DCCB-6B7D-7B3D0EB1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6" name="Image 40" descr=" ">
              <a:extLst>
                <a:ext uri="{FF2B5EF4-FFF2-40B4-BE49-F238E27FC236}">
                  <a16:creationId xmlns:a16="http://schemas.microsoft.com/office/drawing/2014/main" id="{816F17C3-9E81-4D25-1ED9-D1E8B7F8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7" name="Image 41" descr=" ">
              <a:extLst>
                <a:ext uri="{FF2B5EF4-FFF2-40B4-BE49-F238E27FC236}">
                  <a16:creationId xmlns:a16="http://schemas.microsoft.com/office/drawing/2014/main" id="{56F74CD1-9402-9564-2A78-6C9F486C6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8" name="Image 42" descr=" ">
              <a:extLst>
                <a:ext uri="{FF2B5EF4-FFF2-40B4-BE49-F238E27FC236}">
                  <a16:creationId xmlns:a16="http://schemas.microsoft.com/office/drawing/2014/main" id="{E51FE822-A166-23A3-DE51-7C3212F7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0" name="Image 43" descr=" ">
              <a:extLst>
                <a:ext uri="{FF2B5EF4-FFF2-40B4-BE49-F238E27FC236}">
                  <a16:creationId xmlns:a16="http://schemas.microsoft.com/office/drawing/2014/main" id="{65136F3A-4DD0-76A3-3956-F09BC61A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44" descr=" ">
              <a:extLst>
                <a:ext uri="{FF2B5EF4-FFF2-40B4-BE49-F238E27FC236}">
                  <a16:creationId xmlns:a16="http://schemas.microsoft.com/office/drawing/2014/main" id="{CE393420-7CD8-F1C7-A173-3492221A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2" name="Image 45" descr=" ">
              <a:extLst>
                <a:ext uri="{FF2B5EF4-FFF2-40B4-BE49-F238E27FC236}">
                  <a16:creationId xmlns:a16="http://schemas.microsoft.com/office/drawing/2014/main" id="{1A55FF48-A308-5FF1-56C0-AD76A45C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3" name="Image 46" descr=" ">
              <a:extLst>
                <a:ext uri="{FF2B5EF4-FFF2-40B4-BE49-F238E27FC236}">
                  <a16:creationId xmlns:a16="http://schemas.microsoft.com/office/drawing/2014/main" id="{19DDB2AF-8321-EDE4-B504-D8B11BD04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4" name="Image 47" descr=" ">
              <a:extLst>
                <a:ext uri="{FF2B5EF4-FFF2-40B4-BE49-F238E27FC236}">
                  <a16:creationId xmlns:a16="http://schemas.microsoft.com/office/drawing/2014/main" id="{BB13B100-CC85-72C8-94B4-BAEB1FC2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5" name="Image 48" descr=" ">
              <a:extLst>
                <a:ext uri="{FF2B5EF4-FFF2-40B4-BE49-F238E27FC236}">
                  <a16:creationId xmlns:a16="http://schemas.microsoft.com/office/drawing/2014/main" id="{D28292B2-EFDF-42EB-E14F-7F9A69DE0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7" name="Image 49" descr=" ">
              <a:extLst>
                <a:ext uri="{FF2B5EF4-FFF2-40B4-BE49-F238E27FC236}">
                  <a16:creationId xmlns:a16="http://schemas.microsoft.com/office/drawing/2014/main" id="{82717491-DE5B-6C45-1474-622CE1A1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8" name="Image 50" descr=" ">
              <a:extLst>
                <a:ext uri="{FF2B5EF4-FFF2-40B4-BE49-F238E27FC236}">
                  <a16:creationId xmlns:a16="http://schemas.microsoft.com/office/drawing/2014/main" id="{FCE791DA-E408-88A9-7EBD-D506AE10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9" name="Image 51" descr=" ">
              <a:extLst>
                <a:ext uri="{FF2B5EF4-FFF2-40B4-BE49-F238E27FC236}">
                  <a16:creationId xmlns:a16="http://schemas.microsoft.com/office/drawing/2014/main" id="{E8C10ECE-EC4B-4DE6-C6CF-0D149982C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0" name="Image 52" descr=" ">
              <a:extLst>
                <a:ext uri="{FF2B5EF4-FFF2-40B4-BE49-F238E27FC236}">
                  <a16:creationId xmlns:a16="http://schemas.microsoft.com/office/drawing/2014/main" id="{F05D5A89-6016-BC3D-3197-FEDF3B59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2" name="Image 53" descr=" ">
              <a:extLst>
                <a:ext uri="{FF2B5EF4-FFF2-40B4-BE49-F238E27FC236}">
                  <a16:creationId xmlns:a16="http://schemas.microsoft.com/office/drawing/2014/main" id="{C7DDC619-818E-0378-16B8-8A29106CA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3" name="Image 54" descr=" ">
              <a:extLst>
                <a:ext uri="{FF2B5EF4-FFF2-40B4-BE49-F238E27FC236}">
                  <a16:creationId xmlns:a16="http://schemas.microsoft.com/office/drawing/2014/main" id="{E1E476BA-667F-CECA-B487-65003559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4" name="Image 55" descr=" ">
              <a:extLst>
                <a:ext uri="{FF2B5EF4-FFF2-40B4-BE49-F238E27FC236}">
                  <a16:creationId xmlns:a16="http://schemas.microsoft.com/office/drawing/2014/main" id="{98708B0E-780F-5F09-BF60-E9EB22DB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75" name="Image 56" descr=" ">
              <a:extLst>
                <a:ext uri="{FF2B5EF4-FFF2-40B4-BE49-F238E27FC236}">
                  <a16:creationId xmlns:a16="http://schemas.microsoft.com/office/drawing/2014/main" id="{C1C6E0DC-34A1-B078-12A3-F84EDA36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76" name="Image 57" descr=" ">
              <a:extLst>
                <a:ext uri="{FF2B5EF4-FFF2-40B4-BE49-F238E27FC236}">
                  <a16:creationId xmlns:a16="http://schemas.microsoft.com/office/drawing/2014/main" id="{E31B8798-93AC-FD3A-70A0-C868ADDD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7" name="Image 58" descr=" ">
              <a:extLst>
                <a:ext uri="{FF2B5EF4-FFF2-40B4-BE49-F238E27FC236}">
                  <a16:creationId xmlns:a16="http://schemas.microsoft.com/office/drawing/2014/main" id="{3130F5FE-2CFF-5F22-29FE-36825112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8" name="Image 59" descr=" ">
              <a:extLst>
                <a:ext uri="{FF2B5EF4-FFF2-40B4-BE49-F238E27FC236}">
                  <a16:creationId xmlns:a16="http://schemas.microsoft.com/office/drawing/2014/main" id="{7EA96BA0-0563-B6DC-2A3D-B79A1E299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79" name="Image 60" descr=" ">
              <a:extLst>
                <a:ext uri="{FF2B5EF4-FFF2-40B4-BE49-F238E27FC236}">
                  <a16:creationId xmlns:a16="http://schemas.microsoft.com/office/drawing/2014/main" id="{2A484FA6-6A53-2ED6-666B-78EC01498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0" name="Image 61" descr=" ">
              <a:extLst>
                <a:ext uri="{FF2B5EF4-FFF2-40B4-BE49-F238E27FC236}">
                  <a16:creationId xmlns:a16="http://schemas.microsoft.com/office/drawing/2014/main" id="{99509A47-C7DA-19CE-C5BF-37FD7921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1" name="Image 62" descr=" ">
              <a:extLst>
                <a:ext uri="{FF2B5EF4-FFF2-40B4-BE49-F238E27FC236}">
                  <a16:creationId xmlns:a16="http://schemas.microsoft.com/office/drawing/2014/main" id="{2F82C3EA-F701-A60D-AF1C-78E007C7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2" name="Image 63" descr=" ">
              <a:extLst>
                <a:ext uri="{FF2B5EF4-FFF2-40B4-BE49-F238E27FC236}">
                  <a16:creationId xmlns:a16="http://schemas.microsoft.com/office/drawing/2014/main" id="{6BC38EAB-D67C-A98F-E1C9-56789C3F5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3" name="Image 64" descr=" ">
              <a:extLst>
                <a:ext uri="{FF2B5EF4-FFF2-40B4-BE49-F238E27FC236}">
                  <a16:creationId xmlns:a16="http://schemas.microsoft.com/office/drawing/2014/main" id="{879A9374-B224-4101-F460-045912AF5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84" name="Image 65" descr=" ">
              <a:extLst>
                <a:ext uri="{FF2B5EF4-FFF2-40B4-BE49-F238E27FC236}">
                  <a16:creationId xmlns:a16="http://schemas.microsoft.com/office/drawing/2014/main" id="{2BC32F56-E725-D94D-41E8-B6BE3138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85" name="Image 66" descr=" ">
              <a:extLst>
                <a:ext uri="{FF2B5EF4-FFF2-40B4-BE49-F238E27FC236}">
                  <a16:creationId xmlns:a16="http://schemas.microsoft.com/office/drawing/2014/main" id="{227D376D-5CA0-027D-781E-0B58DCE3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86" name="Image 67" descr=" ">
              <a:extLst>
                <a:ext uri="{FF2B5EF4-FFF2-40B4-BE49-F238E27FC236}">
                  <a16:creationId xmlns:a16="http://schemas.microsoft.com/office/drawing/2014/main" id="{593684CA-9FD1-723D-D72A-8101D64A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7" name="Image 68" descr=" ">
              <a:extLst>
                <a:ext uri="{FF2B5EF4-FFF2-40B4-BE49-F238E27FC236}">
                  <a16:creationId xmlns:a16="http://schemas.microsoft.com/office/drawing/2014/main" id="{5E21AD01-1E14-C575-C29A-23328CD2B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8" name="Image 69" descr=" ">
              <a:extLst>
                <a:ext uri="{FF2B5EF4-FFF2-40B4-BE49-F238E27FC236}">
                  <a16:creationId xmlns:a16="http://schemas.microsoft.com/office/drawing/2014/main" id="{ACC3C6FE-194D-7487-D39B-BA139D6F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89" name="Image 70" descr=" ">
              <a:extLst>
                <a:ext uri="{FF2B5EF4-FFF2-40B4-BE49-F238E27FC236}">
                  <a16:creationId xmlns:a16="http://schemas.microsoft.com/office/drawing/2014/main" id="{E64742C3-AB60-B4C1-AFC7-6FC3A3E5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0" name="Image 71" descr=" ">
              <a:extLst>
                <a:ext uri="{FF2B5EF4-FFF2-40B4-BE49-F238E27FC236}">
                  <a16:creationId xmlns:a16="http://schemas.microsoft.com/office/drawing/2014/main" id="{9F8DC759-77BA-7F35-CBE9-E8C51BA6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1" name="Image 72" descr=" ">
              <a:extLst>
                <a:ext uri="{FF2B5EF4-FFF2-40B4-BE49-F238E27FC236}">
                  <a16:creationId xmlns:a16="http://schemas.microsoft.com/office/drawing/2014/main" id="{B0281B45-F6C5-B245-B92E-8EC2DAA74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2" name="Image 73" descr=" ">
              <a:extLst>
                <a:ext uri="{FF2B5EF4-FFF2-40B4-BE49-F238E27FC236}">
                  <a16:creationId xmlns:a16="http://schemas.microsoft.com/office/drawing/2014/main" id="{5454B2B0-2758-EC40-73E8-64BBA50D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4" name="Image 74" descr=" ">
              <a:extLst>
                <a:ext uri="{FF2B5EF4-FFF2-40B4-BE49-F238E27FC236}">
                  <a16:creationId xmlns:a16="http://schemas.microsoft.com/office/drawing/2014/main" id="{5B930CED-D20A-49CB-DDF8-585504D80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5" name="Image 75" descr=" ">
              <a:extLst>
                <a:ext uri="{FF2B5EF4-FFF2-40B4-BE49-F238E27FC236}">
                  <a16:creationId xmlns:a16="http://schemas.microsoft.com/office/drawing/2014/main" id="{09A0A1F7-8F81-35EA-1AC9-125B0DE6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6" name="Image 76" descr=" ">
              <a:extLst>
                <a:ext uri="{FF2B5EF4-FFF2-40B4-BE49-F238E27FC236}">
                  <a16:creationId xmlns:a16="http://schemas.microsoft.com/office/drawing/2014/main" id="{200780AE-ABCA-C468-3130-CFBDA76D6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7" descr=" ">
              <a:extLst>
                <a:ext uri="{FF2B5EF4-FFF2-40B4-BE49-F238E27FC236}">
                  <a16:creationId xmlns:a16="http://schemas.microsoft.com/office/drawing/2014/main" id="{6A741ECD-4396-9FAD-E820-6327A8E1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8" descr=" ">
              <a:extLst>
                <a:ext uri="{FF2B5EF4-FFF2-40B4-BE49-F238E27FC236}">
                  <a16:creationId xmlns:a16="http://schemas.microsoft.com/office/drawing/2014/main" id="{8EF943A9-D1F5-3581-1FD3-733828AAC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99" name="Image 79" descr=" ">
              <a:extLst>
                <a:ext uri="{FF2B5EF4-FFF2-40B4-BE49-F238E27FC236}">
                  <a16:creationId xmlns:a16="http://schemas.microsoft.com/office/drawing/2014/main" id="{9B3D72BE-AF28-17BD-65B2-67F67F5F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0" name="Image 80" descr=" ">
              <a:extLst>
                <a:ext uri="{FF2B5EF4-FFF2-40B4-BE49-F238E27FC236}">
                  <a16:creationId xmlns:a16="http://schemas.microsoft.com/office/drawing/2014/main" id="{74D18C54-475B-7E14-F110-677CAF9E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1" name="Image 81" descr=" ">
              <a:extLst>
                <a:ext uri="{FF2B5EF4-FFF2-40B4-BE49-F238E27FC236}">
                  <a16:creationId xmlns:a16="http://schemas.microsoft.com/office/drawing/2014/main" id="{80117B27-D192-8445-6F53-2DB963593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2" name="Image 82" descr=" ">
              <a:extLst>
                <a:ext uri="{FF2B5EF4-FFF2-40B4-BE49-F238E27FC236}">
                  <a16:creationId xmlns:a16="http://schemas.microsoft.com/office/drawing/2014/main" id="{8858DBF6-A6D7-BE7E-A91E-3492D294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3" name="Image 83" descr=" ">
              <a:extLst>
                <a:ext uri="{FF2B5EF4-FFF2-40B4-BE49-F238E27FC236}">
                  <a16:creationId xmlns:a16="http://schemas.microsoft.com/office/drawing/2014/main" id="{3ECCD735-794F-7861-B1F6-6774D5ED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4" name="Image 84" descr=" ">
              <a:extLst>
                <a:ext uri="{FF2B5EF4-FFF2-40B4-BE49-F238E27FC236}">
                  <a16:creationId xmlns:a16="http://schemas.microsoft.com/office/drawing/2014/main" id="{9A228754-223C-E540-FF4A-7E168DBA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5" name="Image 85" descr=" ">
              <a:extLst>
                <a:ext uri="{FF2B5EF4-FFF2-40B4-BE49-F238E27FC236}">
                  <a16:creationId xmlns:a16="http://schemas.microsoft.com/office/drawing/2014/main" id="{477C93F5-EF9F-701F-1B4C-2E2BC276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6" name="Image 86" descr=" ">
              <a:extLst>
                <a:ext uri="{FF2B5EF4-FFF2-40B4-BE49-F238E27FC236}">
                  <a16:creationId xmlns:a16="http://schemas.microsoft.com/office/drawing/2014/main" id="{573A5B86-8383-09D4-9A11-BD1A7B4DA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7" name="Image 87" descr=" ">
              <a:extLst>
                <a:ext uri="{FF2B5EF4-FFF2-40B4-BE49-F238E27FC236}">
                  <a16:creationId xmlns:a16="http://schemas.microsoft.com/office/drawing/2014/main" id="{5B778BE5-7949-7156-5BF6-583478A2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8" descr=" ">
              <a:extLst>
                <a:ext uri="{FF2B5EF4-FFF2-40B4-BE49-F238E27FC236}">
                  <a16:creationId xmlns:a16="http://schemas.microsoft.com/office/drawing/2014/main" id="{CA289B0B-3280-8F51-5871-C5181284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9" descr=" ">
              <a:extLst>
                <a:ext uri="{FF2B5EF4-FFF2-40B4-BE49-F238E27FC236}">
                  <a16:creationId xmlns:a16="http://schemas.microsoft.com/office/drawing/2014/main" id="{53ABD296-5ADB-3CB9-9E01-2DDCD958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0" name="Image 90" descr=" ">
              <a:extLst>
                <a:ext uri="{FF2B5EF4-FFF2-40B4-BE49-F238E27FC236}">
                  <a16:creationId xmlns:a16="http://schemas.microsoft.com/office/drawing/2014/main" id="{E4EB2E9E-D061-CA58-5CE5-3EE3780E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1" name="Shape 6">
            <a:extLst>
              <a:ext uri="{FF2B5EF4-FFF2-40B4-BE49-F238E27FC236}">
                <a16:creationId xmlns:a16="http://schemas.microsoft.com/office/drawing/2014/main" id="{319788EC-E6C1-0A8D-1405-911C5AB87E60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0" descr=" ">
            <a:extLst>
              <a:ext uri="{FF2B5EF4-FFF2-40B4-BE49-F238E27FC236}">
                <a16:creationId xmlns:a16="http://schemas.microsoft.com/office/drawing/2014/main" id="{C2DD8D2D-F587-B2D0-2CAA-48EB2752559D}"/>
              </a:ext>
            </a:extLst>
      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37B6981B-B813-7F50-42C0-32620F7E7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92449"/>
              </p:ext>
            </p:extLst>
          </p:nvPr>
        </p:nvGraphicFramePr>
        <p:xfrm>
          <a:off x="4676844" y="4846019"/>
          <a:ext cx="3406531" cy="1109115"/>
        </p:xfrm>
        <a:graphic>
          <a:graphicData uri="http://schemas.openxmlformats.org/drawingml/2006/table">
            <a:tbl>
              <a:tblPr/>
              <a:tblGrid>
                <a:gridCol w="2356851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1049680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3277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02CDDC-35F9-C5B9-EC37-1F213AB7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13637"/>
              </p:ext>
            </p:extLst>
          </p:nvPr>
        </p:nvGraphicFramePr>
        <p:xfrm>
          <a:off x="914293" y="4647026"/>
          <a:ext cx="3107478" cy="1417224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98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  <p:graphicFrame>
        <p:nvGraphicFramePr>
          <p:cNvPr id="113" name="Tabela 112">
            <a:extLst>
              <a:ext uri="{FF2B5EF4-FFF2-40B4-BE49-F238E27FC236}">
                <a16:creationId xmlns:a16="http://schemas.microsoft.com/office/drawing/2014/main" id="{76FF393A-9967-B917-E2A6-95E180C74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66782"/>
              </p:ext>
            </p:extLst>
          </p:nvPr>
        </p:nvGraphicFramePr>
        <p:xfrm>
          <a:off x="998367" y="3176144"/>
          <a:ext cx="10785137" cy="1042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20598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3685879">
                  <a:extLst>
                    <a:ext uri="{9D8B030D-6E8A-4147-A177-3AD203B41FA5}">
                      <a16:colId xmlns:a16="http://schemas.microsoft.com/office/drawing/2014/main" val="1570232640"/>
                    </a:ext>
                  </a:extLst>
                </a:gridCol>
              </a:tblGrid>
              <a:tr h="34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 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  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FMM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(2025)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Porto Organizado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ANTAQ (média 3 últimos exercícios)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3)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sp>
        <p:nvSpPr>
          <p:cNvPr id="71" name="Sinal de Adição 70">
            <a:extLst>
              <a:ext uri="{FF2B5EF4-FFF2-40B4-BE49-F238E27FC236}">
                <a16:creationId xmlns:a16="http://schemas.microsoft.com/office/drawing/2014/main" id="{C14D594C-5534-1D41-8F5B-1B08AA96E423}"/>
              </a:ext>
            </a:extLst>
          </p:cNvPr>
          <p:cNvSpPr/>
          <p:nvPr/>
        </p:nvSpPr>
        <p:spPr>
          <a:xfrm>
            <a:off x="4066672" y="5151870"/>
            <a:ext cx="477467" cy="437001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6785B6-94FE-C11A-B4D7-EA09D920C4B4}"/>
              </a:ext>
            </a:extLst>
          </p:cNvPr>
          <p:cNvSpPr txBox="1"/>
          <p:nvPr/>
        </p:nvSpPr>
        <p:spPr>
          <a:xfrm>
            <a:off x="1087366" y="6339061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1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https://financsimu-icgnkgmv.manus.space/</a:t>
            </a:r>
            <a:endParaRPr lang="pt-BR" sz="1400" b="1" dirty="0"/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7449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7677-9129-9F39-C92E-B2881593F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6CCA55EB-064B-91D0-3981-4C58A2599693}"/>
              </a:ext>
            </a:extLst>
          </p:cNvPr>
          <p:cNvSpPr txBox="1">
            <a:spLocks/>
          </p:cNvSpPr>
          <p:nvPr/>
        </p:nvSpPr>
        <p:spPr>
          <a:xfrm>
            <a:off x="928926" y="108447"/>
            <a:ext cx="10493611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Melhorias em Portos Organizados (MPO)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7BBC14DD-AE64-B514-7CE3-C4B3E5D49DB0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96A7210C-F112-FE8E-6228-671A113A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65" y="104196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28322DE2-C65D-84D0-7DF2-24F3C3F05BDE}"/>
              </a:ext>
            </a:extLst>
          </p:cNvPr>
          <p:cNvSpPr/>
          <p:nvPr/>
        </p:nvSpPr>
        <p:spPr>
          <a:xfrm>
            <a:off x="4168419" y="5164268"/>
            <a:ext cx="407254" cy="403893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2E029CCB-E085-FD09-84E0-1D475E7C1F1B}"/>
              </a:ext>
            </a:extLst>
          </p:cNvPr>
          <p:cNvSpPr/>
          <p:nvPr/>
        </p:nvSpPr>
        <p:spPr>
          <a:xfrm>
            <a:off x="8205638" y="5141492"/>
            <a:ext cx="401162" cy="36517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84BF2640-F08B-06C0-9E49-3E140977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1529" y="1128083"/>
            <a:ext cx="663912" cy="663912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A4608A63-9F63-8F41-CECC-303A9BBC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087" y="1159990"/>
            <a:ext cx="4627946" cy="133882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F20818-66A7-6E67-1B8D-7E9D0F966750}"/>
              </a:ext>
            </a:extLst>
          </p:cNvPr>
          <p:cNvSpPr txBox="1"/>
          <p:nvPr/>
        </p:nvSpPr>
        <p:spPr>
          <a:xfrm>
            <a:off x="4028937" y="984807"/>
            <a:ext cx="3236106" cy="368755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Melhorias em Portos organizados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E9E1610-C300-4C6A-9EC7-7512FF74375B}"/>
              </a:ext>
            </a:extLst>
          </p:cNvPr>
          <p:cNvGrpSpPr/>
          <p:nvPr/>
        </p:nvGrpSpPr>
        <p:grpSpPr>
          <a:xfrm>
            <a:off x="1015199" y="1201838"/>
            <a:ext cx="2441852" cy="821202"/>
            <a:chOff x="2052636" y="3401861"/>
            <a:chExt cx="2441852" cy="1012427"/>
          </a:xfrm>
          <a:solidFill>
            <a:srgbClr val="FF82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Pentagon 24">
              <a:extLst>
                <a:ext uri="{FF2B5EF4-FFF2-40B4-BE49-F238E27FC236}">
                  <a16:creationId xmlns:a16="http://schemas.microsoft.com/office/drawing/2014/main" id="{270A4769-03D2-47E7-BDEA-BF10E3C8FA4E}"/>
                </a:ext>
              </a:extLst>
            </p:cNvPr>
            <p:cNvSpPr/>
            <p:nvPr/>
          </p:nvSpPr>
          <p:spPr>
            <a:xfrm>
              <a:off x="2052636" y="3401861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Pentagon 41">
              <a:extLst>
                <a:ext uri="{FF2B5EF4-FFF2-40B4-BE49-F238E27FC236}">
                  <a16:creationId xmlns:a16="http://schemas.microsoft.com/office/drawing/2014/main" id="{03F4969F-2FB5-4A8E-BB8B-A17D894077DA}"/>
                </a:ext>
              </a:extLst>
            </p:cNvPr>
            <p:cNvSpPr/>
            <p:nvPr/>
          </p:nvSpPr>
          <p:spPr>
            <a:xfrm>
              <a:off x="2052638" y="3401861"/>
              <a:ext cx="1523611" cy="1012427"/>
            </a:xfrm>
            <a:prstGeom prst="homePlate">
              <a:avLst/>
            </a:prstGeom>
            <a:solidFill>
              <a:srgbClr val="E45302"/>
            </a:solidFill>
            <a:ln>
              <a:solidFill>
                <a:srgbClr val="BE4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1" name="Rectangle 1">
            <a:extLst>
              <a:ext uri="{FF2B5EF4-FFF2-40B4-BE49-F238E27FC236}">
                <a16:creationId xmlns:a16="http://schemas.microsoft.com/office/drawing/2014/main" id="{E0075416-3CC0-4935-BE7B-8DBAE67B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65" y="119436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32" name="Gráfico 31" descr="Marca de seleção com preenchimento sólido">
            <a:extLst>
              <a:ext uri="{FF2B5EF4-FFF2-40B4-BE49-F238E27FC236}">
                <a16:creationId xmlns:a16="http://schemas.microsoft.com/office/drawing/2014/main" id="{CC844B99-F786-4A1B-9C76-A9DE4F7C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929" y="1280483"/>
            <a:ext cx="663912" cy="66391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22D7B35-4BFD-64EA-BBFB-C6307C419405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4" name="Image 4" descr=" ">
              <a:extLst>
                <a:ext uri="{FF2B5EF4-FFF2-40B4-BE49-F238E27FC236}">
                  <a16:creationId xmlns:a16="http://schemas.microsoft.com/office/drawing/2014/main" id="{4CAB5FE0-2A16-DE2B-345A-86F3B6157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5" name="Image 5" descr=" ">
              <a:extLst>
                <a:ext uri="{FF2B5EF4-FFF2-40B4-BE49-F238E27FC236}">
                  <a16:creationId xmlns:a16="http://schemas.microsoft.com/office/drawing/2014/main" id="{A700CE6F-5A7F-6421-E607-70A83D61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6" name="Image 6" descr=" ">
              <a:extLst>
                <a:ext uri="{FF2B5EF4-FFF2-40B4-BE49-F238E27FC236}">
                  <a16:creationId xmlns:a16="http://schemas.microsoft.com/office/drawing/2014/main" id="{456A83AE-7A6B-2EEA-8C8D-FA2CFA64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7" name="Image 7" descr=" ">
              <a:extLst>
                <a:ext uri="{FF2B5EF4-FFF2-40B4-BE49-F238E27FC236}">
                  <a16:creationId xmlns:a16="http://schemas.microsoft.com/office/drawing/2014/main" id="{A55B015A-60C6-FD18-1EBE-AE6BD5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8" name="Image 8" descr=" ">
              <a:extLst>
                <a:ext uri="{FF2B5EF4-FFF2-40B4-BE49-F238E27FC236}">
                  <a16:creationId xmlns:a16="http://schemas.microsoft.com/office/drawing/2014/main" id="{27C5B76B-B80C-EE41-9FE6-3EF1F645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9" name="Image 9" descr=" ">
              <a:extLst>
                <a:ext uri="{FF2B5EF4-FFF2-40B4-BE49-F238E27FC236}">
                  <a16:creationId xmlns:a16="http://schemas.microsoft.com/office/drawing/2014/main" id="{2E781089-C5A1-8BFD-B438-1D0C06304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2" name="Image 10" descr=" ">
              <a:extLst>
                <a:ext uri="{FF2B5EF4-FFF2-40B4-BE49-F238E27FC236}">
                  <a16:creationId xmlns:a16="http://schemas.microsoft.com/office/drawing/2014/main" id="{A50B771B-1813-F103-E099-1AFDE217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3" name="Image 11" descr=" ">
              <a:extLst>
                <a:ext uri="{FF2B5EF4-FFF2-40B4-BE49-F238E27FC236}">
                  <a16:creationId xmlns:a16="http://schemas.microsoft.com/office/drawing/2014/main" id="{CBF5D89F-04FA-5D1C-63EF-7A82C1F5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4" name="Image 12" descr=" ">
              <a:extLst>
                <a:ext uri="{FF2B5EF4-FFF2-40B4-BE49-F238E27FC236}">
                  <a16:creationId xmlns:a16="http://schemas.microsoft.com/office/drawing/2014/main" id="{996BD5F0-A59B-1488-92FE-104B78478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13" descr=" ">
              <a:extLst>
                <a:ext uri="{FF2B5EF4-FFF2-40B4-BE49-F238E27FC236}">
                  <a16:creationId xmlns:a16="http://schemas.microsoft.com/office/drawing/2014/main" id="{27E7A4B5-6FF5-DC5C-81E8-14C7249F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6" name="Image 14" descr=" ">
              <a:extLst>
                <a:ext uri="{FF2B5EF4-FFF2-40B4-BE49-F238E27FC236}">
                  <a16:creationId xmlns:a16="http://schemas.microsoft.com/office/drawing/2014/main" id="{3639188B-B43C-2305-9021-B8A26986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2" name="Image 15" descr=" ">
              <a:extLst>
                <a:ext uri="{FF2B5EF4-FFF2-40B4-BE49-F238E27FC236}">
                  <a16:creationId xmlns:a16="http://schemas.microsoft.com/office/drawing/2014/main" id="{BB7B0784-B7EE-0B3B-22F9-A56198EFA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4" name="Image 16" descr=" ">
              <a:extLst>
                <a:ext uri="{FF2B5EF4-FFF2-40B4-BE49-F238E27FC236}">
                  <a16:creationId xmlns:a16="http://schemas.microsoft.com/office/drawing/2014/main" id="{8051713C-DB90-F98A-5EEA-591E0FB9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3" name="Image 17" descr=" ">
              <a:extLst>
                <a:ext uri="{FF2B5EF4-FFF2-40B4-BE49-F238E27FC236}">
                  <a16:creationId xmlns:a16="http://schemas.microsoft.com/office/drawing/2014/main" id="{23E86818-3C6C-33C4-2031-4618354C6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4" name="Image 18" descr=" ">
              <a:extLst>
                <a:ext uri="{FF2B5EF4-FFF2-40B4-BE49-F238E27FC236}">
                  <a16:creationId xmlns:a16="http://schemas.microsoft.com/office/drawing/2014/main" id="{5BD1D6F6-C90F-32DE-597F-D296337B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5" name="Image 19" descr=" ">
              <a:extLst>
                <a:ext uri="{FF2B5EF4-FFF2-40B4-BE49-F238E27FC236}">
                  <a16:creationId xmlns:a16="http://schemas.microsoft.com/office/drawing/2014/main" id="{9EF40BBA-D211-7A70-75B1-6B9EA37D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6" name="Image 20" descr=" ">
              <a:extLst>
                <a:ext uri="{FF2B5EF4-FFF2-40B4-BE49-F238E27FC236}">
                  <a16:creationId xmlns:a16="http://schemas.microsoft.com/office/drawing/2014/main" id="{76EE7B6D-8A0B-D636-D6AC-01882DA2E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21" descr=" ">
              <a:extLst>
                <a:ext uri="{FF2B5EF4-FFF2-40B4-BE49-F238E27FC236}">
                  <a16:creationId xmlns:a16="http://schemas.microsoft.com/office/drawing/2014/main" id="{A326AD5D-6DB6-0A96-E1DF-B0F6F12D9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8" name="Image 22" descr=" ">
              <a:extLst>
                <a:ext uri="{FF2B5EF4-FFF2-40B4-BE49-F238E27FC236}">
                  <a16:creationId xmlns:a16="http://schemas.microsoft.com/office/drawing/2014/main" id="{A5DA50CF-4B62-9C9B-D988-9AB92596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9" name="Image 23" descr=" ">
              <a:extLst>
                <a:ext uri="{FF2B5EF4-FFF2-40B4-BE49-F238E27FC236}">
                  <a16:creationId xmlns:a16="http://schemas.microsoft.com/office/drawing/2014/main" id="{46607454-24CA-B2EE-A29C-EE3EA8C3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0" name="Image 24" descr=" ">
              <a:extLst>
                <a:ext uri="{FF2B5EF4-FFF2-40B4-BE49-F238E27FC236}">
                  <a16:creationId xmlns:a16="http://schemas.microsoft.com/office/drawing/2014/main" id="{35AE47D5-9851-6F88-004A-C1CAF9874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2" name="Image 25" descr=" ">
              <a:extLst>
                <a:ext uri="{FF2B5EF4-FFF2-40B4-BE49-F238E27FC236}">
                  <a16:creationId xmlns:a16="http://schemas.microsoft.com/office/drawing/2014/main" id="{EF5A5956-2EA1-93A6-CDD8-C4697867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3" name="Image 26" descr=" ">
              <a:extLst>
                <a:ext uri="{FF2B5EF4-FFF2-40B4-BE49-F238E27FC236}">
                  <a16:creationId xmlns:a16="http://schemas.microsoft.com/office/drawing/2014/main" id="{B0F3FF11-9CC5-9BBB-6B1E-CCC99D09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4" name="Image 27" descr=" ">
              <a:extLst>
                <a:ext uri="{FF2B5EF4-FFF2-40B4-BE49-F238E27FC236}">
                  <a16:creationId xmlns:a16="http://schemas.microsoft.com/office/drawing/2014/main" id="{998C109A-1092-7205-D884-8D0928464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5" name="Image 28" descr=" ">
              <a:extLst>
                <a:ext uri="{FF2B5EF4-FFF2-40B4-BE49-F238E27FC236}">
                  <a16:creationId xmlns:a16="http://schemas.microsoft.com/office/drawing/2014/main" id="{FCD16EA2-1C67-C4A9-2EA1-1540A1C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6" name="Image 29" descr=" ">
              <a:extLst>
                <a:ext uri="{FF2B5EF4-FFF2-40B4-BE49-F238E27FC236}">
                  <a16:creationId xmlns:a16="http://schemas.microsoft.com/office/drawing/2014/main" id="{2FBDD3CE-1773-B836-F448-D76DCA0B1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8" name="Image 30" descr=" ">
              <a:extLst>
                <a:ext uri="{FF2B5EF4-FFF2-40B4-BE49-F238E27FC236}">
                  <a16:creationId xmlns:a16="http://schemas.microsoft.com/office/drawing/2014/main" id="{12C96734-DA4B-C60F-C969-9849874E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9" name="Image 31" descr=" ">
              <a:extLst>
                <a:ext uri="{FF2B5EF4-FFF2-40B4-BE49-F238E27FC236}">
                  <a16:creationId xmlns:a16="http://schemas.microsoft.com/office/drawing/2014/main" id="{FB1609F0-604D-DC3A-1230-4BE122AA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0" name="Image 32" descr=" ">
              <a:extLst>
                <a:ext uri="{FF2B5EF4-FFF2-40B4-BE49-F238E27FC236}">
                  <a16:creationId xmlns:a16="http://schemas.microsoft.com/office/drawing/2014/main" id="{859B5D9A-0097-DB72-2170-6A36FB3E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1" name="Image 33" descr=" ">
              <a:extLst>
                <a:ext uri="{FF2B5EF4-FFF2-40B4-BE49-F238E27FC236}">
                  <a16:creationId xmlns:a16="http://schemas.microsoft.com/office/drawing/2014/main" id="{1B08F8D5-655A-DC11-E8E3-BC5F29E8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2" name="Image 34" descr=" ">
              <a:extLst>
                <a:ext uri="{FF2B5EF4-FFF2-40B4-BE49-F238E27FC236}">
                  <a16:creationId xmlns:a16="http://schemas.microsoft.com/office/drawing/2014/main" id="{3DD93748-02A6-64A6-3724-E22DF576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3" name="Image 35" descr=" ">
              <a:extLst>
                <a:ext uri="{FF2B5EF4-FFF2-40B4-BE49-F238E27FC236}">
                  <a16:creationId xmlns:a16="http://schemas.microsoft.com/office/drawing/2014/main" id="{936BFF4C-A211-10A2-6288-EDA767BB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4" name="Image 36" descr=" ">
              <a:extLst>
                <a:ext uri="{FF2B5EF4-FFF2-40B4-BE49-F238E27FC236}">
                  <a16:creationId xmlns:a16="http://schemas.microsoft.com/office/drawing/2014/main" id="{4F68DD8B-D7EC-3771-C807-671EBA64C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5" name="Image 37" descr=" ">
              <a:extLst>
                <a:ext uri="{FF2B5EF4-FFF2-40B4-BE49-F238E27FC236}">
                  <a16:creationId xmlns:a16="http://schemas.microsoft.com/office/drawing/2014/main" id="{0C2CD6AD-694F-E5A0-DF60-0C055547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6" name="Image 38" descr=" ">
              <a:extLst>
                <a:ext uri="{FF2B5EF4-FFF2-40B4-BE49-F238E27FC236}">
                  <a16:creationId xmlns:a16="http://schemas.microsoft.com/office/drawing/2014/main" id="{C6A7B44F-FC7B-1E7C-4906-8F43AE593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7" name="Image 39" descr=" ">
              <a:extLst>
                <a:ext uri="{FF2B5EF4-FFF2-40B4-BE49-F238E27FC236}">
                  <a16:creationId xmlns:a16="http://schemas.microsoft.com/office/drawing/2014/main" id="{D480D1C3-CD71-0A47-7808-BA0F9A16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8" name="Image 40" descr=" ">
              <a:extLst>
                <a:ext uri="{FF2B5EF4-FFF2-40B4-BE49-F238E27FC236}">
                  <a16:creationId xmlns:a16="http://schemas.microsoft.com/office/drawing/2014/main" id="{0A0BCEBE-246B-2F81-DE29-BC2F310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0" name="Image 41" descr=" ">
              <a:extLst>
                <a:ext uri="{FF2B5EF4-FFF2-40B4-BE49-F238E27FC236}">
                  <a16:creationId xmlns:a16="http://schemas.microsoft.com/office/drawing/2014/main" id="{9340109F-E3C4-89CA-9E4D-ECDB4E6D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1" name="Image 42" descr=" ">
              <a:extLst>
                <a:ext uri="{FF2B5EF4-FFF2-40B4-BE49-F238E27FC236}">
                  <a16:creationId xmlns:a16="http://schemas.microsoft.com/office/drawing/2014/main" id="{5BDED283-079D-D5C1-5E4A-7B340699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2" name="Image 43" descr=" ">
              <a:extLst>
                <a:ext uri="{FF2B5EF4-FFF2-40B4-BE49-F238E27FC236}">
                  <a16:creationId xmlns:a16="http://schemas.microsoft.com/office/drawing/2014/main" id="{2D756DB3-FE5E-2C5B-E5A2-054A5294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3" name="Image 44" descr=" ">
              <a:extLst>
                <a:ext uri="{FF2B5EF4-FFF2-40B4-BE49-F238E27FC236}">
                  <a16:creationId xmlns:a16="http://schemas.microsoft.com/office/drawing/2014/main" id="{11DDE500-A7D7-8990-9263-28B44560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4" name="Image 45" descr=" ">
              <a:extLst>
                <a:ext uri="{FF2B5EF4-FFF2-40B4-BE49-F238E27FC236}">
                  <a16:creationId xmlns:a16="http://schemas.microsoft.com/office/drawing/2014/main" id="{F1CF191A-CC86-FF30-2A26-82EFF718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5" name="Image 46" descr=" ">
              <a:extLst>
                <a:ext uri="{FF2B5EF4-FFF2-40B4-BE49-F238E27FC236}">
                  <a16:creationId xmlns:a16="http://schemas.microsoft.com/office/drawing/2014/main" id="{433DF03E-7EE9-78E1-E961-276FA9802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7" descr=" ">
              <a:extLst>
                <a:ext uri="{FF2B5EF4-FFF2-40B4-BE49-F238E27FC236}">
                  <a16:creationId xmlns:a16="http://schemas.microsoft.com/office/drawing/2014/main" id="{4C3A20EE-276D-A6C9-58B5-64A36370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7" name="Image 48" descr=" ">
              <a:extLst>
                <a:ext uri="{FF2B5EF4-FFF2-40B4-BE49-F238E27FC236}">
                  <a16:creationId xmlns:a16="http://schemas.microsoft.com/office/drawing/2014/main" id="{B7FB39C0-8660-6A76-5C04-228C4CD6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8" name="Image 49" descr=" ">
              <a:extLst>
                <a:ext uri="{FF2B5EF4-FFF2-40B4-BE49-F238E27FC236}">
                  <a16:creationId xmlns:a16="http://schemas.microsoft.com/office/drawing/2014/main" id="{261B8CEC-BC38-C912-D64D-23F54A01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50" descr=" ">
              <a:extLst>
                <a:ext uri="{FF2B5EF4-FFF2-40B4-BE49-F238E27FC236}">
                  <a16:creationId xmlns:a16="http://schemas.microsoft.com/office/drawing/2014/main" id="{E5C01820-7E9F-A260-3135-8F1975AB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0" name="Image 51" descr=" ">
              <a:extLst>
                <a:ext uri="{FF2B5EF4-FFF2-40B4-BE49-F238E27FC236}">
                  <a16:creationId xmlns:a16="http://schemas.microsoft.com/office/drawing/2014/main" id="{E5E955FB-6C6D-B07E-78C9-808B2F86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2" name="Image 52" descr=" ">
              <a:extLst>
                <a:ext uri="{FF2B5EF4-FFF2-40B4-BE49-F238E27FC236}">
                  <a16:creationId xmlns:a16="http://schemas.microsoft.com/office/drawing/2014/main" id="{7990B01E-8265-101C-3790-FD8769EFD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3" name="Image 53" descr=" ">
              <a:extLst>
                <a:ext uri="{FF2B5EF4-FFF2-40B4-BE49-F238E27FC236}">
                  <a16:creationId xmlns:a16="http://schemas.microsoft.com/office/drawing/2014/main" id="{F5ADE1BD-9E8B-63FC-C6F4-909713D20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4" name="Image 54" descr=" ">
              <a:extLst>
                <a:ext uri="{FF2B5EF4-FFF2-40B4-BE49-F238E27FC236}">
                  <a16:creationId xmlns:a16="http://schemas.microsoft.com/office/drawing/2014/main" id="{989C03AC-FC34-9AEC-DEF8-203679BC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5" name="Image 55" descr=" ">
              <a:extLst>
                <a:ext uri="{FF2B5EF4-FFF2-40B4-BE49-F238E27FC236}">
                  <a16:creationId xmlns:a16="http://schemas.microsoft.com/office/drawing/2014/main" id="{2AED0216-9924-6139-6B84-2D7E946A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76" name="Image 56" descr=" ">
              <a:extLst>
                <a:ext uri="{FF2B5EF4-FFF2-40B4-BE49-F238E27FC236}">
                  <a16:creationId xmlns:a16="http://schemas.microsoft.com/office/drawing/2014/main" id="{07D8EB96-B5D7-95EA-13C0-93CCBA9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77" name="Image 57" descr=" ">
              <a:extLst>
                <a:ext uri="{FF2B5EF4-FFF2-40B4-BE49-F238E27FC236}">
                  <a16:creationId xmlns:a16="http://schemas.microsoft.com/office/drawing/2014/main" id="{8B25EF83-18F9-0710-1873-2C0B151AB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8" name="Image 58" descr=" ">
              <a:extLst>
                <a:ext uri="{FF2B5EF4-FFF2-40B4-BE49-F238E27FC236}">
                  <a16:creationId xmlns:a16="http://schemas.microsoft.com/office/drawing/2014/main" id="{CC8988C6-4885-4764-45D4-C2D3AFF0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9" name="Image 59" descr=" ">
              <a:extLst>
                <a:ext uri="{FF2B5EF4-FFF2-40B4-BE49-F238E27FC236}">
                  <a16:creationId xmlns:a16="http://schemas.microsoft.com/office/drawing/2014/main" id="{08E6C099-91B9-F779-1FC8-82469B31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0" name="Image 60" descr=" ">
              <a:extLst>
                <a:ext uri="{FF2B5EF4-FFF2-40B4-BE49-F238E27FC236}">
                  <a16:creationId xmlns:a16="http://schemas.microsoft.com/office/drawing/2014/main" id="{AF29F130-E271-1FE5-0D09-9A140472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1" name="Image 61" descr=" ">
              <a:extLst>
                <a:ext uri="{FF2B5EF4-FFF2-40B4-BE49-F238E27FC236}">
                  <a16:creationId xmlns:a16="http://schemas.microsoft.com/office/drawing/2014/main" id="{CF913BC1-5168-710D-2C3F-CB10F808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2" name="Image 62" descr=" ">
              <a:extLst>
                <a:ext uri="{FF2B5EF4-FFF2-40B4-BE49-F238E27FC236}">
                  <a16:creationId xmlns:a16="http://schemas.microsoft.com/office/drawing/2014/main" id="{4E11C387-3DAB-26ED-0589-140CB3CA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3" name="Image 63" descr=" ">
              <a:extLst>
                <a:ext uri="{FF2B5EF4-FFF2-40B4-BE49-F238E27FC236}">
                  <a16:creationId xmlns:a16="http://schemas.microsoft.com/office/drawing/2014/main" id="{D3DD41D3-51C4-FC13-6763-E4026744A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4" name="Image 64" descr=" ">
              <a:extLst>
                <a:ext uri="{FF2B5EF4-FFF2-40B4-BE49-F238E27FC236}">
                  <a16:creationId xmlns:a16="http://schemas.microsoft.com/office/drawing/2014/main" id="{D0CE5911-6035-A6F8-38C7-5D9EE669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85" name="Image 65" descr=" ">
              <a:extLst>
                <a:ext uri="{FF2B5EF4-FFF2-40B4-BE49-F238E27FC236}">
                  <a16:creationId xmlns:a16="http://schemas.microsoft.com/office/drawing/2014/main" id="{8E5CE05A-8B90-2447-189E-7F26C0C3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86" name="Image 66" descr=" ">
              <a:extLst>
                <a:ext uri="{FF2B5EF4-FFF2-40B4-BE49-F238E27FC236}">
                  <a16:creationId xmlns:a16="http://schemas.microsoft.com/office/drawing/2014/main" id="{1A3A6174-9EA7-D435-60A6-3D114D463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87" name="Image 67" descr=" ">
              <a:extLst>
                <a:ext uri="{FF2B5EF4-FFF2-40B4-BE49-F238E27FC236}">
                  <a16:creationId xmlns:a16="http://schemas.microsoft.com/office/drawing/2014/main" id="{93581A12-5C99-DE38-DBCD-0AA1D19E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8" name="Image 68" descr=" ">
              <a:extLst>
                <a:ext uri="{FF2B5EF4-FFF2-40B4-BE49-F238E27FC236}">
                  <a16:creationId xmlns:a16="http://schemas.microsoft.com/office/drawing/2014/main" id="{9477D37E-7E0A-32F4-E896-2FE8B706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9" name="Image 69" descr=" ">
              <a:extLst>
                <a:ext uri="{FF2B5EF4-FFF2-40B4-BE49-F238E27FC236}">
                  <a16:creationId xmlns:a16="http://schemas.microsoft.com/office/drawing/2014/main" id="{2F5045DD-059C-1641-9138-5E869E3F4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0" name="Image 70" descr=" ">
              <a:extLst>
                <a:ext uri="{FF2B5EF4-FFF2-40B4-BE49-F238E27FC236}">
                  <a16:creationId xmlns:a16="http://schemas.microsoft.com/office/drawing/2014/main" id="{F95C4A64-DE8C-63F5-935C-5B852B1AA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1" name="Image 71" descr=" ">
              <a:extLst>
                <a:ext uri="{FF2B5EF4-FFF2-40B4-BE49-F238E27FC236}">
                  <a16:creationId xmlns:a16="http://schemas.microsoft.com/office/drawing/2014/main" id="{9F4F045B-4C6C-7D1A-72BB-845A27F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2" name="Image 72" descr=" ">
              <a:extLst>
                <a:ext uri="{FF2B5EF4-FFF2-40B4-BE49-F238E27FC236}">
                  <a16:creationId xmlns:a16="http://schemas.microsoft.com/office/drawing/2014/main" id="{B5129BF4-17A2-496C-DFB8-550CE5D7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4" name="Image 73" descr=" ">
              <a:extLst>
                <a:ext uri="{FF2B5EF4-FFF2-40B4-BE49-F238E27FC236}">
                  <a16:creationId xmlns:a16="http://schemas.microsoft.com/office/drawing/2014/main" id="{D65C955A-5791-FC8B-7D73-23F9C426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5" name="Image 74" descr=" ">
              <a:extLst>
                <a:ext uri="{FF2B5EF4-FFF2-40B4-BE49-F238E27FC236}">
                  <a16:creationId xmlns:a16="http://schemas.microsoft.com/office/drawing/2014/main" id="{93EEB587-A815-603F-4FFD-B6CAC8F82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6" name="Image 75" descr=" ">
              <a:extLst>
                <a:ext uri="{FF2B5EF4-FFF2-40B4-BE49-F238E27FC236}">
                  <a16:creationId xmlns:a16="http://schemas.microsoft.com/office/drawing/2014/main" id="{4E26BC5F-312E-DE9F-AAC4-28034046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7" name="Image 76" descr=" ">
              <a:extLst>
                <a:ext uri="{FF2B5EF4-FFF2-40B4-BE49-F238E27FC236}">
                  <a16:creationId xmlns:a16="http://schemas.microsoft.com/office/drawing/2014/main" id="{14144DE1-4E98-9317-CA0C-487A2107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98" name="Image 77" descr=" ">
              <a:extLst>
                <a:ext uri="{FF2B5EF4-FFF2-40B4-BE49-F238E27FC236}">
                  <a16:creationId xmlns:a16="http://schemas.microsoft.com/office/drawing/2014/main" id="{63F2F8C2-1939-EB54-FDBE-FC401899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9" name="Image 78" descr=" ">
              <a:extLst>
                <a:ext uri="{FF2B5EF4-FFF2-40B4-BE49-F238E27FC236}">
                  <a16:creationId xmlns:a16="http://schemas.microsoft.com/office/drawing/2014/main" id="{31FF0507-3384-806A-B3DA-A5F8D849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0" name="Image 79" descr=" ">
              <a:extLst>
                <a:ext uri="{FF2B5EF4-FFF2-40B4-BE49-F238E27FC236}">
                  <a16:creationId xmlns:a16="http://schemas.microsoft.com/office/drawing/2014/main" id="{D6AEB72F-3A5C-932D-77B4-D9660F793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1" name="Image 80" descr=" ">
              <a:extLst>
                <a:ext uri="{FF2B5EF4-FFF2-40B4-BE49-F238E27FC236}">
                  <a16:creationId xmlns:a16="http://schemas.microsoft.com/office/drawing/2014/main" id="{20A57955-BECB-E526-9487-900D7245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2" name="Image 81" descr=" ">
              <a:extLst>
                <a:ext uri="{FF2B5EF4-FFF2-40B4-BE49-F238E27FC236}">
                  <a16:creationId xmlns:a16="http://schemas.microsoft.com/office/drawing/2014/main" id="{D9FAEE26-D524-9F3E-5488-AE6026A60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82" descr=" ">
              <a:extLst>
                <a:ext uri="{FF2B5EF4-FFF2-40B4-BE49-F238E27FC236}">
                  <a16:creationId xmlns:a16="http://schemas.microsoft.com/office/drawing/2014/main" id="{19DA5628-5BFD-23A2-4645-E5A3B94D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83" descr=" ">
              <a:extLst>
                <a:ext uri="{FF2B5EF4-FFF2-40B4-BE49-F238E27FC236}">
                  <a16:creationId xmlns:a16="http://schemas.microsoft.com/office/drawing/2014/main" id="{CD467B02-0725-E1D1-3DAF-9149BCF42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5" name="Image 84" descr=" ">
              <a:extLst>
                <a:ext uri="{FF2B5EF4-FFF2-40B4-BE49-F238E27FC236}">
                  <a16:creationId xmlns:a16="http://schemas.microsoft.com/office/drawing/2014/main" id="{A0312A68-C448-E689-EED8-C7E17FEB7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6" name="Image 85" descr=" ">
              <a:extLst>
                <a:ext uri="{FF2B5EF4-FFF2-40B4-BE49-F238E27FC236}">
                  <a16:creationId xmlns:a16="http://schemas.microsoft.com/office/drawing/2014/main" id="{764FCE7F-C914-235F-5A15-8B6172BA3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7" name="Image 86" descr=" ">
              <a:extLst>
                <a:ext uri="{FF2B5EF4-FFF2-40B4-BE49-F238E27FC236}">
                  <a16:creationId xmlns:a16="http://schemas.microsoft.com/office/drawing/2014/main" id="{5FC21B3B-4A19-0481-8B00-2AD7DF11B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8" name="Image 87" descr=" ">
              <a:extLst>
                <a:ext uri="{FF2B5EF4-FFF2-40B4-BE49-F238E27FC236}">
                  <a16:creationId xmlns:a16="http://schemas.microsoft.com/office/drawing/2014/main" id="{C5F386BD-CAB7-0657-C54D-9B3C8E31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9" name="Image 88" descr=" ">
              <a:extLst>
                <a:ext uri="{FF2B5EF4-FFF2-40B4-BE49-F238E27FC236}">
                  <a16:creationId xmlns:a16="http://schemas.microsoft.com/office/drawing/2014/main" id="{90EAB909-1137-24BA-3DBF-A10A5691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0" name="Image 89" descr=" ">
              <a:extLst>
                <a:ext uri="{FF2B5EF4-FFF2-40B4-BE49-F238E27FC236}">
                  <a16:creationId xmlns:a16="http://schemas.microsoft.com/office/drawing/2014/main" id="{DBD9C792-41FE-54C4-7BA5-CF980EF6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1" name="Image 90" descr=" ">
              <a:extLst>
                <a:ext uri="{FF2B5EF4-FFF2-40B4-BE49-F238E27FC236}">
                  <a16:creationId xmlns:a16="http://schemas.microsoft.com/office/drawing/2014/main" id="{40B8CD4D-D69E-20DA-9497-B3BBBC74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2" name="Shape 6">
            <a:extLst>
              <a:ext uri="{FF2B5EF4-FFF2-40B4-BE49-F238E27FC236}">
                <a16:creationId xmlns:a16="http://schemas.microsoft.com/office/drawing/2014/main" id="{44886960-1C34-0C30-40CA-6DA47B2FFDFA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Image 0" descr=" ">
            <a:extLst>
              <a:ext uri="{FF2B5EF4-FFF2-40B4-BE49-F238E27FC236}">
                <a16:creationId xmlns:a16="http://schemas.microsoft.com/office/drawing/2014/main" id="{7B595424-924D-6958-DCA1-80DD6D93BA26}"/>
              </a:ext>
            </a:extLst>
      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93" name="Tabela 92">
            <a:extLst>
              <a:ext uri="{FF2B5EF4-FFF2-40B4-BE49-F238E27FC236}">
                <a16:creationId xmlns:a16="http://schemas.microsoft.com/office/drawing/2014/main" id="{D52B2D1A-0F2A-DEE9-0B18-25B8F796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84106"/>
              </p:ext>
            </p:extLst>
          </p:nvPr>
        </p:nvGraphicFramePr>
        <p:xfrm>
          <a:off x="998367" y="3176144"/>
          <a:ext cx="10785137" cy="1042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20598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3685879">
                  <a:extLst>
                    <a:ext uri="{9D8B030D-6E8A-4147-A177-3AD203B41FA5}">
                      <a16:colId xmlns:a16="http://schemas.microsoft.com/office/drawing/2014/main" val="1570232640"/>
                    </a:ext>
                  </a:extLst>
                </a:gridCol>
              </a:tblGrid>
              <a:tr h="34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 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  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FMM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(2025)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Porto Organizado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ANTAQ (média 3 últimos exercícios)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3)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graphicFrame>
        <p:nvGraphicFramePr>
          <p:cNvPr id="118" name="Tabela 117">
            <a:extLst>
              <a:ext uri="{FF2B5EF4-FFF2-40B4-BE49-F238E27FC236}">
                <a16:creationId xmlns:a16="http://schemas.microsoft.com/office/drawing/2014/main" id="{8E83DC41-21BA-43D6-4C1E-EABA4457F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45731"/>
              </p:ext>
            </p:extLst>
          </p:nvPr>
        </p:nvGraphicFramePr>
        <p:xfrm>
          <a:off x="8205638" y="1011345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 Coeficiente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9,0 e 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8,0 e 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7,0 e 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6,0 e 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Abaixo de 5,1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graphicFrame>
        <p:nvGraphicFramePr>
          <p:cNvPr id="122" name="Tabela 121">
            <a:extLst>
              <a:ext uri="{FF2B5EF4-FFF2-40B4-BE49-F238E27FC236}">
                <a16:creationId xmlns:a16="http://schemas.microsoft.com/office/drawing/2014/main" id="{953DC8FE-358D-E5DC-8695-9A419BD75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50355"/>
              </p:ext>
            </p:extLst>
          </p:nvPr>
        </p:nvGraphicFramePr>
        <p:xfrm>
          <a:off x="8756070" y="4666028"/>
          <a:ext cx="3124091" cy="1379220"/>
        </p:xfrm>
        <a:graphic>
          <a:graphicData uri="http://schemas.openxmlformats.org/drawingml/2006/table">
            <a:tbl>
              <a:tblPr/>
              <a:tblGrid>
                <a:gridCol w="1540332">
                  <a:extLst>
                    <a:ext uri="{9D8B030D-6E8A-4147-A177-3AD203B41FA5}">
                      <a16:colId xmlns:a16="http://schemas.microsoft.com/office/drawing/2014/main" val="3001933774"/>
                    </a:ext>
                  </a:extLst>
                </a:gridCol>
                <a:gridCol w="1583759">
                  <a:extLst>
                    <a:ext uri="{9D8B030D-6E8A-4147-A177-3AD203B41FA5}">
                      <a16:colId xmlns:a16="http://schemas.microsoft.com/office/drawing/2014/main" val="367197478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PORTO ORGANIZADO MOV. CARGA ANO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05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42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6,1 e 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436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20,1 e 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76803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50,1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46049"/>
                  </a:ext>
                </a:extLst>
              </a:tr>
            </a:tbl>
          </a:graphicData>
        </a:graphic>
      </p:graphicFrame>
      <p:graphicFrame>
        <p:nvGraphicFramePr>
          <p:cNvPr id="123" name="Tabela 122">
            <a:extLst>
              <a:ext uri="{FF2B5EF4-FFF2-40B4-BE49-F238E27FC236}">
                <a16:creationId xmlns:a16="http://schemas.microsoft.com/office/drawing/2014/main" id="{F8EF1B4C-72BB-80FF-6E32-CC015C317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88946"/>
              </p:ext>
            </p:extLst>
          </p:nvPr>
        </p:nvGraphicFramePr>
        <p:xfrm>
          <a:off x="4676844" y="4846019"/>
          <a:ext cx="3406531" cy="1109115"/>
        </p:xfrm>
        <a:graphic>
          <a:graphicData uri="http://schemas.openxmlformats.org/drawingml/2006/table">
            <a:tbl>
              <a:tblPr/>
              <a:tblGrid>
                <a:gridCol w="2356851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1049680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3277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124" name="Tabela 123">
            <a:extLst>
              <a:ext uri="{FF2B5EF4-FFF2-40B4-BE49-F238E27FC236}">
                <a16:creationId xmlns:a16="http://schemas.microsoft.com/office/drawing/2014/main" id="{D15542AB-D452-060D-3EB9-31190E15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4845"/>
              </p:ext>
            </p:extLst>
          </p:nvPr>
        </p:nvGraphicFramePr>
        <p:xfrm>
          <a:off x="960190" y="4741463"/>
          <a:ext cx="3107478" cy="1417224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98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3513-8183-3279-1F7B-2163D530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A26F8A9-65DF-DE94-44F0-7122C6DAD7FE}"/>
              </a:ext>
            </a:extLst>
          </p:cNvPr>
          <p:cNvSpPr txBox="1">
            <a:spLocks/>
          </p:cNvSpPr>
          <p:nvPr/>
        </p:nvSpPr>
        <p:spPr>
          <a:xfrm>
            <a:off x="1026318" y="86659"/>
            <a:ext cx="10594182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Terminais de Uso Privado (TUP)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E196565B-1852-5D3E-DDCB-2D749C8B1EA6}"/>
              </a:ext>
            </a:extLst>
          </p:cNvPr>
          <p:cNvSpPr/>
          <p:nvPr/>
        </p:nvSpPr>
        <p:spPr>
          <a:xfrm rot="16200000">
            <a:off x="1296872" y="4871192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B52158DE-D57D-2A8E-197C-D9E07D66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51" y="11499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F5CD82E3-255D-D274-3949-65D59061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15" y="1174853"/>
            <a:ext cx="663912" cy="663912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E62416B-889F-4968-28BA-985718B3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594" y="1363009"/>
            <a:ext cx="4444241" cy="1123384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373E3E-C086-BB91-441E-E5C9921D9AB0}"/>
              </a:ext>
            </a:extLst>
          </p:cNvPr>
          <p:cNvSpPr txBox="1"/>
          <p:nvPr/>
        </p:nvSpPr>
        <p:spPr>
          <a:xfrm>
            <a:off x="5218865" y="1128810"/>
            <a:ext cx="1308682" cy="368755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TUP</a:t>
            </a:r>
          </a:p>
        </p:txBody>
      </p:sp>
      <p:sp>
        <p:nvSpPr>
          <p:cNvPr id="18" name="Sinal de Adição 17">
            <a:extLst>
              <a:ext uri="{FF2B5EF4-FFF2-40B4-BE49-F238E27FC236}">
                <a16:creationId xmlns:a16="http://schemas.microsoft.com/office/drawing/2014/main" id="{E33051A5-5429-A19E-2A77-AD401987BD97}"/>
              </a:ext>
            </a:extLst>
          </p:cNvPr>
          <p:cNvSpPr/>
          <p:nvPr/>
        </p:nvSpPr>
        <p:spPr>
          <a:xfrm>
            <a:off x="4294325" y="5061093"/>
            <a:ext cx="420455" cy="452626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inal de Adição 18">
            <a:extLst>
              <a:ext uri="{FF2B5EF4-FFF2-40B4-BE49-F238E27FC236}">
                <a16:creationId xmlns:a16="http://schemas.microsoft.com/office/drawing/2014/main" id="{8A9400B8-AD8B-5B2F-FD26-D77C3892F756}"/>
              </a:ext>
            </a:extLst>
          </p:cNvPr>
          <p:cNvSpPr/>
          <p:nvPr/>
        </p:nvSpPr>
        <p:spPr>
          <a:xfrm>
            <a:off x="8219950" y="5038405"/>
            <a:ext cx="411010" cy="428625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63C2503-5145-D7E6-669A-940BEE997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73238"/>
              </p:ext>
            </p:extLst>
          </p:nvPr>
        </p:nvGraphicFramePr>
        <p:xfrm>
          <a:off x="8310278" y="1088138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dos coeficientes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9,0 e 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8,0 e 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7,0 e 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6,0 e 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Abaixo de 5,1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DC17862-B350-EA37-C1CB-2919179B0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61697"/>
              </p:ext>
            </p:extLst>
          </p:nvPr>
        </p:nvGraphicFramePr>
        <p:xfrm>
          <a:off x="8705273" y="4545540"/>
          <a:ext cx="3137423" cy="1513129"/>
        </p:xfrm>
        <a:graphic>
          <a:graphicData uri="http://schemas.openxmlformats.org/drawingml/2006/table">
            <a:tbl>
              <a:tblPr/>
              <a:tblGrid>
                <a:gridCol w="2026686">
                  <a:extLst>
                    <a:ext uri="{9D8B030D-6E8A-4147-A177-3AD203B41FA5}">
                      <a16:colId xmlns:a16="http://schemas.microsoft.com/office/drawing/2014/main" val="2086461689"/>
                    </a:ext>
                  </a:extLst>
                </a:gridCol>
                <a:gridCol w="1110737">
                  <a:extLst>
                    <a:ext uri="{9D8B030D-6E8A-4147-A177-3AD203B41FA5}">
                      <a16:colId xmlns:a16="http://schemas.microsoft.com/office/drawing/2014/main" val="1557522790"/>
                    </a:ext>
                  </a:extLst>
                </a:gridCol>
              </a:tblGrid>
              <a:tr h="1373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TIPOS DE CARGA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89461"/>
                  </a:ext>
                </a:extLst>
              </a:tr>
              <a:tr h="934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CONTEINER / CARGA GERAL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09238"/>
                  </a:ext>
                </a:extLst>
              </a:tr>
              <a:tr h="143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LÍQUIDO /FERTILIZANTE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39892"/>
                  </a:ext>
                </a:extLst>
              </a:tr>
              <a:tr h="222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SÓLIDO VEGETAL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43527"/>
                  </a:ext>
                </a:extLst>
              </a:tr>
              <a:tr h="194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SÓLIDO MINERAL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8488"/>
                  </a:ext>
                </a:extLst>
              </a:tr>
            </a:tbl>
          </a:graphicData>
        </a:graphic>
      </p:graphicFrame>
      <p:pic>
        <p:nvPicPr>
          <p:cNvPr id="30" name="Gráfico 29" descr="Olho com preenchimento sólido">
            <a:extLst>
              <a:ext uri="{FF2B5EF4-FFF2-40B4-BE49-F238E27FC236}">
                <a16:creationId xmlns:a16="http://schemas.microsoft.com/office/drawing/2014/main" id="{8E223545-963E-4484-9193-5ED0547B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6353" y="1652093"/>
            <a:ext cx="553761" cy="553761"/>
          </a:xfrm>
          <a:prstGeom prst="rect">
            <a:avLst/>
          </a:prstGeom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F819652C-3BF8-47C6-8572-76EC5ACC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922" y="1016782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32" name="Gráfico 31" descr="Análise do cliente com preenchimento sólido">
            <a:extLst>
              <a:ext uri="{FF2B5EF4-FFF2-40B4-BE49-F238E27FC236}">
                <a16:creationId xmlns:a16="http://schemas.microsoft.com/office/drawing/2014/main" id="{C8FC6C58-9DCD-4E20-ADF0-C7032B9A6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7827" y="1050900"/>
            <a:ext cx="642893" cy="64289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484A62F-1278-475D-8E0F-8864D5B806CD}"/>
              </a:ext>
            </a:extLst>
          </p:cNvPr>
          <p:cNvGrpSpPr/>
          <p:nvPr/>
        </p:nvGrpSpPr>
        <p:grpSpPr>
          <a:xfrm>
            <a:off x="1172377" y="1326286"/>
            <a:ext cx="2441852" cy="846484"/>
            <a:chOff x="2051300" y="4590845"/>
            <a:chExt cx="2441852" cy="1012429"/>
          </a:xfrm>
          <a:solidFill>
            <a:srgbClr val="FF99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Pentagon 25">
              <a:extLst>
                <a:ext uri="{FF2B5EF4-FFF2-40B4-BE49-F238E27FC236}">
                  <a16:creationId xmlns:a16="http://schemas.microsoft.com/office/drawing/2014/main" id="{BD356279-A1E8-4673-B470-9353CC0D55E0}"/>
                </a:ext>
              </a:extLst>
            </p:cNvPr>
            <p:cNvSpPr/>
            <p:nvPr/>
          </p:nvSpPr>
          <p:spPr>
            <a:xfrm>
              <a:off x="2051300" y="4590845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Pentagon 42">
              <a:extLst>
                <a:ext uri="{FF2B5EF4-FFF2-40B4-BE49-F238E27FC236}">
                  <a16:creationId xmlns:a16="http://schemas.microsoft.com/office/drawing/2014/main" id="{7669FD99-6D9A-41E7-816D-1BEAC729751E}"/>
                </a:ext>
              </a:extLst>
            </p:cNvPr>
            <p:cNvSpPr/>
            <p:nvPr/>
          </p:nvSpPr>
          <p:spPr>
            <a:xfrm>
              <a:off x="2051302" y="4590847"/>
              <a:ext cx="1523611" cy="1012427"/>
            </a:xfrm>
            <a:prstGeom prst="homePlate">
              <a:avLst/>
            </a:prstGeom>
            <a:solidFill>
              <a:srgbClr val="F85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6" name="Rectangle 1">
            <a:extLst>
              <a:ext uri="{FF2B5EF4-FFF2-40B4-BE49-F238E27FC236}">
                <a16:creationId xmlns:a16="http://schemas.microsoft.com/office/drawing/2014/main" id="{45BF4D04-B4A5-47A7-AB78-22695988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07" y="1363009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37" name="Gráfico 36" descr="Pesquisa com preenchimento sólido">
            <a:extLst>
              <a:ext uri="{FF2B5EF4-FFF2-40B4-BE49-F238E27FC236}">
                <a16:creationId xmlns:a16="http://schemas.microsoft.com/office/drawing/2014/main" id="{CAA83165-90C8-480C-A4C7-94FE3EA33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92819" y="1487318"/>
            <a:ext cx="590554" cy="59055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4562D9F-78AF-F6A0-882A-0AF112288EC6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5" name="Image 4" descr=" ">
              <a:extLst>
                <a:ext uri="{FF2B5EF4-FFF2-40B4-BE49-F238E27FC236}">
                  <a16:creationId xmlns:a16="http://schemas.microsoft.com/office/drawing/2014/main" id="{9B205821-2776-A71F-D099-50286E33E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6" name="Image 5" descr=" ">
              <a:extLst>
                <a:ext uri="{FF2B5EF4-FFF2-40B4-BE49-F238E27FC236}">
                  <a16:creationId xmlns:a16="http://schemas.microsoft.com/office/drawing/2014/main" id="{E3C68474-E031-224D-1780-029550CB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7" name="Image 6" descr=" ">
              <a:extLst>
                <a:ext uri="{FF2B5EF4-FFF2-40B4-BE49-F238E27FC236}">
                  <a16:creationId xmlns:a16="http://schemas.microsoft.com/office/drawing/2014/main" id="{9E81A019-CE62-CD17-53CC-D08C45F09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8" name="Image 7" descr=" ">
              <a:extLst>
                <a:ext uri="{FF2B5EF4-FFF2-40B4-BE49-F238E27FC236}">
                  <a16:creationId xmlns:a16="http://schemas.microsoft.com/office/drawing/2014/main" id="{D84FC068-7BCB-5399-7297-E6D20C91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9" name="Image 8" descr=" ">
              <a:extLst>
                <a:ext uri="{FF2B5EF4-FFF2-40B4-BE49-F238E27FC236}">
                  <a16:creationId xmlns:a16="http://schemas.microsoft.com/office/drawing/2014/main" id="{335459E6-C430-584A-AC45-17B007F7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0" name="Image 9" descr=" ">
              <a:extLst>
                <a:ext uri="{FF2B5EF4-FFF2-40B4-BE49-F238E27FC236}">
                  <a16:creationId xmlns:a16="http://schemas.microsoft.com/office/drawing/2014/main" id="{9723B340-8110-0FE1-DABA-3820DB34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1" name="Image 10" descr=" ">
              <a:extLst>
                <a:ext uri="{FF2B5EF4-FFF2-40B4-BE49-F238E27FC236}">
                  <a16:creationId xmlns:a16="http://schemas.microsoft.com/office/drawing/2014/main" id="{06E408FC-8CB3-6CB7-5238-E3E084F78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3" name="Image 11" descr=" ">
              <a:extLst>
                <a:ext uri="{FF2B5EF4-FFF2-40B4-BE49-F238E27FC236}">
                  <a16:creationId xmlns:a16="http://schemas.microsoft.com/office/drawing/2014/main" id="{B9EDEDF9-6DA7-20D5-0DD3-CD214812F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494E58EB-16BE-4743-F5C2-B0ED11B62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0" name="Image 13" descr=" ">
              <a:extLst>
                <a:ext uri="{FF2B5EF4-FFF2-40B4-BE49-F238E27FC236}">
                  <a16:creationId xmlns:a16="http://schemas.microsoft.com/office/drawing/2014/main" id="{8C72E9D2-1BED-12A4-50BC-07B84CCF4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1" name="Image 14" descr=" ">
              <a:extLst>
                <a:ext uri="{FF2B5EF4-FFF2-40B4-BE49-F238E27FC236}">
                  <a16:creationId xmlns:a16="http://schemas.microsoft.com/office/drawing/2014/main" id="{627033A0-65BE-D710-6D87-2AE32851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2" name="Image 15" descr=" ">
              <a:extLst>
                <a:ext uri="{FF2B5EF4-FFF2-40B4-BE49-F238E27FC236}">
                  <a16:creationId xmlns:a16="http://schemas.microsoft.com/office/drawing/2014/main" id="{262D5619-4619-E43F-2D85-9A458383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3" name="Image 16" descr=" ">
              <a:extLst>
                <a:ext uri="{FF2B5EF4-FFF2-40B4-BE49-F238E27FC236}">
                  <a16:creationId xmlns:a16="http://schemas.microsoft.com/office/drawing/2014/main" id="{18849421-8505-67A1-6873-56D7ECA1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8" name="Image 17" descr=" ">
              <a:extLst>
                <a:ext uri="{FF2B5EF4-FFF2-40B4-BE49-F238E27FC236}">
                  <a16:creationId xmlns:a16="http://schemas.microsoft.com/office/drawing/2014/main" id="{0566E081-41E5-A993-4114-0DC64F55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9" name="Image 18" descr=" ">
              <a:extLst>
                <a:ext uri="{FF2B5EF4-FFF2-40B4-BE49-F238E27FC236}">
                  <a16:creationId xmlns:a16="http://schemas.microsoft.com/office/drawing/2014/main" id="{5199EBE2-78C4-BC72-1DBD-5D0166BF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0" name="Image 19" descr=" ">
              <a:extLst>
                <a:ext uri="{FF2B5EF4-FFF2-40B4-BE49-F238E27FC236}">
                  <a16:creationId xmlns:a16="http://schemas.microsoft.com/office/drawing/2014/main" id="{AE86385B-8D01-D934-9B55-CF018958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2" name="Image 20" descr=" ">
              <a:extLst>
                <a:ext uri="{FF2B5EF4-FFF2-40B4-BE49-F238E27FC236}">
                  <a16:creationId xmlns:a16="http://schemas.microsoft.com/office/drawing/2014/main" id="{1F8576E6-8565-A9E6-F89E-778530FB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3" name="Image 21" descr=" ">
              <a:extLst>
                <a:ext uri="{FF2B5EF4-FFF2-40B4-BE49-F238E27FC236}">
                  <a16:creationId xmlns:a16="http://schemas.microsoft.com/office/drawing/2014/main" id="{B149B319-0CF1-33C5-FEC8-ABF11F807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4" name="Image 22" descr=" ">
              <a:extLst>
                <a:ext uri="{FF2B5EF4-FFF2-40B4-BE49-F238E27FC236}">
                  <a16:creationId xmlns:a16="http://schemas.microsoft.com/office/drawing/2014/main" id="{27D7649A-9AD8-E9B1-19AF-012299E9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5" name="Image 23" descr=" ">
              <a:extLst>
                <a:ext uri="{FF2B5EF4-FFF2-40B4-BE49-F238E27FC236}">
                  <a16:creationId xmlns:a16="http://schemas.microsoft.com/office/drawing/2014/main" id="{59CAF313-F2CA-BDB7-9673-CAC53F7F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6" name="Image 24" descr=" ">
              <a:extLst>
                <a:ext uri="{FF2B5EF4-FFF2-40B4-BE49-F238E27FC236}">
                  <a16:creationId xmlns:a16="http://schemas.microsoft.com/office/drawing/2014/main" id="{6DABEB39-AD12-4173-61FE-7894AFE5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8" name="Image 25" descr=" ">
              <a:extLst>
                <a:ext uri="{FF2B5EF4-FFF2-40B4-BE49-F238E27FC236}">
                  <a16:creationId xmlns:a16="http://schemas.microsoft.com/office/drawing/2014/main" id="{C42457B5-CDE4-194C-452E-C59A5905A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9" name="Image 26" descr=" ">
              <a:extLst>
                <a:ext uri="{FF2B5EF4-FFF2-40B4-BE49-F238E27FC236}">
                  <a16:creationId xmlns:a16="http://schemas.microsoft.com/office/drawing/2014/main" id="{FF18694C-EF68-E7E7-2917-8B10731F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0" name="Image 27" descr=" ">
              <a:extLst>
                <a:ext uri="{FF2B5EF4-FFF2-40B4-BE49-F238E27FC236}">
                  <a16:creationId xmlns:a16="http://schemas.microsoft.com/office/drawing/2014/main" id="{2F486DE9-2CD4-8823-A955-E0408743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1" name="Image 28" descr=" ">
              <a:extLst>
                <a:ext uri="{FF2B5EF4-FFF2-40B4-BE49-F238E27FC236}">
                  <a16:creationId xmlns:a16="http://schemas.microsoft.com/office/drawing/2014/main" id="{57D20875-55DB-FC1A-BFBB-E8324061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2" name="Image 29" descr=" ">
              <a:extLst>
                <a:ext uri="{FF2B5EF4-FFF2-40B4-BE49-F238E27FC236}">
                  <a16:creationId xmlns:a16="http://schemas.microsoft.com/office/drawing/2014/main" id="{07E3A769-6835-BE93-02A0-3E0D1BB60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3" name="Image 30" descr=" ">
              <a:extLst>
                <a:ext uri="{FF2B5EF4-FFF2-40B4-BE49-F238E27FC236}">
                  <a16:creationId xmlns:a16="http://schemas.microsoft.com/office/drawing/2014/main" id="{8B021E15-4D74-797A-5874-A43BD9A8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4" name="Image 31" descr=" ">
              <a:extLst>
                <a:ext uri="{FF2B5EF4-FFF2-40B4-BE49-F238E27FC236}">
                  <a16:creationId xmlns:a16="http://schemas.microsoft.com/office/drawing/2014/main" id="{F8ED5633-303E-8B90-928B-5EA9B6F3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32" descr=" ">
              <a:extLst>
                <a:ext uri="{FF2B5EF4-FFF2-40B4-BE49-F238E27FC236}">
                  <a16:creationId xmlns:a16="http://schemas.microsoft.com/office/drawing/2014/main" id="{03E00687-633E-1016-852E-005CDFD8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6" name="Image 33" descr=" ">
              <a:extLst>
                <a:ext uri="{FF2B5EF4-FFF2-40B4-BE49-F238E27FC236}">
                  <a16:creationId xmlns:a16="http://schemas.microsoft.com/office/drawing/2014/main" id="{7565DA80-81C1-C537-7C31-BFB4C86D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7" name="Image 34" descr=" ">
              <a:extLst>
                <a:ext uri="{FF2B5EF4-FFF2-40B4-BE49-F238E27FC236}">
                  <a16:creationId xmlns:a16="http://schemas.microsoft.com/office/drawing/2014/main" id="{80D080D6-8307-2B4E-FF19-EA7E8393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8" name="Image 35" descr=" ">
              <a:extLst>
                <a:ext uri="{FF2B5EF4-FFF2-40B4-BE49-F238E27FC236}">
                  <a16:creationId xmlns:a16="http://schemas.microsoft.com/office/drawing/2014/main" id="{6671E116-7F45-FAC7-336C-8ED3EA96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0" name="Image 36" descr=" ">
              <a:extLst>
                <a:ext uri="{FF2B5EF4-FFF2-40B4-BE49-F238E27FC236}">
                  <a16:creationId xmlns:a16="http://schemas.microsoft.com/office/drawing/2014/main" id="{2860F905-4722-1643-8DDC-27478262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1" name="Image 37" descr=" ">
              <a:extLst>
                <a:ext uri="{FF2B5EF4-FFF2-40B4-BE49-F238E27FC236}">
                  <a16:creationId xmlns:a16="http://schemas.microsoft.com/office/drawing/2014/main" id="{94C2AD4A-55F9-B59A-CD03-9E1176C17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2" name="Image 38" descr=" ">
              <a:extLst>
                <a:ext uri="{FF2B5EF4-FFF2-40B4-BE49-F238E27FC236}">
                  <a16:creationId xmlns:a16="http://schemas.microsoft.com/office/drawing/2014/main" id="{BFA70B67-4CB9-5750-F517-24A945E9B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3" name="Image 39" descr=" ">
              <a:extLst>
                <a:ext uri="{FF2B5EF4-FFF2-40B4-BE49-F238E27FC236}">
                  <a16:creationId xmlns:a16="http://schemas.microsoft.com/office/drawing/2014/main" id="{D2F0651D-5271-6C1D-E0B3-6AC252EB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4" name="Image 40" descr=" ">
              <a:extLst>
                <a:ext uri="{FF2B5EF4-FFF2-40B4-BE49-F238E27FC236}">
                  <a16:creationId xmlns:a16="http://schemas.microsoft.com/office/drawing/2014/main" id="{A6A5E9FD-5DA8-AED8-0077-A44E8B46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5" name="Image 41" descr=" ">
              <a:extLst>
                <a:ext uri="{FF2B5EF4-FFF2-40B4-BE49-F238E27FC236}">
                  <a16:creationId xmlns:a16="http://schemas.microsoft.com/office/drawing/2014/main" id="{71AAC43C-B724-268E-577D-EA1965FC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6" name="Image 42" descr=" ">
              <a:extLst>
                <a:ext uri="{FF2B5EF4-FFF2-40B4-BE49-F238E27FC236}">
                  <a16:creationId xmlns:a16="http://schemas.microsoft.com/office/drawing/2014/main" id="{E7EF4AEA-135B-6665-35AF-A1C9BBED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7" name="Image 43" descr=" ">
              <a:extLst>
                <a:ext uri="{FF2B5EF4-FFF2-40B4-BE49-F238E27FC236}">
                  <a16:creationId xmlns:a16="http://schemas.microsoft.com/office/drawing/2014/main" id="{18F9FEC2-1B10-5AE9-1D98-997FEA5E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8" name="Image 44" descr=" ">
              <a:extLst>
                <a:ext uri="{FF2B5EF4-FFF2-40B4-BE49-F238E27FC236}">
                  <a16:creationId xmlns:a16="http://schemas.microsoft.com/office/drawing/2014/main" id="{BD03ADED-8CFE-C124-5004-652C0D9FD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9" name="Image 45" descr=" ">
              <a:extLst>
                <a:ext uri="{FF2B5EF4-FFF2-40B4-BE49-F238E27FC236}">
                  <a16:creationId xmlns:a16="http://schemas.microsoft.com/office/drawing/2014/main" id="{6A3B1899-40E9-A391-28E2-2DB172A24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0" name="Image 46" descr=" ">
              <a:extLst>
                <a:ext uri="{FF2B5EF4-FFF2-40B4-BE49-F238E27FC236}">
                  <a16:creationId xmlns:a16="http://schemas.microsoft.com/office/drawing/2014/main" id="{9FBF6A4C-5332-81E1-030D-3C515914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2" name="Image 47" descr=" ">
              <a:extLst>
                <a:ext uri="{FF2B5EF4-FFF2-40B4-BE49-F238E27FC236}">
                  <a16:creationId xmlns:a16="http://schemas.microsoft.com/office/drawing/2014/main" id="{7C6D7CE8-E53A-7921-CC24-7014DF9B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3" name="Image 48" descr=" ">
              <a:extLst>
                <a:ext uri="{FF2B5EF4-FFF2-40B4-BE49-F238E27FC236}">
                  <a16:creationId xmlns:a16="http://schemas.microsoft.com/office/drawing/2014/main" id="{BD2FDD70-D56A-2CC1-FDB0-FE8859C5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4" name="Image 49" descr=" ">
              <a:extLst>
                <a:ext uri="{FF2B5EF4-FFF2-40B4-BE49-F238E27FC236}">
                  <a16:creationId xmlns:a16="http://schemas.microsoft.com/office/drawing/2014/main" id="{E13D0425-E866-7A28-F20B-23904C1A0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5" name="Image 50" descr=" ">
              <a:extLst>
                <a:ext uri="{FF2B5EF4-FFF2-40B4-BE49-F238E27FC236}">
                  <a16:creationId xmlns:a16="http://schemas.microsoft.com/office/drawing/2014/main" id="{646C9131-7AD3-4A68-70F6-ADBF1CD9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6" name="Image 51" descr=" ">
              <a:extLst>
                <a:ext uri="{FF2B5EF4-FFF2-40B4-BE49-F238E27FC236}">
                  <a16:creationId xmlns:a16="http://schemas.microsoft.com/office/drawing/2014/main" id="{40663C71-1F55-EADB-85FB-9549E3E6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7" name="Image 52" descr=" ">
              <a:extLst>
                <a:ext uri="{FF2B5EF4-FFF2-40B4-BE49-F238E27FC236}">
                  <a16:creationId xmlns:a16="http://schemas.microsoft.com/office/drawing/2014/main" id="{E778B3C3-22B3-5B79-95EB-BB15B708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8" name="Image 53" descr=" ">
              <a:extLst>
                <a:ext uri="{FF2B5EF4-FFF2-40B4-BE49-F238E27FC236}">
                  <a16:creationId xmlns:a16="http://schemas.microsoft.com/office/drawing/2014/main" id="{749B9843-5979-7A7F-759D-F556B4A4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9" name="Image 54" descr=" ">
              <a:extLst>
                <a:ext uri="{FF2B5EF4-FFF2-40B4-BE49-F238E27FC236}">
                  <a16:creationId xmlns:a16="http://schemas.microsoft.com/office/drawing/2014/main" id="{421D4B83-4EDA-78A3-B1ED-F717B78CD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0" name="Image 55" descr=" ">
              <a:extLst>
                <a:ext uri="{FF2B5EF4-FFF2-40B4-BE49-F238E27FC236}">
                  <a16:creationId xmlns:a16="http://schemas.microsoft.com/office/drawing/2014/main" id="{0A96F0AD-64D9-6623-0DA1-D0FF0D99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1" name="Image 56" descr=" ">
              <a:extLst>
                <a:ext uri="{FF2B5EF4-FFF2-40B4-BE49-F238E27FC236}">
                  <a16:creationId xmlns:a16="http://schemas.microsoft.com/office/drawing/2014/main" id="{1F0D352A-C2CC-BF36-138F-80EF362E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7" descr=" ">
              <a:extLst>
                <a:ext uri="{FF2B5EF4-FFF2-40B4-BE49-F238E27FC236}">
                  <a16:creationId xmlns:a16="http://schemas.microsoft.com/office/drawing/2014/main" id="{90575281-F9AD-2D88-9A4B-48F93063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3" name="Image 58" descr=" ">
              <a:extLst>
                <a:ext uri="{FF2B5EF4-FFF2-40B4-BE49-F238E27FC236}">
                  <a16:creationId xmlns:a16="http://schemas.microsoft.com/office/drawing/2014/main" id="{5F6EC8A7-F7D2-5837-6BA6-1AF9BCA3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4" name="Image 59" descr=" ">
              <a:extLst>
                <a:ext uri="{FF2B5EF4-FFF2-40B4-BE49-F238E27FC236}">
                  <a16:creationId xmlns:a16="http://schemas.microsoft.com/office/drawing/2014/main" id="{B11EE255-9C25-1AEE-EDC3-3C3AB290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5" name="Image 60" descr=" ">
              <a:extLst>
                <a:ext uri="{FF2B5EF4-FFF2-40B4-BE49-F238E27FC236}">
                  <a16:creationId xmlns:a16="http://schemas.microsoft.com/office/drawing/2014/main" id="{DA90B439-63D5-3F8B-A976-039FE1CC5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6" name="Image 61" descr=" ">
              <a:extLst>
                <a:ext uri="{FF2B5EF4-FFF2-40B4-BE49-F238E27FC236}">
                  <a16:creationId xmlns:a16="http://schemas.microsoft.com/office/drawing/2014/main" id="{A9254F28-C3EF-6B78-A79A-FEA98084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7" name="Image 62" descr=" ">
              <a:extLst>
                <a:ext uri="{FF2B5EF4-FFF2-40B4-BE49-F238E27FC236}">
                  <a16:creationId xmlns:a16="http://schemas.microsoft.com/office/drawing/2014/main" id="{4583E6C4-97AB-650A-4843-7528C6E0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8" name="Image 63" descr=" ">
              <a:extLst>
                <a:ext uri="{FF2B5EF4-FFF2-40B4-BE49-F238E27FC236}">
                  <a16:creationId xmlns:a16="http://schemas.microsoft.com/office/drawing/2014/main" id="{5ED2A935-6E77-974A-4F16-5521E29C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9" name="Image 64" descr=" ">
              <a:extLst>
                <a:ext uri="{FF2B5EF4-FFF2-40B4-BE49-F238E27FC236}">
                  <a16:creationId xmlns:a16="http://schemas.microsoft.com/office/drawing/2014/main" id="{A5CEFC52-A61E-833A-9A61-E82B84DBA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0" name="Image 65" descr=" ">
              <a:extLst>
                <a:ext uri="{FF2B5EF4-FFF2-40B4-BE49-F238E27FC236}">
                  <a16:creationId xmlns:a16="http://schemas.microsoft.com/office/drawing/2014/main" id="{C193AA09-A8A6-F042-FCF7-78D869893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1" name="Image 66" descr=" ">
              <a:extLst>
                <a:ext uri="{FF2B5EF4-FFF2-40B4-BE49-F238E27FC236}">
                  <a16:creationId xmlns:a16="http://schemas.microsoft.com/office/drawing/2014/main" id="{600F5BA4-F438-52A8-C8EA-A0179F91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2" name="Image 67" descr=" ">
              <a:extLst>
                <a:ext uri="{FF2B5EF4-FFF2-40B4-BE49-F238E27FC236}">
                  <a16:creationId xmlns:a16="http://schemas.microsoft.com/office/drawing/2014/main" id="{3FDE9FB3-ED98-806B-E441-6888D62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3" name="Image 68" descr=" ">
              <a:extLst>
                <a:ext uri="{FF2B5EF4-FFF2-40B4-BE49-F238E27FC236}">
                  <a16:creationId xmlns:a16="http://schemas.microsoft.com/office/drawing/2014/main" id="{F6211139-6E02-A43A-AE4C-345BF00E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4" name="Image 69" descr=" ">
              <a:extLst>
                <a:ext uri="{FF2B5EF4-FFF2-40B4-BE49-F238E27FC236}">
                  <a16:creationId xmlns:a16="http://schemas.microsoft.com/office/drawing/2014/main" id="{DB243AA4-31A3-7FC9-B6E7-80F96E6B7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5" name="Image 70" descr=" ">
              <a:extLst>
                <a:ext uri="{FF2B5EF4-FFF2-40B4-BE49-F238E27FC236}">
                  <a16:creationId xmlns:a16="http://schemas.microsoft.com/office/drawing/2014/main" id="{4B8CE805-DAA2-5B1E-6CA1-C820002C8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6" name="Image 71" descr=" ">
              <a:extLst>
                <a:ext uri="{FF2B5EF4-FFF2-40B4-BE49-F238E27FC236}">
                  <a16:creationId xmlns:a16="http://schemas.microsoft.com/office/drawing/2014/main" id="{A4F41BFC-1707-0DD6-9602-636EEE48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7" name="Image 72" descr=" ">
              <a:extLst>
                <a:ext uri="{FF2B5EF4-FFF2-40B4-BE49-F238E27FC236}">
                  <a16:creationId xmlns:a16="http://schemas.microsoft.com/office/drawing/2014/main" id="{9D6E8544-4A9E-2B08-4507-192B78CCB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8" name="Image 73" descr=" ">
              <a:extLst>
                <a:ext uri="{FF2B5EF4-FFF2-40B4-BE49-F238E27FC236}">
                  <a16:creationId xmlns:a16="http://schemas.microsoft.com/office/drawing/2014/main" id="{675B93DD-FB3F-81E7-C68E-8978AD45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9" name="Image 74" descr=" ">
              <a:extLst>
                <a:ext uri="{FF2B5EF4-FFF2-40B4-BE49-F238E27FC236}">
                  <a16:creationId xmlns:a16="http://schemas.microsoft.com/office/drawing/2014/main" id="{1AF4CE5F-1B60-50A9-284E-89F0031CD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5" descr=" ">
              <a:extLst>
                <a:ext uri="{FF2B5EF4-FFF2-40B4-BE49-F238E27FC236}">
                  <a16:creationId xmlns:a16="http://schemas.microsoft.com/office/drawing/2014/main" id="{97C00688-EB8D-AE39-BAC1-CFFFBDFD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1" name="Image 76" descr=" ">
              <a:extLst>
                <a:ext uri="{FF2B5EF4-FFF2-40B4-BE49-F238E27FC236}">
                  <a16:creationId xmlns:a16="http://schemas.microsoft.com/office/drawing/2014/main" id="{B1072B47-A4E6-8B1A-AC38-107B9F14B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2" name="Image 77" descr=" ">
              <a:extLst>
                <a:ext uri="{FF2B5EF4-FFF2-40B4-BE49-F238E27FC236}">
                  <a16:creationId xmlns:a16="http://schemas.microsoft.com/office/drawing/2014/main" id="{F0547375-2942-BDEC-AA79-98E9E42A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3" name="Image 78" descr=" ">
              <a:extLst>
                <a:ext uri="{FF2B5EF4-FFF2-40B4-BE49-F238E27FC236}">
                  <a16:creationId xmlns:a16="http://schemas.microsoft.com/office/drawing/2014/main" id="{20680271-C03C-F0CE-004C-6CA832FD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4" name="Image 79" descr=" ">
              <a:extLst>
                <a:ext uri="{FF2B5EF4-FFF2-40B4-BE49-F238E27FC236}">
                  <a16:creationId xmlns:a16="http://schemas.microsoft.com/office/drawing/2014/main" id="{F623792A-F594-D0EC-9F54-9D718FC00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5" name="Image 80" descr=" ">
              <a:extLst>
                <a:ext uri="{FF2B5EF4-FFF2-40B4-BE49-F238E27FC236}">
                  <a16:creationId xmlns:a16="http://schemas.microsoft.com/office/drawing/2014/main" id="{FCADC12D-279A-7D32-74FF-0DBBBCD1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6" name="Image 81" descr=" ">
              <a:extLst>
                <a:ext uri="{FF2B5EF4-FFF2-40B4-BE49-F238E27FC236}">
                  <a16:creationId xmlns:a16="http://schemas.microsoft.com/office/drawing/2014/main" id="{59AB67D5-7BE1-8470-58D4-0605CCB2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7" name="Image 82" descr=" ">
              <a:extLst>
                <a:ext uri="{FF2B5EF4-FFF2-40B4-BE49-F238E27FC236}">
                  <a16:creationId xmlns:a16="http://schemas.microsoft.com/office/drawing/2014/main" id="{23D42C40-820F-25CD-9F17-ABEAE50B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8" name="Image 83" descr=" ">
              <a:extLst>
                <a:ext uri="{FF2B5EF4-FFF2-40B4-BE49-F238E27FC236}">
                  <a16:creationId xmlns:a16="http://schemas.microsoft.com/office/drawing/2014/main" id="{CD5B4646-54F0-7239-BAF8-DE64B7E8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9" name="Image 84" descr=" ">
              <a:extLst>
                <a:ext uri="{FF2B5EF4-FFF2-40B4-BE49-F238E27FC236}">
                  <a16:creationId xmlns:a16="http://schemas.microsoft.com/office/drawing/2014/main" id="{AA513199-4B2C-F007-181C-8EE78267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0" name="Image 85" descr=" ">
              <a:extLst>
                <a:ext uri="{FF2B5EF4-FFF2-40B4-BE49-F238E27FC236}">
                  <a16:creationId xmlns:a16="http://schemas.microsoft.com/office/drawing/2014/main" id="{18E797A0-C34E-AF00-54B7-FE25878F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6" descr=" ">
              <a:extLst>
                <a:ext uri="{FF2B5EF4-FFF2-40B4-BE49-F238E27FC236}">
                  <a16:creationId xmlns:a16="http://schemas.microsoft.com/office/drawing/2014/main" id="{D830EE5E-DCEB-870C-5823-6ABD48E9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2" name="Image 87" descr=" ">
              <a:extLst>
                <a:ext uri="{FF2B5EF4-FFF2-40B4-BE49-F238E27FC236}">
                  <a16:creationId xmlns:a16="http://schemas.microsoft.com/office/drawing/2014/main" id="{80C6E682-53B6-7416-613B-8E924B492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3" name="Image 88" descr=" ">
              <a:extLst>
                <a:ext uri="{FF2B5EF4-FFF2-40B4-BE49-F238E27FC236}">
                  <a16:creationId xmlns:a16="http://schemas.microsoft.com/office/drawing/2014/main" id="{9522027A-6765-A89F-2601-8EE87EE6A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4" name="Image 89" descr=" ">
              <a:extLst>
                <a:ext uri="{FF2B5EF4-FFF2-40B4-BE49-F238E27FC236}">
                  <a16:creationId xmlns:a16="http://schemas.microsoft.com/office/drawing/2014/main" id="{FE6EA53A-48B6-DAC3-1490-E5A8BAE35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5" name="Image 90" descr=" ">
              <a:extLst>
                <a:ext uri="{FF2B5EF4-FFF2-40B4-BE49-F238E27FC236}">
                  <a16:creationId xmlns:a16="http://schemas.microsoft.com/office/drawing/2014/main" id="{48E9CC7E-F074-8145-A63C-6A364310D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6" name="Shape 6">
            <a:extLst>
              <a:ext uri="{FF2B5EF4-FFF2-40B4-BE49-F238E27FC236}">
                <a16:creationId xmlns:a16="http://schemas.microsoft.com/office/drawing/2014/main" id="{609F3B27-58BB-FF82-402A-13467F283752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Image 0" descr=" ">
            <a:extLst>
              <a:ext uri="{FF2B5EF4-FFF2-40B4-BE49-F238E27FC236}">
                <a16:creationId xmlns:a16="http://schemas.microsoft.com/office/drawing/2014/main" id="{839DAC9E-B9D1-10BC-A8EE-FB12A65888B5}"/>
              </a:ext>
            </a:extLst>
      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6733B1E-4C74-BB0F-0701-D77824725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4467"/>
              </p:ext>
            </p:extLst>
          </p:nvPr>
        </p:nvGraphicFramePr>
        <p:xfrm>
          <a:off x="4739106" y="4638960"/>
          <a:ext cx="3406531" cy="1313634"/>
        </p:xfrm>
        <a:graphic>
          <a:graphicData uri="http://schemas.openxmlformats.org/drawingml/2006/table">
            <a:tbl>
              <a:tblPr/>
              <a:tblGrid>
                <a:gridCol w="2493048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913483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5108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2A42FC1-9C00-A13A-44E2-3A1F6BE2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77999"/>
              </p:ext>
            </p:extLst>
          </p:nvPr>
        </p:nvGraphicFramePr>
        <p:xfrm>
          <a:off x="989758" y="4545540"/>
          <a:ext cx="3107478" cy="1437383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5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44A4D726-CEE3-3C3D-06A2-ACBC851A1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8360"/>
              </p:ext>
            </p:extLst>
          </p:nvPr>
        </p:nvGraphicFramePr>
        <p:xfrm>
          <a:off x="937022" y="3231043"/>
          <a:ext cx="10905675" cy="98611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403806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4541781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2960088">
                  <a:extLst>
                    <a:ext uri="{9D8B030D-6E8A-4147-A177-3AD203B41FA5}">
                      <a16:colId xmlns:a16="http://schemas.microsoft.com/office/drawing/2014/main" val="1117845180"/>
                    </a:ext>
                  </a:extLst>
                </a:gridCol>
              </a:tblGrid>
              <a:tr h="2839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II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Dados FMM</a:t>
                      </a:r>
                      <a:endParaRPr lang="pt-BR" sz="10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Tipo de Carga Movimentada no Projeto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(C4)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9A03EC-C1CF-5557-AD8E-B0C6046BC86D}"/>
              </a:ext>
            </a:extLst>
          </p:cNvPr>
          <p:cNvSpPr txBox="1"/>
          <p:nvPr/>
        </p:nvSpPr>
        <p:spPr>
          <a:xfrm>
            <a:off x="1050022" y="6311302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https://financsimu-icgnkgmv.manus.space/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8473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6095999" y="2506160"/>
            <a:ext cx="5521028" cy="6114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5289166" y="3154137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5305961" y="469388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5188551" y="1774830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6095999" y="4261136"/>
            <a:ext cx="5412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priorizados e contratados poderão solicitar alteração ou suplementação de projeto nos 730 (setecentos e trinta) dias subsequentes à publicação desta portaria, de acordo com os critérios de priorização originais, limitadas a um acréscimo de até 25% (vinte e cinco por cento) do valor originalmente aprovado.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6095999" y="2763672"/>
            <a:ext cx="5521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priorizados válidos, mas ainda não contratados, poderão solicitar alteração de projeto dentro de sua validade e critérios da prioridade original, com limite de ampliação de valor de projeto limitado a 25% (vinte e cinco por cento) da priorização original; 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6095999" y="1782131"/>
            <a:ext cx="55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que ainda não tenham sido submetidos ao CDFMM seguirão as regras desta portaria;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5CE2B7-4F73-7319-7A38-132F4E9F0529}"/>
              </a:ext>
            </a:extLst>
          </p:cNvPr>
          <p:cNvSpPr txBox="1">
            <a:spLocks/>
          </p:cNvSpPr>
          <p:nvPr/>
        </p:nvSpPr>
        <p:spPr>
          <a:xfrm>
            <a:off x="982142" y="-197775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 Regras de Transição para Projetos Portuários</a:t>
            </a: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31C8F24D-2C32-F7DB-F135-22C02318A261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0" descr=" ">
            <a:extLst>
              <a:ext uri="{FF2B5EF4-FFF2-40B4-BE49-F238E27FC236}">
                <a16:creationId xmlns:a16="http://schemas.microsoft.com/office/drawing/2014/main" id="{524E7F70-F6A3-C28F-8193-3C4831CF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7CD0C3E-D191-1D7C-DF33-4D5A992D6490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30" name="Image 4" descr=" ">
              <a:extLst>
                <a:ext uri="{FF2B5EF4-FFF2-40B4-BE49-F238E27FC236}">
                  <a16:creationId xmlns:a16="http://schemas.microsoft.com/office/drawing/2014/main" id="{7EDE8281-5DB6-85CF-180A-379767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31" name="Image 5" descr=" ">
              <a:extLst>
                <a:ext uri="{FF2B5EF4-FFF2-40B4-BE49-F238E27FC236}">
                  <a16:creationId xmlns:a16="http://schemas.microsoft.com/office/drawing/2014/main" id="{6BCE5B0E-0C8B-4631-D842-3A70AD11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32" name="Image 6" descr=" ">
              <a:extLst>
                <a:ext uri="{FF2B5EF4-FFF2-40B4-BE49-F238E27FC236}">
                  <a16:creationId xmlns:a16="http://schemas.microsoft.com/office/drawing/2014/main" id="{8952DAD1-4F16-E8AB-0B4E-9CF787C5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33" name="Image 7" descr=" ">
              <a:extLst>
                <a:ext uri="{FF2B5EF4-FFF2-40B4-BE49-F238E27FC236}">
                  <a16:creationId xmlns:a16="http://schemas.microsoft.com/office/drawing/2014/main" id="{921A0B3E-127F-D114-4C40-16C702A1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34" name="Image 8" descr=" ">
              <a:extLst>
                <a:ext uri="{FF2B5EF4-FFF2-40B4-BE49-F238E27FC236}">
                  <a16:creationId xmlns:a16="http://schemas.microsoft.com/office/drawing/2014/main" id="{09A9B44F-971C-62F8-F9AA-60D6B285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35" name="Image 9" descr=" ">
              <a:extLst>
                <a:ext uri="{FF2B5EF4-FFF2-40B4-BE49-F238E27FC236}">
                  <a16:creationId xmlns:a16="http://schemas.microsoft.com/office/drawing/2014/main" id="{2382EFAB-DED0-7A75-FA5C-F830221A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36" name="Image 10" descr=" ">
              <a:extLst>
                <a:ext uri="{FF2B5EF4-FFF2-40B4-BE49-F238E27FC236}">
                  <a16:creationId xmlns:a16="http://schemas.microsoft.com/office/drawing/2014/main" id="{0D8A18C8-0A24-92C6-365F-45F02DE4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37" name="Image 11" descr=" ">
              <a:extLst>
                <a:ext uri="{FF2B5EF4-FFF2-40B4-BE49-F238E27FC236}">
                  <a16:creationId xmlns:a16="http://schemas.microsoft.com/office/drawing/2014/main" id="{00923A65-F2BD-DB99-AD1D-AD614884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8" name="Image 12" descr=" ">
              <a:extLst>
                <a:ext uri="{FF2B5EF4-FFF2-40B4-BE49-F238E27FC236}">
                  <a16:creationId xmlns:a16="http://schemas.microsoft.com/office/drawing/2014/main" id="{F825B522-CFDD-0BEB-8AB2-FE241CBF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9" name="Image 13" descr=" ">
              <a:extLst>
                <a:ext uri="{FF2B5EF4-FFF2-40B4-BE49-F238E27FC236}">
                  <a16:creationId xmlns:a16="http://schemas.microsoft.com/office/drawing/2014/main" id="{064B74E2-02A3-DF29-D746-9530FFE5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40" name="Image 14" descr=" ">
              <a:extLst>
                <a:ext uri="{FF2B5EF4-FFF2-40B4-BE49-F238E27FC236}">
                  <a16:creationId xmlns:a16="http://schemas.microsoft.com/office/drawing/2014/main" id="{622FE30B-26E3-A8C6-2E5B-A08E967E6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41" name="Image 15" descr=" ">
              <a:extLst>
                <a:ext uri="{FF2B5EF4-FFF2-40B4-BE49-F238E27FC236}">
                  <a16:creationId xmlns:a16="http://schemas.microsoft.com/office/drawing/2014/main" id="{5209E006-5BB1-66D2-600E-5FD8DA60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42" name="Image 16" descr=" ">
              <a:extLst>
                <a:ext uri="{FF2B5EF4-FFF2-40B4-BE49-F238E27FC236}">
                  <a16:creationId xmlns:a16="http://schemas.microsoft.com/office/drawing/2014/main" id="{48BB616E-D337-13A8-71F2-85437B84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43" name="Image 17" descr=" ">
              <a:extLst>
                <a:ext uri="{FF2B5EF4-FFF2-40B4-BE49-F238E27FC236}">
                  <a16:creationId xmlns:a16="http://schemas.microsoft.com/office/drawing/2014/main" id="{7EDFDE5B-7A21-59DA-6E1B-10A28BF8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44" name="Image 18" descr=" ">
              <a:extLst>
                <a:ext uri="{FF2B5EF4-FFF2-40B4-BE49-F238E27FC236}">
                  <a16:creationId xmlns:a16="http://schemas.microsoft.com/office/drawing/2014/main" id="{CB1D0B88-0CF8-DDDE-8DCA-4BD908E2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5" name="Image 19" descr=" ">
              <a:extLst>
                <a:ext uri="{FF2B5EF4-FFF2-40B4-BE49-F238E27FC236}">
                  <a16:creationId xmlns:a16="http://schemas.microsoft.com/office/drawing/2014/main" id="{9620D18B-D1B9-C5EB-B46E-E9699747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6" name="Image 20" descr=" ">
              <a:extLst>
                <a:ext uri="{FF2B5EF4-FFF2-40B4-BE49-F238E27FC236}">
                  <a16:creationId xmlns:a16="http://schemas.microsoft.com/office/drawing/2014/main" id="{1A4A9A88-F466-AE0B-5144-A6EF07C6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7" name="Image 21" descr=" ">
              <a:extLst>
                <a:ext uri="{FF2B5EF4-FFF2-40B4-BE49-F238E27FC236}">
                  <a16:creationId xmlns:a16="http://schemas.microsoft.com/office/drawing/2014/main" id="{1B55B0D3-5F03-CEFF-DA20-1570D946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8" name="Image 22" descr=" ">
              <a:extLst>
                <a:ext uri="{FF2B5EF4-FFF2-40B4-BE49-F238E27FC236}">
                  <a16:creationId xmlns:a16="http://schemas.microsoft.com/office/drawing/2014/main" id="{0C4E0104-6A12-7064-B940-11614C80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9" name="Image 23" descr=" ">
              <a:extLst>
                <a:ext uri="{FF2B5EF4-FFF2-40B4-BE49-F238E27FC236}">
                  <a16:creationId xmlns:a16="http://schemas.microsoft.com/office/drawing/2014/main" id="{115F1052-F51E-F176-769D-2376E2CE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0" name="Image 24" descr=" ">
              <a:extLst>
                <a:ext uri="{FF2B5EF4-FFF2-40B4-BE49-F238E27FC236}">
                  <a16:creationId xmlns:a16="http://schemas.microsoft.com/office/drawing/2014/main" id="{266BF039-8D8E-E310-1BFE-DED1834D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1" name="Image 25" descr=" ">
              <a:extLst>
                <a:ext uri="{FF2B5EF4-FFF2-40B4-BE49-F238E27FC236}">
                  <a16:creationId xmlns:a16="http://schemas.microsoft.com/office/drawing/2014/main" id="{A310DEBA-6379-D6D7-D838-C568F78D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52" name="Image 26" descr=" ">
              <a:extLst>
                <a:ext uri="{FF2B5EF4-FFF2-40B4-BE49-F238E27FC236}">
                  <a16:creationId xmlns:a16="http://schemas.microsoft.com/office/drawing/2014/main" id="{876F069C-FC38-F8B3-26E1-9F99D473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3" name="Image 27" descr=" ">
              <a:extLst>
                <a:ext uri="{FF2B5EF4-FFF2-40B4-BE49-F238E27FC236}">
                  <a16:creationId xmlns:a16="http://schemas.microsoft.com/office/drawing/2014/main" id="{F0348AA6-7FD0-5FF6-A844-0DAB1C12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4" name="Image 28" descr=" ">
              <a:extLst>
                <a:ext uri="{FF2B5EF4-FFF2-40B4-BE49-F238E27FC236}">
                  <a16:creationId xmlns:a16="http://schemas.microsoft.com/office/drawing/2014/main" id="{0CC7A119-924F-3C19-74B2-9960D3E20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29" descr=" ">
              <a:extLst>
                <a:ext uri="{FF2B5EF4-FFF2-40B4-BE49-F238E27FC236}">
                  <a16:creationId xmlns:a16="http://schemas.microsoft.com/office/drawing/2014/main" id="{B6331878-0DF3-40C9-0459-22AF9917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6" name="Image 30" descr=" ">
              <a:extLst>
                <a:ext uri="{FF2B5EF4-FFF2-40B4-BE49-F238E27FC236}">
                  <a16:creationId xmlns:a16="http://schemas.microsoft.com/office/drawing/2014/main" id="{515B6A01-A6F4-150F-EE46-32C9B9E6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7" name="Image 31" descr=" ">
              <a:extLst>
                <a:ext uri="{FF2B5EF4-FFF2-40B4-BE49-F238E27FC236}">
                  <a16:creationId xmlns:a16="http://schemas.microsoft.com/office/drawing/2014/main" id="{4FE0853B-BC0A-BD53-316C-4D7DE0C5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8" name="Image 32" descr=" ">
              <a:extLst>
                <a:ext uri="{FF2B5EF4-FFF2-40B4-BE49-F238E27FC236}">
                  <a16:creationId xmlns:a16="http://schemas.microsoft.com/office/drawing/2014/main" id="{A5B9982A-42B0-93D4-D94B-40C667CA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9" name="Image 33" descr=" ">
              <a:extLst>
                <a:ext uri="{FF2B5EF4-FFF2-40B4-BE49-F238E27FC236}">
                  <a16:creationId xmlns:a16="http://schemas.microsoft.com/office/drawing/2014/main" id="{0BD95352-1C95-A41D-B8C6-B6B471CA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60" name="Image 34" descr=" ">
              <a:extLst>
                <a:ext uri="{FF2B5EF4-FFF2-40B4-BE49-F238E27FC236}">
                  <a16:creationId xmlns:a16="http://schemas.microsoft.com/office/drawing/2014/main" id="{5CB83C3C-6398-E5FA-3D52-767B131B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35" descr=" ">
              <a:extLst>
                <a:ext uri="{FF2B5EF4-FFF2-40B4-BE49-F238E27FC236}">
                  <a16:creationId xmlns:a16="http://schemas.microsoft.com/office/drawing/2014/main" id="{CD9ED2B5-0E08-643D-0D6B-1DB53F9B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2" name="Image 36" descr=" ">
              <a:extLst>
                <a:ext uri="{FF2B5EF4-FFF2-40B4-BE49-F238E27FC236}">
                  <a16:creationId xmlns:a16="http://schemas.microsoft.com/office/drawing/2014/main" id="{9940E483-CC88-DF8D-51EF-BEA319FA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3" name="Image 37" descr=" ">
              <a:extLst>
                <a:ext uri="{FF2B5EF4-FFF2-40B4-BE49-F238E27FC236}">
                  <a16:creationId xmlns:a16="http://schemas.microsoft.com/office/drawing/2014/main" id="{4516339B-C831-D127-B639-C497D919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4" name="Image 38" descr=" ">
              <a:extLst>
                <a:ext uri="{FF2B5EF4-FFF2-40B4-BE49-F238E27FC236}">
                  <a16:creationId xmlns:a16="http://schemas.microsoft.com/office/drawing/2014/main" id="{0F097DDE-A4D9-2110-3DD3-254777F7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5" name="Image 39" descr=" ">
              <a:extLst>
                <a:ext uri="{FF2B5EF4-FFF2-40B4-BE49-F238E27FC236}">
                  <a16:creationId xmlns:a16="http://schemas.microsoft.com/office/drawing/2014/main" id="{17510775-C726-2965-8527-6B5922A7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0" descr=" ">
              <a:extLst>
                <a:ext uri="{FF2B5EF4-FFF2-40B4-BE49-F238E27FC236}">
                  <a16:creationId xmlns:a16="http://schemas.microsoft.com/office/drawing/2014/main" id="{36F5B362-BC6E-5987-5467-61B6B88A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7" name="Image 41" descr=" ">
              <a:extLst>
                <a:ext uri="{FF2B5EF4-FFF2-40B4-BE49-F238E27FC236}">
                  <a16:creationId xmlns:a16="http://schemas.microsoft.com/office/drawing/2014/main" id="{765D6169-364D-8D8D-F548-A7E258B1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8" name="Image 42" descr=" ">
              <a:extLst>
                <a:ext uri="{FF2B5EF4-FFF2-40B4-BE49-F238E27FC236}">
                  <a16:creationId xmlns:a16="http://schemas.microsoft.com/office/drawing/2014/main" id="{3BB8ADA0-B83A-44B6-A1E0-731FEA4E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43" descr=" ">
              <a:extLst>
                <a:ext uri="{FF2B5EF4-FFF2-40B4-BE49-F238E27FC236}">
                  <a16:creationId xmlns:a16="http://schemas.microsoft.com/office/drawing/2014/main" id="{86BAE5F3-281B-B894-3EE6-E5F0139D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70" name="Image 44" descr=" ">
              <a:extLst>
                <a:ext uri="{FF2B5EF4-FFF2-40B4-BE49-F238E27FC236}">
                  <a16:creationId xmlns:a16="http://schemas.microsoft.com/office/drawing/2014/main" id="{AE2EFC88-9553-6E4B-37EA-6E3C8277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71" name="Image 45" descr=" ">
              <a:extLst>
                <a:ext uri="{FF2B5EF4-FFF2-40B4-BE49-F238E27FC236}">
                  <a16:creationId xmlns:a16="http://schemas.microsoft.com/office/drawing/2014/main" id="{2C67D001-8290-6628-652D-F31FFC618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2" name="Image 46" descr=" ">
              <a:extLst>
                <a:ext uri="{FF2B5EF4-FFF2-40B4-BE49-F238E27FC236}">
                  <a16:creationId xmlns:a16="http://schemas.microsoft.com/office/drawing/2014/main" id="{2E3F488E-B66B-CE21-F251-8F3D87DA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3" name="Image 47" descr=" ">
              <a:extLst>
                <a:ext uri="{FF2B5EF4-FFF2-40B4-BE49-F238E27FC236}">
                  <a16:creationId xmlns:a16="http://schemas.microsoft.com/office/drawing/2014/main" id="{594C6DA4-84C6-C645-7341-372A70CF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4" name="Image 48" descr=" ">
              <a:extLst>
                <a:ext uri="{FF2B5EF4-FFF2-40B4-BE49-F238E27FC236}">
                  <a16:creationId xmlns:a16="http://schemas.microsoft.com/office/drawing/2014/main" id="{8204CD57-F8CB-9096-7468-4B4EDE2C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49" descr=" ">
              <a:extLst>
                <a:ext uri="{FF2B5EF4-FFF2-40B4-BE49-F238E27FC236}">
                  <a16:creationId xmlns:a16="http://schemas.microsoft.com/office/drawing/2014/main" id="{69B05EC3-1CCB-255A-84CC-A3DDAFB7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50" descr=" ">
              <a:extLst>
                <a:ext uri="{FF2B5EF4-FFF2-40B4-BE49-F238E27FC236}">
                  <a16:creationId xmlns:a16="http://schemas.microsoft.com/office/drawing/2014/main" id="{34144675-0A96-BC22-38FD-8D58EABF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7" name="Image 51" descr=" ">
              <a:extLst>
                <a:ext uri="{FF2B5EF4-FFF2-40B4-BE49-F238E27FC236}">
                  <a16:creationId xmlns:a16="http://schemas.microsoft.com/office/drawing/2014/main" id="{41B7DCFB-6124-5FB2-7A49-01EE1807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8" name="Image 52" descr=" ">
              <a:extLst>
                <a:ext uri="{FF2B5EF4-FFF2-40B4-BE49-F238E27FC236}">
                  <a16:creationId xmlns:a16="http://schemas.microsoft.com/office/drawing/2014/main" id="{009897B8-4FF4-5B8A-9A30-831E80802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9" name="Image 53" descr=" ">
              <a:extLst>
                <a:ext uri="{FF2B5EF4-FFF2-40B4-BE49-F238E27FC236}">
                  <a16:creationId xmlns:a16="http://schemas.microsoft.com/office/drawing/2014/main" id="{13B60295-655B-5A6F-EA2E-2893FF25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80" name="Image 54" descr=" ">
              <a:extLst>
                <a:ext uri="{FF2B5EF4-FFF2-40B4-BE49-F238E27FC236}">
                  <a16:creationId xmlns:a16="http://schemas.microsoft.com/office/drawing/2014/main" id="{F6FEA824-0AC4-5E2B-9274-4A117663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1" name="Image 55" descr=" ">
              <a:extLst>
                <a:ext uri="{FF2B5EF4-FFF2-40B4-BE49-F238E27FC236}">
                  <a16:creationId xmlns:a16="http://schemas.microsoft.com/office/drawing/2014/main" id="{F8F75386-DB3D-0038-3F2F-93132251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6" descr=" ">
              <a:extLst>
                <a:ext uri="{FF2B5EF4-FFF2-40B4-BE49-F238E27FC236}">
                  <a16:creationId xmlns:a16="http://schemas.microsoft.com/office/drawing/2014/main" id="{DAB93785-A1BA-4523-77A1-8A2D7660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3" name="Image 57" descr=" ">
              <a:extLst>
                <a:ext uri="{FF2B5EF4-FFF2-40B4-BE49-F238E27FC236}">
                  <a16:creationId xmlns:a16="http://schemas.microsoft.com/office/drawing/2014/main" id="{1418D6A8-D040-5C2E-9243-804098AE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4" name="Image 58" descr=" ">
              <a:extLst>
                <a:ext uri="{FF2B5EF4-FFF2-40B4-BE49-F238E27FC236}">
                  <a16:creationId xmlns:a16="http://schemas.microsoft.com/office/drawing/2014/main" id="{CF357B96-0621-55A9-98C5-34EE2A83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5" name="Image 59" descr=" ">
              <a:extLst>
                <a:ext uri="{FF2B5EF4-FFF2-40B4-BE49-F238E27FC236}">
                  <a16:creationId xmlns:a16="http://schemas.microsoft.com/office/drawing/2014/main" id="{D7C4C236-4F1A-625B-B834-1CD254F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6" name="Image 60" descr=" ">
              <a:extLst>
                <a:ext uri="{FF2B5EF4-FFF2-40B4-BE49-F238E27FC236}">
                  <a16:creationId xmlns:a16="http://schemas.microsoft.com/office/drawing/2014/main" id="{3136F33F-A22E-488F-488B-0943BC92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7" name="Image 61" descr=" ">
              <a:extLst>
                <a:ext uri="{FF2B5EF4-FFF2-40B4-BE49-F238E27FC236}">
                  <a16:creationId xmlns:a16="http://schemas.microsoft.com/office/drawing/2014/main" id="{1E51A2AB-B23E-EE20-94BD-F567ACB3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8" name="Image 62" descr=" ">
              <a:extLst>
                <a:ext uri="{FF2B5EF4-FFF2-40B4-BE49-F238E27FC236}">
                  <a16:creationId xmlns:a16="http://schemas.microsoft.com/office/drawing/2014/main" id="{B6056215-0C98-C052-21D6-87BD29F9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9" name="Image 63" descr=" ">
              <a:extLst>
                <a:ext uri="{FF2B5EF4-FFF2-40B4-BE49-F238E27FC236}">
                  <a16:creationId xmlns:a16="http://schemas.microsoft.com/office/drawing/2014/main" id="{7B75F13B-3609-F0F2-9EEA-82A2C7F1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0" name="Image 64" descr=" ">
              <a:extLst>
                <a:ext uri="{FF2B5EF4-FFF2-40B4-BE49-F238E27FC236}">
                  <a16:creationId xmlns:a16="http://schemas.microsoft.com/office/drawing/2014/main" id="{455C9CCC-20E3-FBBA-C222-B48CB388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1" name="Image 65" descr=" ">
              <a:extLst>
                <a:ext uri="{FF2B5EF4-FFF2-40B4-BE49-F238E27FC236}">
                  <a16:creationId xmlns:a16="http://schemas.microsoft.com/office/drawing/2014/main" id="{79547E24-CE87-BE3A-EF0C-9148AB35F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2" name="Image 66" descr=" ">
              <a:extLst>
                <a:ext uri="{FF2B5EF4-FFF2-40B4-BE49-F238E27FC236}">
                  <a16:creationId xmlns:a16="http://schemas.microsoft.com/office/drawing/2014/main" id="{FC04ADB1-4383-AB61-C71A-E84B9562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3" name="Image 67" descr=" ">
              <a:extLst>
                <a:ext uri="{FF2B5EF4-FFF2-40B4-BE49-F238E27FC236}">
                  <a16:creationId xmlns:a16="http://schemas.microsoft.com/office/drawing/2014/main" id="{AB29EA47-DDC7-9830-4215-B7C12A12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4" name="Image 68" descr=" ">
              <a:extLst>
                <a:ext uri="{FF2B5EF4-FFF2-40B4-BE49-F238E27FC236}">
                  <a16:creationId xmlns:a16="http://schemas.microsoft.com/office/drawing/2014/main" id="{ED57686A-DE45-28FF-C409-40705BBC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5" name="Image 69" descr=" ">
              <a:extLst>
                <a:ext uri="{FF2B5EF4-FFF2-40B4-BE49-F238E27FC236}">
                  <a16:creationId xmlns:a16="http://schemas.microsoft.com/office/drawing/2014/main" id="{51545005-5C35-5AC8-DDB2-DBAF18F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6" name="Image 70" descr=" ">
              <a:extLst>
                <a:ext uri="{FF2B5EF4-FFF2-40B4-BE49-F238E27FC236}">
                  <a16:creationId xmlns:a16="http://schemas.microsoft.com/office/drawing/2014/main" id="{E40BF863-B528-434E-968F-5A4A6C5E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1" descr=" ">
              <a:extLst>
                <a:ext uri="{FF2B5EF4-FFF2-40B4-BE49-F238E27FC236}">
                  <a16:creationId xmlns:a16="http://schemas.microsoft.com/office/drawing/2014/main" id="{9243691B-96FA-B07F-0DEA-9E3ACA99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2" descr=" ">
              <a:extLst>
                <a:ext uri="{FF2B5EF4-FFF2-40B4-BE49-F238E27FC236}">
                  <a16:creationId xmlns:a16="http://schemas.microsoft.com/office/drawing/2014/main" id="{7CD6382B-5640-6CA3-DFAA-F6428F7A6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9" name="Image 73" descr=" ">
              <a:extLst>
                <a:ext uri="{FF2B5EF4-FFF2-40B4-BE49-F238E27FC236}">
                  <a16:creationId xmlns:a16="http://schemas.microsoft.com/office/drawing/2014/main" id="{374A3D94-9A34-2726-59AC-8FEC484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4" descr=" ">
              <a:extLst>
                <a:ext uri="{FF2B5EF4-FFF2-40B4-BE49-F238E27FC236}">
                  <a16:creationId xmlns:a16="http://schemas.microsoft.com/office/drawing/2014/main" id="{6662B600-A01D-2534-E06D-01B02810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1" name="Image 75" descr=" ">
              <a:extLst>
                <a:ext uri="{FF2B5EF4-FFF2-40B4-BE49-F238E27FC236}">
                  <a16:creationId xmlns:a16="http://schemas.microsoft.com/office/drawing/2014/main" id="{0E452072-C85C-E8E8-763A-CA4AC835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2" name="Image 76" descr=" ">
              <a:extLst>
                <a:ext uri="{FF2B5EF4-FFF2-40B4-BE49-F238E27FC236}">
                  <a16:creationId xmlns:a16="http://schemas.microsoft.com/office/drawing/2014/main" id="{38F67A27-568A-6750-BEF6-1062D87F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77" descr=" ">
              <a:extLst>
                <a:ext uri="{FF2B5EF4-FFF2-40B4-BE49-F238E27FC236}">
                  <a16:creationId xmlns:a16="http://schemas.microsoft.com/office/drawing/2014/main" id="{F3F304F3-7621-F77E-1240-C42FEA35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78" descr=" ">
              <a:extLst>
                <a:ext uri="{FF2B5EF4-FFF2-40B4-BE49-F238E27FC236}">
                  <a16:creationId xmlns:a16="http://schemas.microsoft.com/office/drawing/2014/main" id="{DEAEEC34-D080-A546-9367-9BFE756D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5" name="Image 79" descr=" ">
              <a:extLst>
                <a:ext uri="{FF2B5EF4-FFF2-40B4-BE49-F238E27FC236}">
                  <a16:creationId xmlns:a16="http://schemas.microsoft.com/office/drawing/2014/main" id="{76F5C95C-0F65-E6F7-0075-E521FDCA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6" name="Image 80" descr=" ">
              <a:extLst>
                <a:ext uri="{FF2B5EF4-FFF2-40B4-BE49-F238E27FC236}">
                  <a16:creationId xmlns:a16="http://schemas.microsoft.com/office/drawing/2014/main" id="{579A2775-3D3A-0BBF-A8F3-F532E8F0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7" name="Image 81" descr=" ">
              <a:extLst>
                <a:ext uri="{FF2B5EF4-FFF2-40B4-BE49-F238E27FC236}">
                  <a16:creationId xmlns:a16="http://schemas.microsoft.com/office/drawing/2014/main" id="{81937A93-A24D-9F83-2C0D-0429FADB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2" descr=" ">
              <a:extLst>
                <a:ext uri="{FF2B5EF4-FFF2-40B4-BE49-F238E27FC236}">
                  <a16:creationId xmlns:a16="http://schemas.microsoft.com/office/drawing/2014/main" id="{AF467EAA-8B2F-5DB9-9897-1E1057B4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3" descr=" ">
              <a:extLst>
                <a:ext uri="{FF2B5EF4-FFF2-40B4-BE49-F238E27FC236}">
                  <a16:creationId xmlns:a16="http://schemas.microsoft.com/office/drawing/2014/main" id="{48262109-3A42-B616-00E6-1381EB8E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0" name="Image 84" descr=" ">
              <a:extLst>
                <a:ext uri="{FF2B5EF4-FFF2-40B4-BE49-F238E27FC236}">
                  <a16:creationId xmlns:a16="http://schemas.microsoft.com/office/drawing/2014/main" id="{CF718575-4FDB-8AE0-2D76-95B26061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5" descr=" ">
              <a:extLst>
                <a:ext uri="{FF2B5EF4-FFF2-40B4-BE49-F238E27FC236}">
                  <a16:creationId xmlns:a16="http://schemas.microsoft.com/office/drawing/2014/main" id="{5BF6D7C9-401D-2292-4761-7F8F16F9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86" descr=" ">
              <a:extLst>
                <a:ext uri="{FF2B5EF4-FFF2-40B4-BE49-F238E27FC236}">
                  <a16:creationId xmlns:a16="http://schemas.microsoft.com/office/drawing/2014/main" id="{28B4E7A0-C84D-70E0-434D-BC861AFA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3" name="Image 87" descr=" ">
              <a:extLst>
                <a:ext uri="{FF2B5EF4-FFF2-40B4-BE49-F238E27FC236}">
                  <a16:creationId xmlns:a16="http://schemas.microsoft.com/office/drawing/2014/main" id="{8E93BA60-7B6C-3390-FB66-4175A3B7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4" name="Image 88" descr=" ">
              <a:extLst>
                <a:ext uri="{FF2B5EF4-FFF2-40B4-BE49-F238E27FC236}">
                  <a16:creationId xmlns:a16="http://schemas.microsoft.com/office/drawing/2014/main" id="{219DB285-507C-39E8-70F8-F086EA06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5" name="Image 89" descr=" ">
              <a:extLst>
                <a:ext uri="{FF2B5EF4-FFF2-40B4-BE49-F238E27FC236}">
                  <a16:creationId xmlns:a16="http://schemas.microsoft.com/office/drawing/2014/main" id="{0D1056AE-D0AA-58C5-9712-CDC6D7BDE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6" name="Image 90" descr=" ">
              <a:extLst>
                <a:ext uri="{FF2B5EF4-FFF2-40B4-BE49-F238E27FC236}">
                  <a16:creationId xmlns:a16="http://schemas.microsoft.com/office/drawing/2014/main" id="{5BA33C4D-8560-FB22-297B-28667BF1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grpSp>
        <p:nvGrpSpPr>
          <p:cNvPr id="117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841934" y="1811389"/>
            <a:ext cx="4030320" cy="4172123"/>
            <a:chOff x="3782394" y="1882802"/>
            <a:chExt cx="4554318" cy="4714554"/>
          </a:xfrm>
        </p:grpSpPr>
        <p:sp>
          <p:nvSpPr>
            <p:cNvPr id="118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9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7422412" y="2687511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0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5624782" y="1882802"/>
              <a:ext cx="713346" cy="6870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2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3823721" y="5267169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3527459" y="2049791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6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984442">
            <a:off x="4497191" y="3662416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1009893" y="3293796"/>
            <a:ext cx="2717471" cy="1806485"/>
            <a:chOff x="6917382" y="4652701"/>
            <a:chExt cx="2983072" cy="1983048"/>
          </a:xfrm>
        </p:grpSpPr>
        <p:sp>
          <p:nvSpPr>
            <p:cNvPr id="12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584977" y="2491886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 rot="1709001">
            <a:off x="1761357" y="32015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자유형 25">
            <a:extLst>
              <a:ext uri="{FF2B5EF4-FFF2-40B4-BE49-F238E27FC236}">
                <a16:creationId xmlns:a16="http://schemas.microsoft.com/office/drawing/2014/main" id="{AF9278A4-0F13-01D9-1D3C-25EE6BE4A42B}"/>
              </a:ext>
            </a:extLst>
          </p:cNvPr>
          <p:cNvSpPr/>
          <p:nvPr/>
        </p:nvSpPr>
        <p:spPr>
          <a:xfrm flipV="1">
            <a:off x="6210692" y="4021295"/>
            <a:ext cx="5406335" cy="9865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자유형 25">
            <a:extLst>
              <a:ext uri="{FF2B5EF4-FFF2-40B4-BE49-F238E27FC236}">
                <a16:creationId xmlns:a16="http://schemas.microsoft.com/office/drawing/2014/main" id="{24E9953C-9251-472E-3E6F-944C378C99DC}"/>
              </a:ext>
            </a:extLst>
          </p:cNvPr>
          <p:cNvSpPr/>
          <p:nvPr/>
        </p:nvSpPr>
        <p:spPr>
          <a:xfrm flipV="1">
            <a:off x="6210692" y="5571876"/>
            <a:ext cx="5406335" cy="6657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5D76C232-909D-DC1A-0BFB-D6B1C8877431}"/>
              </a:ext>
            </a:extLst>
          </p:cNvPr>
          <p:cNvGrpSpPr/>
          <p:nvPr/>
        </p:nvGrpSpPr>
        <p:grpSpPr>
          <a:xfrm rot="3319536">
            <a:off x="1995645" y="3908865"/>
            <a:ext cx="1914233" cy="1051822"/>
            <a:chOff x="3767143" y="2916389"/>
            <a:chExt cx="1029430" cy="565645"/>
          </a:xfrm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id="{29D1105E-ED20-2A20-46B8-FDBC8B97B66A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8">
              <a:extLst>
                <a:ext uri="{FF2B5EF4-FFF2-40B4-BE49-F238E27FC236}">
                  <a16:creationId xmlns:a16="http://schemas.microsoft.com/office/drawing/2014/main" id="{9279ECFA-CE6F-F5E6-56C4-E7D4326BDA15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19DD350F-4C20-2409-9DE8-BB58F6A583FE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3274ABD7-4160-0130-EE7E-B9B36A4E4DA3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6B898555-CA96-0421-5332-6F877E4713C9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6CEE76-EF14-5C24-CB75-11F21CE1E8B1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theme/theme1.xml><?xml version="1.0" encoding="utf-8"?>
<a:theme xmlns:a="http://schemas.openxmlformats.org/drawingml/2006/main" name="4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1360</Words>
  <Application>Microsoft Office PowerPoint</Application>
  <PresentationFormat>Widescreen</PresentationFormat>
  <Paragraphs>332</Paragraphs>
  <Slides>16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31" baseType="lpstr">
      <vt:lpstr>Aptos</vt:lpstr>
      <vt:lpstr>Aptos Narrow</vt:lpstr>
      <vt:lpstr>Arial</vt:lpstr>
      <vt:lpstr>Avenir Next LT Pro</vt:lpstr>
      <vt:lpstr>Calibri</vt:lpstr>
      <vt:lpstr>Cambria Math</vt:lpstr>
      <vt:lpstr>Founders Grotesk Bold</vt:lpstr>
      <vt:lpstr>Founders Grotesk Light</vt:lpstr>
      <vt:lpstr>Founders Grotesk Medium</vt:lpstr>
      <vt:lpstr>Founders Grotesk Regular</vt:lpstr>
      <vt:lpstr>Poppins Medium</vt:lpstr>
      <vt:lpstr>4_Contents Slide Master</vt:lpstr>
      <vt:lpstr>Contents Slide Master</vt:lpstr>
      <vt:lpstr>1_Office Theme</vt:lpstr>
      <vt:lpstr>1_Contents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Calado</dc:creator>
  <cp:lastModifiedBy>Sean Lacerda</cp:lastModifiedBy>
  <cp:revision>114</cp:revision>
  <cp:lastPrinted>2025-12-23T21:14:38Z</cp:lastPrinted>
  <dcterms:created xsi:type="dcterms:W3CDTF">2025-04-26T18:14:00Z</dcterms:created>
  <dcterms:modified xsi:type="dcterms:W3CDTF">2026-05-15T19:47:16Z</dcterms:modified>
</cp:coreProperties>
</file>