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9" r:id="rId3"/>
    <p:sldMasterId id="2147483735" r:id="rId4"/>
  </p:sldMasterIdLst>
  <p:notesMasterIdLst>
    <p:notesMasterId r:id="rId17"/>
  </p:notesMasterIdLst>
  <p:sldIdLst>
    <p:sldId id="6143" r:id="rId5"/>
    <p:sldId id="6186" r:id="rId6"/>
    <p:sldId id="6159" r:id="rId7"/>
    <p:sldId id="319" r:id="rId8"/>
    <p:sldId id="6119" r:id="rId9"/>
    <p:sldId id="6106" r:id="rId10"/>
    <p:sldId id="6113" r:id="rId11"/>
    <p:sldId id="6108" r:id="rId12"/>
    <p:sldId id="340" r:id="rId13"/>
    <p:sldId id="6117" r:id="rId14"/>
    <p:sldId id="6116" r:id="rId15"/>
    <p:sldId id="6124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D7FED2"/>
    <a:srgbClr val="FDD3B9"/>
    <a:srgbClr val="592EF6"/>
    <a:srgbClr val="AE5A06"/>
    <a:srgbClr val="5F0301"/>
    <a:srgbClr val="FFCCCC"/>
    <a:srgbClr val="DDDDDD"/>
    <a:srgbClr val="FF7119"/>
    <a:srgbClr val="FA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7471A-B246-4BFA-9E14-871F59443C0D}" v="5" dt="2026-01-27T18:59:50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7" autoAdjust="0"/>
    <p:restoredTop sz="95278" autoAdjust="0"/>
  </p:normalViewPr>
  <p:slideViewPr>
    <p:cSldViewPr snapToGrid="0">
      <p:cViewPr varScale="1">
        <p:scale>
          <a:sx n="104" d="100"/>
          <a:sy n="104" d="100"/>
        </p:scale>
        <p:origin x="102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Calado" userId="b264d5614fd291e4" providerId="LiveId" clId="{94FD85E9-0EA7-45E2-8522-BBE4A26ECCAF}"/>
    <pc:docChg chg="custSel delSld modSld">
      <pc:chgData name="Lara Calado" userId="b264d5614fd291e4" providerId="LiveId" clId="{94FD85E9-0EA7-45E2-8522-BBE4A26ECCAF}" dt="2026-01-27T19:32:02.909" v="51" actId="478"/>
      <pc:docMkLst>
        <pc:docMk/>
      </pc:docMkLst>
      <pc:sldChg chg="del">
        <pc:chgData name="Lara Calado" userId="b264d5614fd291e4" providerId="LiveId" clId="{94FD85E9-0EA7-45E2-8522-BBE4A26ECCAF}" dt="2026-01-27T18:40:22.506" v="8" actId="47"/>
        <pc:sldMkLst>
          <pc:docMk/>
          <pc:sldMk cId="4201278032" sldId="309"/>
        </pc:sldMkLst>
      </pc:sldChg>
      <pc:sldChg chg="addSp modSp mod">
        <pc:chgData name="Lara Calado" userId="b264d5614fd291e4" providerId="LiveId" clId="{94FD85E9-0EA7-45E2-8522-BBE4A26ECCAF}" dt="2026-01-27T18:43:45.865" v="17" actId="207"/>
        <pc:sldMkLst>
          <pc:docMk/>
          <pc:sldMk cId="2774498101" sldId="6106"/>
        </pc:sldMkLst>
        <pc:spChg chg="add mod">
          <ac:chgData name="Lara Calado" userId="b264d5614fd291e4" providerId="LiveId" clId="{94FD85E9-0EA7-45E2-8522-BBE4A26ECCAF}" dt="2026-01-27T18:43:45.865" v="17" actId="207"/>
          <ac:spMkLst>
            <pc:docMk/>
            <pc:sldMk cId="2774498101" sldId="6106"/>
            <ac:spMk id="18" creationId="{8E6785B6-94FE-C11A-B4D7-EA09D920C4B4}"/>
          </ac:spMkLst>
        </pc:spChg>
      </pc:sldChg>
      <pc:sldChg chg="addSp delSp modSp mod">
        <pc:chgData name="Lara Calado" userId="b264d5614fd291e4" providerId="LiveId" clId="{94FD85E9-0EA7-45E2-8522-BBE4A26ECCAF}" dt="2026-01-27T19:32:02.909" v="51" actId="478"/>
        <pc:sldMkLst>
          <pc:docMk/>
          <pc:sldMk cId="2528379479" sldId="6116"/>
        </pc:sldMkLst>
        <pc:graphicFrameChg chg="mod modGraphic">
          <ac:chgData name="Lara Calado" userId="b264d5614fd291e4" providerId="LiveId" clId="{94FD85E9-0EA7-45E2-8522-BBE4A26ECCAF}" dt="2026-01-27T18:59:32.618" v="49" actId="14734"/>
          <ac:graphicFrameMkLst>
            <pc:docMk/>
            <pc:sldMk cId="2528379479" sldId="6116"/>
            <ac:graphicFrameMk id="26" creationId="{9311126F-2D1F-2EE4-E1B4-AC5E888449C3}"/>
          </ac:graphicFrameMkLst>
        </pc:graphicFrameChg>
        <pc:picChg chg="add del">
          <ac:chgData name="Lara Calado" userId="b264d5614fd291e4" providerId="LiveId" clId="{94FD85E9-0EA7-45E2-8522-BBE4A26ECCAF}" dt="2026-01-27T19:32:02.909" v="51" actId="478"/>
          <ac:picMkLst>
            <pc:docMk/>
            <pc:sldMk cId="2528379479" sldId="6116"/>
            <ac:picMk id="41" creationId="{FD931DB9-1C95-D045-316D-3203D22A1EAA}"/>
          </ac:picMkLst>
        </pc:picChg>
      </pc:sldChg>
      <pc:sldChg chg="addSp delSp modSp mod">
        <pc:chgData name="Lara Calado" userId="b264d5614fd291e4" providerId="LiveId" clId="{94FD85E9-0EA7-45E2-8522-BBE4A26ECCAF}" dt="2026-01-27T18:58:14.515" v="38"/>
        <pc:sldMkLst>
          <pc:docMk/>
          <pc:sldMk cId="381046051" sldId="6117"/>
        </pc:sldMkLst>
        <pc:spChg chg="del">
          <ac:chgData name="Lara Calado" userId="b264d5614fd291e4" providerId="LiveId" clId="{94FD85E9-0EA7-45E2-8522-BBE4A26ECCAF}" dt="2026-01-27T18:57:31.324" v="21" actId="478"/>
          <ac:spMkLst>
            <pc:docMk/>
            <pc:sldMk cId="381046051" sldId="6117"/>
            <ac:spMk id="9" creationId="{4E767C66-20CD-1272-0775-62283D6F66D2}"/>
          </ac:spMkLst>
        </pc:spChg>
        <pc:graphicFrameChg chg="mod modGraphic">
          <ac:chgData name="Lara Calado" userId="b264d5614fd291e4" providerId="LiveId" clId="{94FD85E9-0EA7-45E2-8522-BBE4A26ECCAF}" dt="2026-01-27T18:57:45.837" v="37" actId="6549"/>
          <ac:graphicFrameMkLst>
            <pc:docMk/>
            <pc:sldMk cId="381046051" sldId="6117"/>
            <ac:graphicFrameMk id="105" creationId="{903C23B2-7E46-9064-565B-ADC5D80B1C46}"/>
          </ac:graphicFrameMkLst>
        </pc:graphicFrameChg>
        <pc:picChg chg="add">
          <ac:chgData name="Lara Calado" userId="b264d5614fd291e4" providerId="LiveId" clId="{94FD85E9-0EA7-45E2-8522-BBE4A26ECCAF}" dt="2026-01-27T18:58:14.515" v="38"/>
          <ac:picMkLst>
            <pc:docMk/>
            <pc:sldMk cId="381046051" sldId="6117"/>
            <ac:picMk id="25" creationId="{7C27534E-27A5-36E8-9E0D-AEEDA4A37400}"/>
          </ac:picMkLst>
        </pc:picChg>
      </pc:sldChg>
      <pc:sldChg chg="del">
        <pc:chgData name="Lara Calado" userId="b264d5614fd291e4" providerId="LiveId" clId="{94FD85E9-0EA7-45E2-8522-BBE4A26ECCAF}" dt="2026-01-27T12:20:24.360" v="0" actId="47"/>
        <pc:sldMkLst>
          <pc:docMk/>
          <pc:sldMk cId="2370035405" sldId="6118"/>
        </pc:sldMkLst>
      </pc:sldChg>
      <pc:sldChg chg="del">
        <pc:chgData name="Lara Calado" userId="b264d5614fd291e4" providerId="LiveId" clId="{94FD85E9-0EA7-45E2-8522-BBE4A26ECCAF}" dt="2026-01-27T12:20:37.970" v="1" actId="47"/>
        <pc:sldMkLst>
          <pc:docMk/>
          <pc:sldMk cId="311929561" sldId="6125"/>
        </pc:sldMkLst>
      </pc:sldChg>
      <pc:sldChg chg="del">
        <pc:chgData name="Lara Calado" userId="b264d5614fd291e4" providerId="LiveId" clId="{94FD85E9-0EA7-45E2-8522-BBE4A26ECCAF}" dt="2026-01-27T12:20:41.498" v="3" actId="47"/>
        <pc:sldMkLst>
          <pc:docMk/>
          <pc:sldMk cId="3194038792" sldId="6156"/>
        </pc:sldMkLst>
      </pc:sldChg>
      <pc:sldChg chg="del">
        <pc:chgData name="Lara Calado" userId="b264d5614fd291e4" providerId="LiveId" clId="{94FD85E9-0EA7-45E2-8522-BBE4A26ECCAF}" dt="2026-01-27T12:20:40.280" v="2" actId="47"/>
        <pc:sldMkLst>
          <pc:docMk/>
          <pc:sldMk cId="2311531892" sldId="6157"/>
        </pc:sldMkLst>
      </pc:sldChg>
      <pc:sldChg chg="del">
        <pc:chgData name="Lara Calado" userId="b264d5614fd291e4" providerId="LiveId" clId="{94FD85E9-0EA7-45E2-8522-BBE4A26ECCAF}" dt="2026-01-27T12:20:52.760" v="4" actId="47"/>
        <pc:sldMkLst>
          <pc:docMk/>
          <pc:sldMk cId="4005141472" sldId="6158"/>
        </pc:sldMkLst>
      </pc:sldChg>
      <pc:sldChg chg="del">
        <pc:chgData name="Lara Calado" userId="b264d5614fd291e4" providerId="LiveId" clId="{94FD85E9-0EA7-45E2-8522-BBE4A26ECCAF}" dt="2026-01-27T12:20:55.239" v="5" actId="47"/>
        <pc:sldMkLst>
          <pc:docMk/>
          <pc:sldMk cId="2869610115" sldId="6161"/>
        </pc:sldMkLst>
      </pc:sldChg>
      <pc:sldChg chg="del">
        <pc:chgData name="Lara Calado" userId="b264d5614fd291e4" providerId="LiveId" clId="{94FD85E9-0EA7-45E2-8522-BBE4A26ECCAF}" dt="2026-01-27T12:20:57.073" v="6" actId="47"/>
        <pc:sldMkLst>
          <pc:docMk/>
          <pc:sldMk cId="181249277" sldId="6162"/>
        </pc:sldMkLst>
      </pc:sldChg>
      <pc:sldChg chg="del">
        <pc:chgData name="Lara Calado" userId="b264d5614fd291e4" providerId="LiveId" clId="{94FD85E9-0EA7-45E2-8522-BBE4A26ECCAF}" dt="2026-01-27T18:40:24.138" v="9" actId="47"/>
        <pc:sldMkLst>
          <pc:docMk/>
          <pc:sldMk cId="4271676106" sldId="6183"/>
        </pc:sldMkLst>
      </pc:sldChg>
      <pc:sldChg chg="del">
        <pc:chgData name="Lara Calado" userId="b264d5614fd291e4" providerId="LiveId" clId="{94FD85E9-0EA7-45E2-8522-BBE4A26ECCAF}" dt="2026-01-27T12:21:07.284" v="7" actId="47"/>
        <pc:sldMkLst>
          <pc:docMk/>
          <pc:sldMk cId="3633105764" sldId="6187"/>
        </pc:sldMkLst>
      </pc:sldChg>
      <pc:sldMasterChg chg="delSldLayout">
        <pc:chgData name="Lara Calado" userId="b264d5614fd291e4" providerId="LiveId" clId="{94FD85E9-0EA7-45E2-8522-BBE4A26ECCAF}" dt="2026-01-27T12:20:41.498" v="3" actId="47"/>
        <pc:sldMasterMkLst>
          <pc:docMk/>
          <pc:sldMasterMk cId="3813803038" sldId="2147483660"/>
        </pc:sldMasterMkLst>
        <pc:sldLayoutChg chg="del">
          <pc:chgData name="Lara Calado" userId="b264d5614fd291e4" providerId="LiveId" clId="{94FD85E9-0EA7-45E2-8522-BBE4A26ECCAF}" dt="2026-01-27T12:20:41.498" v="3" actId="47"/>
          <pc:sldLayoutMkLst>
            <pc:docMk/>
            <pc:sldMasterMk cId="3813803038" sldId="2147483660"/>
            <pc:sldLayoutMk cId="2892505742" sldId="214748371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CB698-5EC5-45CE-9805-DB688E9AE390}" type="datetimeFigureOut">
              <a:rPr lang="pt-BR" smtClean="0"/>
              <a:t>28/01/2026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B0073-6178-4853-B2AE-601C16760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44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286ED-F2AD-2FEC-D0D8-405788C0F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79A7539-A373-1240-85A4-F03F68ED9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F97598D-69D8-B58F-BA2F-31224C47F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99300C-1525-4C67-E740-F55227BFCC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B0073-6178-4853-B2AE-601C16760DC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52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65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6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165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B0073-6178-4853-B2AE-601C16760DC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971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E3A10-236A-7C31-11D6-D8DCEFE5C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EB61CB3-25FD-DA72-9DA2-8452897E1C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3836D40-7E66-EA0B-8F3B-7777C0B67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2EBA6A-1C81-1692-C00D-C2F767FAB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B0073-6178-4853-B2AE-601C16760DC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317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FED8B-5802-B839-BC9B-66848D2C5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64142D9-9B91-A1E1-AA44-960EBBC3F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4D224AD-C1A5-B1D4-F4E7-A1CE606AC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73EE2B-31C1-5BC9-984F-AC1517E08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B0073-6178-4853-B2AE-601C16760DC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85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6C69F-95C9-19D2-2F9D-DDF942739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82A4A-D3C3-561A-91D1-C7D116677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2B1900D-9079-D9FB-A326-69B9173B7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761B5B-8363-E5BF-BDF4-CDF0B1110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B0073-6178-4853-B2AE-601C16760DC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096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30CB1-56E3-69AA-A2DE-3EE8B0CC7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6F31A26-6489-3187-188B-7CBB3477B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Anotações 2">
                <a:extLst>
                  <a:ext uri="{FF2B5EF4-FFF2-40B4-BE49-F238E27FC236}">
                    <a16:creationId xmlns:a16="http://schemas.microsoft.com/office/drawing/2014/main" id="{D522E801-987D-CB76-B0B2-4FABE1FE33D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pt-BR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</a:rPr>
                        <m:t>+…,  −∞&lt;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Anotações 2">
                <a:extLst>
                  <a:ext uri="{FF2B5EF4-FFF2-40B4-BE49-F238E27FC236}">
                    <a16:creationId xmlns:a16="http://schemas.microsoft.com/office/drawing/2014/main" id="{D522E801-987D-CB76-B0B2-4FABE1FE33D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BR" i="0">
                    <a:latin typeface="Cambria Math" panose="02040503050406030204" pitchFamily="18" charset="0"/>
                  </a:rPr>
                  <a:t>𝑒^𝑥=1+𝑥/1!+𝑥^2/2!+𝑥^3/3!+…,  −∞&lt;𝑥&lt;</a:t>
                </a:r>
                <a:endParaRPr lang="pt-BR" dirty="0"/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84A8B9-4C15-67C7-0252-B2A24684F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B0073-6178-4853-B2AE-601C16760DC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079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6A704-C1B8-EDFA-08A0-97920FDB9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D1D4905-00CD-BED8-534D-BFE122867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98FCBF4-8D07-4880-951E-7D63FEE71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805D6B-B976-57A7-C244-9EBA7A951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B0073-6178-4853-B2AE-601C16760DC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2406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43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6E6B0-0030-4C24-AF1C-09B7BB3C4770}"/>
              </a:ext>
            </a:extLst>
          </p:cNvPr>
          <p:cNvSpPr/>
          <p:nvPr userDrawn="1"/>
        </p:nvSpPr>
        <p:spPr>
          <a:xfrm>
            <a:off x="1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95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119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4388469D-CBAC-4278-96C5-9EBCCAF5DD50}"/>
              </a:ext>
            </a:extLst>
          </p:cNvPr>
          <p:cNvSpPr/>
          <p:nvPr userDrawn="1"/>
        </p:nvSpPr>
        <p:spPr>
          <a:xfrm>
            <a:off x="6096000" y="837247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DE17AA3-92FD-4003-9A41-EC77EF819880}"/>
              </a:ext>
            </a:extLst>
          </p:cNvPr>
          <p:cNvGrpSpPr/>
          <p:nvPr userDrawn="1"/>
        </p:nvGrpSpPr>
        <p:grpSpPr>
          <a:xfrm>
            <a:off x="1058292" y="3689598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sz="1800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sz="1800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2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6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569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09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772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34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032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727805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6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9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8630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75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63029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676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925F57-2DCB-4ABB-BBC8-7A011A3E4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4898A8-BF39-4A4F-ADD3-779CE45BD65E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9830AD53-4052-443C-9FEA-04CF299287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484000" cy="24839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7197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">
            <a:extLst>
              <a:ext uri="{FF2B5EF4-FFF2-40B4-BE49-F238E27FC236}">
                <a16:creationId xmlns:a16="http://schemas.microsoft.com/office/drawing/2014/main" id="{2368A674-EEBF-4147-9976-D15975281362}"/>
              </a:ext>
            </a:extLst>
          </p:cNvPr>
          <p:cNvSpPr/>
          <p:nvPr userDrawn="1"/>
        </p:nvSpPr>
        <p:spPr>
          <a:xfrm rot="5400000">
            <a:off x="660244" y="-660245"/>
            <a:ext cx="6849476" cy="8169965"/>
          </a:xfrm>
          <a:custGeom>
            <a:avLst/>
            <a:gdLst>
              <a:gd name="connsiteX0" fmla="*/ 0 w 6849476"/>
              <a:gd name="connsiteY0" fmla="*/ 8169965 h 8169965"/>
              <a:gd name="connsiteX1" fmla="*/ 0 w 6849476"/>
              <a:gd name="connsiteY1" fmla="*/ 0 h 8169965"/>
              <a:gd name="connsiteX2" fmla="*/ 6849476 w 6849476"/>
              <a:gd name="connsiteY2" fmla="*/ 7408245 h 8169965"/>
              <a:gd name="connsiteX3" fmla="*/ 6849476 w 6849476"/>
              <a:gd name="connsiteY3" fmla="*/ 8169965 h 81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476" h="8169965">
                <a:moveTo>
                  <a:pt x="0" y="8169965"/>
                </a:moveTo>
                <a:lnTo>
                  <a:pt x="0" y="0"/>
                </a:lnTo>
                <a:lnTo>
                  <a:pt x="6849476" y="7408245"/>
                </a:lnTo>
                <a:lnTo>
                  <a:pt x="6849476" y="81699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91">
            <a:extLst>
              <a:ext uri="{FF2B5EF4-FFF2-40B4-BE49-F238E27FC236}">
                <a16:creationId xmlns:a16="http://schemas.microsoft.com/office/drawing/2014/main" id="{29EF3DC4-EDCE-45D7-B945-050C29E628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 rot="21294467">
            <a:off x="104778" y="409575"/>
            <a:ext cx="11991973" cy="3476625"/>
          </a:xfrm>
          <a:custGeom>
            <a:avLst/>
            <a:gdLst>
              <a:gd name="connsiteX0" fmla="*/ 450941 w 11991973"/>
              <a:gd name="connsiteY0" fmla="*/ 3182190 h 3476625"/>
              <a:gd name="connsiteX1" fmla="*/ 453308 w 11991973"/>
              <a:gd name="connsiteY1" fmla="*/ 3190087 h 3476625"/>
              <a:gd name="connsiteX2" fmla="*/ 439468 w 11991973"/>
              <a:gd name="connsiteY2" fmla="*/ 3190541 h 3476625"/>
              <a:gd name="connsiteX3" fmla="*/ 2673803 w 11991973"/>
              <a:gd name="connsiteY3" fmla="*/ 3350910 h 3476625"/>
              <a:gd name="connsiteX4" fmla="*/ 2676171 w 11991973"/>
              <a:gd name="connsiteY4" fmla="*/ 3358806 h 3476625"/>
              <a:gd name="connsiteX5" fmla="*/ 2662332 w 11991973"/>
              <a:gd name="connsiteY5" fmla="*/ 3359260 h 3476625"/>
              <a:gd name="connsiteX6" fmla="*/ 432327 w 11991973"/>
              <a:gd name="connsiteY6" fmla="*/ 3145543 h 3476625"/>
              <a:gd name="connsiteX7" fmla="*/ 438861 w 11991973"/>
              <a:gd name="connsiteY7" fmla="*/ 3152759 h 3476625"/>
              <a:gd name="connsiteX8" fmla="*/ 439205 w 11991973"/>
              <a:gd name="connsiteY8" fmla="*/ 3153368 h 3476625"/>
              <a:gd name="connsiteX9" fmla="*/ 428185 w 11991973"/>
              <a:gd name="connsiteY9" fmla="*/ 3161451 h 3476625"/>
              <a:gd name="connsiteX10" fmla="*/ 432327 w 11991973"/>
              <a:gd name="connsiteY10" fmla="*/ 3145543 h 3476625"/>
              <a:gd name="connsiteX11" fmla="*/ 489886 w 11991973"/>
              <a:gd name="connsiteY11" fmla="*/ 3146644 h 3476625"/>
              <a:gd name="connsiteX12" fmla="*/ 495885 w 11991973"/>
              <a:gd name="connsiteY12" fmla="*/ 3155634 h 3476625"/>
              <a:gd name="connsiteX13" fmla="*/ 491654 w 11991973"/>
              <a:gd name="connsiteY13" fmla="*/ 3153588 h 3476625"/>
              <a:gd name="connsiteX14" fmla="*/ 488609 w 11991973"/>
              <a:gd name="connsiteY14" fmla="*/ 3147993 h 3476625"/>
              <a:gd name="connsiteX15" fmla="*/ 1339568 w 11991973"/>
              <a:gd name="connsiteY15" fmla="*/ 3211630 h 3476625"/>
              <a:gd name="connsiteX16" fmla="*/ 1328990 w 11991973"/>
              <a:gd name="connsiteY16" fmla="*/ 3222539 h 3476625"/>
              <a:gd name="connsiteX17" fmla="*/ 1351557 w 11991973"/>
              <a:gd name="connsiteY17" fmla="*/ 3213812 h 3476625"/>
              <a:gd name="connsiteX18" fmla="*/ 1339568 w 11991973"/>
              <a:gd name="connsiteY18" fmla="*/ 3211630 h 3476625"/>
              <a:gd name="connsiteX19" fmla="*/ 783157 w 11991973"/>
              <a:gd name="connsiteY19" fmla="*/ 3158808 h 3476625"/>
              <a:gd name="connsiteX20" fmla="*/ 785497 w 11991973"/>
              <a:gd name="connsiteY20" fmla="*/ 3167270 h 3476625"/>
              <a:gd name="connsiteX21" fmla="*/ 783381 w 11991973"/>
              <a:gd name="connsiteY21" fmla="*/ 3161088 h 3476625"/>
              <a:gd name="connsiteX22" fmla="*/ 782690 w 11991973"/>
              <a:gd name="connsiteY22" fmla="*/ 3154069 h 3476625"/>
              <a:gd name="connsiteX23" fmla="*/ 783157 w 11991973"/>
              <a:gd name="connsiteY23" fmla="*/ 3158808 h 3476625"/>
              <a:gd name="connsiteX24" fmla="*/ 781957 w 11991973"/>
              <a:gd name="connsiteY24" fmla="*/ 3154469 h 3476625"/>
              <a:gd name="connsiteX25" fmla="*/ 2708266 w 11991973"/>
              <a:gd name="connsiteY25" fmla="*/ 3320098 h 3476625"/>
              <a:gd name="connsiteX26" fmla="*/ 2714989 w 11991973"/>
              <a:gd name="connsiteY26" fmla="*/ 3330171 h 3476625"/>
              <a:gd name="connsiteX27" fmla="*/ 2710756 w 11991973"/>
              <a:gd name="connsiteY27" fmla="*/ 3328125 h 3476625"/>
              <a:gd name="connsiteX28" fmla="*/ 2707073 w 11991973"/>
              <a:gd name="connsiteY28" fmla="*/ 3321358 h 3476625"/>
              <a:gd name="connsiteX29" fmla="*/ 3565138 w 11991973"/>
              <a:gd name="connsiteY29" fmla="*/ 3395468 h 3476625"/>
              <a:gd name="connsiteX30" fmla="*/ 3562194 w 11991973"/>
              <a:gd name="connsiteY30" fmla="*/ 3399259 h 3476625"/>
              <a:gd name="connsiteX31" fmla="*/ 3553719 w 11991973"/>
              <a:gd name="connsiteY31" fmla="*/ 3397948 h 3476625"/>
              <a:gd name="connsiteX32" fmla="*/ 2655191 w 11991973"/>
              <a:gd name="connsiteY32" fmla="*/ 3314263 h 3476625"/>
              <a:gd name="connsiteX33" fmla="*/ 2661723 w 11991973"/>
              <a:gd name="connsiteY33" fmla="*/ 3321478 h 3476625"/>
              <a:gd name="connsiteX34" fmla="*/ 2662068 w 11991973"/>
              <a:gd name="connsiteY34" fmla="*/ 3322088 h 3476625"/>
              <a:gd name="connsiteX35" fmla="*/ 2651047 w 11991973"/>
              <a:gd name="connsiteY35" fmla="*/ 3330171 h 3476625"/>
              <a:gd name="connsiteX36" fmla="*/ 2655191 w 11991973"/>
              <a:gd name="connsiteY36" fmla="*/ 3314263 h 3476625"/>
              <a:gd name="connsiteX37" fmla="*/ 3006020 w 11991973"/>
              <a:gd name="connsiteY37" fmla="*/ 3327528 h 3476625"/>
              <a:gd name="connsiteX38" fmla="*/ 3008361 w 11991973"/>
              <a:gd name="connsiteY38" fmla="*/ 3335989 h 3476625"/>
              <a:gd name="connsiteX39" fmla="*/ 3006245 w 11991973"/>
              <a:gd name="connsiteY39" fmla="*/ 3329808 h 3476625"/>
              <a:gd name="connsiteX40" fmla="*/ 3005554 w 11991973"/>
              <a:gd name="connsiteY40" fmla="*/ 3322787 h 3476625"/>
              <a:gd name="connsiteX41" fmla="*/ 3006020 w 11991973"/>
              <a:gd name="connsiteY41" fmla="*/ 3327528 h 3476625"/>
              <a:gd name="connsiteX42" fmla="*/ 3004821 w 11991973"/>
              <a:gd name="connsiteY42" fmla="*/ 3323188 h 3476625"/>
              <a:gd name="connsiteX43" fmla="*/ 794195 w 11991973"/>
              <a:gd name="connsiteY43" fmla="*/ 3121090 h 3476625"/>
              <a:gd name="connsiteX44" fmla="*/ 783617 w 11991973"/>
              <a:gd name="connsiteY44" fmla="*/ 3129452 h 3476625"/>
              <a:gd name="connsiteX45" fmla="*/ 800542 w 11991973"/>
              <a:gd name="connsiteY45" fmla="*/ 3123635 h 3476625"/>
              <a:gd name="connsiteX46" fmla="*/ 794195 w 11991973"/>
              <a:gd name="connsiteY46" fmla="*/ 3121090 h 3476625"/>
              <a:gd name="connsiteX47" fmla="*/ 1561147 w 11991973"/>
              <a:gd name="connsiteY47" fmla="*/ 3179817 h 3476625"/>
              <a:gd name="connsiteX48" fmla="*/ 1559126 w 11991973"/>
              <a:gd name="connsiteY48" fmla="*/ 3187268 h 3476625"/>
              <a:gd name="connsiteX49" fmla="*/ 1549018 w 11991973"/>
              <a:gd name="connsiteY49" fmla="*/ 3187632 h 3476625"/>
              <a:gd name="connsiteX50" fmla="*/ 1552125 w 11991973"/>
              <a:gd name="connsiteY50" fmla="*/ 3181676 h 3476625"/>
              <a:gd name="connsiteX51" fmla="*/ 3004129 w 11991973"/>
              <a:gd name="connsiteY51" fmla="*/ 3302876 h 3476625"/>
              <a:gd name="connsiteX52" fmla="*/ 3004129 w 11991973"/>
              <a:gd name="connsiteY52" fmla="*/ 3304046 h 3476625"/>
              <a:gd name="connsiteX53" fmla="*/ 3002719 w 11991973"/>
              <a:gd name="connsiteY53" fmla="*/ 3303990 h 3476625"/>
              <a:gd name="connsiteX54" fmla="*/ 1082866 w 11991973"/>
              <a:gd name="connsiteY54" fmla="*/ 3118181 h 3476625"/>
              <a:gd name="connsiteX55" fmla="*/ 1073228 w 11991973"/>
              <a:gd name="connsiteY55" fmla="*/ 3126544 h 3476625"/>
              <a:gd name="connsiteX56" fmla="*/ 1093915 w 11991973"/>
              <a:gd name="connsiteY56" fmla="*/ 3120725 h 3476625"/>
              <a:gd name="connsiteX57" fmla="*/ 1082866 w 11991973"/>
              <a:gd name="connsiteY57" fmla="*/ 3118181 h 3476625"/>
              <a:gd name="connsiteX58" fmla="*/ 3779068 w 11991973"/>
              <a:gd name="connsiteY58" fmla="*/ 3349012 h 3476625"/>
              <a:gd name="connsiteX59" fmla="*/ 3781285 w 11991973"/>
              <a:gd name="connsiteY59" fmla="*/ 3350533 h 3476625"/>
              <a:gd name="connsiteX60" fmla="*/ 3768120 w 11991973"/>
              <a:gd name="connsiteY60" fmla="*/ 3362170 h 3476625"/>
              <a:gd name="connsiteX61" fmla="*/ 3773996 w 11991973"/>
              <a:gd name="connsiteY61" fmla="*/ 3350897 h 3476625"/>
              <a:gd name="connsiteX62" fmla="*/ 3775142 w 11991973"/>
              <a:gd name="connsiteY62" fmla="*/ 3349865 h 3476625"/>
              <a:gd name="connsiteX63" fmla="*/ 1149216 w 11991973"/>
              <a:gd name="connsiteY63" fmla="*/ 3101227 h 3476625"/>
              <a:gd name="connsiteX64" fmla="*/ 1142810 w 11991973"/>
              <a:gd name="connsiteY64" fmla="*/ 3101454 h 3476625"/>
              <a:gd name="connsiteX65" fmla="*/ 1129645 w 11991973"/>
              <a:gd name="connsiteY65" fmla="*/ 3103271 h 3476625"/>
              <a:gd name="connsiteX66" fmla="*/ 1155973 w 11991973"/>
              <a:gd name="connsiteY66" fmla="*/ 3106181 h 3476625"/>
              <a:gd name="connsiteX67" fmla="*/ 1149216 w 11991973"/>
              <a:gd name="connsiteY67" fmla="*/ 3101227 h 3476625"/>
              <a:gd name="connsiteX68" fmla="*/ 3301968 w 11991973"/>
              <a:gd name="connsiteY68" fmla="*/ 3292718 h 3476625"/>
              <a:gd name="connsiteX69" fmla="*/ 3292330 w 11991973"/>
              <a:gd name="connsiteY69" fmla="*/ 3301081 h 3476625"/>
              <a:gd name="connsiteX70" fmla="*/ 3313017 w 11991973"/>
              <a:gd name="connsiteY70" fmla="*/ 3295264 h 3476625"/>
              <a:gd name="connsiteX71" fmla="*/ 3301968 w 11991973"/>
              <a:gd name="connsiteY71" fmla="*/ 3292718 h 3476625"/>
              <a:gd name="connsiteX72" fmla="*/ 1248404 w 11991973"/>
              <a:gd name="connsiteY72" fmla="*/ 3094618 h 3476625"/>
              <a:gd name="connsiteX73" fmla="*/ 1259407 w 11991973"/>
              <a:gd name="connsiteY73" fmla="*/ 3097454 h 3476625"/>
              <a:gd name="connsiteX74" fmla="*/ 1236840 w 11991973"/>
              <a:gd name="connsiteY74" fmla="*/ 3100363 h 3476625"/>
              <a:gd name="connsiteX75" fmla="*/ 1245989 w 11991973"/>
              <a:gd name="connsiteY75" fmla="*/ 3095647 h 3476625"/>
              <a:gd name="connsiteX76" fmla="*/ 3368315 w 11991973"/>
              <a:gd name="connsiteY76" fmla="*/ 3275765 h 3476625"/>
              <a:gd name="connsiteX77" fmla="*/ 3361913 w 11991973"/>
              <a:gd name="connsiteY77" fmla="*/ 3275992 h 3476625"/>
              <a:gd name="connsiteX78" fmla="*/ 3348749 w 11991973"/>
              <a:gd name="connsiteY78" fmla="*/ 3277809 h 3476625"/>
              <a:gd name="connsiteX79" fmla="*/ 3375074 w 11991973"/>
              <a:gd name="connsiteY79" fmla="*/ 3280719 h 3476625"/>
              <a:gd name="connsiteX80" fmla="*/ 3368315 w 11991973"/>
              <a:gd name="connsiteY80" fmla="*/ 3275765 h 3476625"/>
              <a:gd name="connsiteX81" fmla="*/ 1302970 w 11991973"/>
              <a:gd name="connsiteY81" fmla="*/ 3079521 h 3476625"/>
              <a:gd name="connsiteX82" fmla="*/ 1303566 w 11991973"/>
              <a:gd name="connsiteY82" fmla="*/ 3079886 h 3476625"/>
              <a:gd name="connsiteX83" fmla="*/ 1302660 w 11991973"/>
              <a:gd name="connsiteY83" fmla="*/ 3080000 h 3476625"/>
              <a:gd name="connsiteX84" fmla="*/ 3467225 w 11991973"/>
              <a:gd name="connsiteY84" fmla="*/ 3269083 h 3476625"/>
              <a:gd name="connsiteX85" fmla="*/ 3478507 w 11991973"/>
              <a:gd name="connsiteY85" fmla="*/ 3271992 h 3476625"/>
              <a:gd name="connsiteX86" fmla="*/ 3455943 w 11991973"/>
              <a:gd name="connsiteY86" fmla="*/ 3274900 h 3476625"/>
              <a:gd name="connsiteX87" fmla="*/ 3467225 w 11991973"/>
              <a:gd name="connsiteY87" fmla="*/ 3269083 h 3476625"/>
              <a:gd name="connsiteX88" fmla="*/ 3526226 w 11991973"/>
              <a:gd name="connsiteY88" fmla="*/ 3247633 h 3476625"/>
              <a:gd name="connsiteX89" fmla="*/ 3534085 w 11991973"/>
              <a:gd name="connsiteY89" fmla="*/ 3251963 h 3476625"/>
              <a:gd name="connsiteX90" fmla="*/ 3533281 w 11991973"/>
              <a:gd name="connsiteY90" fmla="*/ 3253083 h 3476625"/>
              <a:gd name="connsiteX91" fmla="*/ 3521761 w 11991973"/>
              <a:gd name="connsiteY91" fmla="*/ 3254538 h 3476625"/>
              <a:gd name="connsiteX92" fmla="*/ 1650569 w 11991973"/>
              <a:gd name="connsiteY92" fmla="*/ 3077092 h 3476625"/>
              <a:gd name="connsiteX93" fmla="*/ 1633645 w 11991973"/>
              <a:gd name="connsiteY93" fmla="*/ 3085818 h 3476625"/>
              <a:gd name="connsiteX94" fmla="*/ 1650569 w 11991973"/>
              <a:gd name="connsiteY94" fmla="*/ 3077092 h 3476625"/>
              <a:gd name="connsiteX95" fmla="*/ 1451228 w 11991973"/>
              <a:gd name="connsiteY95" fmla="*/ 3050911 h 3476625"/>
              <a:gd name="connsiteX96" fmla="*/ 1441120 w 11991973"/>
              <a:gd name="connsiteY96" fmla="*/ 3050184 h 3476625"/>
              <a:gd name="connsiteX97" fmla="*/ 1432422 w 11991973"/>
              <a:gd name="connsiteY97" fmla="*/ 3053819 h 3476625"/>
              <a:gd name="connsiteX98" fmla="*/ 1451228 w 11991973"/>
              <a:gd name="connsiteY98" fmla="*/ 3050911 h 3476625"/>
              <a:gd name="connsiteX99" fmla="*/ 1730496 w 11991973"/>
              <a:gd name="connsiteY99" fmla="*/ 3061820 h 3476625"/>
              <a:gd name="connsiteX100" fmla="*/ 1725795 w 11991973"/>
              <a:gd name="connsiteY100" fmla="*/ 3071274 h 3476625"/>
              <a:gd name="connsiteX101" fmla="*/ 1740839 w 11991973"/>
              <a:gd name="connsiteY101" fmla="*/ 3065455 h 3476625"/>
              <a:gd name="connsiteX102" fmla="*/ 1730496 w 11991973"/>
              <a:gd name="connsiteY102" fmla="*/ 3061820 h 3476625"/>
              <a:gd name="connsiteX103" fmla="*/ 3869673 w 11991973"/>
              <a:gd name="connsiteY103" fmla="*/ 3251629 h 3476625"/>
              <a:gd name="connsiteX104" fmla="*/ 3852746 w 11991973"/>
              <a:gd name="connsiteY104" fmla="*/ 3260355 h 3476625"/>
              <a:gd name="connsiteX105" fmla="*/ 3869673 w 11991973"/>
              <a:gd name="connsiteY105" fmla="*/ 3251629 h 3476625"/>
              <a:gd name="connsiteX106" fmla="*/ 3670331 w 11991973"/>
              <a:gd name="connsiteY106" fmla="*/ 3225448 h 3476625"/>
              <a:gd name="connsiteX107" fmla="*/ 3660223 w 11991973"/>
              <a:gd name="connsiteY107" fmla="*/ 3224722 h 3476625"/>
              <a:gd name="connsiteX108" fmla="*/ 3651524 w 11991973"/>
              <a:gd name="connsiteY108" fmla="*/ 3228357 h 3476625"/>
              <a:gd name="connsiteX109" fmla="*/ 3670331 w 11991973"/>
              <a:gd name="connsiteY109" fmla="*/ 3225448 h 3476625"/>
              <a:gd name="connsiteX110" fmla="*/ 1536088 w 11991973"/>
              <a:gd name="connsiteY110" fmla="*/ 3033094 h 3476625"/>
              <a:gd name="connsiteX111" fmla="*/ 1522690 w 11991973"/>
              <a:gd name="connsiteY111" fmla="*/ 3045093 h 3476625"/>
              <a:gd name="connsiteX112" fmla="*/ 1556541 w 11991973"/>
              <a:gd name="connsiteY112" fmla="*/ 3036366 h 3476625"/>
              <a:gd name="connsiteX113" fmla="*/ 1536088 w 11991973"/>
              <a:gd name="connsiteY113" fmla="*/ 3033094 h 3476625"/>
              <a:gd name="connsiteX114" fmla="*/ 4744337 w 11991973"/>
              <a:gd name="connsiteY114" fmla="*/ 3318910 h 3476625"/>
              <a:gd name="connsiteX115" fmla="*/ 4746705 w 11991973"/>
              <a:gd name="connsiteY115" fmla="*/ 3326807 h 3476625"/>
              <a:gd name="connsiteX116" fmla="*/ 4732863 w 11991973"/>
              <a:gd name="connsiteY116" fmla="*/ 3327262 h 3476625"/>
              <a:gd name="connsiteX117" fmla="*/ 3949596 w 11991973"/>
              <a:gd name="connsiteY117" fmla="*/ 3236358 h 3476625"/>
              <a:gd name="connsiteX118" fmla="*/ 3944895 w 11991973"/>
              <a:gd name="connsiteY118" fmla="*/ 3245812 h 3476625"/>
              <a:gd name="connsiteX119" fmla="*/ 3959937 w 11991973"/>
              <a:gd name="connsiteY119" fmla="*/ 3239993 h 3476625"/>
              <a:gd name="connsiteX120" fmla="*/ 3949596 w 11991973"/>
              <a:gd name="connsiteY120" fmla="*/ 3236358 h 3476625"/>
              <a:gd name="connsiteX121" fmla="*/ 1040699 w 11991973"/>
              <a:gd name="connsiteY121" fmla="*/ 2972960 h 3476625"/>
              <a:gd name="connsiteX122" fmla="*/ 1034911 w 11991973"/>
              <a:gd name="connsiteY122" fmla="*/ 2973460 h 3476625"/>
              <a:gd name="connsiteX123" fmla="*/ 1022452 w 11991973"/>
              <a:gd name="connsiteY123" fmla="*/ 2984005 h 3476625"/>
              <a:gd name="connsiteX124" fmla="*/ 1043139 w 11991973"/>
              <a:gd name="connsiteY124" fmla="*/ 2978187 h 3476625"/>
              <a:gd name="connsiteX125" fmla="*/ 1040699 w 11991973"/>
              <a:gd name="connsiteY125" fmla="*/ 2972960 h 3476625"/>
              <a:gd name="connsiteX126" fmla="*/ 3755191 w 11991973"/>
              <a:gd name="connsiteY126" fmla="*/ 3207631 h 3476625"/>
              <a:gd name="connsiteX127" fmla="*/ 3741791 w 11991973"/>
              <a:gd name="connsiteY127" fmla="*/ 3219631 h 3476625"/>
              <a:gd name="connsiteX128" fmla="*/ 3775640 w 11991973"/>
              <a:gd name="connsiteY128" fmla="*/ 3210903 h 3476625"/>
              <a:gd name="connsiteX129" fmla="*/ 3755191 w 11991973"/>
              <a:gd name="connsiteY129" fmla="*/ 3207631 h 3476625"/>
              <a:gd name="connsiteX130" fmla="*/ 1855555 w 11991973"/>
              <a:gd name="connsiteY130" fmla="*/ 3031958 h 3476625"/>
              <a:gd name="connsiteX131" fmla="*/ 1872481 w 11991973"/>
              <a:gd name="connsiteY131" fmla="*/ 3042184 h 3476625"/>
              <a:gd name="connsiteX132" fmla="*/ 1855555 w 11991973"/>
              <a:gd name="connsiteY132" fmla="*/ 3031958 h 3476625"/>
              <a:gd name="connsiteX133" fmla="*/ 1824930 w 11991973"/>
              <a:gd name="connsiteY133" fmla="*/ 3029083 h 3476625"/>
              <a:gd name="connsiteX134" fmla="*/ 1810421 w 11991973"/>
              <a:gd name="connsiteY134" fmla="*/ 3033457 h 3476625"/>
              <a:gd name="connsiteX135" fmla="*/ 1812302 w 11991973"/>
              <a:gd name="connsiteY135" fmla="*/ 3074183 h 3476625"/>
              <a:gd name="connsiteX136" fmla="*/ 1824930 w 11991973"/>
              <a:gd name="connsiteY136" fmla="*/ 3029083 h 3476625"/>
              <a:gd name="connsiteX137" fmla="*/ 4776555 w 11991973"/>
              <a:gd name="connsiteY137" fmla="*/ 3290467 h 3476625"/>
              <a:gd name="connsiteX138" fmla="*/ 4783638 w 11991973"/>
              <a:gd name="connsiteY138" fmla="*/ 3301081 h 3476625"/>
              <a:gd name="connsiteX139" fmla="*/ 4779408 w 11991973"/>
              <a:gd name="connsiteY139" fmla="*/ 3299035 h 3476625"/>
              <a:gd name="connsiteX140" fmla="*/ 4775405 w 11991973"/>
              <a:gd name="connsiteY140" fmla="*/ 3291682 h 3476625"/>
              <a:gd name="connsiteX141" fmla="*/ 4725722 w 11991973"/>
              <a:gd name="connsiteY141" fmla="*/ 3282264 h 3476625"/>
              <a:gd name="connsiteX142" fmla="*/ 4732257 w 11991973"/>
              <a:gd name="connsiteY142" fmla="*/ 3289479 h 3476625"/>
              <a:gd name="connsiteX143" fmla="*/ 4732601 w 11991973"/>
              <a:gd name="connsiteY143" fmla="*/ 3290090 h 3476625"/>
              <a:gd name="connsiteX144" fmla="*/ 4721579 w 11991973"/>
              <a:gd name="connsiteY144" fmla="*/ 3298173 h 3476625"/>
              <a:gd name="connsiteX145" fmla="*/ 4725722 w 11991973"/>
              <a:gd name="connsiteY145" fmla="*/ 3282264 h 3476625"/>
              <a:gd name="connsiteX146" fmla="*/ 5636287 w 11991973"/>
              <a:gd name="connsiteY146" fmla="*/ 3363156 h 3476625"/>
              <a:gd name="connsiteX147" fmla="*/ 5630846 w 11991973"/>
              <a:gd name="connsiteY147" fmla="*/ 3370169 h 3476625"/>
              <a:gd name="connsiteX148" fmla="*/ 5616742 w 11991973"/>
              <a:gd name="connsiteY148" fmla="*/ 3367987 h 3476625"/>
              <a:gd name="connsiteX149" fmla="*/ 5617269 w 11991973"/>
              <a:gd name="connsiteY149" fmla="*/ 3367444 h 3476625"/>
              <a:gd name="connsiteX150" fmla="*/ 3259801 w 11991973"/>
              <a:gd name="connsiteY150" fmla="*/ 3147498 h 3476625"/>
              <a:gd name="connsiteX151" fmla="*/ 3254014 w 11991973"/>
              <a:gd name="connsiteY151" fmla="*/ 3147998 h 3476625"/>
              <a:gd name="connsiteX152" fmla="*/ 3241551 w 11991973"/>
              <a:gd name="connsiteY152" fmla="*/ 3158542 h 3476625"/>
              <a:gd name="connsiteX153" fmla="*/ 3262238 w 11991973"/>
              <a:gd name="connsiteY153" fmla="*/ 3152725 h 3476625"/>
              <a:gd name="connsiteX154" fmla="*/ 3259801 w 11991973"/>
              <a:gd name="connsiteY154" fmla="*/ 3147498 h 3476625"/>
              <a:gd name="connsiteX155" fmla="*/ 4074656 w 11991973"/>
              <a:gd name="connsiteY155" fmla="*/ 3206495 h 3476625"/>
              <a:gd name="connsiteX156" fmla="*/ 4091581 w 11991973"/>
              <a:gd name="connsiteY156" fmla="*/ 3216721 h 3476625"/>
              <a:gd name="connsiteX157" fmla="*/ 4074656 w 11991973"/>
              <a:gd name="connsiteY157" fmla="*/ 3206495 h 3476625"/>
              <a:gd name="connsiteX158" fmla="*/ 4044029 w 11991973"/>
              <a:gd name="connsiteY158" fmla="*/ 3203619 h 3476625"/>
              <a:gd name="connsiteX159" fmla="*/ 4029523 w 11991973"/>
              <a:gd name="connsiteY159" fmla="*/ 3207995 h 3476625"/>
              <a:gd name="connsiteX160" fmla="*/ 4031401 w 11991973"/>
              <a:gd name="connsiteY160" fmla="*/ 3248720 h 3476625"/>
              <a:gd name="connsiteX161" fmla="*/ 4044029 w 11991973"/>
              <a:gd name="connsiteY161" fmla="*/ 3203619 h 3476625"/>
              <a:gd name="connsiteX162" fmla="*/ 5076553 w 11991973"/>
              <a:gd name="connsiteY162" fmla="*/ 3295530 h 3476625"/>
              <a:gd name="connsiteX163" fmla="*/ 5078892 w 11991973"/>
              <a:gd name="connsiteY163" fmla="*/ 3303990 h 3476625"/>
              <a:gd name="connsiteX164" fmla="*/ 5076778 w 11991973"/>
              <a:gd name="connsiteY164" fmla="*/ 3297809 h 3476625"/>
              <a:gd name="connsiteX165" fmla="*/ 5076085 w 11991973"/>
              <a:gd name="connsiteY165" fmla="*/ 3290789 h 3476625"/>
              <a:gd name="connsiteX166" fmla="*/ 5076553 w 11991973"/>
              <a:gd name="connsiteY166" fmla="*/ 3295530 h 3476625"/>
              <a:gd name="connsiteX167" fmla="*/ 5075353 w 11991973"/>
              <a:gd name="connsiteY167" fmla="*/ 3291189 h 3476625"/>
              <a:gd name="connsiteX168" fmla="*/ 1944885 w 11991973"/>
              <a:gd name="connsiteY168" fmla="*/ 3010913 h 3476625"/>
              <a:gd name="connsiteX169" fmla="*/ 1936420 w 11991973"/>
              <a:gd name="connsiteY169" fmla="*/ 3018912 h 3476625"/>
              <a:gd name="connsiteX170" fmla="*/ 1953347 w 11991973"/>
              <a:gd name="connsiteY170" fmla="*/ 3016003 h 3476625"/>
              <a:gd name="connsiteX171" fmla="*/ 1944885 w 11991973"/>
              <a:gd name="connsiteY171" fmla="*/ 3010913 h 3476625"/>
              <a:gd name="connsiteX172" fmla="*/ 5074661 w 11991973"/>
              <a:gd name="connsiteY172" fmla="*/ 3272298 h 3476625"/>
              <a:gd name="connsiteX173" fmla="*/ 5074661 w 11991973"/>
              <a:gd name="connsiteY173" fmla="*/ 3275031 h 3476625"/>
              <a:gd name="connsiteX174" fmla="*/ 5071371 w 11991973"/>
              <a:gd name="connsiteY174" fmla="*/ 3274900 h 3476625"/>
              <a:gd name="connsiteX175" fmla="*/ 4163983 w 11991973"/>
              <a:gd name="connsiteY175" fmla="*/ 3185451 h 3476625"/>
              <a:gd name="connsiteX176" fmla="*/ 4155520 w 11991973"/>
              <a:gd name="connsiteY176" fmla="*/ 3193450 h 3476625"/>
              <a:gd name="connsiteX177" fmla="*/ 4172445 w 11991973"/>
              <a:gd name="connsiteY177" fmla="*/ 3190541 h 3476625"/>
              <a:gd name="connsiteX178" fmla="*/ 4163983 w 11991973"/>
              <a:gd name="connsiteY178" fmla="*/ 3185451 h 3476625"/>
              <a:gd name="connsiteX179" fmla="*/ 2054811 w 11991973"/>
              <a:gd name="connsiteY179" fmla="*/ 2997459 h 3476625"/>
              <a:gd name="connsiteX180" fmla="*/ 2047611 w 11991973"/>
              <a:gd name="connsiteY180" fmla="*/ 2997095 h 3476625"/>
              <a:gd name="connsiteX181" fmla="*/ 2032330 w 11991973"/>
              <a:gd name="connsiteY181" fmla="*/ 3007277 h 3476625"/>
              <a:gd name="connsiteX182" fmla="*/ 2058660 w 11991973"/>
              <a:gd name="connsiteY182" fmla="*/ 3004367 h 3476625"/>
              <a:gd name="connsiteX183" fmla="*/ 2054811 w 11991973"/>
              <a:gd name="connsiteY183" fmla="*/ 2997459 h 3476625"/>
              <a:gd name="connsiteX184" fmla="*/ 5846027 w 11991973"/>
              <a:gd name="connsiteY184" fmla="*/ 3318763 h 3476625"/>
              <a:gd name="connsiteX185" fmla="*/ 5849935 w 11991973"/>
              <a:gd name="connsiteY185" fmla="*/ 3321444 h 3476625"/>
              <a:gd name="connsiteX186" fmla="*/ 5836772 w 11991973"/>
              <a:gd name="connsiteY186" fmla="*/ 3333080 h 3476625"/>
              <a:gd name="connsiteX187" fmla="*/ 5846027 w 11991973"/>
              <a:gd name="connsiteY187" fmla="*/ 3318763 h 3476625"/>
              <a:gd name="connsiteX188" fmla="*/ 4273910 w 11991973"/>
              <a:gd name="connsiteY188" fmla="*/ 3171997 h 3476625"/>
              <a:gd name="connsiteX189" fmla="*/ 4266713 w 11991973"/>
              <a:gd name="connsiteY189" fmla="*/ 3171633 h 3476625"/>
              <a:gd name="connsiteX190" fmla="*/ 4251431 w 11991973"/>
              <a:gd name="connsiteY190" fmla="*/ 3181815 h 3476625"/>
              <a:gd name="connsiteX191" fmla="*/ 4277758 w 11991973"/>
              <a:gd name="connsiteY191" fmla="*/ 3178905 h 3476625"/>
              <a:gd name="connsiteX192" fmla="*/ 4273910 w 11991973"/>
              <a:gd name="connsiteY192" fmla="*/ 3171997 h 3476625"/>
              <a:gd name="connsiteX193" fmla="*/ 5370620 w 11991973"/>
              <a:gd name="connsiteY193" fmla="*/ 3263628 h 3476625"/>
              <a:gd name="connsiteX194" fmla="*/ 5360981 w 11991973"/>
              <a:gd name="connsiteY194" fmla="*/ 3271992 h 3476625"/>
              <a:gd name="connsiteX195" fmla="*/ 5381667 w 11991973"/>
              <a:gd name="connsiteY195" fmla="*/ 3266174 h 3476625"/>
              <a:gd name="connsiteX196" fmla="*/ 5370620 w 11991973"/>
              <a:gd name="connsiteY196" fmla="*/ 3263628 h 3476625"/>
              <a:gd name="connsiteX197" fmla="*/ 1032522 w 11991973"/>
              <a:gd name="connsiteY197" fmla="*/ 2873107 h 3476625"/>
              <a:gd name="connsiteX198" fmla="*/ 1033500 w 11991973"/>
              <a:gd name="connsiteY198" fmla="*/ 2873465 h 3476625"/>
              <a:gd name="connsiteX199" fmla="*/ 1033613 w 11991973"/>
              <a:gd name="connsiteY199" fmla="*/ 2873637 h 3476625"/>
              <a:gd name="connsiteX200" fmla="*/ 1031854 w 11991973"/>
              <a:gd name="connsiteY200" fmla="*/ 2873464 h 3476625"/>
              <a:gd name="connsiteX201" fmla="*/ 5436969 w 11991973"/>
              <a:gd name="connsiteY201" fmla="*/ 3246675 h 3476625"/>
              <a:gd name="connsiteX202" fmla="*/ 5430563 w 11991973"/>
              <a:gd name="connsiteY202" fmla="*/ 3246902 h 3476625"/>
              <a:gd name="connsiteX203" fmla="*/ 5417401 w 11991973"/>
              <a:gd name="connsiteY203" fmla="*/ 3248719 h 3476625"/>
              <a:gd name="connsiteX204" fmla="*/ 5443726 w 11991973"/>
              <a:gd name="connsiteY204" fmla="*/ 3251629 h 3476625"/>
              <a:gd name="connsiteX205" fmla="*/ 5436969 w 11991973"/>
              <a:gd name="connsiteY205" fmla="*/ 3246675 h 3476625"/>
              <a:gd name="connsiteX206" fmla="*/ 3251624 w 11991973"/>
              <a:gd name="connsiteY206" fmla="*/ 3047644 h 3476625"/>
              <a:gd name="connsiteX207" fmla="*/ 3252604 w 11991973"/>
              <a:gd name="connsiteY207" fmla="*/ 3048002 h 3476625"/>
              <a:gd name="connsiteX208" fmla="*/ 3252717 w 11991973"/>
              <a:gd name="connsiteY208" fmla="*/ 3048175 h 3476625"/>
              <a:gd name="connsiteX209" fmla="*/ 3250958 w 11991973"/>
              <a:gd name="connsiteY209" fmla="*/ 3048002 h 3476625"/>
              <a:gd name="connsiteX210" fmla="*/ 945348 w 11991973"/>
              <a:gd name="connsiteY210" fmla="*/ 2835648 h 3476625"/>
              <a:gd name="connsiteX211" fmla="*/ 932626 w 11991973"/>
              <a:gd name="connsiteY211" fmla="*/ 2853835 h 3476625"/>
              <a:gd name="connsiteX212" fmla="*/ 933360 w 11991973"/>
              <a:gd name="connsiteY212" fmla="*/ 2850920 h 3476625"/>
              <a:gd name="connsiteX213" fmla="*/ 945348 w 11991973"/>
              <a:gd name="connsiteY213" fmla="*/ 2835648 h 3476625"/>
              <a:gd name="connsiteX214" fmla="*/ 2236847 w 11991973"/>
              <a:gd name="connsiteY214" fmla="*/ 2948734 h 3476625"/>
              <a:gd name="connsiteX215" fmla="*/ 2229794 w 11991973"/>
              <a:gd name="connsiteY215" fmla="*/ 2949097 h 3476625"/>
              <a:gd name="connsiteX216" fmla="*/ 2241077 w 11991973"/>
              <a:gd name="connsiteY216" fmla="*/ 2954915 h 3476625"/>
              <a:gd name="connsiteX217" fmla="*/ 2236847 w 11991973"/>
              <a:gd name="connsiteY217" fmla="*/ 2948734 h 3476625"/>
              <a:gd name="connsiteX218" fmla="*/ 998004 w 11991973"/>
              <a:gd name="connsiteY218" fmla="*/ 2835648 h 3476625"/>
              <a:gd name="connsiteX219" fmla="*/ 986721 w 11991973"/>
              <a:gd name="connsiteY219" fmla="*/ 2847283 h 3476625"/>
              <a:gd name="connsiteX220" fmla="*/ 998004 w 11991973"/>
              <a:gd name="connsiteY220" fmla="*/ 2835648 h 3476625"/>
              <a:gd name="connsiteX221" fmla="*/ 5535876 w 11991973"/>
              <a:gd name="connsiteY221" fmla="*/ 3239993 h 3476625"/>
              <a:gd name="connsiteX222" fmla="*/ 5547159 w 11991973"/>
              <a:gd name="connsiteY222" fmla="*/ 3242902 h 3476625"/>
              <a:gd name="connsiteX223" fmla="*/ 5524593 w 11991973"/>
              <a:gd name="connsiteY223" fmla="*/ 3245812 h 3476625"/>
              <a:gd name="connsiteX224" fmla="*/ 5535876 w 11991973"/>
              <a:gd name="connsiteY224" fmla="*/ 3239993 h 3476625"/>
              <a:gd name="connsiteX225" fmla="*/ 1018690 w 11991973"/>
              <a:gd name="connsiteY225" fmla="*/ 2835647 h 3476625"/>
              <a:gd name="connsiteX226" fmla="*/ 1018690 w 11991973"/>
              <a:gd name="connsiteY226" fmla="*/ 2835647 h 3476625"/>
              <a:gd name="connsiteX227" fmla="*/ 1116262 w 11991973"/>
              <a:gd name="connsiteY227" fmla="*/ 2841904 h 3476625"/>
              <a:gd name="connsiteX228" fmla="*/ 1099557 w 11991973"/>
              <a:gd name="connsiteY228" fmla="*/ 2844739 h 3476625"/>
              <a:gd name="connsiteX229" fmla="*/ 1056891 w 11991973"/>
              <a:gd name="connsiteY229" fmla="*/ 2860056 h 3476625"/>
              <a:gd name="connsiteX230" fmla="*/ 1032522 w 11991973"/>
              <a:gd name="connsiteY230" fmla="*/ 2873107 h 3476625"/>
              <a:gd name="connsiteX231" fmla="*/ 1016310 w 11991973"/>
              <a:gd name="connsiteY231" fmla="*/ 2867193 h 3476625"/>
              <a:gd name="connsiteX232" fmla="*/ 1018690 w 11991973"/>
              <a:gd name="connsiteY232" fmla="*/ 2890918 h 3476625"/>
              <a:gd name="connsiteX233" fmla="*/ 1043285 w 11991973"/>
              <a:gd name="connsiteY233" fmla="*/ 2888464 h 3476625"/>
              <a:gd name="connsiteX234" fmla="*/ 1033613 w 11991973"/>
              <a:gd name="connsiteY234" fmla="*/ 2873637 h 3476625"/>
              <a:gd name="connsiteX235" fmla="*/ 1045254 w 11991973"/>
              <a:gd name="connsiteY235" fmla="*/ 2874782 h 3476625"/>
              <a:gd name="connsiteX236" fmla="*/ 1093915 w 11991973"/>
              <a:gd name="connsiteY236" fmla="*/ 2879283 h 3476625"/>
              <a:gd name="connsiteX237" fmla="*/ 1116262 w 11991973"/>
              <a:gd name="connsiteY237" fmla="*/ 2841904 h 3476625"/>
              <a:gd name="connsiteX238" fmla="*/ 4455947 w 11991973"/>
              <a:gd name="connsiteY238" fmla="*/ 3123271 h 3476625"/>
              <a:gd name="connsiteX239" fmla="*/ 4448893 w 11991973"/>
              <a:gd name="connsiteY239" fmla="*/ 3123635 h 3476625"/>
              <a:gd name="connsiteX240" fmla="*/ 4460178 w 11991973"/>
              <a:gd name="connsiteY240" fmla="*/ 3129452 h 3476625"/>
              <a:gd name="connsiteX241" fmla="*/ 4455947 w 11991973"/>
              <a:gd name="connsiteY241" fmla="*/ 3123271 h 3476625"/>
              <a:gd name="connsiteX242" fmla="*/ 3217106 w 11991973"/>
              <a:gd name="connsiteY242" fmla="*/ 3010186 h 3476625"/>
              <a:gd name="connsiteX243" fmla="*/ 3205820 w 11991973"/>
              <a:gd name="connsiteY243" fmla="*/ 3021821 h 3476625"/>
              <a:gd name="connsiteX244" fmla="*/ 3217106 w 11991973"/>
              <a:gd name="connsiteY244" fmla="*/ 3010186 h 3476625"/>
              <a:gd name="connsiteX245" fmla="*/ 3168209 w 11991973"/>
              <a:gd name="connsiteY245" fmla="*/ 3004367 h 3476625"/>
              <a:gd name="connsiteX246" fmla="*/ 3155489 w 11991973"/>
              <a:gd name="connsiteY246" fmla="*/ 3022556 h 3476625"/>
              <a:gd name="connsiteX247" fmla="*/ 3156222 w 11991973"/>
              <a:gd name="connsiteY247" fmla="*/ 3019640 h 3476625"/>
              <a:gd name="connsiteX248" fmla="*/ 3168209 w 11991973"/>
              <a:gd name="connsiteY248" fmla="*/ 3004367 h 3476625"/>
              <a:gd name="connsiteX249" fmla="*/ 3237793 w 11991973"/>
              <a:gd name="connsiteY249" fmla="*/ 3010186 h 3476625"/>
              <a:gd name="connsiteX250" fmla="*/ 3237793 w 11991973"/>
              <a:gd name="connsiteY250" fmla="*/ 3010186 h 3476625"/>
              <a:gd name="connsiteX251" fmla="*/ 3335361 w 11991973"/>
              <a:gd name="connsiteY251" fmla="*/ 3016441 h 3476625"/>
              <a:gd name="connsiteX252" fmla="*/ 3318656 w 11991973"/>
              <a:gd name="connsiteY252" fmla="*/ 3019276 h 3476625"/>
              <a:gd name="connsiteX253" fmla="*/ 3275990 w 11991973"/>
              <a:gd name="connsiteY253" fmla="*/ 3034594 h 3476625"/>
              <a:gd name="connsiteX254" fmla="*/ 3251624 w 11991973"/>
              <a:gd name="connsiteY254" fmla="*/ 3047644 h 3476625"/>
              <a:gd name="connsiteX255" fmla="*/ 3235412 w 11991973"/>
              <a:gd name="connsiteY255" fmla="*/ 3041729 h 3476625"/>
              <a:gd name="connsiteX256" fmla="*/ 3237790 w 11991973"/>
              <a:gd name="connsiteY256" fmla="*/ 3065455 h 3476625"/>
              <a:gd name="connsiteX257" fmla="*/ 3262387 w 11991973"/>
              <a:gd name="connsiteY257" fmla="*/ 3063001 h 3476625"/>
              <a:gd name="connsiteX258" fmla="*/ 3252717 w 11991973"/>
              <a:gd name="connsiteY258" fmla="*/ 3048175 h 3476625"/>
              <a:gd name="connsiteX259" fmla="*/ 3264357 w 11991973"/>
              <a:gd name="connsiteY259" fmla="*/ 3049320 h 3476625"/>
              <a:gd name="connsiteX260" fmla="*/ 3313017 w 11991973"/>
              <a:gd name="connsiteY260" fmla="*/ 3053819 h 3476625"/>
              <a:gd name="connsiteX261" fmla="*/ 3335361 w 11991973"/>
              <a:gd name="connsiteY261" fmla="*/ 3016441 h 3476625"/>
              <a:gd name="connsiteX262" fmla="*/ 1201108 w 11991973"/>
              <a:gd name="connsiteY262" fmla="*/ 2824012 h 3476625"/>
              <a:gd name="connsiteX263" fmla="*/ 1125884 w 11991973"/>
              <a:gd name="connsiteY263" fmla="*/ 2853102 h 3476625"/>
              <a:gd name="connsiteX264" fmla="*/ 1199228 w 11991973"/>
              <a:gd name="connsiteY264" fmla="*/ 2856010 h 3476625"/>
              <a:gd name="connsiteX265" fmla="*/ 1165378 w 11991973"/>
              <a:gd name="connsiteY265" fmla="*/ 2853102 h 3476625"/>
              <a:gd name="connsiteX266" fmla="*/ 1201108 w 11991973"/>
              <a:gd name="connsiteY266" fmla="*/ 2824012 h 3476625"/>
              <a:gd name="connsiteX267" fmla="*/ 5596759 w 11991973"/>
              <a:gd name="connsiteY267" fmla="*/ 3215635 h 3476625"/>
              <a:gd name="connsiteX268" fmla="*/ 5604759 w 11991973"/>
              <a:gd name="connsiteY268" fmla="*/ 3220044 h 3476625"/>
              <a:gd name="connsiteX269" fmla="*/ 5601934 w 11991973"/>
              <a:gd name="connsiteY269" fmla="*/ 3223994 h 3476625"/>
              <a:gd name="connsiteX270" fmla="*/ 5590414 w 11991973"/>
              <a:gd name="connsiteY270" fmla="*/ 3225448 h 3476625"/>
              <a:gd name="connsiteX271" fmla="*/ 1237192 w 11991973"/>
              <a:gd name="connsiteY271" fmla="*/ 2816831 h 3476625"/>
              <a:gd name="connsiteX272" fmla="*/ 1225555 w 11991973"/>
              <a:gd name="connsiteY272" fmla="*/ 2835648 h 3476625"/>
              <a:gd name="connsiteX273" fmla="*/ 1237192 w 11991973"/>
              <a:gd name="connsiteY273" fmla="*/ 2816831 h 3476625"/>
              <a:gd name="connsiteX274" fmla="*/ 1274687 w 11991973"/>
              <a:gd name="connsiteY274" fmla="*/ 2817831 h 3476625"/>
              <a:gd name="connsiteX275" fmla="*/ 1265048 w 11991973"/>
              <a:gd name="connsiteY275" fmla="*/ 2821103 h 3476625"/>
              <a:gd name="connsiteX276" fmla="*/ 1285735 w 11991973"/>
              <a:gd name="connsiteY276" fmla="*/ 2821103 h 3476625"/>
              <a:gd name="connsiteX277" fmla="*/ 1274687 w 11991973"/>
              <a:gd name="connsiteY277" fmla="*/ 2817831 h 3476625"/>
              <a:gd name="connsiteX278" fmla="*/ 3420209 w 11991973"/>
              <a:gd name="connsiteY278" fmla="*/ 2998550 h 3476625"/>
              <a:gd name="connsiteX279" fmla="*/ 3344987 w 11991973"/>
              <a:gd name="connsiteY279" fmla="*/ 3027639 h 3476625"/>
              <a:gd name="connsiteX280" fmla="*/ 3418331 w 11991973"/>
              <a:gd name="connsiteY280" fmla="*/ 3030548 h 3476625"/>
              <a:gd name="connsiteX281" fmla="*/ 3384477 w 11991973"/>
              <a:gd name="connsiteY281" fmla="*/ 3027638 h 3476625"/>
              <a:gd name="connsiteX282" fmla="*/ 3420209 w 11991973"/>
              <a:gd name="connsiteY282" fmla="*/ 2998550 h 3476625"/>
              <a:gd name="connsiteX283" fmla="*/ 5938324 w 11991973"/>
              <a:gd name="connsiteY283" fmla="*/ 3222539 h 3476625"/>
              <a:gd name="connsiteX284" fmla="*/ 5921400 w 11991973"/>
              <a:gd name="connsiteY284" fmla="*/ 3231267 h 3476625"/>
              <a:gd name="connsiteX285" fmla="*/ 5938324 w 11991973"/>
              <a:gd name="connsiteY285" fmla="*/ 3222539 h 3476625"/>
              <a:gd name="connsiteX286" fmla="*/ 1312252 w 11991973"/>
              <a:gd name="connsiteY286" fmla="*/ 2803547 h 3476625"/>
              <a:gd name="connsiteX287" fmla="*/ 1300163 w 11991973"/>
              <a:gd name="connsiteY287" fmla="*/ 2803377 h 3476625"/>
              <a:gd name="connsiteX288" fmla="*/ 1328990 w 11991973"/>
              <a:gd name="connsiteY288" fmla="*/ 2812376 h 3476625"/>
              <a:gd name="connsiteX289" fmla="*/ 1312252 w 11991973"/>
              <a:gd name="connsiteY289" fmla="*/ 2803547 h 3476625"/>
              <a:gd name="connsiteX290" fmla="*/ 5738980 w 11991973"/>
              <a:gd name="connsiteY290" fmla="*/ 3196358 h 3476625"/>
              <a:gd name="connsiteX291" fmla="*/ 5728873 w 11991973"/>
              <a:gd name="connsiteY291" fmla="*/ 3195632 h 3476625"/>
              <a:gd name="connsiteX292" fmla="*/ 5720177 w 11991973"/>
              <a:gd name="connsiteY292" fmla="*/ 3199267 h 3476625"/>
              <a:gd name="connsiteX293" fmla="*/ 5738980 w 11991973"/>
              <a:gd name="connsiteY293" fmla="*/ 3196358 h 3476625"/>
              <a:gd name="connsiteX294" fmla="*/ 3456293 w 11991973"/>
              <a:gd name="connsiteY294" fmla="*/ 2991369 h 3476625"/>
              <a:gd name="connsiteX295" fmla="*/ 3444658 w 11991973"/>
              <a:gd name="connsiteY295" fmla="*/ 3010186 h 3476625"/>
              <a:gd name="connsiteX296" fmla="*/ 3456293 w 11991973"/>
              <a:gd name="connsiteY296" fmla="*/ 2991369 h 3476625"/>
              <a:gd name="connsiteX297" fmla="*/ 1203987 w 11991973"/>
              <a:gd name="connsiteY297" fmla="*/ 2789605 h 3476625"/>
              <a:gd name="connsiteX298" fmla="*/ 1197348 w 11991973"/>
              <a:gd name="connsiteY298" fmla="*/ 2789469 h 3476625"/>
              <a:gd name="connsiteX299" fmla="*/ 1182303 w 11991973"/>
              <a:gd name="connsiteY299" fmla="*/ 2794922 h 3476625"/>
              <a:gd name="connsiteX300" fmla="*/ 1206750 w 11991973"/>
              <a:gd name="connsiteY300" fmla="*/ 2794922 h 3476625"/>
              <a:gd name="connsiteX301" fmla="*/ 1203987 w 11991973"/>
              <a:gd name="connsiteY301" fmla="*/ 2789605 h 3476625"/>
              <a:gd name="connsiteX302" fmla="*/ 3493787 w 11991973"/>
              <a:gd name="connsiteY302" fmla="*/ 2992368 h 3476625"/>
              <a:gd name="connsiteX303" fmla="*/ 3484149 w 11991973"/>
              <a:gd name="connsiteY303" fmla="*/ 2995641 h 3476625"/>
              <a:gd name="connsiteX304" fmla="*/ 3504836 w 11991973"/>
              <a:gd name="connsiteY304" fmla="*/ 2995641 h 3476625"/>
              <a:gd name="connsiteX305" fmla="*/ 3493787 w 11991973"/>
              <a:gd name="connsiteY305" fmla="*/ 2992368 h 3476625"/>
              <a:gd name="connsiteX306" fmla="*/ 1354789 w 11991973"/>
              <a:gd name="connsiteY306" fmla="*/ 2796787 h 3476625"/>
              <a:gd name="connsiteX307" fmla="*/ 1349206 w 11991973"/>
              <a:gd name="connsiteY307" fmla="*/ 2796740 h 3476625"/>
              <a:gd name="connsiteX308" fmla="*/ 1338391 w 11991973"/>
              <a:gd name="connsiteY308" fmla="*/ 2809467 h 3476625"/>
              <a:gd name="connsiteX309" fmla="*/ 1357198 w 11991973"/>
              <a:gd name="connsiteY309" fmla="*/ 2803650 h 3476625"/>
              <a:gd name="connsiteX310" fmla="*/ 1354789 w 11991973"/>
              <a:gd name="connsiteY310" fmla="*/ 2796787 h 3476625"/>
              <a:gd name="connsiteX311" fmla="*/ 721556 w 11991973"/>
              <a:gd name="connsiteY311" fmla="*/ 2736744 h 3476625"/>
              <a:gd name="connsiteX312" fmla="*/ 680185 w 11991973"/>
              <a:gd name="connsiteY312" fmla="*/ 2748379 h 3476625"/>
              <a:gd name="connsiteX313" fmla="*/ 721556 w 11991973"/>
              <a:gd name="connsiteY313" fmla="*/ 2736744 h 3476625"/>
              <a:gd name="connsiteX314" fmla="*/ 6018249 w 11991973"/>
              <a:gd name="connsiteY314" fmla="*/ 3207268 h 3476625"/>
              <a:gd name="connsiteX315" fmla="*/ 6013547 w 11991973"/>
              <a:gd name="connsiteY315" fmla="*/ 3216722 h 3476625"/>
              <a:gd name="connsiteX316" fmla="*/ 6028592 w 11991973"/>
              <a:gd name="connsiteY316" fmla="*/ 3210903 h 3476625"/>
              <a:gd name="connsiteX317" fmla="*/ 6018249 w 11991973"/>
              <a:gd name="connsiteY317" fmla="*/ 3207268 h 3476625"/>
              <a:gd name="connsiteX318" fmla="*/ 3531354 w 11991973"/>
              <a:gd name="connsiteY318" fmla="*/ 2978084 h 3476625"/>
              <a:gd name="connsiteX319" fmla="*/ 3519265 w 11991973"/>
              <a:gd name="connsiteY319" fmla="*/ 2977914 h 3476625"/>
              <a:gd name="connsiteX320" fmla="*/ 3548088 w 11991973"/>
              <a:gd name="connsiteY320" fmla="*/ 2986913 h 3476625"/>
              <a:gd name="connsiteX321" fmla="*/ 3531354 w 11991973"/>
              <a:gd name="connsiteY321" fmla="*/ 2978084 h 3476625"/>
              <a:gd name="connsiteX322" fmla="*/ 5844206 w 11991973"/>
              <a:gd name="connsiteY322" fmla="*/ 3181800 h 3476625"/>
              <a:gd name="connsiteX323" fmla="*/ 5844294 w 11991973"/>
              <a:gd name="connsiteY323" fmla="*/ 3181815 h 3476625"/>
              <a:gd name="connsiteX324" fmla="*/ 5841666 w 11991973"/>
              <a:gd name="connsiteY324" fmla="*/ 3182662 h 3476625"/>
              <a:gd name="connsiteX325" fmla="*/ 3423090 w 11991973"/>
              <a:gd name="connsiteY325" fmla="*/ 2964143 h 3476625"/>
              <a:gd name="connsiteX326" fmla="*/ 3416450 w 11991973"/>
              <a:gd name="connsiteY326" fmla="*/ 2964006 h 3476625"/>
              <a:gd name="connsiteX327" fmla="*/ 3401404 w 11991973"/>
              <a:gd name="connsiteY327" fmla="*/ 2969460 h 3476625"/>
              <a:gd name="connsiteX328" fmla="*/ 3425852 w 11991973"/>
              <a:gd name="connsiteY328" fmla="*/ 2969460 h 3476625"/>
              <a:gd name="connsiteX329" fmla="*/ 3423090 w 11991973"/>
              <a:gd name="connsiteY329" fmla="*/ 2964143 h 3476625"/>
              <a:gd name="connsiteX330" fmla="*/ 1432422 w 11991973"/>
              <a:gd name="connsiteY330" fmla="*/ 2786196 h 3476625"/>
              <a:gd name="connsiteX331" fmla="*/ 1402333 w 11991973"/>
              <a:gd name="connsiteY331" fmla="*/ 2789105 h 3476625"/>
              <a:gd name="connsiteX332" fmla="*/ 1432422 w 11991973"/>
              <a:gd name="connsiteY332" fmla="*/ 2786196 h 3476625"/>
              <a:gd name="connsiteX333" fmla="*/ 3573889 w 11991973"/>
              <a:gd name="connsiteY333" fmla="*/ 2971324 h 3476625"/>
              <a:gd name="connsiteX334" fmla="*/ 3568308 w 11991973"/>
              <a:gd name="connsiteY334" fmla="*/ 2971278 h 3476625"/>
              <a:gd name="connsiteX335" fmla="*/ 3557492 w 11991973"/>
              <a:gd name="connsiteY335" fmla="*/ 2984005 h 3476625"/>
              <a:gd name="connsiteX336" fmla="*/ 3576301 w 11991973"/>
              <a:gd name="connsiteY336" fmla="*/ 2978187 h 3476625"/>
              <a:gd name="connsiteX337" fmla="*/ 3573889 w 11991973"/>
              <a:gd name="connsiteY337" fmla="*/ 2971324 h 3476625"/>
              <a:gd name="connsiteX338" fmla="*/ 2940660 w 11991973"/>
              <a:gd name="connsiteY338" fmla="*/ 2911280 h 3476625"/>
              <a:gd name="connsiteX339" fmla="*/ 2899285 w 11991973"/>
              <a:gd name="connsiteY339" fmla="*/ 2922916 h 3476625"/>
              <a:gd name="connsiteX340" fmla="*/ 2940660 w 11991973"/>
              <a:gd name="connsiteY340" fmla="*/ 2911280 h 3476625"/>
              <a:gd name="connsiteX341" fmla="*/ 1465391 w 11991973"/>
              <a:gd name="connsiteY341" fmla="*/ 2779696 h 3476625"/>
              <a:gd name="connsiteX342" fmla="*/ 1477554 w 11991973"/>
              <a:gd name="connsiteY342" fmla="*/ 2789105 h 3476625"/>
              <a:gd name="connsiteX343" fmla="*/ 1465391 w 11991973"/>
              <a:gd name="connsiteY343" fmla="*/ 2779696 h 3476625"/>
              <a:gd name="connsiteX344" fmla="*/ 1453108 w 11991973"/>
              <a:gd name="connsiteY344" fmla="*/ 2777469 h 3476625"/>
              <a:gd name="connsiteX345" fmla="*/ 1434302 w 11991973"/>
              <a:gd name="connsiteY345" fmla="*/ 2789105 h 3476625"/>
              <a:gd name="connsiteX346" fmla="*/ 1453108 w 11991973"/>
              <a:gd name="connsiteY346" fmla="*/ 2777469 h 3476625"/>
              <a:gd name="connsiteX347" fmla="*/ 721792 w 11991973"/>
              <a:gd name="connsiteY347" fmla="*/ 2711654 h 3476625"/>
              <a:gd name="connsiteX348" fmla="*/ 712154 w 11991973"/>
              <a:gd name="connsiteY348" fmla="*/ 2722199 h 3476625"/>
              <a:gd name="connsiteX349" fmla="*/ 732841 w 11991973"/>
              <a:gd name="connsiteY349" fmla="*/ 2716380 h 3476625"/>
              <a:gd name="connsiteX350" fmla="*/ 721792 w 11991973"/>
              <a:gd name="connsiteY350" fmla="*/ 2711654 h 3476625"/>
              <a:gd name="connsiteX351" fmla="*/ 5328453 w 11991973"/>
              <a:gd name="connsiteY351" fmla="*/ 3118408 h 3476625"/>
              <a:gd name="connsiteX352" fmla="*/ 5322664 w 11991973"/>
              <a:gd name="connsiteY352" fmla="*/ 3118907 h 3476625"/>
              <a:gd name="connsiteX353" fmla="*/ 5310207 w 11991973"/>
              <a:gd name="connsiteY353" fmla="*/ 3129452 h 3476625"/>
              <a:gd name="connsiteX354" fmla="*/ 5330892 w 11991973"/>
              <a:gd name="connsiteY354" fmla="*/ 3123635 h 3476625"/>
              <a:gd name="connsiteX355" fmla="*/ 5328453 w 11991973"/>
              <a:gd name="connsiteY355" fmla="*/ 3118408 h 3476625"/>
              <a:gd name="connsiteX356" fmla="*/ 674072 w 11991973"/>
              <a:gd name="connsiteY356" fmla="*/ 2699291 h 3476625"/>
              <a:gd name="connsiteX357" fmla="*/ 663259 w 11991973"/>
              <a:gd name="connsiteY357" fmla="*/ 2701835 h 3476625"/>
              <a:gd name="connsiteX358" fmla="*/ 676422 w 11991973"/>
              <a:gd name="connsiteY358" fmla="*/ 2707654 h 3476625"/>
              <a:gd name="connsiteX359" fmla="*/ 674072 w 11991973"/>
              <a:gd name="connsiteY359" fmla="*/ 2699291 h 3476625"/>
              <a:gd name="connsiteX360" fmla="*/ 691466 w 11991973"/>
              <a:gd name="connsiteY360" fmla="*/ 2696018 h 3476625"/>
              <a:gd name="connsiteX361" fmla="*/ 691466 w 11991973"/>
              <a:gd name="connsiteY361" fmla="*/ 2696018 h 3476625"/>
              <a:gd name="connsiteX362" fmla="*/ 1483551 w 11991973"/>
              <a:gd name="connsiteY362" fmla="*/ 2763469 h 3476625"/>
              <a:gd name="connsiteX363" fmla="*/ 1471914 w 11991973"/>
              <a:gd name="connsiteY363" fmla="*/ 2771651 h 3476625"/>
              <a:gd name="connsiteX364" fmla="*/ 1483551 w 11991973"/>
              <a:gd name="connsiteY364" fmla="*/ 2763469 h 3476625"/>
              <a:gd name="connsiteX365" fmla="*/ 6143307 w 11991973"/>
              <a:gd name="connsiteY365" fmla="*/ 3177406 h 3476625"/>
              <a:gd name="connsiteX366" fmla="*/ 6160233 w 11991973"/>
              <a:gd name="connsiteY366" fmla="*/ 3187632 h 3476625"/>
              <a:gd name="connsiteX367" fmla="*/ 6143307 w 11991973"/>
              <a:gd name="connsiteY367" fmla="*/ 3177406 h 3476625"/>
              <a:gd name="connsiteX368" fmla="*/ 6112682 w 11991973"/>
              <a:gd name="connsiteY368" fmla="*/ 3174531 h 3476625"/>
              <a:gd name="connsiteX369" fmla="*/ 6098174 w 11991973"/>
              <a:gd name="connsiteY369" fmla="*/ 3178905 h 3476625"/>
              <a:gd name="connsiteX370" fmla="*/ 6100054 w 11991973"/>
              <a:gd name="connsiteY370" fmla="*/ 3219631 h 3476625"/>
              <a:gd name="connsiteX371" fmla="*/ 6112682 w 11991973"/>
              <a:gd name="connsiteY371" fmla="*/ 3174531 h 3476625"/>
              <a:gd name="connsiteX372" fmla="*/ 5140394 w 11991973"/>
              <a:gd name="connsiteY372" fmla="*/ 3081683 h 3476625"/>
              <a:gd name="connsiteX373" fmla="*/ 5139071 w 11991973"/>
              <a:gd name="connsiteY373" fmla="*/ 3082909 h 3476625"/>
              <a:gd name="connsiteX374" fmla="*/ 5140394 w 11991973"/>
              <a:gd name="connsiteY374" fmla="*/ 3081683 h 3476625"/>
              <a:gd name="connsiteX375" fmla="*/ 789964 w 11991973"/>
              <a:gd name="connsiteY375" fmla="*/ 2689836 h 3476625"/>
              <a:gd name="connsiteX376" fmla="*/ 789259 w 11991973"/>
              <a:gd name="connsiteY376" fmla="*/ 2701835 h 3476625"/>
              <a:gd name="connsiteX377" fmla="*/ 789964 w 11991973"/>
              <a:gd name="connsiteY377" fmla="*/ 2689836 h 3476625"/>
              <a:gd name="connsiteX378" fmla="*/ 1643048 w 11991973"/>
              <a:gd name="connsiteY378" fmla="*/ 2754197 h 3476625"/>
              <a:gd name="connsiteX379" fmla="*/ 1635526 w 11991973"/>
              <a:gd name="connsiteY379" fmla="*/ 2765832 h 3476625"/>
              <a:gd name="connsiteX380" fmla="*/ 1643048 w 11991973"/>
              <a:gd name="connsiteY380" fmla="*/ 2754197 h 3476625"/>
              <a:gd name="connsiteX381" fmla="*/ 862925 w 11991973"/>
              <a:gd name="connsiteY381" fmla="*/ 2683336 h 3476625"/>
              <a:gd name="connsiteX382" fmla="*/ 849437 w 11991973"/>
              <a:gd name="connsiteY382" fmla="*/ 2696018 h 3476625"/>
              <a:gd name="connsiteX383" fmla="*/ 868244 w 11991973"/>
              <a:gd name="connsiteY383" fmla="*/ 2684382 h 3476625"/>
              <a:gd name="connsiteX384" fmla="*/ 862925 w 11991973"/>
              <a:gd name="connsiteY384" fmla="*/ 2683336 h 3476625"/>
              <a:gd name="connsiteX385" fmla="*/ 688661 w 11991973"/>
              <a:gd name="connsiteY385" fmla="*/ 2666976 h 3476625"/>
              <a:gd name="connsiteX386" fmla="*/ 688736 w 11991973"/>
              <a:gd name="connsiteY386" fmla="*/ 2667020 h 3476625"/>
              <a:gd name="connsiteX387" fmla="*/ 685825 w 11991973"/>
              <a:gd name="connsiteY387" fmla="*/ 2672747 h 3476625"/>
              <a:gd name="connsiteX388" fmla="*/ 682633 w 11991973"/>
              <a:gd name="connsiteY388" fmla="*/ 2668881 h 3476625"/>
              <a:gd name="connsiteX389" fmla="*/ 694733 w 11991973"/>
              <a:gd name="connsiteY389" fmla="*/ 2665176 h 3476625"/>
              <a:gd name="connsiteX390" fmla="*/ 691467 w 11991973"/>
              <a:gd name="connsiteY390" fmla="*/ 2669837 h 3476625"/>
              <a:gd name="connsiteX391" fmla="*/ 693562 w 11991973"/>
              <a:gd name="connsiteY391" fmla="*/ 2665518 h 3476625"/>
              <a:gd name="connsiteX392" fmla="*/ 5188909 w 11991973"/>
              <a:gd name="connsiteY392" fmla="*/ 3065456 h 3476625"/>
              <a:gd name="connsiteX393" fmla="*/ 5197369 w 11991973"/>
              <a:gd name="connsiteY393" fmla="*/ 3074183 h 3476625"/>
              <a:gd name="connsiteX394" fmla="*/ 5188909 w 11991973"/>
              <a:gd name="connsiteY394" fmla="*/ 3065456 h 3476625"/>
              <a:gd name="connsiteX395" fmla="*/ 6232637 w 11991973"/>
              <a:gd name="connsiteY395" fmla="*/ 3156361 h 3476625"/>
              <a:gd name="connsiteX396" fmla="*/ 6224174 w 11991973"/>
              <a:gd name="connsiteY396" fmla="*/ 3164360 h 3476625"/>
              <a:gd name="connsiteX397" fmla="*/ 6241099 w 11991973"/>
              <a:gd name="connsiteY397" fmla="*/ 3161451 h 3476625"/>
              <a:gd name="connsiteX398" fmla="*/ 6232637 w 11991973"/>
              <a:gd name="connsiteY398" fmla="*/ 3156361 h 3476625"/>
              <a:gd name="connsiteX399" fmla="*/ 1040789 w 11991973"/>
              <a:gd name="connsiteY399" fmla="*/ 2685837 h 3476625"/>
              <a:gd name="connsiteX400" fmla="*/ 1028093 w 11991973"/>
              <a:gd name="connsiteY400" fmla="*/ 2693109 h 3476625"/>
              <a:gd name="connsiteX401" fmla="*/ 1056304 w 11991973"/>
              <a:gd name="connsiteY401" fmla="*/ 2687290 h 3476625"/>
              <a:gd name="connsiteX402" fmla="*/ 1040789 w 11991973"/>
              <a:gd name="connsiteY402" fmla="*/ 2685837 h 3476625"/>
              <a:gd name="connsiteX403" fmla="*/ 1469475 w 11991973"/>
              <a:gd name="connsiteY403" fmla="*/ 2714063 h 3476625"/>
              <a:gd name="connsiteX404" fmla="*/ 1463686 w 11991973"/>
              <a:gd name="connsiteY404" fmla="*/ 2714562 h 3476625"/>
              <a:gd name="connsiteX405" fmla="*/ 1451227 w 11991973"/>
              <a:gd name="connsiteY405" fmla="*/ 2725107 h 3476625"/>
              <a:gd name="connsiteX406" fmla="*/ 1471914 w 11991973"/>
              <a:gd name="connsiteY406" fmla="*/ 2719289 h 3476625"/>
              <a:gd name="connsiteX407" fmla="*/ 1469475 w 11991973"/>
              <a:gd name="connsiteY407" fmla="*/ 2714063 h 3476625"/>
              <a:gd name="connsiteX408" fmla="*/ 886813 w 11991973"/>
              <a:gd name="connsiteY408" fmla="*/ 2661110 h 3476625"/>
              <a:gd name="connsiteX409" fmla="*/ 883287 w 11991973"/>
              <a:gd name="connsiteY409" fmla="*/ 2687290 h 3476625"/>
              <a:gd name="connsiteX410" fmla="*/ 886813 w 11991973"/>
              <a:gd name="connsiteY410" fmla="*/ 2661110 h 3476625"/>
              <a:gd name="connsiteX411" fmla="*/ 767838 w 11991973"/>
              <a:gd name="connsiteY411" fmla="*/ 2650162 h 3476625"/>
              <a:gd name="connsiteX412" fmla="*/ 768572 w 11991973"/>
              <a:gd name="connsiteY412" fmla="*/ 2652383 h 3476625"/>
              <a:gd name="connsiteX413" fmla="*/ 768256 w 11991973"/>
              <a:gd name="connsiteY413" fmla="*/ 2652440 h 3476625"/>
              <a:gd name="connsiteX414" fmla="*/ 6342563 w 11991973"/>
              <a:gd name="connsiteY414" fmla="*/ 3142907 h 3476625"/>
              <a:gd name="connsiteX415" fmla="*/ 6335363 w 11991973"/>
              <a:gd name="connsiteY415" fmla="*/ 3142543 h 3476625"/>
              <a:gd name="connsiteX416" fmla="*/ 6320084 w 11991973"/>
              <a:gd name="connsiteY416" fmla="*/ 3152724 h 3476625"/>
              <a:gd name="connsiteX417" fmla="*/ 6346412 w 11991973"/>
              <a:gd name="connsiteY417" fmla="*/ 3149815 h 3476625"/>
              <a:gd name="connsiteX418" fmla="*/ 6342563 w 11991973"/>
              <a:gd name="connsiteY418" fmla="*/ 3142907 h 3476625"/>
              <a:gd name="connsiteX419" fmla="*/ 840505 w 11991973"/>
              <a:gd name="connsiteY419" fmla="*/ 2647657 h 3476625"/>
              <a:gd name="connsiteX420" fmla="*/ 841915 w 11991973"/>
              <a:gd name="connsiteY420" fmla="*/ 2672747 h 3476625"/>
              <a:gd name="connsiteX421" fmla="*/ 840505 w 11991973"/>
              <a:gd name="connsiteY421" fmla="*/ 2647657 h 3476625"/>
              <a:gd name="connsiteX422" fmla="*/ 3259890 w 11991973"/>
              <a:gd name="connsiteY422" fmla="*/ 2860374 h 3476625"/>
              <a:gd name="connsiteX423" fmla="*/ 3247197 w 11991973"/>
              <a:gd name="connsiteY423" fmla="*/ 2867647 h 3476625"/>
              <a:gd name="connsiteX424" fmla="*/ 3275405 w 11991973"/>
              <a:gd name="connsiteY424" fmla="*/ 2861828 h 3476625"/>
              <a:gd name="connsiteX425" fmla="*/ 3259890 w 11991973"/>
              <a:gd name="connsiteY425" fmla="*/ 2860374 h 3476625"/>
              <a:gd name="connsiteX426" fmla="*/ 1009287 w 11991973"/>
              <a:gd name="connsiteY426" fmla="*/ 2655292 h 3476625"/>
              <a:gd name="connsiteX427" fmla="*/ 997388 w 11991973"/>
              <a:gd name="connsiteY427" fmla="*/ 2654475 h 3476625"/>
              <a:gd name="connsiteX428" fmla="*/ 1009287 w 11991973"/>
              <a:gd name="connsiteY428" fmla="*/ 2655292 h 3476625"/>
              <a:gd name="connsiteX429" fmla="*/ 2792092 w 11991973"/>
              <a:gd name="connsiteY429" fmla="*/ 2809467 h 3476625"/>
              <a:gd name="connsiteX430" fmla="*/ 2792092 w 11991973"/>
              <a:gd name="connsiteY430" fmla="*/ 2809467 h 3476625"/>
              <a:gd name="connsiteX431" fmla="*/ 3688577 w 11991973"/>
              <a:gd name="connsiteY431" fmla="*/ 2888600 h 3476625"/>
              <a:gd name="connsiteX432" fmla="*/ 3682789 w 11991973"/>
              <a:gd name="connsiteY432" fmla="*/ 2889100 h 3476625"/>
              <a:gd name="connsiteX433" fmla="*/ 3670329 w 11991973"/>
              <a:gd name="connsiteY433" fmla="*/ 2899645 h 3476625"/>
              <a:gd name="connsiteX434" fmla="*/ 3691016 w 11991973"/>
              <a:gd name="connsiteY434" fmla="*/ 2893827 h 3476625"/>
              <a:gd name="connsiteX435" fmla="*/ 3688577 w 11991973"/>
              <a:gd name="connsiteY435" fmla="*/ 2888600 h 3476625"/>
              <a:gd name="connsiteX436" fmla="*/ 540567 w 11991973"/>
              <a:gd name="connsiteY436" fmla="*/ 2606598 h 3476625"/>
              <a:gd name="connsiteX437" fmla="*/ 544781 w 11991973"/>
              <a:gd name="connsiteY437" fmla="*/ 2611657 h 3476625"/>
              <a:gd name="connsiteX438" fmla="*/ 525975 w 11991973"/>
              <a:gd name="connsiteY438" fmla="*/ 2614567 h 3476625"/>
              <a:gd name="connsiteX439" fmla="*/ 537494 w 11991973"/>
              <a:gd name="connsiteY439" fmla="*/ 2606341 h 3476625"/>
              <a:gd name="connsiteX440" fmla="*/ 1153037 w 11991973"/>
              <a:gd name="connsiteY440" fmla="*/ 2659747 h 3476625"/>
              <a:gd name="connsiteX441" fmla="*/ 1137167 w 11991973"/>
              <a:gd name="connsiteY441" fmla="*/ 2678564 h 3476625"/>
              <a:gd name="connsiteX442" fmla="*/ 1153037 w 11991973"/>
              <a:gd name="connsiteY442" fmla="*/ 2659747 h 3476625"/>
              <a:gd name="connsiteX443" fmla="*/ 3206997 w 11991973"/>
              <a:gd name="connsiteY443" fmla="*/ 2838557 h 3476625"/>
              <a:gd name="connsiteX444" fmla="*/ 3207702 w 11991973"/>
              <a:gd name="connsiteY444" fmla="*/ 2847283 h 3476625"/>
              <a:gd name="connsiteX445" fmla="*/ 3206997 w 11991973"/>
              <a:gd name="connsiteY445" fmla="*/ 2838557 h 3476625"/>
              <a:gd name="connsiteX446" fmla="*/ 931861 w 11991973"/>
              <a:gd name="connsiteY446" fmla="*/ 2633112 h 3476625"/>
              <a:gd name="connsiteX447" fmla="*/ 928422 w 11991973"/>
              <a:gd name="connsiteY447" fmla="*/ 2649474 h 3476625"/>
              <a:gd name="connsiteX448" fmla="*/ 931861 w 11991973"/>
              <a:gd name="connsiteY448" fmla="*/ 2633112 h 3476625"/>
              <a:gd name="connsiteX449" fmla="*/ 3220515 w 11991973"/>
              <a:gd name="connsiteY449" fmla="*/ 2834058 h 3476625"/>
              <a:gd name="connsiteX450" fmla="*/ 3215227 w 11991973"/>
              <a:gd name="connsiteY450" fmla="*/ 2838557 h 3476625"/>
              <a:gd name="connsiteX451" fmla="*/ 3220515 w 11991973"/>
              <a:gd name="connsiteY451" fmla="*/ 2834058 h 3476625"/>
              <a:gd name="connsiteX452" fmla="*/ 1609197 w 11991973"/>
              <a:gd name="connsiteY452" fmla="*/ 2690199 h 3476625"/>
              <a:gd name="connsiteX453" fmla="*/ 1586865 w 11991973"/>
              <a:gd name="connsiteY453" fmla="*/ 2689108 h 3476625"/>
              <a:gd name="connsiteX454" fmla="*/ 1565944 w 11991973"/>
              <a:gd name="connsiteY454" fmla="*/ 2698927 h 3476625"/>
              <a:gd name="connsiteX455" fmla="*/ 1609197 w 11991973"/>
              <a:gd name="connsiteY455" fmla="*/ 2690199 h 3476625"/>
              <a:gd name="connsiteX456" fmla="*/ 966710 w 11991973"/>
              <a:gd name="connsiteY456" fmla="*/ 2624067 h 3476625"/>
              <a:gd name="connsiteX457" fmla="*/ 975438 w 11991973"/>
              <a:gd name="connsiteY457" fmla="*/ 2646566 h 3476625"/>
              <a:gd name="connsiteX458" fmla="*/ 966710 w 11991973"/>
              <a:gd name="connsiteY458" fmla="*/ 2624067 h 3476625"/>
              <a:gd name="connsiteX459" fmla="*/ 3372138 w 11991973"/>
              <a:gd name="connsiteY459" fmla="*/ 2834285 h 3476625"/>
              <a:gd name="connsiteX460" fmla="*/ 3356271 w 11991973"/>
              <a:gd name="connsiteY460" fmla="*/ 2853102 h 3476625"/>
              <a:gd name="connsiteX461" fmla="*/ 3372138 w 11991973"/>
              <a:gd name="connsiteY461" fmla="*/ 2834285 h 3476625"/>
              <a:gd name="connsiteX462" fmla="*/ 992363 w 11991973"/>
              <a:gd name="connsiteY462" fmla="*/ 2617476 h 3476625"/>
              <a:gd name="connsiteX463" fmla="*/ 992363 w 11991973"/>
              <a:gd name="connsiteY463" fmla="*/ 2617476 h 3476625"/>
              <a:gd name="connsiteX464" fmla="*/ 3828301 w 11991973"/>
              <a:gd name="connsiteY464" fmla="*/ 2864738 h 3476625"/>
              <a:gd name="connsiteX465" fmla="*/ 3805968 w 11991973"/>
              <a:gd name="connsiteY465" fmla="*/ 2863647 h 3476625"/>
              <a:gd name="connsiteX466" fmla="*/ 3785044 w 11991973"/>
              <a:gd name="connsiteY466" fmla="*/ 2873464 h 3476625"/>
              <a:gd name="connsiteX467" fmla="*/ 3828301 w 11991973"/>
              <a:gd name="connsiteY467" fmla="*/ 2864738 h 3476625"/>
              <a:gd name="connsiteX468" fmla="*/ 1918602 w 11991973"/>
              <a:gd name="connsiteY468" fmla="*/ 2689309 h 3476625"/>
              <a:gd name="connsiteX469" fmla="*/ 1921376 w 11991973"/>
              <a:gd name="connsiteY469" fmla="*/ 2704745 h 3476625"/>
              <a:gd name="connsiteX470" fmla="*/ 1919263 w 11991973"/>
              <a:gd name="connsiteY470" fmla="*/ 2689609 h 3476625"/>
              <a:gd name="connsiteX471" fmla="*/ 1918602 w 11991973"/>
              <a:gd name="connsiteY471" fmla="*/ 2689309 h 3476625"/>
              <a:gd name="connsiteX472" fmla="*/ 1706696 w 11991973"/>
              <a:gd name="connsiteY472" fmla="*/ 2665883 h 3476625"/>
              <a:gd name="connsiteX473" fmla="*/ 1705108 w 11991973"/>
              <a:gd name="connsiteY473" fmla="*/ 2678564 h 3476625"/>
              <a:gd name="connsiteX474" fmla="*/ 1706696 w 11991973"/>
              <a:gd name="connsiteY474" fmla="*/ 2665883 h 3476625"/>
              <a:gd name="connsiteX475" fmla="*/ 6524599 w 11991973"/>
              <a:gd name="connsiteY475" fmla="*/ 3094182 h 3476625"/>
              <a:gd name="connsiteX476" fmla="*/ 6517546 w 11991973"/>
              <a:gd name="connsiteY476" fmla="*/ 3094545 h 3476625"/>
              <a:gd name="connsiteX477" fmla="*/ 6528830 w 11991973"/>
              <a:gd name="connsiteY477" fmla="*/ 3100363 h 3476625"/>
              <a:gd name="connsiteX478" fmla="*/ 6524599 w 11991973"/>
              <a:gd name="connsiteY478" fmla="*/ 3094182 h 3476625"/>
              <a:gd name="connsiteX479" fmla="*/ 1310182 w 11991973"/>
              <a:gd name="connsiteY479" fmla="*/ 2629112 h 3476625"/>
              <a:gd name="connsiteX480" fmla="*/ 1297019 w 11991973"/>
              <a:gd name="connsiteY480" fmla="*/ 2643657 h 3476625"/>
              <a:gd name="connsiteX481" fmla="*/ 1310182 w 11991973"/>
              <a:gd name="connsiteY481" fmla="*/ 2629112 h 3476625"/>
              <a:gd name="connsiteX482" fmla="*/ 5476755 w 11991973"/>
              <a:gd name="connsiteY482" fmla="*/ 2999550 h 3476625"/>
              <a:gd name="connsiteX483" fmla="*/ 5475696 w 11991973"/>
              <a:gd name="connsiteY483" fmla="*/ 3010186 h 3476625"/>
              <a:gd name="connsiteX484" fmla="*/ 5476755 w 11991973"/>
              <a:gd name="connsiteY484" fmla="*/ 2999550 h 3476625"/>
              <a:gd name="connsiteX485" fmla="*/ 5144712 w 11991973"/>
              <a:gd name="connsiteY485" fmla="*/ 2966551 h 3476625"/>
              <a:gd name="connsiteX486" fmla="*/ 5144712 w 11991973"/>
              <a:gd name="connsiteY486" fmla="*/ 2966551 h 3476625"/>
              <a:gd name="connsiteX487" fmla="*/ 5454250 w 11991973"/>
              <a:gd name="connsiteY487" fmla="*/ 2992368 h 3476625"/>
              <a:gd name="connsiteX488" fmla="*/ 5423042 w 11991973"/>
              <a:gd name="connsiteY488" fmla="*/ 3021821 h 3476625"/>
              <a:gd name="connsiteX489" fmla="*/ 5454250 w 11991973"/>
              <a:gd name="connsiteY489" fmla="*/ 2992368 h 3476625"/>
              <a:gd name="connsiteX490" fmla="*/ 3529283 w 11991973"/>
              <a:gd name="connsiteY490" fmla="*/ 2803650 h 3476625"/>
              <a:gd name="connsiteX491" fmla="*/ 3516120 w 11991973"/>
              <a:gd name="connsiteY491" fmla="*/ 2818193 h 3476625"/>
              <a:gd name="connsiteX492" fmla="*/ 3529283 w 11991973"/>
              <a:gd name="connsiteY492" fmla="*/ 2803650 h 3476625"/>
              <a:gd name="connsiteX493" fmla="*/ 1431716 w 11991973"/>
              <a:gd name="connsiteY493" fmla="*/ 2597477 h 3476625"/>
              <a:gd name="connsiteX494" fmla="*/ 1424898 w 11991973"/>
              <a:gd name="connsiteY494" fmla="*/ 2602931 h 3476625"/>
              <a:gd name="connsiteX495" fmla="*/ 1439943 w 11991973"/>
              <a:gd name="connsiteY495" fmla="*/ 2602931 h 3476625"/>
              <a:gd name="connsiteX496" fmla="*/ 1431716 w 11991973"/>
              <a:gd name="connsiteY496" fmla="*/ 2597477 h 3476625"/>
              <a:gd name="connsiteX497" fmla="*/ 1503179 w 11991973"/>
              <a:gd name="connsiteY497" fmla="*/ 2602931 h 3476625"/>
              <a:gd name="connsiteX498" fmla="*/ 1481317 w 11991973"/>
              <a:gd name="connsiteY498" fmla="*/ 2611658 h 3476625"/>
              <a:gd name="connsiteX499" fmla="*/ 1503179 w 11991973"/>
              <a:gd name="connsiteY499" fmla="*/ 2602931 h 3476625"/>
              <a:gd name="connsiteX500" fmla="*/ 5277677 w 11991973"/>
              <a:gd name="connsiteY500" fmla="*/ 2935507 h 3476625"/>
              <a:gd name="connsiteX501" fmla="*/ 5280116 w 11991973"/>
              <a:gd name="connsiteY501" fmla="*/ 2940370 h 3476625"/>
              <a:gd name="connsiteX502" fmla="*/ 5259430 w 11991973"/>
              <a:gd name="connsiteY502" fmla="*/ 2943280 h 3476625"/>
              <a:gd name="connsiteX503" fmla="*/ 5271889 w 11991973"/>
              <a:gd name="connsiteY503" fmla="*/ 2936371 h 3476625"/>
              <a:gd name="connsiteX504" fmla="*/ 5277677 w 11991973"/>
              <a:gd name="connsiteY504" fmla="*/ 2935507 h 3476625"/>
              <a:gd name="connsiteX505" fmla="*/ 639047 w 11991973"/>
              <a:gd name="connsiteY505" fmla="*/ 2516025 h 3476625"/>
              <a:gd name="connsiteX506" fmla="*/ 631289 w 11991973"/>
              <a:gd name="connsiteY506" fmla="*/ 2530206 h 3476625"/>
              <a:gd name="connsiteX507" fmla="*/ 639047 w 11991973"/>
              <a:gd name="connsiteY507" fmla="*/ 2516025 h 3476625"/>
              <a:gd name="connsiteX508" fmla="*/ 1869660 w 11991973"/>
              <a:gd name="connsiteY508" fmla="*/ 2616021 h 3476625"/>
              <a:gd name="connsiteX509" fmla="*/ 1857434 w 11991973"/>
              <a:gd name="connsiteY509" fmla="*/ 2623293 h 3476625"/>
              <a:gd name="connsiteX510" fmla="*/ 1881884 w 11991973"/>
              <a:gd name="connsiteY510" fmla="*/ 2617476 h 3476625"/>
              <a:gd name="connsiteX511" fmla="*/ 1869660 w 11991973"/>
              <a:gd name="connsiteY511" fmla="*/ 2616021 h 3476625"/>
              <a:gd name="connsiteX512" fmla="*/ 3650817 w 11991973"/>
              <a:gd name="connsiteY512" fmla="*/ 2772014 h 3476625"/>
              <a:gd name="connsiteX513" fmla="*/ 3644002 w 11991973"/>
              <a:gd name="connsiteY513" fmla="*/ 2777469 h 3476625"/>
              <a:gd name="connsiteX514" fmla="*/ 3659045 w 11991973"/>
              <a:gd name="connsiteY514" fmla="*/ 2777469 h 3476625"/>
              <a:gd name="connsiteX515" fmla="*/ 3650817 w 11991973"/>
              <a:gd name="connsiteY515" fmla="*/ 2772014 h 3476625"/>
              <a:gd name="connsiteX516" fmla="*/ 3722279 w 11991973"/>
              <a:gd name="connsiteY516" fmla="*/ 2777469 h 3476625"/>
              <a:gd name="connsiteX517" fmla="*/ 3700417 w 11991973"/>
              <a:gd name="connsiteY517" fmla="*/ 2786195 h 3476625"/>
              <a:gd name="connsiteX518" fmla="*/ 3722279 w 11991973"/>
              <a:gd name="connsiteY518" fmla="*/ 2777469 h 3476625"/>
              <a:gd name="connsiteX519" fmla="*/ 1756047 w 11991973"/>
              <a:gd name="connsiteY519" fmla="*/ 2584753 h 3476625"/>
              <a:gd name="connsiteX520" fmla="*/ 1754002 w 11991973"/>
              <a:gd name="connsiteY520" fmla="*/ 2597113 h 3476625"/>
              <a:gd name="connsiteX521" fmla="*/ 1748126 w 11991973"/>
              <a:gd name="connsiteY521" fmla="*/ 2587523 h 3476625"/>
              <a:gd name="connsiteX522" fmla="*/ 1716392 w 11991973"/>
              <a:gd name="connsiteY522" fmla="*/ 2553479 h 3476625"/>
              <a:gd name="connsiteX523" fmla="*/ 1686302 w 11991973"/>
              <a:gd name="connsiteY523" fmla="*/ 2568024 h 3476625"/>
              <a:gd name="connsiteX524" fmla="*/ 1716392 w 11991973"/>
              <a:gd name="connsiteY524" fmla="*/ 2553479 h 3476625"/>
              <a:gd name="connsiteX525" fmla="*/ 3978910 w 11991973"/>
              <a:gd name="connsiteY525" fmla="*/ 2753473 h 3476625"/>
              <a:gd name="connsiteX526" fmla="*/ 3976864 w 11991973"/>
              <a:gd name="connsiteY526" fmla="*/ 2765832 h 3476625"/>
              <a:gd name="connsiteX527" fmla="*/ 3970989 w 11991973"/>
              <a:gd name="connsiteY527" fmla="*/ 2756242 h 3476625"/>
              <a:gd name="connsiteX528" fmla="*/ 1826847 w 11991973"/>
              <a:gd name="connsiteY528" fmla="*/ 2552190 h 3476625"/>
              <a:gd name="connsiteX529" fmla="*/ 1817943 w 11991973"/>
              <a:gd name="connsiteY529" fmla="*/ 2562206 h 3476625"/>
              <a:gd name="connsiteX530" fmla="*/ 1819934 w 11991973"/>
              <a:gd name="connsiteY530" fmla="*/ 2552971 h 3476625"/>
              <a:gd name="connsiteX531" fmla="*/ 3935493 w 11991973"/>
              <a:gd name="connsiteY531" fmla="*/ 2728016 h 3476625"/>
              <a:gd name="connsiteX532" fmla="*/ 3905403 w 11991973"/>
              <a:gd name="connsiteY532" fmla="*/ 2742561 h 3476625"/>
              <a:gd name="connsiteX533" fmla="*/ 3935493 w 11991973"/>
              <a:gd name="connsiteY533" fmla="*/ 2728016 h 3476625"/>
              <a:gd name="connsiteX534" fmla="*/ 1904215 w 11991973"/>
              <a:gd name="connsiteY534" fmla="*/ 2546571 h 3476625"/>
              <a:gd name="connsiteX535" fmla="*/ 1906333 w 11991973"/>
              <a:gd name="connsiteY535" fmla="*/ 2556388 h 3476625"/>
              <a:gd name="connsiteX536" fmla="*/ 1904215 w 11991973"/>
              <a:gd name="connsiteY536" fmla="*/ 2546571 h 3476625"/>
              <a:gd name="connsiteX537" fmla="*/ 4136344 w 11991973"/>
              <a:gd name="connsiteY537" fmla="*/ 2740897 h 3476625"/>
              <a:gd name="connsiteX538" fmla="*/ 4151759 w 11991973"/>
              <a:gd name="connsiteY538" fmla="*/ 2745470 h 3476625"/>
              <a:gd name="connsiteX539" fmla="*/ 4148046 w 11991973"/>
              <a:gd name="connsiteY539" fmla="*/ 2745790 h 3476625"/>
              <a:gd name="connsiteX540" fmla="*/ 4147998 w 11991973"/>
              <a:gd name="connsiteY540" fmla="*/ 2745470 h 3476625"/>
              <a:gd name="connsiteX541" fmla="*/ 4127311 w 11991973"/>
              <a:gd name="connsiteY541" fmla="*/ 2745470 h 3476625"/>
              <a:gd name="connsiteX542" fmla="*/ 4130686 w 11991973"/>
              <a:gd name="connsiteY542" fmla="*/ 2742243 h 3476625"/>
              <a:gd name="connsiteX543" fmla="*/ 4051136 w 11991973"/>
              <a:gd name="connsiteY543" fmla="*/ 2720749 h 3476625"/>
              <a:gd name="connsiteX544" fmla="*/ 4050620 w 11991973"/>
              <a:gd name="connsiteY544" fmla="*/ 2721471 h 3476625"/>
              <a:gd name="connsiteX545" fmla="*/ 4037043 w 11991973"/>
              <a:gd name="connsiteY545" fmla="*/ 2736744 h 3476625"/>
              <a:gd name="connsiteX546" fmla="*/ 4039158 w 11991973"/>
              <a:gd name="connsiteY546" fmla="*/ 2726926 h 3476625"/>
              <a:gd name="connsiteX547" fmla="*/ 4044592 w 11991973"/>
              <a:gd name="connsiteY547" fmla="*/ 2721487 h 3476625"/>
              <a:gd name="connsiteX548" fmla="*/ 4123315 w 11991973"/>
              <a:gd name="connsiteY548" fmla="*/ 2721107 h 3476625"/>
              <a:gd name="connsiteX549" fmla="*/ 4125430 w 11991973"/>
              <a:gd name="connsiteY549" fmla="*/ 2730925 h 3476625"/>
              <a:gd name="connsiteX550" fmla="*/ 4123315 w 11991973"/>
              <a:gd name="connsiteY550" fmla="*/ 2721107 h 3476625"/>
              <a:gd name="connsiteX551" fmla="*/ 2047375 w 11991973"/>
              <a:gd name="connsiteY551" fmla="*/ 2521480 h 3476625"/>
              <a:gd name="connsiteX552" fmla="*/ 2047375 w 11991973"/>
              <a:gd name="connsiteY552" fmla="*/ 2521480 h 3476625"/>
              <a:gd name="connsiteX553" fmla="*/ 735014 w 11991973"/>
              <a:gd name="connsiteY553" fmla="*/ 2393259 h 3476625"/>
              <a:gd name="connsiteX554" fmla="*/ 719677 w 11991973"/>
              <a:gd name="connsiteY554" fmla="*/ 2405122 h 3476625"/>
              <a:gd name="connsiteX555" fmla="*/ 738482 w 11991973"/>
              <a:gd name="connsiteY555" fmla="*/ 2399303 h 3476625"/>
              <a:gd name="connsiteX556" fmla="*/ 735014 w 11991973"/>
              <a:gd name="connsiteY556" fmla="*/ 2393259 h 3476625"/>
              <a:gd name="connsiteX557" fmla="*/ 4266475 w 11991973"/>
              <a:gd name="connsiteY557" fmla="*/ 2696018 h 3476625"/>
              <a:gd name="connsiteX558" fmla="*/ 4266475 w 11991973"/>
              <a:gd name="connsiteY558" fmla="*/ 2696018 h 3476625"/>
              <a:gd name="connsiteX559" fmla="*/ 2202161 w 11991973"/>
              <a:gd name="connsiteY559" fmla="*/ 2511357 h 3476625"/>
              <a:gd name="connsiteX560" fmla="*/ 2196031 w 11991973"/>
              <a:gd name="connsiteY560" fmla="*/ 2514236 h 3476625"/>
              <a:gd name="connsiteX561" fmla="*/ 2119308 w 11991973"/>
              <a:gd name="connsiteY561" fmla="*/ 2506571 h 3476625"/>
              <a:gd name="connsiteX562" fmla="*/ 1908212 w 11991973"/>
              <a:gd name="connsiteY562" fmla="*/ 2570932 h 3476625"/>
              <a:gd name="connsiteX563" fmla="*/ 1932661 w 11991973"/>
              <a:gd name="connsiteY563" fmla="*/ 2597113 h 3476625"/>
              <a:gd name="connsiteX564" fmla="*/ 2098154 w 11991973"/>
              <a:gd name="connsiteY564" fmla="*/ 2573841 h 3476625"/>
              <a:gd name="connsiteX565" fmla="*/ 2157391 w 11991973"/>
              <a:gd name="connsiteY565" fmla="*/ 2532388 h 3476625"/>
              <a:gd name="connsiteX566" fmla="*/ 2196031 w 11991973"/>
              <a:gd name="connsiteY566" fmla="*/ 2514236 h 3476625"/>
              <a:gd name="connsiteX567" fmla="*/ 2202574 w 11991973"/>
              <a:gd name="connsiteY567" fmla="*/ 2514890 h 3476625"/>
              <a:gd name="connsiteX568" fmla="*/ 7208900 w 11991973"/>
              <a:gd name="connsiteY568" fmla="*/ 2942552 h 3476625"/>
              <a:gd name="connsiteX569" fmla="*/ 7209605 w 11991973"/>
              <a:gd name="connsiteY569" fmla="*/ 2957824 h 3476625"/>
              <a:gd name="connsiteX570" fmla="*/ 7208900 w 11991973"/>
              <a:gd name="connsiteY570" fmla="*/ 2942552 h 3476625"/>
              <a:gd name="connsiteX571" fmla="*/ 4456415 w 11991973"/>
              <a:gd name="connsiteY571" fmla="*/ 2684382 h 3476625"/>
              <a:gd name="connsiteX572" fmla="*/ 4458313 w 11991973"/>
              <a:gd name="connsiteY572" fmla="*/ 2692123 h 3476625"/>
              <a:gd name="connsiteX573" fmla="*/ 4451810 w 11991973"/>
              <a:gd name="connsiteY573" fmla="*/ 2691993 h 3476625"/>
              <a:gd name="connsiteX574" fmla="*/ 4451949 w 11991973"/>
              <a:gd name="connsiteY574" fmla="*/ 2691654 h 3476625"/>
              <a:gd name="connsiteX575" fmla="*/ 4456415 w 11991973"/>
              <a:gd name="connsiteY575" fmla="*/ 2684382 h 3476625"/>
              <a:gd name="connsiteX576" fmla="*/ 4447013 w 11991973"/>
              <a:gd name="connsiteY576" fmla="*/ 2678564 h 3476625"/>
              <a:gd name="connsiteX577" fmla="*/ 4432698 w 11991973"/>
              <a:gd name="connsiteY577" fmla="*/ 2690529 h 3476625"/>
              <a:gd name="connsiteX578" fmla="*/ 4424217 w 11991973"/>
              <a:gd name="connsiteY578" fmla="*/ 2689682 h 3476625"/>
              <a:gd name="connsiteX579" fmla="*/ 4424582 w 11991973"/>
              <a:gd name="connsiteY579" fmla="*/ 2684435 h 3476625"/>
              <a:gd name="connsiteX580" fmla="*/ 7346330 w 11991973"/>
              <a:gd name="connsiteY580" fmla="*/ 2908918 h 3476625"/>
              <a:gd name="connsiteX581" fmla="*/ 7340541 w 11991973"/>
              <a:gd name="connsiteY581" fmla="*/ 2909100 h 3476625"/>
              <a:gd name="connsiteX582" fmla="*/ 7328083 w 11991973"/>
              <a:gd name="connsiteY582" fmla="*/ 2917099 h 3476625"/>
              <a:gd name="connsiteX583" fmla="*/ 7348769 w 11991973"/>
              <a:gd name="connsiteY583" fmla="*/ 2914189 h 3476625"/>
              <a:gd name="connsiteX584" fmla="*/ 7346330 w 11991973"/>
              <a:gd name="connsiteY584" fmla="*/ 2908918 h 3476625"/>
              <a:gd name="connsiteX585" fmla="*/ 6047398 w 11991973"/>
              <a:gd name="connsiteY585" fmla="*/ 2748379 h 3476625"/>
              <a:gd name="connsiteX586" fmla="*/ 6032676 w 11991973"/>
              <a:gd name="connsiteY586" fmla="*/ 2748152 h 3476625"/>
              <a:gd name="connsiteX587" fmla="*/ 5968413 w 11991973"/>
              <a:gd name="connsiteY587" fmla="*/ 2760015 h 3476625"/>
              <a:gd name="connsiteX588" fmla="*/ 6047398 w 11991973"/>
              <a:gd name="connsiteY588" fmla="*/ 2751287 h 3476625"/>
              <a:gd name="connsiteX589" fmla="*/ 6047398 w 11991973"/>
              <a:gd name="connsiteY589" fmla="*/ 2748379 h 3476625"/>
              <a:gd name="connsiteX590" fmla="*/ 7891732 w 11991973"/>
              <a:gd name="connsiteY590" fmla="*/ 2791377 h 3476625"/>
              <a:gd name="connsiteX591" fmla="*/ 7892261 w 11991973"/>
              <a:gd name="connsiteY591" fmla="*/ 2803650 h 3476625"/>
              <a:gd name="connsiteX592" fmla="*/ 7891732 w 11991973"/>
              <a:gd name="connsiteY592" fmla="*/ 2791377 h 3476625"/>
              <a:gd name="connsiteX593" fmla="*/ 7936455 w 11991973"/>
              <a:gd name="connsiteY593" fmla="*/ 2774196 h 3476625"/>
              <a:gd name="connsiteX594" fmla="*/ 7944917 w 11991973"/>
              <a:gd name="connsiteY594" fmla="*/ 2803650 h 3476625"/>
              <a:gd name="connsiteX595" fmla="*/ 7936455 w 11991973"/>
              <a:gd name="connsiteY595" fmla="*/ 2774196 h 3476625"/>
              <a:gd name="connsiteX596" fmla="*/ 7978063 w 11991973"/>
              <a:gd name="connsiteY596" fmla="*/ 2763288 h 3476625"/>
              <a:gd name="connsiteX597" fmla="*/ 7967484 w 11991973"/>
              <a:gd name="connsiteY597" fmla="*/ 2774560 h 3476625"/>
              <a:gd name="connsiteX598" fmla="*/ 7984410 w 11991973"/>
              <a:gd name="connsiteY598" fmla="*/ 2771650 h 3476625"/>
              <a:gd name="connsiteX599" fmla="*/ 7978063 w 11991973"/>
              <a:gd name="connsiteY599" fmla="*/ 2763288 h 3476625"/>
              <a:gd name="connsiteX600" fmla="*/ 1094359 w 11991973"/>
              <a:gd name="connsiteY600" fmla="*/ 2143162 h 3476625"/>
              <a:gd name="connsiteX601" fmla="*/ 1041933 w 11991973"/>
              <a:gd name="connsiteY601" fmla="*/ 2157759 h 3476625"/>
              <a:gd name="connsiteX602" fmla="*/ 762930 w 11991973"/>
              <a:gd name="connsiteY602" fmla="*/ 2236402 h 3476625"/>
              <a:gd name="connsiteX603" fmla="*/ 1057919 w 11991973"/>
              <a:gd name="connsiteY603" fmla="*/ 2150769 h 3476625"/>
              <a:gd name="connsiteX604" fmla="*/ 8148403 w 11991973"/>
              <a:gd name="connsiteY604" fmla="*/ 2715654 h 3476625"/>
              <a:gd name="connsiteX605" fmla="*/ 8121693 w 11991973"/>
              <a:gd name="connsiteY605" fmla="*/ 2722198 h 3476625"/>
              <a:gd name="connsiteX606" fmla="*/ 8153663 w 11991973"/>
              <a:gd name="connsiteY606" fmla="*/ 2722199 h 3476625"/>
              <a:gd name="connsiteX607" fmla="*/ 8148403 w 11991973"/>
              <a:gd name="connsiteY607" fmla="*/ 2715654 h 3476625"/>
              <a:gd name="connsiteX608" fmla="*/ 8261180 w 11991973"/>
              <a:gd name="connsiteY608" fmla="*/ 2708699 h 3476625"/>
              <a:gd name="connsiteX609" fmla="*/ 8255216 w 11991973"/>
              <a:gd name="connsiteY609" fmla="*/ 2713472 h 3476625"/>
              <a:gd name="connsiteX610" fmla="*/ 8264617 w 11991973"/>
              <a:gd name="connsiteY610" fmla="*/ 2722198 h 3476625"/>
              <a:gd name="connsiteX611" fmla="*/ 8266264 w 11991973"/>
              <a:gd name="connsiteY611" fmla="*/ 2710199 h 3476625"/>
              <a:gd name="connsiteX612" fmla="*/ 8261180 w 11991973"/>
              <a:gd name="connsiteY612" fmla="*/ 2708699 h 3476625"/>
              <a:gd name="connsiteX613" fmla="*/ 8214278 w 11991973"/>
              <a:gd name="connsiteY613" fmla="*/ 2704122 h 3476625"/>
              <a:gd name="connsiteX614" fmla="*/ 8213137 w 11991973"/>
              <a:gd name="connsiteY614" fmla="*/ 2704971 h 3476625"/>
              <a:gd name="connsiteX615" fmla="*/ 8219484 w 11991973"/>
              <a:gd name="connsiteY615" fmla="*/ 2719289 h 3476625"/>
              <a:gd name="connsiteX616" fmla="*/ 8214278 w 11991973"/>
              <a:gd name="connsiteY616" fmla="*/ 2704122 h 3476625"/>
              <a:gd name="connsiteX617" fmla="*/ 26828 w 11991973"/>
              <a:gd name="connsiteY617" fmla="*/ 1956391 h 3476625"/>
              <a:gd name="connsiteX618" fmla="*/ 29059 w 11991973"/>
              <a:gd name="connsiteY618" fmla="*/ 1962551 h 3476625"/>
              <a:gd name="connsiteX619" fmla="*/ 14453 w 11991973"/>
              <a:gd name="connsiteY619" fmla="*/ 1965869 h 3476625"/>
              <a:gd name="connsiteX620" fmla="*/ 8353712 w 11991973"/>
              <a:gd name="connsiteY620" fmla="*/ 2691063 h 3476625"/>
              <a:gd name="connsiteX621" fmla="*/ 8364291 w 11991973"/>
              <a:gd name="connsiteY621" fmla="*/ 2693109 h 3476625"/>
              <a:gd name="connsiteX622" fmla="*/ 8353712 w 11991973"/>
              <a:gd name="connsiteY622" fmla="*/ 2691063 h 3476625"/>
              <a:gd name="connsiteX623" fmla="*/ 8409424 w 11991973"/>
              <a:gd name="connsiteY623" fmla="*/ 2681473 h 3476625"/>
              <a:gd name="connsiteX624" fmla="*/ 8401902 w 11991973"/>
              <a:gd name="connsiteY624" fmla="*/ 2687290 h 3476625"/>
              <a:gd name="connsiteX625" fmla="*/ 8416946 w 11991973"/>
              <a:gd name="connsiteY625" fmla="*/ 2684382 h 3476625"/>
              <a:gd name="connsiteX626" fmla="*/ 8409424 w 11991973"/>
              <a:gd name="connsiteY626" fmla="*/ 2681473 h 3476625"/>
              <a:gd name="connsiteX627" fmla="*/ 1483940 w 11991973"/>
              <a:gd name="connsiteY627" fmla="*/ 2057723 h 3476625"/>
              <a:gd name="connsiteX628" fmla="*/ 1480143 w 11991973"/>
              <a:gd name="connsiteY628" fmla="*/ 2063319 h 3476625"/>
              <a:gd name="connsiteX629" fmla="*/ 1473795 w 11991973"/>
              <a:gd name="connsiteY629" fmla="*/ 2061864 h 3476625"/>
              <a:gd name="connsiteX630" fmla="*/ 1474939 w 11991973"/>
              <a:gd name="connsiteY630" fmla="*/ 2059896 h 3476625"/>
              <a:gd name="connsiteX631" fmla="*/ 8392499 w 11991973"/>
              <a:gd name="connsiteY631" fmla="*/ 2672201 h 3476625"/>
              <a:gd name="connsiteX632" fmla="*/ 8392499 w 11991973"/>
              <a:gd name="connsiteY632" fmla="*/ 2690200 h 3476625"/>
              <a:gd name="connsiteX633" fmla="*/ 8398140 w 11991973"/>
              <a:gd name="connsiteY633" fmla="*/ 2672746 h 3476625"/>
              <a:gd name="connsiteX634" fmla="*/ 8392499 w 11991973"/>
              <a:gd name="connsiteY634" fmla="*/ 2672201 h 3476625"/>
              <a:gd name="connsiteX635" fmla="*/ 4669 w 11991973"/>
              <a:gd name="connsiteY635" fmla="*/ 1918826 h 3476625"/>
              <a:gd name="connsiteX636" fmla="*/ 11902 w 11991973"/>
              <a:gd name="connsiteY636" fmla="*/ 1925274 h 3476625"/>
              <a:gd name="connsiteX637" fmla="*/ 13474 w 11991973"/>
              <a:gd name="connsiteY637" fmla="*/ 1927620 h 3476625"/>
              <a:gd name="connsiteX638" fmla="*/ 1289 w 11991973"/>
              <a:gd name="connsiteY638" fmla="*/ 1936779 h 3476625"/>
              <a:gd name="connsiteX639" fmla="*/ 4669 w 11991973"/>
              <a:gd name="connsiteY639" fmla="*/ 1918826 h 3476625"/>
              <a:gd name="connsiteX640" fmla="*/ 8444216 w 11991973"/>
              <a:gd name="connsiteY640" fmla="*/ 2669110 h 3476625"/>
              <a:gd name="connsiteX641" fmla="*/ 8458320 w 11991973"/>
              <a:gd name="connsiteY641" fmla="*/ 2684382 h 3476625"/>
              <a:gd name="connsiteX642" fmla="*/ 8444216 w 11991973"/>
              <a:gd name="connsiteY642" fmla="*/ 2669110 h 3476625"/>
              <a:gd name="connsiteX643" fmla="*/ 1493046 w 11991973"/>
              <a:gd name="connsiteY643" fmla="*/ 2043345 h 3476625"/>
              <a:gd name="connsiteX644" fmla="*/ 1492895 w 11991973"/>
              <a:gd name="connsiteY644" fmla="*/ 2043366 h 3476625"/>
              <a:gd name="connsiteX645" fmla="*/ 1505294 w 11991973"/>
              <a:gd name="connsiteY645" fmla="*/ 2051320 h 3476625"/>
              <a:gd name="connsiteX646" fmla="*/ 1507721 w 11991973"/>
              <a:gd name="connsiteY646" fmla="*/ 2051981 h 3476625"/>
              <a:gd name="connsiteX647" fmla="*/ 1483940 w 11991973"/>
              <a:gd name="connsiteY647" fmla="*/ 2057723 h 3476625"/>
              <a:gd name="connsiteX648" fmla="*/ 1485079 w 11991973"/>
              <a:gd name="connsiteY648" fmla="*/ 2056047 h 3476625"/>
              <a:gd name="connsiteX649" fmla="*/ 1478026 w 11991973"/>
              <a:gd name="connsiteY649" fmla="*/ 2054592 h 3476625"/>
              <a:gd name="connsiteX650" fmla="*/ 1474939 w 11991973"/>
              <a:gd name="connsiteY650" fmla="*/ 2059896 h 3476625"/>
              <a:gd name="connsiteX651" fmla="*/ 1358374 w 11991973"/>
              <a:gd name="connsiteY651" fmla="*/ 2088045 h 3476625"/>
              <a:gd name="connsiteX652" fmla="*/ 1271002 w 11991973"/>
              <a:gd name="connsiteY652" fmla="*/ 2106285 h 3476625"/>
              <a:gd name="connsiteX653" fmla="*/ 1237310 w 11991973"/>
              <a:gd name="connsiteY653" fmla="*/ 2110953 h 3476625"/>
              <a:gd name="connsiteX654" fmla="*/ 1157457 w 11991973"/>
              <a:gd name="connsiteY654" fmla="*/ 2126128 h 3476625"/>
              <a:gd name="connsiteX655" fmla="*/ 1110355 w 11991973"/>
              <a:gd name="connsiteY655" fmla="*/ 2139822 h 3476625"/>
              <a:gd name="connsiteX656" fmla="*/ 1094359 w 11991973"/>
              <a:gd name="connsiteY656" fmla="*/ 2143162 h 3476625"/>
              <a:gd name="connsiteX657" fmla="*/ 1174780 w 11991973"/>
              <a:gd name="connsiteY657" fmla="*/ 2120771 h 3476625"/>
              <a:gd name="connsiteX658" fmla="*/ 1492923 w 11991973"/>
              <a:gd name="connsiteY658" fmla="*/ 2043354 h 3476625"/>
              <a:gd name="connsiteX659" fmla="*/ 1501393 w 11991973"/>
              <a:gd name="connsiteY659" fmla="*/ 2042167 h 3476625"/>
              <a:gd name="connsiteX660" fmla="*/ 1504187 w 11991973"/>
              <a:gd name="connsiteY660" fmla="*/ 2042437 h 3476625"/>
              <a:gd name="connsiteX661" fmla="*/ 1493046 w 11991973"/>
              <a:gd name="connsiteY661" fmla="*/ 2043345 h 3476625"/>
              <a:gd name="connsiteX662" fmla="*/ 1515480 w 11991973"/>
              <a:gd name="connsiteY662" fmla="*/ 2041518 h 3476625"/>
              <a:gd name="connsiteX663" fmla="*/ 1524571 w 11991973"/>
              <a:gd name="connsiteY663" fmla="*/ 2044411 h 3476625"/>
              <a:gd name="connsiteX664" fmla="*/ 1504187 w 11991973"/>
              <a:gd name="connsiteY664" fmla="*/ 2042437 h 3476625"/>
              <a:gd name="connsiteX665" fmla="*/ 56003 w 11991973"/>
              <a:gd name="connsiteY665" fmla="*/ 1897918 h 3476625"/>
              <a:gd name="connsiteX666" fmla="*/ 67111 w 11991973"/>
              <a:gd name="connsiteY666" fmla="*/ 1910599 h 3476625"/>
              <a:gd name="connsiteX667" fmla="*/ 56003 w 11991973"/>
              <a:gd name="connsiteY667" fmla="*/ 1897918 h 3476625"/>
              <a:gd name="connsiteX668" fmla="*/ 1614839 w 11991973"/>
              <a:gd name="connsiteY668" fmla="*/ 2026957 h 3476625"/>
              <a:gd name="connsiteX669" fmla="*/ 1554660 w 11991973"/>
              <a:gd name="connsiteY669" fmla="*/ 2050228 h 3476625"/>
              <a:gd name="connsiteX670" fmla="*/ 1614839 w 11991973"/>
              <a:gd name="connsiteY670" fmla="*/ 2026957 h 3476625"/>
              <a:gd name="connsiteX671" fmla="*/ 985075 w 11991973"/>
              <a:gd name="connsiteY671" fmla="*/ 1918963 h 3476625"/>
              <a:gd name="connsiteX672" fmla="*/ 973556 w 11991973"/>
              <a:gd name="connsiteY672" fmla="*/ 1930961 h 3476625"/>
              <a:gd name="connsiteX673" fmla="*/ 998005 w 11991973"/>
              <a:gd name="connsiteY673" fmla="*/ 1922234 h 3476625"/>
              <a:gd name="connsiteX674" fmla="*/ 985075 w 11991973"/>
              <a:gd name="connsiteY674" fmla="*/ 1918963 h 3476625"/>
              <a:gd name="connsiteX675" fmla="*/ 388692 w 11991973"/>
              <a:gd name="connsiteY675" fmla="*/ 1861147 h 3476625"/>
              <a:gd name="connsiteX676" fmla="*/ 388547 w 11991973"/>
              <a:gd name="connsiteY676" fmla="*/ 1861480 h 3476625"/>
              <a:gd name="connsiteX677" fmla="*/ 388348 w 11991973"/>
              <a:gd name="connsiteY677" fmla="*/ 1861472 h 3476625"/>
              <a:gd name="connsiteX678" fmla="*/ 1908212 w 11991973"/>
              <a:gd name="connsiteY678" fmla="*/ 1974596 h 3476625"/>
              <a:gd name="connsiteX679" fmla="*/ 1911973 w 11991973"/>
              <a:gd name="connsiteY679" fmla="*/ 1994958 h 3476625"/>
              <a:gd name="connsiteX680" fmla="*/ 1908212 w 11991973"/>
              <a:gd name="connsiteY680" fmla="*/ 1974596 h 3476625"/>
              <a:gd name="connsiteX681" fmla="*/ 1258792 w 11991973"/>
              <a:gd name="connsiteY681" fmla="*/ 1915898 h 3476625"/>
              <a:gd name="connsiteX682" fmla="*/ 1252946 w 11991973"/>
              <a:gd name="connsiteY682" fmla="*/ 1920502 h 3476625"/>
              <a:gd name="connsiteX683" fmla="*/ 1238720 w 11991973"/>
              <a:gd name="connsiteY683" fmla="*/ 1925143 h 3476625"/>
              <a:gd name="connsiteX684" fmla="*/ 1885507 w 11991973"/>
              <a:gd name="connsiteY684" fmla="*/ 1971549 h 3476625"/>
              <a:gd name="connsiteX685" fmla="*/ 1883764 w 11991973"/>
              <a:gd name="connsiteY685" fmla="*/ 1977505 h 3476625"/>
              <a:gd name="connsiteX686" fmla="*/ 1880664 w 11991973"/>
              <a:gd name="connsiteY686" fmla="*/ 1973509 h 3476625"/>
              <a:gd name="connsiteX687" fmla="*/ 1922228 w 11991973"/>
              <a:gd name="connsiteY687" fmla="*/ 1971915 h 3476625"/>
              <a:gd name="connsiteX688" fmla="*/ 1922407 w 11991973"/>
              <a:gd name="connsiteY688" fmla="*/ 1972796 h 3476625"/>
              <a:gd name="connsiteX689" fmla="*/ 1921556 w 11991973"/>
              <a:gd name="connsiteY689" fmla="*/ 1972236 h 3476625"/>
              <a:gd name="connsiteX690" fmla="*/ 1875301 w 11991973"/>
              <a:gd name="connsiteY690" fmla="*/ 1966596 h 3476625"/>
              <a:gd name="connsiteX691" fmla="*/ 1880664 w 11991973"/>
              <a:gd name="connsiteY691" fmla="*/ 1973509 h 3476625"/>
              <a:gd name="connsiteX692" fmla="*/ 1870762 w 11991973"/>
              <a:gd name="connsiteY692" fmla="*/ 1977518 h 3476625"/>
              <a:gd name="connsiteX693" fmla="*/ 1866838 w 11991973"/>
              <a:gd name="connsiteY693" fmla="*/ 1977505 h 3476625"/>
              <a:gd name="connsiteX694" fmla="*/ 1875301 w 11991973"/>
              <a:gd name="connsiteY694" fmla="*/ 1966596 h 3476625"/>
              <a:gd name="connsiteX695" fmla="*/ 1896362 w 11991973"/>
              <a:gd name="connsiteY695" fmla="*/ 1967772 h 3476625"/>
              <a:gd name="connsiteX696" fmla="*/ 1896929 w 11991973"/>
              <a:gd name="connsiteY696" fmla="*/ 1968777 h 3476625"/>
              <a:gd name="connsiteX697" fmla="*/ 1895519 w 11991973"/>
              <a:gd name="connsiteY697" fmla="*/ 1967718 h 3476625"/>
              <a:gd name="connsiteX698" fmla="*/ 1888229 w 11991973"/>
              <a:gd name="connsiteY698" fmla="*/ 1962232 h 3476625"/>
              <a:gd name="connsiteX699" fmla="*/ 1895519 w 11991973"/>
              <a:gd name="connsiteY699" fmla="*/ 1967718 h 3476625"/>
              <a:gd name="connsiteX700" fmla="*/ 1895048 w 11991973"/>
              <a:gd name="connsiteY700" fmla="*/ 1967687 h 3476625"/>
              <a:gd name="connsiteX701" fmla="*/ 1885507 w 11991973"/>
              <a:gd name="connsiteY701" fmla="*/ 1971549 h 3476625"/>
              <a:gd name="connsiteX702" fmla="*/ 1276915 w 11991973"/>
              <a:gd name="connsiteY702" fmla="*/ 1900017 h 3476625"/>
              <a:gd name="connsiteX703" fmla="*/ 1278801 w 11991973"/>
              <a:gd name="connsiteY703" fmla="*/ 1904508 h 3476625"/>
              <a:gd name="connsiteX704" fmla="*/ 1266077 w 11991973"/>
              <a:gd name="connsiteY704" fmla="*/ 1912542 h 3476625"/>
              <a:gd name="connsiteX705" fmla="*/ 1258792 w 11991973"/>
              <a:gd name="connsiteY705" fmla="*/ 1915898 h 3476625"/>
              <a:gd name="connsiteX706" fmla="*/ 1267193 w 11991973"/>
              <a:gd name="connsiteY706" fmla="*/ 1909281 h 3476625"/>
              <a:gd name="connsiteX707" fmla="*/ 708393 w 11991973"/>
              <a:gd name="connsiteY707" fmla="*/ 1835330 h 3476625"/>
              <a:gd name="connsiteX708" fmla="*/ 697109 w 11991973"/>
              <a:gd name="connsiteY708" fmla="*/ 1843692 h 3476625"/>
              <a:gd name="connsiteX709" fmla="*/ 719676 w 11991973"/>
              <a:gd name="connsiteY709" fmla="*/ 1837875 h 3476625"/>
              <a:gd name="connsiteX710" fmla="*/ 708393 w 11991973"/>
              <a:gd name="connsiteY710" fmla="*/ 1835330 h 3476625"/>
              <a:gd name="connsiteX711" fmla="*/ 1889405 w 11991973"/>
              <a:gd name="connsiteY711" fmla="*/ 1930961 h 3476625"/>
              <a:gd name="connsiteX712" fmla="*/ 1889405 w 11991973"/>
              <a:gd name="connsiteY712" fmla="*/ 1930961 h 3476625"/>
              <a:gd name="connsiteX713" fmla="*/ 778445 w 11991973"/>
              <a:gd name="connsiteY713" fmla="*/ 1815467 h 3476625"/>
              <a:gd name="connsiteX714" fmla="*/ 771394 w 11991973"/>
              <a:gd name="connsiteY714" fmla="*/ 1815693 h 3476625"/>
              <a:gd name="connsiteX715" fmla="*/ 757288 w 11991973"/>
              <a:gd name="connsiteY715" fmla="*/ 1817512 h 3476625"/>
              <a:gd name="connsiteX716" fmla="*/ 785498 w 11991973"/>
              <a:gd name="connsiteY716" fmla="*/ 1820421 h 3476625"/>
              <a:gd name="connsiteX717" fmla="*/ 778445 w 11991973"/>
              <a:gd name="connsiteY717" fmla="*/ 1815467 h 3476625"/>
              <a:gd name="connsiteX718" fmla="*/ 887989 w 11991973"/>
              <a:gd name="connsiteY718" fmla="*/ 1804421 h 3476625"/>
              <a:gd name="connsiteX719" fmla="*/ 875765 w 11991973"/>
              <a:gd name="connsiteY719" fmla="*/ 1811694 h 3476625"/>
              <a:gd name="connsiteX720" fmla="*/ 900213 w 11991973"/>
              <a:gd name="connsiteY720" fmla="*/ 1805876 h 3476625"/>
              <a:gd name="connsiteX721" fmla="*/ 887989 w 11991973"/>
              <a:gd name="connsiteY721" fmla="*/ 1804421 h 3476625"/>
              <a:gd name="connsiteX722" fmla="*/ 9885337 w 11991973"/>
              <a:gd name="connsiteY722" fmla="*/ 2601022 h 3476625"/>
              <a:gd name="connsiteX723" fmla="*/ 9896973 w 11991973"/>
              <a:gd name="connsiteY723" fmla="*/ 2611657 h 3476625"/>
              <a:gd name="connsiteX724" fmla="*/ 9885337 w 11991973"/>
              <a:gd name="connsiteY724" fmla="*/ 2601022 h 3476625"/>
              <a:gd name="connsiteX725" fmla="*/ 1788416 w 11991973"/>
              <a:gd name="connsiteY725" fmla="*/ 1878999 h 3476625"/>
              <a:gd name="connsiteX726" fmla="*/ 1776571 w 11991973"/>
              <a:gd name="connsiteY726" fmla="*/ 1887327 h 3476625"/>
              <a:gd name="connsiteX727" fmla="*/ 1776808 w 11991973"/>
              <a:gd name="connsiteY727" fmla="*/ 1882503 h 3476625"/>
              <a:gd name="connsiteX728" fmla="*/ 9944224 w 11991973"/>
              <a:gd name="connsiteY728" fmla="*/ 2594205 h 3476625"/>
              <a:gd name="connsiteX729" fmla="*/ 9953392 w 11991973"/>
              <a:gd name="connsiteY729" fmla="*/ 2611657 h 3476625"/>
              <a:gd name="connsiteX730" fmla="*/ 9944224 w 11991973"/>
              <a:gd name="connsiteY730" fmla="*/ 2594205 h 3476625"/>
              <a:gd name="connsiteX731" fmla="*/ 9913428 w 11991973"/>
              <a:gd name="connsiteY731" fmla="*/ 2589477 h 3476625"/>
              <a:gd name="connsiteX732" fmla="*/ 9917660 w 11991973"/>
              <a:gd name="connsiteY732" fmla="*/ 2614567 h 3476625"/>
              <a:gd name="connsiteX733" fmla="*/ 9913428 w 11991973"/>
              <a:gd name="connsiteY733" fmla="*/ 2589477 h 3476625"/>
              <a:gd name="connsiteX734" fmla="*/ 966034 w 11991973"/>
              <a:gd name="connsiteY734" fmla="*/ 1779696 h 3476625"/>
              <a:gd name="connsiteX735" fmla="*/ 945348 w 11991973"/>
              <a:gd name="connsiteY735" fmla="*/ 1791331 h 3476625"/>
              <a:gd name="connsiteX736" fmla="*/ 966034 w 11991973"/>
              <a:gd name="connsiteY736" fmla="*/ 1779696 h 3476625"/>
              <a:gd name="connsiteX737" fmla="*/ 1979675 w 11991973"/>
              <a:gd name="connsiteY737" fmla="*/ 1855692 h 3476625"/>
              <a:gd name="connsiteX738" fmla="*/ 1975915 w 11991973"/>
              <a:gd name="connsiteY738" fmla="*/ 1864055 h 3476625"/>
              <a:gd name="connsiteX739" fmla="*/ 1989077 w 11991973"/>
              <a:gd name="connsiteY739" fmla="*/ 1858237 h 3476625"/>
              <a:gd name="connsiteX740" fmla="*/ 1979675 w 11991973"/>
              <a:gd name="connsiteY740" fmla="*/ 1855692 h 3476625"/>
              <a:gd name="connsiteX741" fmla="*/ 1805230 w 11991973"/>
              <a:gd name="connsiteY741" fmla="*/ 1827656 h 3476625"/>
              <a:gd name="connsiteX742" fmla="*/ 1812735 w 11991973"/>
              <a:gd name="connsiteY742" fmla="*/ 1833540 h 3476625"/>
              <a:gd name="connsiteX743" fmla="*/ 1819772 w 11991973"/>
              <a:gd name="connsiteY743" fmla="*/ 1841392 h 3476625"/>
              <a:gd name="connsiteX744" fmla="*/ 1797257 w 11991973"/>
              <a:gd name="connsiteY744" fmla="*/ 1858237 h 3476625"/>
              <a:gd name="connsiteX745" fmla="*/ 1793084 w 11991973"/>
              <a:gd name="connsiteY745" fmla="*/ 1849647 h 3476625"/>
              <a:gd name="connsiteX746" fmla="*/ 1790373 w 11991973"/>
              <a:gd name="connsiteY746" fmla="*/ 1834839 h 3476625"/>
              <a:gd name="connsiteX747" fmla="*/ 1804018 w 11991973"/>
              <a:gd name="connsiteY747" fmla="*/ 1826704 h 3476625"/>
              <a:gd name="connsiteX748" fmla="*/ 1804031 w 11991973"/>
              <a:gd name="connsiteY748" fmla="*/ 1826716 h 3476625"/>
              <a:gd name="connsiteX749" fmla="*/ 1802887 w 11991973"/>
              <a:gd name="connsiteY749" fmla="*/ 1827097 h 3476625"/>
              <a:gd name="connsiteX750" fmla="*/ 1803869 w 11991973"/>
              <a:gd name="connsiteY750" fmla="*/ 1826740 h 3476625"/>
              <a:gd name="connsiteX751" fmla="*/ 1790995 w 11991973"/>
              <a:gd name="connsiteY751" fmla="*/ 1823819 h 3476625"/>
              <a:gd name="connsiteX752" fmla="*/ 1789263 w 11991973"/>
              <a:gd name="connsiteY752" fmla="*/ 1828784 h 3476625"/>
              <a:gd name="connsiteX753" fmla="*/ 1790373 w 11991973"/>
              <a:gd name="connsiteY753" fmla="*/ 1834839 h 3476625"/>
              <a:gd name="connsiteX754" fmla="*/ 1784094 w 11991973"/>
              <a:gd name="connsiteY754" fmla="*/ 1837875 h 3476625"/>
              <a:gd name="connsiteX755" fmla="*/ 1754002 w 11991973"/>
              <a:gd name="connsiteY755" fmla="*/ 1834966 h 3476625"/>
              <a:gd name="connsiteX756" fmla="*/ 1766520 w 11991973"/>
              <a:gd name="connsiteY756" fmla="*/ 1827739 h 3476625"/>
              <a:gd name="connsiteX757" fmla="*/ 1810116 w 11991973"/>
              <a:gd name="connsiteY757" fmla="*/ 1825296 h 3476625"/>
              <a:gd name="connsiteX758" fmla="*/ 1805230 w 11991973"/>
              <a:gd name="connsiteY758" fmla="*/ 1827656 h 3476625"/>
              <a:gd name="connsiteX759" fmla="*/ 1804031 w 11991973"/>
              <a:gd name="connsiteY759" fmla="*/ 1826716 h 3476625"/>
              <a:gd name="connsiteX760" fmla="*/ 1804171 w 11991973"/>
              <a:gd name="connsiteY760" fmla="*/ 1826669 h 3476625"/>
              <a:gd name="connsiteX761" fmla="*/ 1798844 w 11991973"/>
              <a:gd name="connsiteY761" fmla="*/ 1822649 h 3476625"/>
              <a:gd name="connsiteX762" fmla="*/ 1798916 w 11991973"/>
              <a:gd name="connsiteY762" fmla="*/ 1822705 h 3476625"/>
              <a:gd name="connsiteX763" fmla="*/ 1796315 w 11991973"/>
              <a:gd name="connsiteY763" fmla="*/ 1822967 h 3476625"/>
              <a:gd name="connsiteX764" fmla="*/ 1790995 w 11991973"/>
              <a:gd name="connsiteY764" fmla="*/ 1823819 h 3476625"/>
              <a:gd name="connsiteX765" fmla="*/ 1791563 w 11991973"/>
              <a:gd name="connsiteY765" fmla="*/ 1822189 h 3476625"/>
              <a:gd name="connsiteX766" fmla="*/ 1798844 w 11991973"/>
              <a:gd name="connsiteY766" fmla="*/ 1822649 h 3476625"/>
              <a:gd name="connsiteX767" fmla="*/ 1108959 w 11991973"/>
              <a:gd name="connsiteY767" fmla="*/ 1753515 h 3476625"/>
              <a:gd name="connsiteX768" fmla="*/ 1098616 w 11991973"/>
              <a:gd name="connsiteY768" fmla="*/ 1752787 h 3476625"/>
              <a:gd name="connsiteX769" fmla="*/ 1088272 w 11991973"/>
              <a:gd name="connsiteY769" fmla="*/ 1756424 h 3476625"/>
              <a:gd name="connsiteX770" fmla="*/ 1108959 w 11991973"/>
              <a:gd name="connsiteY770" fmla="*/ 1753515 h 3476625"/>
              <a:gd name="connsiteX771" fmla="*/ 654090 w 11991973"/>
              <a:gd name="connsiteY771" fmla="*/ 1693518 h 3476625"/>
              <a:gd name="connsiteX772" fmla="*/ 661245 w 11991973"/>
              <a:gd name="connsiteY772" fmla="*/ 1697205 h 3476625"/>
              <a:gd name="connsiteX773" fmla="*/ 651645 w 11991973"/>
              <a:gd name="connsiteY773" fmla="*/ 1702297 h 3476625"/>
              <a:gd name="connsiteX774" fmla="*/ 640691 w 11991973"/>
              <a:gd name="connsiteY774" fmla="*/ 1704063 h 3476625"/>
              <a:gd name="connsiteX775" fmla="*/ 654090 w 11991973"/>
              <a:gd name="connsiteY775" fmla="*/ 1693518 h 3476625"/>
              <a:gd name="connsiteX776" fmla="*/ 1201109 w 11991973"/>
              <a:gd name="connsiteY776" fmla="*/ 1735697 h 3476625"/>
              <a:gd name="connsiteX777" fmla="*/ 1186063 w 11991973"/>
              <a:gd name="connsiteY777" fmla="*/ 1747696 h 3476625"/>
              <a:gd name="connsiteX778" fmla="*/ 1221795 w 11991973"/>
              <a:gd name="connsiteY778" fmla="*/ 1738970 h 3476625"/>
              <a:gd name="connsiteX779" fmla="*/ 1201109 w 11991973"/>
              <a:gd name="connsiteY779" fmla="*/ 1735697 h 3476625"/>
              <a:gd name="connsiteX780" fmla="*/ 2303137 w 11991973"/>
              <a:gd name="connsiteY780" fmla="*/ 1829147 h 3476625"/>
              <a:gd name="connsiteX781" fmla="*/ 2282450 w 11991973"/>
              <a:gd name="connsiteY781" fmla="*/ 1846602 h 3476625"/>
              <a:gd name="connsiteX782" fmla="*/ 2303137 w 11991973"/>
              <a:gd name="connsiteY782" fmla="*/ 1829147 h 3476625"/>
              <a:gd name="connsiteX783" fmla="*/ 2253844 w 11991973"/>
              <a:gd name="connsiteY783" fmla="*/ 1817626 h 3476625"/>
              <a:gd name="connsiteX784" fmla="*/ 1934658 w 11991973"/>
              <a:gd name="connsiteY784" fmla="*/ 1958415 h 3476625"/>
              <a:gd name="connsiteX785" fmla="*/ 1910045 w 11991973"/>
              <a:gd name="connsiteY785" fmla="*/ 1968658 h 3476625"/>
              <a:gd name="connsiteX786" fmla="*/ 1896362 w 11991973"/>
              <a:gd name="connsiteY786" fmla="*/ 1967772 h 3476625"/>
              <a:gd name="connsiteX787" fmla="*/ 1886534 w 11991973"/>
              <a:gd name="connsiteY787" fmla="*/ 1950336 h 3476625"/>
              <a:gd name="connsiteX788" fmla="*/ 1708868 w 11991973"/>
              <a:gd name="connsiteY788" fmla="*/ 1994958 h 3476625"/>
              <a:gd name="connsiteX789" fmla="*/ 1614838 w 11991973"/>
              <a:gd name="connsiteY789" fmla="*/ 2035683 h 3476625"/>
              <a:gd name="connsiteX790" fmla="*/ 1831107 w 11991973"/>
              <a:gd name="connsiteY790" fmla="*/ 2015321 h 3476625"/>
              <a:gd name="connsiteX791" fmla="*/ 1864840 w 11991973"/>
              <a:gd name="connsiteY791" fmla="*/ 1979914 h 3476625"/>
              <a:gd name="connsiteX792" fmla="*/ 1870762 w 11991973"/>
              <a:gd name="connsiteY792" fmla="*/ 1977518 h 3476625"/>
              <a:gd name="connsiteX793" fmla="*/ 1888627 w 11991973"/>
              <a:gd name="connsiteY793" fmla="*/ 1977573 h 3476625"/>
              <a:gd name="connsiteX794" fmla="*/ 1910045 w 11991973"/>
              <a:gd name="connsiteY794" fmla="*/ 1968658 h 3476625"/>
              <a:gd name="connsiteX795" fmla="*/ 1916791 w 11991973"/>
              <a:gd name="connsiteY795" fmla="*/ 1969096 h 3476625"/>
              <a:gd name="connsiteX796" fmla="*/ 1921556 w 11991973"/>
              <a:gd name="connsiteY796" fmla="*/ 1972236 h 3476625"/>
              <a:gd name="connsiteX797" fmla="*/ 1917380 w 11991973"/>
              <a:gd name="connsiteY797" fmla="*/ 1974232 h 3476625"/>
              <a:gd name="connsiteX798" fmla="*/ 1925137 w 11991973"/>
              <a:gd name="connsiteY798" fmla="*/ 1986231 h 3476625"/>
              <a:gd name="connsiteX799" fmla="*/ 1922407 w 11991973"/>
              <a:gd name="connsiteY799" fmla="*/ 1972796 h 3476625"/>
              <a:gd name="connsiteX800" fmla="*/ 1925136 w 11991973"/>
              <a:gd name="connsiteY800" fmla="*/ 1974596 h 3476625"/>
              <a:gd name="connsiteX801" fmla="*/ 1953347 w 11991973"/>
              <a:gd name="connsiteY801" fmla="*/ 1965869 h 3476625"/>
              <a:gd name="connsiteX802" fmla="*/ 2163974 w 11991973"/>
              <a:gd name="connsiteY802" fmla="*/ 1904780 h 3476625"/>
              <a:gd name="connsiteX803" fmla="*/ 2280571 w 11991973"/>
              <a:gd name="connsiteY803" fmla="*/ 1849511 h 3476625"/>
              <a:gd name="connsiteX804" fmla="*/ 2280570 w 11991973"/>
              <a:gd name="connsiteY804" fmla="*/ 1829148 h 3476625"/>
              <a:gd name="connsiteX805" fmla="*/ 2253844 w 11991973"/>
              <a:gd name="connsiteY805" fmla="*/ 1817626 h 3476625"/>
              <a:gd name="connsiteX806" fmla="*/ 2199704 w 11991973"/>
              <a:gd name="connsiteY806" fmla="*/ 1802967 h 3476625"/>
              <a:gd name="connsiteX807" fmla="*/ 2199704 w 11991973"/>
              <a:gd name="connsiteY807" fmla="*/ 1802967 h 3476625"/>
              <a:gd name="connsiteX808" fmla="*/ 2319123 w 11991973"/>
              <a:gd name="connsiteY808" fmla="*/ 1808058 h 3476625"/>
              <a:gd name="connsiteX809" fmla="*/ 2314421 w 11991973"/>
              <a:gd name="connsiteY809" fmla="*/ 1811694 h 3476625"/>
              <a:gd name="connsiteX810" fmla="*/ 2323297 w 11991973"/>
              <a:gd name="connsiteY810" fmla="*/ 1809331 h 3476625"/>
              <a:gd name="connsiteX811" fmla="*/ 2319123 w 11991973"/>
              <a:gd name="connsiteY811" fmla="*/ 1808058 h 3476625"/>
              <a:gd name="connsiteX812" fmla="*/ 653725 w 11991973"/>
              <a:gd name="connsiteY812" fmla="*/ 1592109 h 3476625"/>
              <a:gd name="connsiteX813" fmla="*/ 654674 w 11991973"/>
              <a:gd name="connsiteY813" fmla="*/ 1593378 h 3476625"/>
              <a:gd name="connsiteX814" fmla="*/ 651975 w 11991973"/>
              <a:gd name="connsiteY814" fmla="*/ 1593522 h 3476625"/>
              <a:gd name="connsiteX815" fmla="*/ 634020 w 11991973"/>
              <a:gd name="connsiteY815" fmla="*/ 1586432 h 3476625"/>
              <a:gd name="connsiteX816" fmla="*/ 634876 w 11991973"/>
              <a:gd name="connsiteY816" fmla="*/ 1586651 h 3476625"/>
              <a:gd name="connsiteX817" fmla="*/ 633682 w 11991973"/>
              <a:gd name="connsiteY817" fmla="*/ 1587214 h 3476625"/>
              <a:gd name="connsiteX818" fmla="*/ 565468 w 11991973"/>
              <a:gd name="connsiteY818" fmla="*/ 1561524 h 3476625"/>
              <a:gd name="connsiteX819" fmla="*/ 553091 w 11991973"/>
              <a:gd name="connsiteY819" fmla="*/ 1578340 h 3476625"/>
              <a:gd name="connsiteX820" fmla="*/ 553479 w 11991973"/>
              <a:gd name="connsiteY820" fmla="*/ 1576796 h 3476625"/>
              <a:gd name="connsiteX821" fmla="*/ 565468 w 11991973"/>
              <a:gd name="connsiteY821" fmla="*/ 1561524 h 3476625"/>
              <a:gd name="connsiteX822" fmla="*/ 614364 w 11991973"/>
              <a:gd name="connsiteY822" fmla="*/ 1555705 h 3476625"/>
              <a:gd name="connsiteX823" fmla="*/ 601199 w 11991973"/>
              <a:gd name="connsiteY823" fmla="*/ 1567341 h 3476625"/>
              <a:gd name="connsiteX824" fmla="*/ 614364 w 11991973"/>
              <a:gd name="connsiteY824" fmla="*/ 1555705 h 3476625"/>
              <a:gd name="connsiteX825" fmla="*/ 636931 w 11991973"/>
              <a:gd name="connsiteY825" fmla="*/ 1552796 h 3476625"/>
              <a:gd name="connsiteX826" fmla="*/ 636931 w 11991973"/>
              <a:gd name="connsiteY826" fmla="*/ 1552796 h 3476625"/>
              <a:gd name="connsiteX827" fmla="*/ 272020 w 11991973"/>
              <a:gd name="connsiteY827" fmla="*/ 1486039 h 3476625"/>
              <a:gd name="connsiteX828" fmla="*/ 270579 w 11991973"/>
              <a:gd name="connsiteY828" fmla="*/ 1488903 h 3476625"/>
              <a:gd name="connsiteX829" fmla="*/ 264572 w 11991973"/>
              <a:gd name="connsiteY829" fmla="*/ 1488799 h 3476625"/>
              <a:gd name="connsiteX830" fmla="*/ 836273 w 11991973"/>
              <a:gd name="connsiteY830" fmla="*/ 1535343 h 3476625"/>
              <a:gd name="connsiteX831" fmla="*/ 755407 w 11991973"/>
              <a:gd name="connsiteY831" fmla="*/ 1576069 h 3476625"/>
              <a:gd name="connsiteX832" fmla="*/ 751647 w 11991973"/>
              <a:gd name="connsiteY832" fmla="*/ 1587704 h 3476625"/>
              <a:gd name="connsiteX833" fmla="*/ 834393 w 11991973"/>
              <a:gd name="connsiteY833" fmla="*/ 1570250 h 3476625"/>
              <a:gd name="connsiteX834" fmla="*/ 796781 w 11991973"/>
              <a:gd name="connsiteY834" fmla="*/ 1564432 h 3476625"/>
              <a:gd name="connsiteX835" fmla="*/ 836273 w 11991973"/>
              <a:gd name="connsiteY835" fmla="*/ 1535343 h 3476625"/>
              <a:gd name="connsiteX836" fmla="*/ 840739 w 11991973"/>
              <a:gd name="connsiteY836" fmla="*/ 1500936 h 3476625"/>
              <a:gd name="connsiteX837" fmla="*/ 833453 w 11991973"/>
              <a:gd name="connsiteY837" fmla="*/ 1500800 h 3476625"/>
              <a:gd name="connsiteX838" fmla="*/ 817467 w 11991973"/>
              <a:gd name="connsiteY838" fmla="*/ 1506253 h 3476625"/>
              <a:gd name="connsiteX839" fmla="*/ 843795 w 11991973"/>
              <a:gd name="connsiteY839" fmla="*/ 1506253 h 3476625"/>
              <a:gd name="connsiteX840" fmla="*/ 840739 w 11991973"/>
              <a:gd name="connsiteY840" fmla="*/ 1500936 h 3476625"/>
              <a:gd name="connsiteX841" fmla="*/ 310882 w 11991973"/>
              <a:gd name="connsiteY841" fmla="*/ 1446256 h 3476625"/>
              <a:gd name="connsiteX842" fmla="*/ 300304 w 11991973"/>
              <a:gd name="connsiteY842" fmla="*/ 1456801 h 3476625"/>
              <a:gd name="connsiteX843" fmla="*/ 322872 w 11991973"/>
              <a:gd name="connsiteY843" fmla="*/ 1450983 h 3476625"/>
              <a:gd name="connsiteX844" fmla="*/ 310882 w 11991973"/>
              <a:gd name="connsiteY844" fmla="*/ 1446256 h 3476625"/>
              <a:gd name="connsiteX845" fmla="*/ 257520 w 11991973"/>
              <a:gd name="connsiteY845" fmla="*/ 1437894 h 3476625"/>
              <a:gd name="connsiteX846" fmla="*/ 245767 w 11991973"/>
              <a:gd name="connsiteY846" fmla="*/ 1439347 h 3476625"/>
              <a:gd name="connsiteX847" fmla="*/ 260812 w 11991973"/>
              <a:gd name="connsiteY847" fmla="*/ 1445165 h 3476625"/>
              <a:gd name="connsiteX848" fmla="*/ 257520 w 11991973"/>
              <a:gd name="connsiteY848" fmla="*/ 1437894 h 3476625"/>
              <a:gd name="connsiteX849" fmla="*/ 275856 w 11991973"/>
              <a:gd name="connsiteY849" fmla="*/ 1433530 h 3476625"/>
              <a:gd name="connsiteX850" fmla="*/ 275856 w 11991973"/>
              <a:gd name="connsiteY850" fmla="*/ 1433530 h 3476625"/>
              <a:gd name="connsiteX851" fmla="*/ 11000882 w 11991973"/>
              <a:gd name="connsiteY851" fmla="*/ 2367305 h 3476625"/>
              <a:gd name="connsiteX852" fmla="*/ 11000882 w 11991973"/>
              <a:gd name="connsiteY852" fmla="*/ 2367305 h 3476625"/>
              <a:gd name="connsiteX853" fmla="*/ 385636 w 11991973"/>
              <a:gd name="connsiteY853" fmla="*/ 1420440 h 3476625"/>
              <a:gd name="connsiteX854" fmla="*/ 384930 w 11991973"/>
              <a:gd name="connsiteY854" fmla="*/ 1433530 h 3476625"/>
              <a:gd name="connsiteX855" fmla="*/ 385636 w 11991973"/>
              <a:gd name="connsiteY855" fmla="*/ 1420440 h 3476625"/>
              <a:gd name="connsiteX856" fmla="*/ 342780 w 11991973"/>
              <a:gd name="connsiteY856" fmla="*/ 1401397 h 3476625"/>
              <a:gd name="connsiteX857" fmla="*/ 342394 w 11991973"/>
              <a:gd name="connsiteY857" fmla="*/ 1401798 h 3476625"/>
              <a:gd name="connsiteX858" fmla="*/ 342383 w 11991973"/>
              <a:gd name="connsiteY858" fmla="*/ 1401531 h 3476625"/>
              <a:gd name="connsiteX859" fmla="*/ 345438 w 11991973"/>
              <a:gd name="connsiteY859" fmla="*/ 1398622 h 3476625"/>
              <a:gd name="connsiteX860" fmla="*/ 346921 w 11991973"/>
              <a:gd name="connsiteY860" fmla="*/ 1399985 h 3476625"/>
              <a:gd name="connsiteX861" fmla="*/ 342780 w 11991973"/>
              <a:gd name="connsiteY861" fmla="*/ 1401397 h 3476625"/>
              <a:gd name="connsiteX862" fmla="*/ 10778973 w 11991973"/>
              <a:gd name="connsiteY862" fmla="*/ 2326580 h 3476625"/>
              <a:gd name="connsiteX863" fmla="*/ 10778973 w 11991973"/>
              <a:gd name="connsiteY863" fmla="*/ 2326580 h 3476625"/>
              <a:gd name="connsiteX864" fmla="*/ 466090 w 11991973"/>
              <a:gd name="connsiteY864" fmla="*/ 1406758 h 3476625"/>
              <a:gd name="connsiteX865" fmla="*/ 450752 w 11991973"/>
              <a:gd name="connsiteY865" fmla="*/ 1421893 h 3476625"/>
              <a:gd name="connsiteX866" fmla="*/ 471437 w 11991973"/>
              <a:gd name="connsiteY866" fmla="*/ 1407349 h 3476625"/>
              <a:gd name="connsiteX867" fmla="*/ 466090 w 11991973"/>
              <a:gd name="connsiteY867" fmla="*/ 1406758 h 3476625"/>
              <a:gd name="connsiteX868" fmla="*/ 368004 w 11991973"/>
              <a:gd name="connsiteY868" fmla="*/ 1392804 h 3476625"/>
              <a:gd name="connsiteX869" fmla="*/ 355312 w 11991973"/>
              <a:gd name="connsiteY869" fmla="*/ 1407711 h 3476625"/>
              <a:gd name="connsiteX870" fmla="*/ 346921 w 11991973"/>
              <a:gd name="connsiteY870" fmla="*/ 1399985 h 3476625"/>
              <a:gd name="connsiteX871" fmla="*/ 10830216 w 11991973"/>
              <a:gd name="connsiteY871" fmla="*/ 2314439 h 3476625"/>
              <a:gd name="connsiteX872" fmla="*/ 10817026 w 11991973"/>
              <a:gd name="connsiteY872" fmla="*/ 2313808 h 3476625"/>
              <a:gd name="connsiteX873" fmla="*/ 10844793 w 11991973"/>
              <a:gd name="connsiteY873" fmla="*/ 2320763 h 3476625"/>
              <a:gd name="connsiteX874" fmla="*/ 10830216 w 11991973"/>
              <a:gd name="connsiteY874" fmla="*/ 2314439 h 3476625"/>
              <a:gd name="connsiteX875" fmla="*/ 10705159 w 11991973"/>
              <a:gd name="connsiteY875" fmla="*/ 2301126 h 3476625"/>
              <a:gd name="connsiteX876" fmla="*/ 10669898 w 11991973"/>
              <a:gd name="connsiteY876" fmla="*/ 2329489 h 3476625"/>
              <a:gd name="connsiteX877" fmla="*/ 10705159 w 11991973"/>
              <a:gd name="connsiteY877" fmla="*/ 2301126 h 3476625"/>
              <a:gd name="connsiteX878" fmla="*/ 492594 w 11991973"/>
              <a:gd name="connsiteY878" fmla="*/ 1385895 h 3476625"/>
              <a:gd name="connsiteX879" fmla="*/ 488362 w 11991973"/>
              <a:gd name="connsiteY879" fmla="*/ 1413167 h 3476625"/>
              <a:gd name="connsiteX880" fmla="*/ 492594 w 11991973"/>
              <a:gd name="connsiteY880" fmla="*/ 1385895 h 3476625"/>
              <a:gd name="connsiteX881" fmla="*/ 330506 w 11991973"/>
              <a:gd name="connsiteY881" fmla="*/ 1366753 h 3476625"/>
              <a:gd name="connsiteX882" fmla="*/ 352417 w 11991973"/>
              <a:gd name="connsiteY882" fmla="*/ 1369772 h 3476625"/>
              <a:gd name="connsiteX883" fmla="*/ 366124 w 11991973"/>
              <a:gd name="connsiteY883" fmla="*/ 1378259 h 3476625"/>
              <a:gd name="connsiteX884" fmla="*/ 285258 w 11991973"/>
              <a:gd name="connsiteY884" fmla="*/ 1410257 h 3476625"/>
              <a:gd name="connsiteX885" fmla="*/ 313281 w 11991973"/>
              <a:gd name="connsiteY885" fmla="*/ 1378521 h 3476625"/>
              <a:gd name="connsiteX886" fmla="*/ 10942584 w 11991973"/>
              <a:gd name="connsiteY886" fmla="*/ 2309125 h 3476625"/>
              <a:gd name="connsiteX887" fmla="*/ 10919200 w 11991973"/>
              <a:gd name="connsiteY887" fmla="*/ 2320429 h 3476625"/>
              <a:gd name="connsiteX888" fmla="*/ 10918607 w 11991973"/>
              <a:gd name="connsiteY888" fmla="*/ 2313853 h 3476625"/>
              <a:gd name="connsiteX889" fmla="*/ 10942584 w 11991973"/>
              <a:gd name="connsiteY889" fmla="*/ 2309125 h 3476625"/>
              <a:gd name="connsiteX890" fmla="*/ 1132554 w 11991973"/>
              <a:gd name="connsiteY890" fmla="*/ 1416666 h 3476625"/>
              <a:gd name="connsiteX891" fmla="*/ 1126120 w 11991973"/>
              <a:gd name="connsiteY891" fmla="*/ 1417166 h 3476625"/>
              <a:gd name="connsiteX892" fmla="*/ 1112720 w 11991973"/>
              <a:gd name="connsiteY892" fmla="*/ 1427711 h 3476625"/>
              <a:gd name="connsiteX893" fmla="*/ 1135288 w 11991973"/>
              <a:gd name="connsiteY893" fmla="*/ 1421893 h 3476625"/>
              <a:gd name="connsiteX894" fmla="*/ 1132554 w 11991973"/>
              <a:gd name="connsiteY894" fmla="*/ 1416666 h 3476625"/>
              <a:gd name="connsiteX895" fmla="*/ 187850 w 11991973"/>
              <a:gd name="connsiteY895" fmla="*/ 1325717 h 3476625"/>
              <a:gd name="connsiteX896" fmla="*/ 191464 w 11991973"/>
              <a:gd name="connsiteY896" fmla="*/ 1331715 h 3476625"/>
              <a:gd name="connsiteX897" fmla="*/ 188768 w 11991973"/>
              <a:gd name="connsiteY897" fmla="*/ 1340770 h 3476625"/>
              <a:gd name="connsiteX898" fmla="*/ 184703 w 11991973"/>
              <a:gd name="connsiteY898" fmla="*/ 1341496 h 3476625"/>
              <a:gd name="connsiteX899" fmla="*/ 178065 w 11991973"/>
              <a:gd name="connsiteY899" fmla="*/ 1340443 h 3476625"/>
              <a:gd name="connsiteX900" fmla="*/ 187850 w 11991973"/>
              <a:gd name="connsiteY900" fmla="*/ 1325717 h 3476625"/>
              <a:gd name="connsiteX901" fmla="*/ 532737 w 11991973"/>
              <a:gd name="connsiteY901" fmla="*/ 1348994 h 3476625"/>
              <a:gd name="connsiteX902" fmla="*/ 533497 w 11991973"/>
              <a:gd name="connsiteY902" fmla="*/ 1349170 h 3476625"/>
              <a:gd name="connsiteX903" fmla="*/ 522508 w 11991973"/>
              <a:gd name="connsiteY903" fmla="*/ 1355860 h 3476625"/>
              <a:gd name="connsiteX904" fmla="*/ 528090 w 11991973"/>
              <a:gd name="connsiteY904" fmla="*/ 1349897 h 3476625"/>
              <a:gd name="connsiteX905" fmla="*/ 232368 w 11991973"/>
              <a:gd name="connsiteY905" fmla="*/ 1314990 h 3476625"/>
              <a:gd name="connsiteX906" fmla="*/ 238245 w 11991973"/>
              <a:gd name="connsiteY906" fmla="*/ 1325898 h 3476625"/>
              <a:gd name="connsiteX907" fmla="*/ 219439 w 11991973"/>
              <a:gd name="connsiteY907" fmla="*/ 1325898 h 3476625"/>
              <a:gd name="connsiteX908" fmla="*/ 232368 w 11991973"/>
              <a:gd name="connsiteY908" fmla="*/ 1314990 h 3476625"/>
              <a:gd name="connsiteX909" fmla="*/ 305329 w 11991973"/>
              <a:gd name="connsiteY909" fmla="*/ 1311218 h 3476625"/>
              <a:gd name="connsiteX910" fmla="*/ 301175 w 11991973"/>
              <a:gd name="connsiteY910" fmla="*/ 1325759 h 3476625"/>
              <a:gd name="connsiteX911" fmla="*/ 299536 w 11991973"/>
              <a:gd name="connsiteY911" fmla="*/ 1325928 h 3476625"/>
              <a:gd name="connsiteX912" fmla="*/ 298453 w 11991973"/>
              <a:gd name="connsiteY912" fmla="*/ 1321853 h 3476625"/>
              <a:gd name="connsiteX913" fmla="*/ 305329 w 11991973"/>
              <a:gd name="connsiteY913" fmla="*/ 1311218 h 3476625"/>
              <a:gd name="connsiteX914" fmla="*/ 446050 w 11991973"/>
              <a:gd name="connsiteY914" fmla="*/ 1320443 h 3476625"/>
              <a:gd name="connsiteX915" fmla="*/ 443230 w 11991973"/>
              <a:gd name="connsiteY915" fmla="*/ 1334625 h 3476625"/>
              <a:gd name="connsiteX916" fmla="*/ 446050 w 11991973"/>
              <a:gd name="connsiteY916" fmla="*/ 1320443 h 3476625"/>
              <a:gd name="connsiteX917" fmla="*/ 1287615 w 11991973"/>
              <a:gd name="connsiteY917" fmla="*/ 1389895 h 3476625"/>
              <a:gd name="connsiteX918" fmla="*/ 1262464 w 11991973"/>
              <a:gd name="connsiteY918" fmla="*/ 1387713 h 3476625"/>
              <a:gd name="connsiteX919" fmla="*/ 1238719 w 11991973"/>
              <a:gd name="connsiteY919" fmla="*/ 1398621 h 3476625"/>
              <a:gd name="connsiteX920" fmla="*/ 1287615 w 11991973"/>
              <a:gd name="connsiteY920" fmla="*/ 1389895 h 3476625"/>
              <a:gd name="connsiteX921" fmla="*/ 452867 w 11991973"/>
              <a:gd name="connsiteY921" fmla="*/ 1299490 h 3476625"/>
              <a:gd name="connsiteX922" fmla="*/ 484601 w 11991973"/>
              <a:gd name="connsiteY922" fmla="*/ 1311353 h 3476625"/>
              <a:gd name="connsiteX923" fmla="*/ 452867 w 11991973"/>
              <a:gd name="connsiteY923" fmla="*/ 1299490 h 3476625"/>
              <a:gd name="connsiteX924" fmla="*/ 535377 w 11991973"/>
              <a:gd name="connsiteY924" fmla="*/ 1297899 h 3476625"/>
              <a:gd name="connsiteX925" fmla="*/ 522214 w 11991973"/>
              <a:gd name="connsiteY925" fmla="*/ 1305535 h 3476625"/>
              <a:gd name="connsiteX926" fmla="*/ 532557 w 11991973"/>
              <a:gd name="connsiteY926" fmla="*/ 1305535 h 3476625"/>
              <a:gd name="connsiteX927" fmla="*/ 538858 w 11991973"/>
              <a:gd name="connsiteY927" fmla="*/ 1305535 h 3476625"/>
              <a:gd name="connsiteX928" fmla="*/ 537693 w 11991973"/>
              <a:gd name="connsiteY928" fmla="*/ 1300250 h 3476625"/>
              <a:gd name="connsiteX929" fmla="*/ 1641343 w 11991973"/>
              <a:gd name="connsiteY929" fmla="*/ 1387850 h 3476625"/>
              <a:gd name="connsiteX930" fmla="*/ 1635527 w 11991973"/>
              <a:gd name="connsiteY930" fmla="*/ 1389895 h 3476625"/>
              <a:gd name="connsiteX931" fmla="*/ 1641343 w 11991973"/>
              <a:gd name="connsiteY931" fmla="*/ 1387850 h 3476625"/>
              <a:gd name="connsiteX932" fmla="*/ 1393722 w 11991973"/>
              <a:gd name="connsiteY932" fmla="*/ 1365533 h 3476625"/>
              <a:gd name="connsiteX933" fmla="*/ 1392928 w 11991973"/>
              <a:gd name="connsiteY933" fmla="*/ 1375350 h 3476625"/>
              <a:gd name="connsiteX934" fmla="*/ 1393722 w 11991973"/>
              <a:gd name="connsiteY934" fmla="*/ 1365533 h 3476625"/>
              <a:gd name="connsiteX935" fmla="*/ 517218 w 11991973"/>
              <a:gd name="connsiteY935" fmla="*/ 1286263 h 3476625"/>
              <a:gd name="connsiteX936" fmla="*/ 490244 w 11991973"/>
              <a:gd name="connsiteY936" fmla="*/ 1302627 h 3476625"/>
              <a:gd name="connsiteX937" fmla="*/ 517218 w 11991973"/>
              <a:gd name="connsiteY937" fmla="*/ 1286263 h 3476625"/>
              <a:gd name="connsiteX938" fmla="*/ 368631 w 11991973"/>
              <a:gd name="connsiteY938" fmla="*/ 1272163 h 3476625"/>
              <a:gd name="connsiteX939" fmla="*/ 368005 w 11991973"/>
              <a:gd name="connsiteY939" fmla="*/ 1273537 h 3476625"/>
              <a:gd name="connsiteX940" fmla="*/ 365626 w 11991973"/>
              <a:gd name="connsiteY940" fmla="*/ 1272309 h 3476625"/>
              <a:gd name="connsiteX941" fmla="*/ 529972 w 11991973"/>
              <a:gd name="connsiteY941" fmla="*/ 1273901 h 3476625"/>
              <a:gd name="connsiteX942" fmla="*/ 522213 w 11991973"/>
              <a:gd name="connsiteY942" fmla="*/ 1273537 h 3476625"/>
              <a:gd name="connsiteX943" fmla="*/ 526445 w 11991973"/>
              <a:gd name="connsiteY943" fmla="*/ 1283718 h 3476625"/>
              <a:gd name="connsiteX944" fmla="*/ 533195 w 11991973"/>
              <a:gd name="connsiteY944" fmla="*/ 1279851 h 3476625"/>
              <a:gd name="connsiteX945" fmla="*/ 532008 w 11991973"/>
              <a:gd name="connsiteY945" fmla="*/ 1274467 h 3476625"/>
              <a:gd name="connsiteX946" fmla="*/ 10967033 w 11991973"/>
              <a:gd name="connsiteY946" fmla="*/ 2176042 h 3476625"/>
              <a:gd name="connsiteX947" fmla="*/ 10959510 w 11991973"/>
              <a:gd name="connsiteY947" fmla="*/ 2184041 h 3476625"/>
              <a:gd name="connsiteX948" fmla="*/ 10974554 w 11991973"/>
              <a:gd name="connsiteY948" fmla="*/ 2181131 h 3476625"/>
              <a:gd name="connsiteX949" fmla="*/ 10967033 w 11991973"/>
              <a:gd name="connsiteY949" fmla="*/ 2176042 h 3476625"/>
              <a:gd name="connsiteX950" fmla="*/ 576750 w 11991973"/>
              <a:gd name="connsiteY950" fmla="*/ 1241538 h 3476625"/>
              <a:gd name="connsiteX951" fmla="*/ 467676 w 11991973"/>
              <a:gd name="connsiteY951" fmla="*/ 1261901 h 3476625"/>
              <a:gd name="connsiteX952" fmla="*/ 576750 w 11991973"/>
              <a:gd name="connsiteY952" fmla="*/ 1241538 h 3476625"/>
              <a:gd name="connsiteX953" fmla="*/ 592501 w 11991973"/>
              <a:gd name="connsiteY953" fmla="*/ 1238266 h 3476625"/>
              <a:gd name="connsiteX954" fmla="*/ 586770 w 11991973"/>
              <a:gd name="connsiteY954" fmla="*/ 1243856 h 3476625"/>
              <a:gd name="connsiteX955" fmla="*/ 589844 w 11991973"/>
              <a:gd name="connsiteY955" fmla="*/ 1253116 h 3476625"/>
              <a:gd name="connsiteX956" fmla="*/ 594420 w 11991973"/>
              <a:gd name="connsiteY956" fmla="*/ 1252107 h 3476625"/>
              <a:gd name="connsiteX957" fmla="*/ 597878 w 11991973"/>
              <a:gd name="connsiteY957" fmla="*/ 1243038 h 3476625"/>
              <a:gd name="connsiteX958" fmla="*/ 592501 w 11991973"/>
              <a:gd name="connsiteY958" fmla="*/ 1238266 h 3476625"/>
              <a:gd name="connsiteX959" fmla="*/ 10947579 w 11991973"/>
              <a:gd name="connsiteY959" fmla="*/ 2157496 h 3476625"/>
              <a:gd name="connsiteX960" fmla="*/ 10940704 w 11991973"/>
              <a:gd name="connsiteY960" fmla="*/ 2160769 h 3476625"/>
              <a:gd name="connsiteX961" fmla="*/ 10947579 w 11991973"/>
              <a:gd name="connsiteY961" fmla="*/ 2157496 h 3476625"/>
              <a:gd name="connsiteX962" fmla="*/ 687089 w 11991973"/>
              <a:gd name="connsiteY962" fmla="*/ 1203040 h 3476625"/>
              <a:gd name="connsiteX963" fmla="*/ 654560 w 11991973"/>
              <a:gd name="connsiteY963" fmla="*/ 1202630 h 3476625"/>
              <a:gd name="connsiteX964" fmla="*/ 631288 w 11991973"/>
              <a:gd name="connsiteY964" fmla="*/ 1212448 h 3476625"/>
              <a:gd name="connsiteX965" fmla="*/ 693347 w 11991973"/>
              <a:gd name="connsiteY965" fmla="*/ 1203721 h 3476625"/>
              <a:gd name="connsiteX966" fmla="*/ 687089 w 11991973"/>
              <a:gd name="connsiteY966" fmla="*/ 1203040 h 3476625"/>
              <a:gd name="connsiteX967" fmla="*/ 1618571 w 11991973"/>
              <a:gd name="connsiteY967" fmla="*/ 1276900 h 3476625"/>
              <a:gd name="connsiteX968" fmla="*/ 1633644 w 11991973"/>
              <a:gd name="connsiteY968" fmla="*/ 1279354 h 3476625"/>
              <a:gd name="connsiteX969" fmla="*/ 1618571 w 11991973"/>
              <a:gd name="connsiteY969" fmla="*/ 1276900 h 3476625"/>
              <a:gd name="connsiteX970" fmla="*/ 1802899 w 11991973"/>
              <a:gd name="connsiteY970" fmla="*/ 1285173 h 3476625"/>
              <a:gd name="connsiteX971" fmla="*/ 1802899 w 11991973"/>
              <a:gd name="connsiteY971" fmla="*/ 1285173 h 3476625"/>
              <a:gd name="connsiteX972" fmla="*/ 700870 w 11991973"/>
              <a:gd name="connsiteY972" fmla="*/ 1180450 h 3476625"/>
              <a:gd name="connsiteX973" fmla="*/ 708392 w 11991973"/>
              <a:gd name="connsiteY973" fmla="*/ 1194995 h 3476625"/>
              <a:gd name="connsiteX974" fmla="*/ 700870 w 11991973"/>
              <a:gd name="connsiteY974" fmla="*/ 1180450 h 3476625"/>
              <a:gd name="connsiteX975" fmla="*/ 1811509 w 11991973"/>
              <a:gd name="connsiteY975" fmla="*/ 1271992 h 3476625"/>
              <a:gd name="connsiteX976" fmla="*/ 1812301 w 11991973"/>
              <a:gd name="connsiteY976" fmla="*/ 1279354 h 3476625"/>
              <a:gd name="connsiteX977" fmla="*/ 1811509 w 11991973"/>
              <a:gd name="connsiteY977" fmla="*/ 1271992 h 3476625"/>
              <a:gd name="connsiteX978" fmla="*/ 11351848 w 11991973"/>
              <a:gd name="connsiteY978" fmla="*/ 2112045 h 3476625"/>
              <a:gd name="connsiteX979" fmla="*/ 11343151 w 11991973"/>
              <a:gd name="connsiteY979" fmla="*/ 2122953 h 3476625"/>
              <a:gd name="connsiteX980" fmla="*/ 11361957 w 11991973"/>
              <a:gd name="connsiteY980" fmla="*/ 2114226 h 3476625"/>
              <a:gd name="connsiteX981" fmla="*/ 11351848 w 11991973"/>
              <a:gd name="connsiteY981" fmla="*/ 2112045 h 3476625"/>
              <a:gd name="connsiteX982" fmla="*/ 623765 w 11991973"/>
              <a:gd name="connsiteY982" fmla="*/ 1154269 h 3476625"/>
              <a:gd name="connsiteX983" fmla="*/ 623917 w 11991973"/>
              <a:gd name="connsiteY983" fmla="*/ 1154934 h 3476625"/>
              <a:gd name="connsiteX984" fmla="*/ 620474 w 11991973"/>
              <a:gd name="connsiteY984" fmla="*/ 1160088 h 3476625"/>
              <a:gd name="connsiteX985" fmla="*/ 617117 w 11991973"/>
              <a:gd name="connsiteY985" fmla="*/ 1165391 h 3476625"/>
              <a:gd name="connsiteX986" fmla="*/ 616243 w 11991973"/>
              <a:gd name="connsiteY986" fmla="*/ 1163723 h 3476625"/>
              <a:gd name="connsiteX987" fmla="*/ 623765 w 11991973"/>
              <a:gd name="connsiteY987" fmla="*/ 1154269 h 3476625"/>
              <a:gd name="connsiteX988" fmla="*/ 1789647 w 11991973"/>
              <a:gd name="connsiteY988" fmla="*/ 1237629 h 3476625"/>
              <a:gd name="connsiteX989" fmla="*/ 1784091 w 11991973"/>
              <a:gd name="connsiteY989" fmla="*/ 1253174 h 3476625"/>
              <a:gd name="connsiteX990" fmla="*/ 1789647 w 11991973"/>
              <a:gd name="connsiteY990" fmla="*/ 1237629 h 3476625"/>
              <a:gd name="connsiteX991" fmla="*/ 1983082 w 11991973"/>
              <a:gd name="connsiteY991" fmla="*/ 1222948 h 3476625"/>
              <a:gd name="connsiteX992" fmla="*/ 1994720 w 11991973"/>
              <a:gd name="connsiteY992" fmla="*/ 1229902 h 3476625"/>
              <a:gd name="connsiteX993" fmla="*/ 1983082 w 11991973"/>
              <a:gd name="connsiteY993" fmla="*/ 1222948 h 3476625"/>
              <a:gd name="connsiteX994" fmla="*/ 614480 w 11991973"/>
              <a:gd name="connsiteY994" fmla="*/ 1063410 h 3476625"/>
              <a:gd name="connsiteX995" fmla="*/ 621885 w 11991973"/>
              <a:gd name="connsiteY995" fmla="*/ 1072818 h 3476625"/>
              <a:gd name="connsiteX996" fmla="*/ 597555 w 11991973"/>
              <a:gd name="connsiteY996" fmla="*/ 1070773 h 3476625"/>
              <a:gd name="connsiteX997" fmla="*/ 600456 w 11991973"/>
              <a:gd name="connsiteY997" fmla="*/ 1065664 h 3476625"/>
              <a:gd name="connsiteX998" fmla="*/ 601658 w 11991973"/>
              <a:gd name="connsiteY998" fmla="*/ 1065063 h 3476625"/>
              <a:gd name="connsiteX999" fmla="*/ 2004936 w 11991973"/>
              <a:gd name="connsiteY999" fmla="*/ 1185256 h 3476625"/>
              <a:gd name="connsiteX1000" fmla="*/ 2003939 w 11991973"/>
              <a:gd name="connsiteY1000" fmla="*/ 1185899 h 3476625"/>
              <a:gd name="connsiteX1001" fmla="*/ 2000361 w 11991973"/>
              <a:gd name="connsiteY1001" fmla="*/ 1186267 h 3476625"/>
              <a:gd name="connsiteX1002" fmla="*/ 619876 w 11991973"/>
              <a:gd name="connsiteY1002" fmla="*/ 1055949 h 3476625"/>
              <a:gd name="connsiteX1003" fmla="*/ 601658 w 11991973"/>
              <a:gd name="connsiteY1003" fmla="*/ 1065063 h 3476625"/>
              <a:gd name="connsiteX1004" fmla="*/ 600730 w 11991973"/>
              <a:gd name="connsiteY1004" fmla="*/ 1065183 h 3476625"/>
              <a:gd name="connsiteX1005" fmla="*/ 600456 w 11991973"/>
              <a:gd name="connsiteY1005" fmla="*/ 1065664 h 3476625"/>
              <a:gd name="connsiteX1006" fmla="*/ 586155 w 11991973"/>
              <a:gd name="connsiteY1006" fmla="*/ 1072818 h 3476625"/>
              <a:gd name="connsiteX1007" fmla="*/ 556064 w 11991973"/>
              <a:gd name="connsiteY1007" fmla="*/ 1093182 h 3476625"/>
              <a:gd name="connsiteX1008" fmla="*/ 606311 w 11991973"/>
              <a:gd name="connsiteY1008" fmla="*/ 1058410 h 3476625"/>
              <a:gd name="connsiteX1009" fmla="*/ 719889 w 11991973"/>
              <a:gd name="connsiteY1009" fmla="*/ 1052848 h 3476625"/>
              <a:gd name="connsiteX1010" fmla="*/ 745194 w 11991973"/>
              <a:gd name="connsiteY1010" fmla="*/ 1057172 h 3476625"/>
              <a:gd name="connsiteX1011" fmla="*/ 770715 w 11991973"/>
              <a:gd name="connsiteY1011" fmla="*/ 1063343 h 3476625"/>
              <a:gd name="connsiteX1012" fmla="*/ 752881 w 11991973"/>
              <a:gd name="connsiteY1012" fmla="*/ 1067365 h 3476625"/>
              <a:gd name="connsiteX1013" fmla="*/ 698990 w 11991973"/>
              <a:gd name="connsiteY1013" fmla="*/ 1064092 h 3476625"/>
              <a:gd name="connsiteX1014" fmla="*/ 686207 w 11991973"/>
              <a:gd name="connsiteY1014" fmla="*/ 1047093 h 3476625"/>
              <a:gd name="connsiteX1015" fmla="*/ 699916 w 11991973"/>
              <a:gd name="connsiteY1015" fmla="*/ 1049435 h 3476625"/>
              <a:gd name="connsiteX1016" fmla="*/ 691996 w 11991973"/>
              <a:gd name="connsiteY1016" fmla="*/ 1051047 h 3476625"/>
              <a:gd name="connsiteX1017" fmla="*/ 649154 w 11991973"/>
              <a:gd name="connsiteY1017" fmla="*/ 1050638 h 3476625"/>
              <a:gd name="connsiteX1018" fmla="*/ 619876 w 11991973"/>
              <a:gd name="connsiteY1018" fmla="*/ 1055949 h 3476625"/>
              <a:gd name="connsiteX1019" fmla="*/ 632380 w 11991973"/>
              <a:gd name="connsiteY1019" fmla="*/ 1049695 h 3476625"/>
              <a:gd name="connsiteX1020" fmla="*/ 686207 w 11991973"/>
              <a:gd name="connsiteY1020" fmla="*/ 1047093 h 3476625"/>
              <a:gd name="connsiteX1021" fmla="*/ 742243 w 11991973"/>
              <a:gd name="connsiteY1021" fmla="*/ 1040820 h 3476625"/>
              <a:gd name="connsiteX1022" fmla="*/ 719889 w 11991973"/>
              <a:gd name="connsiteY1022" fmla="*/ 1052848 h 3476625"/>
              <a:gd name="connsiteX1023" fmla="*/ 699916 w 11991973"/>
              <a:gd name="connsiteY1023" fmla="*/ 1049435 h 3476625"/>
              <a:gd name="connsiteX1024" fmla="*/ 10978785 w 11991973"/>
              <a:gd name="connsiteY1024" fmla="*/ 1948052 h 3476625"/>
              <a:gd name="connsiteX1025" fmla="*/ 10968912 w 11991973"/>
              <a:gd name="connsiteY1025" fmla="*/ 1948415 h 3476625"/>
              <a:gd name="connsiteX1026" fmla="*/ 10985838 w 11991973"/>
              <a:gd name="connsiteY1026" fmla="*/ 1954234 h 3476625"/>
              <a:gd name="connsiteX1027" fmla="*/ 10978785 w 11991973"/>
              <a:gd name="connsiteY1027" fmla="*/ 1948052 h 3476625"/>
              <a:gd name="connsiteX1028" fmla="*/ 781326 w 11991973"/>
              <a:gd name="connsiteY1028" fmla="*/ 1035503 h 3476625"/>
              <a:gd name="connsiteX1029" fmla="*/ 785497 w 11991973"/>
              <a:gd name="connsiteY1029" fmla="*/ 1040820 h 3476625"/>
              <a:gd name="connsiteX1030" fmla="*/ 755407 w 11991973"/>
              <a:gd name="connsiteY1030" fmla="*/ 1040820 h 3476625"/>
              <a:gd name="connsiteX1031" fmla="*/ 773273 w 11991973"/>
              <a:gd name="connsiteY1031" fmla="*/ 1035367 h 3476625"/>
              <a:gd name="connsiteX1032" fmla="*/ 781326 w 11991973"/>
              <a:gd name="connsiteY1032" fmla="*/ 1035503 h 3476625"/>
              <a:gd name="connsiteX1033" fmla="*/ 814881 w 11991973"/>
              <a:gd name="connsiteY1033" fmla="*/ 1033911 h 3476625"/>
              <a:gd name="connsiteX1034" fmla="*/ 823109 w 11991973"/>
              <a:gd name="connsiteY1034" fmla="*/ 1043728 h 3476625"/>
              <a:gd name="connsiteX1035" fmla="*/ 802422 w 11991973"/>
              <a:gd name="connsiteY1035" fmla="*/ 1035002 h 3476625"/>
              <a:gd name="connsiteX1036" fmla="*/ 814881 w 11991973"/>
              <a:gd name="connsiteY1036" fmla="*/ 1033911 h 3476625"/>
              <a:gd name="connsiteX1037" fmla="*/ 1489633 w 11991973"/>
              <a:gd name="connsiteY1037" fmla="*/ 1088954 h 3476625"/>
              <a:gd name="connsiteX1038" fmla="*/ 1479436 w 11991973"/>
              <a:gd name="connsiteY1038" fmla="*/ 1096090 h 3476625"/>
              <a:gd name="connsiteX1039" fmla="*/ 1490465 w 11991973"/>
              <a:gd name="connsiteY1039" fmla="*/ 1099318 h 3476625"/>
              <a:gd name="connsiteX1040" fmla="*/ 1502848 w 11991973"/>
              <a:gd name="connsiteY1040" fmla="*/ 1096449 h 3476625"/>
              <a:gd name="connsiteX1041" fmla="*/ 1502558 w 11991973"/>
              <a:gd name="connsiteY1041" fmla="*/ 1095039 h 3476625"/>
              <a:gd name="connsiteX1042" fmla="*/ 1489633 w 11991973"/>
              <a:gd name="connsiteY1042" fmla="*/ 1088954 h 3476625"/>
              <a:gd name="connsiteX1043" fmla="*/ 1078561 w 11991973"/>
              <a:gd name="connsiteY1043" fmla="*/ 1042241 h 3476625"/>
              <a:gd name="connsiteX1044" fmla="*/ 1086391 w 11991973"/>
              <a:gd name="connsiteY1044" fmla="*/ 1043728 h 3476625"/>
              <a:gd name="connsiteX1045" fmla="*/ 1078165 w 11991973"/>
              <a:gd name="connsiteY1045" fmla="*/ 1042639 h 3476625"/>
              <a:gd name="connsiteX1046" fmla="*/ 1473089 w 11991973"/>
              <a:gd name="connsiteY1046" fmla="*/ 1065183 h 3476625"/>
              <a:gd name="connsiteX1047" fmla="*/ 1472679 w 11991973"/>
              <a:gd name="connsiteY1047" fmla="*/ 1065638 h 3476625"/>
              <a:gd name="connsiteX1048" fmla="*/ 1473964 w 11991973"/>
              <a:gd name="connsiteY1048" fmla="*/ 1071466 h 3476625"/>
              <a:gd name="connsiteX1049" fmla="*/ 1476879 w 11991973"/>
              <a:gd name="connsiteY1049" fmla="*/ 1066410 h 3476625"/>
              <a:gd name="connsiteX1050" fmla="*/ 1473089 w 11991973"/>
              <a:gd name="connsiteY1050" fmla="*/ 1065183 h 3476625"/>
              <a:gd name="connsiteX1051" fmla="*/ 11019928 w 11991973"/>
              <a:gd name="connsiteY1051" fmla="*/ 1915127 h 3476625"/>
              <a:gd name="connsiteX1052" fmla="*/ 11011961 w 11991973"/>
              <a:gd name="connsiteY1052" fmla="*/ 1932462 h 3476625"/>
              <a:gd name="connsiteX1053" fmla="*/ 11011194 w 11991973"/>
              <a:gd name="connsiteY1053" fmla="*/ 1937096 h 3476625"/>
              <a:gd name="connsiteX1054" fmla="*/ 11008874 w 11991973"/>
              <a:gd name="connsiteY1054" fmla="*/ 1936779 h 3476625"/>
              <a:gd name="connsiteX1055" fmla="*/ 11010286 w 11991973"/>
              <a:gd name="connsiteY1055" fmla="*/ 1942598 h 3476625"/>
              <a:gd name="connsiteX1056" fmla="*/ 11011194 w 11991973"/>
              <a:gd name="connsiteY1056" fmla="*/ 1937096 h 3476625"/>
              <a:gd name="connsiteX1057" fmla="*/ 11030841 w 11991973"/>
              <a:gd name="connsiteY1057" fmla="*/ 1939773 h 3476625"/>
              <a:gd name="connsiteX1058" fmla="*/ 11032852 w 11991973"/>
              <a:gd name="connsiteY1058" fmla="*/ 1948415 h 3476625"/>
              <a:gd name="connsiteX1059" fmla="*/ 11033558 w 11991973"/>
              <a:gd name="connsiteY1059" fmla="*/ 1940143 h 3476625"/>
              <a:gd name="connsiteX1060" fmla="*/ 11030841 w 11991973"/>
              <a:gd name="connsiteY1060" fmla="*/ 1939773 h 3476625"/>
              <a:gd name="connsiteX1061" fmla="*/ 11028103 w 11991973"/>
              <a:gd name="connsiteY1061" fmla="*/ 1928001 h 3476625"/>
              <a:gd name="connsiteX1062" fmla="*/ 11023773 w 11991973"/>
              <a:gd name="connsiteY1062" fmla="*/ 1917644 h 3476625"/>
              <a:gd name="connsiteX1063" fmla="*/ 11019928 w 11991973"/>
              <a:gd name="connsiteY1063" fmla="*/ 1915127 h 3476625"/>
              <a:gd name="connsiteX1064" fmla="*/ 983752 w 11991973"/>
              <a:gd name="connsiteY1064" fmla="*/ 1015367 h 3476625"/>
              <a:gd name="connsiteX1065" fmla="*/ 966034 w 11991973"/>
              <a:gd name="connsiteY1065" fmla="*/ 1035002 h 3476625"/>
              <a:gd name="connsiteX1066" fmla="*/ 990483 w 11991973"/>
              <a:gd name="connsiteY1066" fmla="*/ 1017548 h 3476625"/>
              <a:gd name="connsiteX1067" fmla="*/ 983752 w 11991973"/>
              <a:gd name="connsiteY1067" fmla="*/ 1015367 h 3476625"/>
              <a:gd name="connsiteX1068" fmla="*/ 11208924 w 11991973"/>
              <a:gd name="connsiteY1068" fmla="*/ 1925871 h 3476625"/>
              <a:gd name="connsiteX1069" fmla="*/ 11226453 w 11991973"/>
              <a:gd name="connsiteY1069" fmla="*/ 1928320 h 3476625"/>
              <a:gd name="connsiteX1070" fmla="*/ 11218092 w 11991973"/>
              <a:gd name="connsiteY1070" fmla="*/ 1928325 h 3476625"/>
              <a:gd name="connsiteX1071" fmla="*/ 11208091 w 11991973"/>
              <a:gd name="connsiteY1071" fmla="*/ 1928982 h 3476625"/>
              <a:gd name="connsiteX1072" fmla="*/ 11236795 w 11991973"/>
              <a:gd name="connsiteY1072" fmla="*/ 1928314 h 3476625"/>
              <a:gd name="connsiteX1073" fmla="*/ 11245360 w 11991973"/>
              <a:gd name="connsiteY1073" fmla="*/ 1930961 h 3476625"/>
              <a:gd name="connsiteX1074" fmla="*/ 11226453 w 11991973"/>
              <a:gd name="connsiteY1074" fmla="*/ 1928320 h 3476625"/>
              <a:gd name="connsiteX1075" fmla="*/ 1041258 w 11991973"/>
              <a:gd name="connsiteY1075" fmla="*/ 1011731 h 3476625"/>
              <a:gd name="connsiteX1076" fmla="*/ 1042423 w 11991973"/>
              <a:gd name="connsiteY1076" fmla="*/ 1015979 h 3476625"/>
              <a:gd name="connsiteX1077" fmla="*/ 1038622 w 11991973"/>
              <a:gd name="connsiteY1077" fmla="*/ 1017937 h 3476625"/>
              <a:gd name="connsiteX1078" fmla="*/ 1421568 w 11991973"/>
              <a:gd name="connsiteY1078" fmla="*/ 1044939 h 3476625"/>
              <a:gd name="connsiteX1079" fmla="*/ 1421958 w 11991973"/>
              <a:gd name="connsiteY1079" fmla="*/ 1045130 h 3476625"/>
              <a:gd name="connsiteX1080" fmla="*/ 1420893 w 11991973"/>
              <a:gd name="connsiteY1080" fmla="*/ 1045232 h 3476625"/>
              <a:gd name="connsiteX1081" fmla="*/ 1477086 w 11991973"/>
              <a:gd name="connsiteY1081" fmla="*/ 1039002 h 3476625"/>
              <a:gd name="connsiteX1082" fmla="*/ 1479068 w 11991973"/>
              <a:gd name="connsiteY1082" fmla="*/ 1041618 h 3476625"/>
              <a:gd name="connsiteX1083" fmla="*/ 1471993 w 11991973"/>
              <a:gd name="connsiteY1083" fmla="*/ 1041228 h 3476625"/>
              <a:gd name="connsiteX1084" fmla="*/ 1152212 w 11991973"/>
              <a:gd name="connsiteY1084" fmla="*/ 988459 h 3476625"/>
              <a:gd name="connsiteX1085" fmla="*/ 1152212 w 11991973"/>
              <a:gd name="connsiteY1085" fmla="*/ 988459 h 3476625"/>
              <a:gd name="connsiteX1086" fmla="*/ 1007643 w 11991973"/>
              <a:gd name="connsiteY1086" fmla="*/ 973914 h 3476625"/>
              <a:gd name="connsiteX1087" fmla="*/ 1005527 w 11991973"/>
              <a:gd name="connsiteY1087" fmla="*/ 1000095 h 3476625"/>
              <a:gd name="connsiteX1088" fmla="*/ 1007643 w 11991973"/>
              <a:gd name="connsiteY1088" fmla="*/ 973914 h 3476625"/>
              <a:gd name="connsiteX1089" fmla="*/ 1050102 w 11991973"/>
              <a:gd name="connsiteY1089" fmla="*/ 976141 h 3476625"/>
              <a:gd name="connsiteX1090" fmla="*/ 1045019 w 11991973"/>
              <a:gd name="connsiteY1090" fmla="*/ 982641 h 3476625"/>
              <a:gd name="connsiteX1091" fmla="*/ 1065705 w 11991973"/>
              <a:gd name="connsiteY1091" fmla="*/ 985550 h 3476625"/>
              <a:gd name="connsiteX1092" fmla="*/ 1050102 w 11991973"/>
              <a:gd name="connsiteY1092" fmla="*/ 976141 h 3476625"/>
              <a:gd name="connsiteX1093" fmla="*/ 1229121 w 11991973"/>
              <a:gd name="connsiteY1093" fmla="*/ 991527 h 3476625"/>
              <a:gd name="connsiteX1094" fmla="*/ 1219914 w 11991973"/>
              <a:gd name="connsiteY1094" fmla="*/ 999004 h 3476625"/>
              <a:gd name="connsiteX1095" fmla="*/ 1210522 w 11991973"/>
              <a:gd name="connsiteY1095" fmla="*/ 991374 h 3476625"/>
              <a:gd name="connsiteX1096" fmla="*/ 1210747 w 11991973"/>
              <a:gd name="connsiteY1096" fmla="*/ 991368 h 3476625"/>
              <a:gd name="connsiteX1097" fmla="*/ 1028094 w 11991973"/>
              <a:gd name="connsiteY1097" fmla="*/ 968096 h 3476625"/>
              <a:gd name="connsiteX1098" fmla="*/ 1028094 w 11991973"/>
              <a:gd name="connsiteY1098" fmla="*/ 968096 h 3476625"/>
              <a:gd name="connsiteX1099" fmla="*/ 1187181 w 11991973"/>
              <a:gd name="connsiteY1099" fmla="*/ 972005 h 3476625"/>
              <a:gd name="connsiteX1100" fmla="*/ 1189824 w 11991973"/>
              <a:gd name="connsiteY1100" fmla="*/ 982641 h 3476625"/>
              <a:gd name="connsiteX1101" fmla="*/ 1187181 w 11991973"/>
              <a:gd name="connsiteY1101" fmla="*/ 972005 h 3476625"/>
              <a:gd name="connsiteX1102" fmla="*/ 1291376 w 11991973"/>
              <a:gd name="connsiteY1102" fmla="*/ 973914 h 3476625"/>
              <a:gd name="connsiteX1103" fmla="*/ 1280093 w 11991973"/>
              <a:gd name="connsiteY1103" fmla="*/ 988459 h 3476625"/>
              <a:gd name="connsiteX1104" fmla="*/ 1291376 w 11991973"/>
              <a:gd name="connsiteY1104" fmla="*/ 973914 h 3476625"/>
              <a:gd name="connsiteX1105" fmla="*/ 1724619 w 11991973"/>
              <a:gd name="connsiteY1105" fmla="*/ 1012185 h 3476625"/>
              <a:gd name="connsiteX1106" fmla="*/ 1701346 w 11991973"/>
              <a:gd name="connsiteY1106" fmla="*/ 1014640 h 3476625"/>
              <a:gd name="connsiteX1107" fmla="*/ 1727675 w 11991973"/>
              <a:gd name="connsiteY1107" fmla="*/ 1014640 h 3476625"/>
              <a:gd name="connsiteX1108" fmla="*/ 1724619 w 11991973"/>
              <a:gd name="connsiteY1108" fmla="*/ 1012185 h 3476625"/>
              <a:gd name="connsiteX1109" fmla="*/ 1798492 w 11991973"/>
              <a:gd name="connsiteY1109" fmla="*/ 1001594 h 3476625"/>
              <a:gd name="connsiteX1110" fmla="*/ 1791615 w 11991973"/>
              <a:gd name="connsiteY1110" fmla="*/ 1017548 h 3476625"/>
              <a:gd name="connsiteX1111" fmla="*/ 1798492 w 11991973"/>
              <a:gd name="connsiteY1111" fmla="*/ 1001594 h 3476625"/>
              <a:gd name="connsiteX1112" fmla="*/ 1775776 w 11991973"/>
              <a:gd name="connsiteY1112" fmla="*/ 994822 h 3476625"/>
              <a:gd name="connsiteX1113" fmla="*/ 1769047 w 11991973"/>
              <a:gd name="connsiteY1113" fmla="*/ 1000095 h 3476625"/>
              <a:gd name="connsiteX1114" fmla="*/ 1793496 w 11991973"/>
              <a:gd name="connsiteY1114" fmla="*/ 1003004 h 3476625"/>
              <a:gd name="connsiteX1115" fmla="*/ 1775776 w 11991973"/>
              <a:gd name="connsiteY1115" fmla="*/ 994822 h 3476625"/>
              <a:gd name="connsiteX1116" fmla="*/ 1725794 w 11991973"/>
              <a:gd name="connsiteY1116" fmla="*/ 982641 h 3476625"/>
              <a:gd name="connsiteX1117" fmla="*/ 1720151 w 11991973"/>
              <a:gd name="connsiteY1117" fmla="*/ 1000095 h 3476625"/>
              <a:gd name="connsiteX1118" fmla="*/ 1725794 w 11991973"/>
              <a:gd name="connsiteY1118" fmla="*/ 982641 h 3476625"/>
              <a:gd name="connsiteX1119" fmla="*/ 1282914 w 11991973"/>
              <a:gd name="connsiteY1119" fmla="*/ 934280 h 3476625"/>
              <a:gd name="connsiteX1120" fmla="*/ 1251884 w 11991973"/>
              <a:gd name="connsiteY1120" fmla="*/ 950643 h 3476625"/>
              <a:gd name="connsiteX1121" fmla="*/ 1282914 w 11991973"/>
              <a:gd name="connsiteY1121" fmla="*/ 934280 h 3476625"/>
              <a:gd name="connsiteX1122" fmla="*/ 1332750 w 11991973"/>
              <a:gd name="connsiteY1122" fmla="*/ 933188 h 3476625"/>
              <a:gd name="connsiteX1123" fmla="*/ 1332751 w 11991973"/>
              <a:gd name="connsiteY1123" fmla="*/ 959369 h 3476625"/>
              <a:gd name="connsiteX1124" fmla="*/ 1332750 w 11991973"/>
              <a:gd name="connsiteY1124" fmla="*/ 933188 h 3476625"/>
              <a:gd name="connsiteX1125" fmla="*/ 1714012 w 11991973"/>
              <a:gd name="connsiteY1125" fmla="*/ 966231 h 3476625"/>
              <a:gd name="connsiteX1126" fmla="*/ 1712277 w 11991973"/>
              <a:gd name="connsiteY1126" fmla="*/ 966414 h 3476625"/>
              <a:gd name="connsiteX1127" fmla="*/ 1714393 w 11991973"/>
              <a:gd name="connsiteY1127" fmla="*/ 972141 h 3476625"/>
              <a:gd name="connsiteX1128" fmla="*/ 1715891 w 11991973"/>
              <a:gd name="connsiteY1128" fmla="*/ 971047 h 3476625"/>
              <a:gd name="connsiteX1129" fmla="*/ 1216153 w 11991973"/>
              <a:gd name="connsiteY1129" fmla="*/ 921553 h 3476625"/>
              <a:gd name="connsiteX1130" fmla="*/ 1198286 w 11991973"/>
              <a:gd name="connsiteY1130" fmla="*/ 920098 h 3476625"/>
              <a:gd name="connsiteX1131" fmla="*/ 1180423 w 11991973"/>
              <a:gd name="connsiteY1131" fmla="*/ 927370 h 3476625"/>
              <a:gd name="connsiteX1132" fmla="*/ 1216153 w 11991973"/>
              <a:gd name="connsiteY1132" fmla="*/ 921553 h 3476625"/>
              <a:gd name="connsiteX1133" fmla="*/ 1767166 w 11991973"/>
              <a:gd name="connsiteY1133" fmla="*/ 968096 h 3476625"/>
              <a:gd name="connsiteX1134" fmla="*/ 1767166 w 11991973"/>
              <a:gd name="connsiteY1134" fmla="*/ 968096 h 3476625"/>
              <a:gd name="connsiteX1135" fmla="*/ 1823585 w 11991973"/>
              <a:gd name="connsiteY1135" fmla="*/ 953551 h 3476625"/>
              <a:gd name="connsiteX1136" fmla="*/ 1802898 w 11991973"/>
              <a:gd name="connsiteY1136" fmla="*/ 956460 h 3476625"/>
              <a:gd name="connsiteX1137" fmla="*/ 1823585 w 11991973"/>
              <a:gd name="connsiteY1137" fmla="*/ 953551 h 3476625"/>
              <a:gd name="connsiteX1138" fmla="*/ 2028246 w 11991973"/>
              <a:gd name="connsiteY1138" fmla="*/ 966960 h 3476625"/>
              <a:gd name="connsiteX1139" fmla="*/ 2041733 w 11991973"/>
              <a:gd name="connsiteY1139" fmla="*/ 973914 h 3476625"/>
              <a:gd name="connsiteX1140" fmla="*/ 2028246 w 11991973"/>
              <a:gd name="connsiteY1140" fmla="*/ 966960 h 3476625"/>
              <a:gd name="connsiteX1141" fmla="*/ 1885644 w 11991973"/>
              <a:gd name="connsiteY1141" fmla="*/ 941915 h 3476625"/>
              <a:gd name="connsiteX1142" fmla="*/ 1875301 w 11991973"/>
              <a:gd name="connsiteY1142" fmla="*/ 941189 h 3476625"/>
              <a:gd name="connsiteX1143" fmla="*/ 1864958 w 11991973"/>
              <a:gd name="connsiteY1143" fmla="*/ 944824 h 3476625"/>
              <a:gd name="connsiteX1144" fmla="*/ 1885644 w 11991973"/>
              <a:gd name="connsiteY1144" fmla="*/ 941915 h 3476625"/>
              <a:gd name="connsiteX1145" fmla="*/ 1994543 w 11991973"/>
              <a:gd name="connsiteY1145" fmla="*/ 951234 h 3476625"/>
              <a:gd name="connsiteX1146" fmla="*/ 1983435 w 11991973"/>
              <a:gd name="connsiteY1146" fmla="*/ 962278 h 3476625"/>
              <a:gd name="connsiteX1147" fmla="*/ 1994543 w 11991973"/>
              <a:gd name="connsiteY1147" fmla="*/ 951234 h 3476625"/>
              <a:gd name="connsiteX1148" fmla="*/ 1939521 w 11991973"/>
              <a:gd name="connsiteY1148" fmla="*/ 943536 h 3476625"/>
              <a:gd name="connsiteX1149" fmla="*/ 1939241 w 11991973"/>
              <a:gd name="connsiteY1149" fmla="*/ 944006 h 3476625"/>
              <a:gd name="connsiteX1150" fmla="*/ 1939224 w 11991973"/>
              <a:gd name="connsiteY1150" fmla="*/ 944750 h 3476625"/>
              <a:gd name="connsiteX1151" fmla="*/ 1938301 w 11991973"/>
              <a:gd name="connsiteY1151" fmla="*/ 944824 h 3476625"/>
              <a:gd name="connsiteX1152" fmla="*/ 1972057 w 11991973"/>
              <a:gd name="connsiteY1152" fmla="*/ 935160 h 3476625"/>
              <a:gd name="connsiteX1153" fmla="*/ 1949144 w 11991973"/>
              <a:gd name="connsiteY1153" fmla="*/ 933371 h 3476625"/>
              <a:gd name="connsiteX1154" fmla="*/ 1939521 w 11991973"/>
              <a:gd name="connsiteY1154" fmla="*/ 943536 h 3476625"/>
              <a:gd name="connsiteX1155" fmla="*/ 1943942 w 11991973"/>
              <a:gd name="connsiteY1155" fmla="*/ 936098 h 3476625"/>
              <a:gd name="connsiteX1156" fmla="*/ 1810421 w 11991973"/>
              <a:gd name="connsiteY1156" fmla="*/ 1000095 h 3476625"/>
              <a:gd name="connsiteX1157" fmla="*/ 1930779 w 11991973"/>
              <a:gd name="connsiteY1157" fmla="*/ 971005 h 3476625"/>
              <a:gd name="connsiteX1158" fmla="*/ 1938771 w 11991973"/>
              <a:gd name="connsiteY1158" fmla="*/ 964460 h 3476625"/>
              <a:gd name="connsiteX1159" fmla="*/ 1939224 w 11991973"/>
              <a:gd name="connsiteY1159" fmla="*/ 944750 h 3476625"/>
              <a:gd name="connsiteX1160" fmla="*/ 1961981 w 11991973"/>
              <a:gd name="connsiteY1160" fmla="*/ 942915 h 3476625"/>
              <a:gd name="connsiteX1161" fmla="*/ 1972057 w 11991973"/>
              <a:gd name="connsiteY1161" fmla="*/ 935160 h 3476625"/>
              <a:gd name="connsiteX1162" fmla="*/ 2002654 w 11991973"/>
              <a:gd name="connsiteY1162" fmla="*/ 923007 h 3476625"/>
              <a:gd name="connsiteX1163" fmla="*/ 1977794 w 11991973"/>
              <a:gd name="connsiteY1163" fmla="*/ 936098 h 3476625"/>
              <a:gd name="connsiteX1164" fmla="*/ 2002654 w 11991973"/>
              <a:gd name="connsiteY1164" fmla="*/ 923007 h 3476625"/>
              <a:gd name="connsiteX1165" fmla="*/ 2106497 w 11991973"/>
              <a:gd name="connsiteY1165" fmla="*/ 924734 h 3476625"/>
              <a:gd name="connsiteX1166" fmla="*/ 2022927 w 11991973"/>
              <a:gd name="connsiteY1166" fmla="*/ 941915 h 3476625"/>
              <a:gd name="connsiteX1167" fmla="*/ 2126362 w 11991973"/>
              <a:gd name="connsiteY1167" fmla="*/ 927370 h 3476625"/>
              <a:gd name="connsiteX1168" fmla="*/ 2106497 w 11991973"/>
              <a:gd name="connsiteY1168" fmla="*/ 924734 h 3476625"/>
              <a:gd name="connsiteX1169" fmla="*/ 2111315 w 11991973"/>
              <a:gd name="connsiteY1169" fmla="*/ 915734 h 3476625"/>
              <a:gd name="connsiteX1170" fmla="*/ 2111315 w 11991973"/>
              <a:gd name="connsiteY1170" fmla="*/ 915734 h 3476625"/>
              <a:gd name="connsiteX1171" fmla="*/ 9707034 w 11991973"/>
              <a:gd name="connsiteY1171" fmla="*/ 1546979 h 3476625"/>
              <a:gd name="connsiteX1172" fmla="*/ 9697631 w 11991973"/>
              <a:gd name="connsiteY1172" fmla="*/ 1552796 h 3476625"/>
              <a:gd name="connsiteX1173" fmla="*/ 9707034 w 11991973"/>
              <a:gd name="connsiteY1173" fmla="*/ 1546979 h 3476625"/>
              <a:gd name="connsiteX1174" fmla="*/ 9891332 w 11991973"/>
              <a:gd name="connsiteY1174" fmla="*/ 1543706 h 3476625"/>
              <a:gd name="connsiteX1175" fmla="*/ 9840555 w 11991973"/>
              <a:gd name="connsiteY1175" fmla="*/ 1573160 h 3476625"/>
              <a:gd name="connsiteX1176" fmla="*/ 9891332 w 11991973"/>
              <a:gd name="connsiteY1176" fmla="*/ 1543706 h 3476625"/>
              <a:gd name="connsiteX1177" fmla="*/ 2079788 w 11991973"/>
              <a:gd name="connsiteY1177" fmla="*/ 847375 h 3476625"/>
              <a:gd name="connsiteX1178" fmla="*/ 2056778 w 11991973"/>
              <a:gd name="connsiteY1178" fmla="*/ 860464 h 3476625"/>
              <a:gd name="connsiteX1179" fmla="*/ 2084989 w 11991973"/>
              <a:gd name="connsiteY1179" fmla="*/ 851737 h 3476625"/>
              <a:gd name="connsiteX1180" fmla="*/ 2079788 w 11991973"/>
              <a:gd name="connsiteY1180" fmla="*/ 847375 h 3476625"/>
              <a:gd name="connsiteX1181" fmla="*/ 10310705 w 11991973"/>
              <a:gd name="connsiteY1181" fmla="*/ 1578977 h 3476625"/>
              <a:gd name="connsiteX1182" fmla="*/ 10311747 w 11991973"/>
              <a:gd name="connsiteY1182" fmla="*/ 1582447 h 3476625"/>
              <a:gd name="connsiteX1183" fmla="*/ 10309499 w 11991973"/>
              <a:gd name="connsiteY1183" fmla="*/ 1582386 h 3476625"/>
              <a:gd name="connsiteX1184" fmla="*/ 10308314 w 11991973"/>
              <a:gd name="connsiteY1184" fmla="*/ 1581373 h 3476625"/>
              <a:gd name="connsiteX1185" fmla="*/ 10352460 w 11991973"/>
              <a:gd name="connsiteY1185" fmla="*/ 1580841 h 3476625"/>
              <a:gd name="connsiteX1186" fmla="*/ 10369004 w 11991973"/>
              <a:gd name="connsiteY1186" fmla="*/ 1587704 h 3476625"/>
              <a:gd name="connsiteX1187" fmla="*/ 10316641 w 11991973"/>
              <a:gd name="connsiteY1187" fmla="*/ 1598748 h 3476625"/>
              <a:gd name="connsiteX1188" fmla="*/ 10311747 w 11991973"/>
              <a:gd name="connsiteY1188" fmla="*/ 1582447 h 3476625"/>
              <a:gd name="connsiteX1189" fmla="*/ 10331155 w 11991973"/>
              <a:gd name="connsiteY1189" fmla="*/ 1582977 h 3476625"/>
              <a:gd name="connsiteX1190" fmla="*/ 10352460 w 11991973"/>
              <a:gd name="connsiteY1190" fmla="*/ 1580841 h 3476625"/>
              <a:gd name="connsiteX1191" fmla="*/ 9739004 w 11991973"/>
              <a:gd name="connsiteY1191" fmla="*/ 1517889 h 3476625"/>
              <a:gd name="connsiteX1192" fmla="*/ 9712676 w 11991973"/>
              <a:gd name="connsiteY1192" fmla="*/ 1535343 h 3476625"/>
              <a:gd name="connsiteX1193" fmla="*/ 9739004 w 11991973"/>
              <a:gd name="connsiteY1193" fmla="*/ 1517889 h 3476625"/>
              <a:gd name="connsiteX1194" fmla="*/ 10364950 w 11991973"/>
              <a:gd name="connsiteY1194" fmla="*/ 1566712 h 3476625"/>
              <a:gd name="connsiteX1195" fmla="*/ 10365007 w 11991973"/>
              <a:gd name="connsiteY1195" fmla="*/ 1566979 h 3476625"/>
              <a:gd name="connsiteX1196" fmla="*/ 10353163 w 11991973"/>
              <a:gd name="connsiteY1196" fmla="*/ 1572478 h 3476625"/>
              <a:gd name="connsiteX1197" fmla="*/ 10347212 w 11991973"/>
              <a:gd name="connsiteY1197" fmla="*/ 1567290 h 3476625"/>
              <a:gd name="connsiteX1198" fmla="*/ 10350902 w 11991973"/>
              <a:gd name="connsiteY1198" fmla="*/ 1567341 h 3476625"/>
              <a:gd name="connsiteX1199" fmla="*/ 10344059 w 11991973"/>
              <a:gd name="connsiteY1199" fmla="*/ 1561263 h 3476625"/>
              <a:gd name="connsiteX1200" fmla="*/ 10341053 w 11991973"/>
              <a:gd name="connsiteY1200" fmla="*/ 1561917 h 3476625"/>
              <a:gd name="connsiteX1201" fmla="*/ 10340744 w 11991973"/>
              <a:gd name="connsiteY1201" fmla="*/ 1561650 h 3476625"/>
              <a:gd name="connsiteX1202" fmla="*/ 10342587 w 11991973"/>
              <a:gd name="connsiteY1202" fmla="*/ 1561433 h 3476625"/>
              <a:gd name="connsiteX1203" fmla="*/ 10344059 w 11991973"/>
              <a:gd name="connsiteY1203" fmla="*/ 1561263 h 3476625"/>
              <a:gd name="connsiteX1204" fmla="*/ 10339830 w 11991973"/>
              <a:gd name="connsiteY1204" fmla="*/ 1560851 h 3476625"/>
              <a:gd name="connsiteX1205" fmla="*/ 10340744 w 11991973"/>
              <a:gd name="connsiteY1205" fmla="*/ 1561650 h 3476625"/>
              <a:gd name="connsiteX1206" fmla="*/ 10335884 w 11991973"/>
              <a:gd name="connsiteY1206" fmla="*/ 1562221 h 3476625"/>
              <a:gd name="connsiteX1207" fmla="*/ 1830789 w 11991973"/>
              <a:gd name="connsiteY1207" fmla="*/ 800135 h 3476625"/>
              <a:gd name="connsiteX1208" fmla="*/ 1829197 w 11991973"/>
              <a:gd name="connsiteY1208" fmla="*/ 800695 h 3476625"/>
              <a:gd name="connsiteX1209" fmla="*/ 1819823 w 11991973"/>
              <a:gd name="connsiteY1209" fmla="*/ 805194 h 3476625"/>
              <a:gd name="connsiteX1210" fmla="*/ 1825847 w 11991973"/>
              <a:gd name="connsiteY1210" fmla="*/ 800604 h 3476625"/>
              <a:gd name="connsiteX1211" fmla="*/ 10366182 w 11991973"/>
              <a:gd name="connsiteY1211" fmla="*/ 1551706 h 3476625"/>
              <a:gd name="connsiteX1212" fmla="*/ 10402854 w 11991973"/>
              <a:gd name="connsiteY1212" fmla="*/ 1558615 h 3476625"/>
              <a:gd name="connsiteX1213" fmla="*/ 10387369 w 11991973"/>
              <a:gd name="connsiteY1213" fmla="*/ 1565705 h 3476625"/>
              <a:gd name="connsiteX1214" fmla="*/ 10364950 w 11991973"/>
              <a:gd name="connsiteY1214" fmla="*/ 1566712 h 3476625"/>
              <a:gd name="connsiteX1215" fmla="*/ 10362076 w 11991973"/>
              <a:gd name="connsiteY1215" fmla="*/ 1553132 h 3476625"/>
              <a:gd name="connsiteX1216" fmla="*/ 10120765 w 11991973"/>
              <a:gd name="connsiteY1216" fmla="*/ 1529525 h 3476625"/>
              <a:gd name="connsiteX1217" fmla="*/ 10110186 w 11991973"/>
              <a:gd name="connsiteY1217" fmla="*/ 1529162 h 3476625"/>
              <a:gd name="connsiteX1218" fmla="*/ 10103836 w 11991973"/>
              <a:gd name="connsiteY1218" fmla="*/ 1535343 h 3476625"/>
              <a:gd name="connsiteX1219" fmla="*/ 10120765 w 11991973"/>
              <a:gd name="connsiteY1219" fmla="*/ 1529525 h 3476625"/>
              <a:gd name="connsiteX1220" fmla="*/ 1911239 w 11991973"/>
              <a:gd name="connsiteY1220" fmla="*/ 787423 h 3476625"/>
              <a:gd name="connsiteX1221" fmla="*/ 1916126 w 11991973"/>
              <a:gd name="connsiteY1221" fmla="*/ 790680 h 3476625"/>
              <a:gd name="connsiteX1222" fmla="*/ 1908346 w 11991973"/>
              <a:gd name="connsiteY1222" fmla="*/ 795422 h 3476625"/>
              <a:gd name="connsiteX1223" fmla="*/ 1907143 w 11991973"/>
              <a:gd name="connsiteY1223" fmla="*/ 796441 h 3476625"/>
              <a:gd name="connsiteX1224" fmla="*/ 1898807 w 11991973"/>
              <a:gd name="connsiteY1224" fmla="*/ 793559 h 3476625"/>
              <a:gd name="connsiteX1225" fmla="*/ 1911239 w 11991973"/>
              <a:gd name="connsiteY1225" fmla="*/ 787423 h 3476625"/>
              <a:gd name="connsiteX1226" fmla="*/ 10353959 w 11991973"/>
              <a:gd name="connsiteY1226" fmla="*/ 1529525 h 3476625"/>
              <a:gd name="connsiteX1227" fmla="*/ 10359571 w 11991973"/>
              <a:gd name="connsiteY1227" fmla="*/ 1541297 h 3476625"/>
              <a:gd name="connsiteX1228" fmla="*/ 10362076 w 11991973"/>
              <a:gd name="connsiteY1228" fmla="*/ 1553132 h 3476625"/>
              <a:gd name="connsiteX1229" fmla="*/ 10339830 w 11991973"/>
              <a:gd name="connsiteY1229" fmla="*/ 1560851 h 3476625"/>
              <a:gd name="connsiteX1230" fmla="*/ 10335420 w 11991973"/>
              <a:gd name="connsiteY1230" fmla="*/ 1557007 h 3476625"/>
              <a:gd name="connsiteX1231" fmla="*/ 10324689 w 11991973"/>
              <a:gd name="connsiteY1231" fmla="*/ 1544459 h 3476625"/>
              <a:gd name="connsiteX1232" fmla="*/ 2004122 w 11991973"/>
              <a:gd name="connsiteY1232" fmla="*/ 779014 h 3476625"/>
              <a:gd name="connsiteX1233" fmla="*/ 2011200 w 11991973"/>
              <a:gd name="connsiteY1233" fmla="*/ 782454 h 3476625"/>
              <a:gd name="connsiteX1234" fmla="*/ 2012860 w 11991973"/>
              <a:gd name="connsiteY1234" fmla="*/ 781806 h 3476625"/>
              <a:gd name="connsiteX1235" fmla="*/ 1975120 w 11991973"/>
              <a:gd name="connsiteY1235" fmla="*/ 773741 h 3476625"/>
              <a:gd name="connsiteX1236" fmla="*/ 1992838 w 11991973"/>
              <a:gd name="connsiteY1236" fmla="*/ 781922 h 3476625"/>
              <a:gd name="connsiteX1237" fmla="*/ 1975120 w 11991973"/>
              <a:gd name="connsiteY1237" fmla="*/ 773741 h 3476625"/>
              <a:gd name="connsiteX1238" fmla="*/ 1961258 w 11991973"/>
              <a:gd name="connsiteY1238" fmla="*/ 770534 h 3476625"/>
              <a:gd name="connsiteX1239" fmla="*/ 1943286 w 11991973"/>
              <a:gd name="connsiteY1239" fmla="*/ 775954 h 3476625"/>
              <a:gd name="connsiteX1240" fmla="*/ 1944854 w 11991973"/>
              <a:gd name="connsiteY1240" fmla="*/ 771105 h 3476625"/>
              <a:gd name="connsiteX1241" fmla="*/ 2077465 w 11991973"/>
              <a:gd name="connsiteY1241" fmla="*/ 741198 h 3476625"/>
              <a:gd name="connsiteX1242" fmla="*/ 2086986 w 11991973"/>
              <a:gd name="connsiteY1242" fmla="*/ 752652 h 3476625"/>
              <a:gd name="connsiteX1243" fmla="*/ 2087655 w 11991973"/>
              <a:gd name="connsiteY1243" fmla="*/ 752632 h 3476625"/>
              <a:gd name="connsiteX1244" fmla="*/ 2105475 w 11991973"/>
              <a:gd name="connsiteY1244" fmla="*/ 745680 h 3476625"/>
              <a:gd name="connsiteX1245" fmla="*/ 10231955 w 11991973"/>
              <a:gd name="connsiteY1245" fmla="*/ 1454483 h 3476625"/>
              <a:gd name="connsiteX1246" fmla="*/ 10229839 w 11991973"/>
              <a:gd name="connsiteY1246" fmla="*/ 1465528 h 3476625"/>
              <a:gd name="connsiteX1247" fmla="*/ 10231955 w 11991973"/>
              <a:gd name="connsiteY1247" fmla="*/ 1454483 h 3476625"/>
              <a:gd name="connsiteX1248" fmla="*/ 10222317 w 11991973"/>
              <a:gd name="connsiteY1248" fmla="*/ 1427712 h 3476625"/>
              <a:gd name="connsiteX1249" fmla="*/ 10222870 w 11991973"/>
              <a:gd name="connsiteY1249" fmla="*/ 1428200 h 3476625"/>
              <a:gd name="connsiteX1250" fmla="*/ 10222719 w 11991973"/>
              <a:gd name="connsiteY1250" fmla="*/ 1428244 h 3476625"/>
              <a:gd name="connsiteX1251" fmla="*/ 10237191 w 11991973"/>
              <a:gd name="connsiteY1251" fmla="*/ 1424063 h 3476625"/>
              <a:gd name="connsiteX1252" fmla="*/ 10232189 w 11991973"/>
              <a:gd name="connsiteY1252" fmla="*/ 1436439 h 3476625"/>
              <a:gd name="connsiteX1253" fmla="*/ 10222870 w 11991973"/>
              <a:gd name="connsiteY1253" fmla="*/ 1428200 h 3476625"/>
              <a:gd name="connsiteX1254" fmla="*/ 10237032 w 11991973"/>
              <a:gd name="connsiteY1254" fmla="*/ 1424098 h 3476625"/>
              <a:gd name="connsiteX1255" fmla="*/ 10141065 w 11991973"/>
              <a:gd name="connsiteY1255" fmla="*/ 1415258 h 3476625"/>
              <a:gd name="connsiteX1256" fmla="*/ 10145786 w 11991973"/>
              <a:gd name="connsiteY1256" fmla="*/ 1416556 h 3476625"/>
              <a:gd name="connsiteX1257" fmla="*/ 10146079 w 11991973"/>
              <a:gd name="connsiteY1257" fmla="*/ 1417951 h 3476625"/>
              <a:gd name="connsiteX1258" fmla="*/ 10143432 w 11991973"/>
              <a:gd name="connsiteY1258" fmla="*/ 1423104 h 3476625"/>
              <a:gd name="connsiteX1259" fmla="*/ 10135765 w 11991973"/>
              <a:gd name="connsiteY1259" fmla="*/ 1425927 h 3476625"/>
              <a:gd name="connsiteX1260" fmla="*/ 10132988 w 11991973"/>
              <a:gd name="connsiteY1260" fmla="*/ 1418258 h 3476625"/>
              <a:gd name="connsiteX1261" fmla="*/ 10139793 w 11991973"/>
              <a:gd name="connsiteY1261" fmla="*/ 1415447 h 3476625"/>
              <a:gd name="connsiteX1262" fmla="*/ 10239242 w 11991973"/>
              <a:gd name="connsiteY1262" fmla="*/ 1418985 h 3476625"/>
              <a:gd name="connsiteX1263" fmla="*/ 10242857 w 11991973"/>
              <a:gd name="connsiteY1263" fmla="*/ 1422798 h 3476625"/>
              <a:gd name="connsiteX1264" fmla="*/ 10237191 w 11991973"/>
              <a:gd name="connsiteY1264" fmla="*/ 1424063 h 3476625"/>
              <a:gd name="connsiteX1265" fmla="*/ 10259929 w 11991973"/>
              <a:gd name="connsiteY1265" fmla="*/ 1418985 h 3476625"/>
              <a:gd name="connsiteX1266" fmla="*/ 10249586 w 11991973"/>
              <a:gd name="connsiteY1266" fmla="*/ 1429894 h 3476625"/>
              <a:gd name="connsiteX1267" fmla="*/ 10242857 w 11991973"/>
              <a:gd name="connsiteY1267" fmla="*/ 1422798 h 3476625"/>
              <a:gd name="connsiteX1268" fmla="*/ 10188936 w 11991973"/>
              <a:gd name="connsiteY1268" fmla="*/ 1403759 h 3476625"/>
              <a:gd name="connsiteX1269" fmla="*/ 10201630 w 11991973"/>
              <a:gd name="connsiteY1269" fmla="*/ 1413167 h 3476625"/>
              <a:gd name="connsiteX1270" fmla="*/ 10188936 w 11991973"/>
              <a:gd name="connsiteY1270" fmla="*/ 1403759 h 3476625"/>
              <a:gd name="connsiteX1271" fmla="*/ 10205391 w 11991973"/>
              <a:gd name="connsiteY1271" fmla="*/ 1392804 h 3476625"/>
              <a:gd name="connsiteX1272" fmla="*/ 10209152 w 11991973"/>
              <a:gd name="connsiteY1272" fmla="*/ 1416076 h 3476625"/>
              <a:gd name="connsiteX1273" fmla="*/ 10205391 w 11991973"/>
              <a:gd name="connsiteY1273" fmla="*/ 1392804 h 3476625"/>
              <a:gd name="connsiteX1274" fmla="*/ 10577749 w 11991973"/>
              <a:gd name="connsiteY1274" fmla="*/ 1389895 h 3476625"/>
              <a:gd name="connsiteX1275" fmla="*/ 10500644 w 11991973"/>
              <a:gd name="connsiteY1275" fmla="*/ 1407349 h 3476625"/>
              <a:gd name="connsiteX1276" fmla="*/ 10362186 w 11991973"/>
              <a:gd name="connsiteY1276" fmla="*/ 1442620 h 3476625"/>
              <a:gd name="connsiteX1277" fmla="*/ 10331135 w 11991973"/>
              <a:gd name="connsiteY1277" fmla="*/ 1445968 h 3476625"/>
              <a:gd name="connsiteX1278" fmla="*/ 10357745 w 11991973"/>
              <a:gd name="connsiteY1278" fmla="*/ 1434910 h 3476625"/>
              <a:gd name="connsiteX1279" fmla="*/ 10479508 w 11991973"/>
              <a:gd name="connsiteY1279" fmla="*/ 1402943 h 3476625"/>
              <a:gd name="connsiteX1280" fmla="*/ 10497324 w 11991973"/>
              <a:gd name="connsiteY1280" fmla="*/ 1401167 h 3476625"/>
              <a:gd name="connsiteX1281" fmla="*/ 10577749 w 11991973"/>
              <a:gd name="connsiteY1281" fmla="*/ 1389895 h 3476625"/>
              <a:gd name="connsiteX1282" fmla="*/ 10651092 w 11991973"/>
              <a:gd name="connsiteY1282" fmla="*/ 1381169 h 3476625"/>
              <a:gd name="connsiteX1283" fmla="*/ 10575869 w 11991973"/>
              <a:gd name="connsiteY1283" fmla="*/ 1398621 h 3476625"/>
              <a:gd name="connsiteX1284" fmla="*/ 10651092 w 11991973"/>
              <a:gd name="connsiteY1284" fmla="*/ 1381169 h 3476625"/>
              <a:gd name="connsiteX1285" fmla="*/ 10745592 w 11991973"/>
              <a:gd name="connsiteY1285" fmla="*/ 1379714 h 3476625"/>
              <a:gd name="connsiteX1286" fmla="*/ 10754525 w 11991973"/>
              <a:gd name="connsiteY1286" fmla="*/ 1381169 h 3476625"/>
              <a:gd name="connsiteX1287" fmla="*/ 10739481 w 11991973"/>
              <a:gd name="connsiteY1287" fmla="*/ 1386986 h 3476625"/>
              <a:gd name="connsiteX1288" fmla="*/ 10745592 w 11991973"/>
              <a:gd name="connsiteY1288" fmla="*/ 1379714 h 3476625"/>
              <a:gd name="connsiteX1289" fmla="*/ 10743828 w 11991973"/>
              <a:gd name="connsiteY1289" fmla="*/ 1357771 h 3476625"/>
              <a:gd name="connsiteX1290" fmla="*/ 10743714 w 11991973"/>
              <a:gd name="connsiteY1290" fmla="*/ 1357820 h 3476625"/>
              <a:gd name="connsiteX1291" fmla="*/ 10730078 w 11991973"/>
              <a:gd name="connsiteY1291" fmla="*/ 1372441 h 3476625"/>
              <a:gd name="connsiteX1292" fmla="*/ 10720674 w 11991973"/>
              <a:gd name="connsiteY1292" fmla="*/ 1371032 h 3476625"/>
              <a:gd name="connsiteX1293" fmla="*/ 10712794 w 11991973"/>
              <a:gd name="connsiteY1293" fmla="*/ 1361085 h 3476625"/>
              <a:gd name="connsiteX1294" fmla="*/ 10726129 w 11991973"/>
              <a:gd name="connsiteY1294" fmla="*/ 1359085 h 3476625"/>
              <a:gd name="connsiteX1295" fmla="*/ 10729456 w 11991973"/>
              <a:gd name="connsiteY1295" fmla="*/ 1358838 h 3476625"/>
              <a:gd name="connsiteX1296" fmla="*/ 10737599 w 11991973"/>
              <a:gd name="connsiteY1296" fmla="*/ 1360805 h 3476625"/>
              <a:gd name="connsiteX1297" fmla="*/ 10734503 w 11991973"/>
              <a:gd name="connsiteY1297" fmla="*/ 1358463 h 3476625"/>
              <a:gd name="connsiteX1298" fmla="*/ 10713377 w 11991973"/>
              <a:gd name="connsiteY1298" fmla="*/ 1342698 h 3476625"/>
              <a:gd name="connsiteX1299" fmla="*/ 10714136 w 11991973"/>
              <a:gd name="connsiteY1299" fmla="*/ 1343051 h 3476625"/>
              <a:gd name="connsiteX1300" fmla="*/ 10734503 w 11991973"/>
              <a:gd name="connsiteY1300" fmla="*/ 1358463 h 3476625"/>
              <a:gd name="connsiteX1301" fmla="*/ 10729456 w 11991973"/>
              <a:gd name="connsiteY1301" fmla="*/ 1358838 h 3476625"/>
              <a:gd name="connsiteX1302" fmla="*/ 10706647 w 11991973"/>
              <a:gd name="connsiteY1302" fmla="*/ 1353324 h 3476625"/>
              <a:gd name="connsiteX1303" fmla="*/ 10704219 w 11991973"/>
              <a:gd name="connsiteY1303" fmla="*/ 1350260 h 3476625"/>
              <a:gd name="connsiteX1304" fmla="*/ 10701370 w 11991973"/>
              <a:gd name="connsiteY1304" fmla="*/ 1343888 h 3476625"/>
              <a:gd name="connsiteX1305" fmla="*/ 2881537 w 11991973"/>
              <a:gd name="connsiteY1305" fmla="*/ 641928 h 3476625"/>
              <a:gd name="connsiteX1306" fmla="*/ 2897403 w 11991973"/>
              <a:gd name="connsiteY1306" fmla="*/ 645202 h 3476625"/>
              <a:gd name="connsiteX1307" fmla="*/ 2881537 w 11991973"/>
              <a:gd name="connsiteY1307" fmla="*/ 641928 h 3476625"/>
              <a:gd name="connsiteX1308" fmla="*/ 2801330 w 11991973"/>
              <a:gd name="connsiteY1308" fmla="*/ 631458 h 3476625"/>
              <a:gd name="connsiteX1309" fmla="*/ 2803376 w 11991973"/>
              <a:gd name="connsiteY1309" fmla="*/ 633566 h 3476625"/>
              <a:gd name="connsiteX1310" fmla="*/ 2801366 w 11991973"/>
              <a:gd name="connsiteY1310" fmla="*/ 634561 h 3476625"/>
              <a:gd name="connsiteX1311" fmla="*/ 2801127 w 11991973"/>
              <a:gd name="connsiteY1311" fmla="*/ 631572 h 3476625"/>
              <a:gd name="connsiteX1312" fmla="*/ 11039633 w 11991973"/>
              <a:gd name="connsiteY1312" fmla="*/ 1341595 h 3476625"/>
              <a:gd name="connsiteX1313" fmla="*/ 10913670 w 11991973"/>
              <a:gd name="connsiteY1313" fmla="*/ 1345171 h 3476625"/>
              <a:gd name="connsiteX1314" fmla="*/ 10743828 w 11991973"/>
              <a:gd name="connsiteY1314" fmla="*/ 1357771 h 3476625"/>
              <a:gd name="connsiteX1315" fmla="*/ 10772700 w 11991973"/>
              <a:gd name="connsiteY1315" fmla="*/ 1345465 h 3476625"/>
              <a:gd name="connsiteX1316" fmla="*/ 10816609 w 11991973"/>
              <a:gd name="connsiteY1316" fmla="*/ 1336928 h 3476625"/>
              <a:gd name="connsiteX1317" fmla="*/ 10862571 w 11991973"/>
              <a:gd name="connsiteY1317" fmla="*/ 1336489 h 3476625"/>
              <a:gd name="connsiteX1318" fmla="*/ 2951679 w 11991973"/>
              <a:gd name="connsiteY1318" fmla="*/ 603931 h 3476625"/>
              <a:gd name="connsiteX1319" fmla="*/ 2945439 w 11991973"/>
              <a:gd name="connsiteY1319" fmla="*/ 609465 h 3476625"/>
              <a:gd name="connsiteX1320" fmla="*/ 2934076 w 11991973"/>
              <a:gd name="connsiteY1320" fmla="*/ 610294 h 3476625"/>
              <a:gd name="connsiteX1321" fmla="*/ 2938778 w 11991973"/>
              <a:gd name="connsiteY1321" fmla="*/ 624839 h 3476625"/>
              <a:gd name="connsiteX1322" fmla="*/ 2945195 w 11991973"/>
              <a:gd name="connsiteY1322" fmla="*/ 609681 h 3476625"/>
              <a:gd name="connsiteX1323" fmla="*/ 2945439 w 11991973"/>
              <a:gd name="connsiteY1323" fmla="*/ 609465 h 3476625"/>
              <a:gd name="connsiteX1324" fmla="*/ 2947769 w 11991973"/>
              <a:gd name="connsiteY1324" fmla="*/ 609294 h 3476625"/>
              <a:gd name="connsiteX1325" fmla="*/ 2970247 w 11991973"/>
              <a:gd name="connsiteY1325" fmla="*/ 616765 h 3476625"/>
              <a:gd name="connsiteX1326" fmla="*/ 2976068 w 11991973"/>
              <a:gd name="connsiteY1326" fmla="*/ 623202 h 3476625"/>
              <a:gd name="connsiteX1327" fmla="*/ 2985791 w 11991973"/>
              <a:gd name="connsiteY1327" fmla="*/ 621930 h 3476625"/>
              <a:gd name="connsiteX1328" fmla="*/ 2970247 w 11991973"/>
              <a:gd name="connsiteY1328" fmla="*/ 616765 h 3476625"/>
              <a:gd name="connsiteX1329" fmla="*/ 2964403 w 11991973"/>
              <a:gd name="connsiteY1329" fmla="*/ 610294 h 3476625"/>
              <a:gd name="connsiteX1330" fmla="*/ 2951679 w 11991973"/>
              <a:gd name="connsiteY1330" fmla="*/ 603931 h 3476625"/>
              <a:gd name="connsiteX1331" fmla="*/ 11198517 w 11991973"/>
              <a:gd name="connsiteY1331" fmla="*/ 1337087 h 3476625"/>
              <a:gd name="connsiteX1332" fmla="*/ 11161839 w 11991973"/>
              <a:gd name="connsiteY1332" fmla="*/ 1340835 h 3476625"/>
              <a:gd name="connsiteX1333" fmla="*/ 11062707 w 11991973"/>
              <a:gd name="connsiteY1333" fmla="*/ 1342261 h 3476625"/>
              <a:gd name="connsiteX1334" fmla="*/ 11039633 w 11991973"/>
              <a:gd name="connsiteY1334" fmla="*/ 1341595 h 3476625"/>
              <a:gd name="connsiteX1335" fmla="*/ 2951944 w 11991973"/>
              <a:gd name="connsiteY1335" fmla="*/ 598659 h 3476625"/>
              <a:gd name="connsiteX1336" fmla="*/ 2916211 w 11991973"/>
              <a:gd name="connsiteY1336" fmla="*/ 610294 h 3476625"/>
              <a:gd name="connsiteX1337" fmla="*/ 2951944 w 11991973"/>
              <a:gd name="connsiteY1337" fmla="*/ 598659 h 3476625"/>
              <a:gd name="connsiteX1338" fmla="*/ 3040330 w 11991973"/>
              <a:gd name="connsiteY1338" fmla="*/ 604476 h 3476625"/>
              <a:gd name="connsiteX1339" fmla="*/ 3057254 w 11991973"/>
              <a:gd name="connsiteY1339" fmla="*/ 610294 h 3476625"/>
              <a:gd name="connsiteX1340" fmla="*/ 3040330 w 11991973"/>
              <a:gd name="connsiteY1340" fmla="*/ 604476 h 3476625"/>
              <a:gd name="connsiteX1341" fmla="*/ 2993316 w 11991973"/>
              <a:gd name="connsiteY1341" fmla="*/ 584114 h 3476625"/>
              <a:gd name="connsiteX1342" fmla="*/ 2993316 w 11991973"/>
              <a:gd name="connsiteY1342" fmla="*/ 584114 h 3476625"/>
              <a:gd name="connsiteX1343" fmla="*/ 3110618 w 11991973"/>
              <a:gd name="connsiteY1343" fmla="*/ 585205 h 3476625"/>
              <a:gd name="connsiteX1344" fmla="*/ 3112884 w 11991973"/>
              <a:gd name="connsiteY1344" fmla="*/ 589680 h 3476625"/>
              <a:gd name="connsiteX1345" fmla="*/ 3107341 w 11991973"/>
              <a:gd name="connsiteY1345" fmla="*/ 593704 h 3476625"/>
              <a:gd name="connsiteX1346" fmla="*/ 3098104 w 11991973"/>
              <a:gd name="connsiteY1346" fmla="*/ 595488 h 3476625"/>
              <a:gd name="connsiteX1347" fmla="*/ 3097196 w 11991973"/>
              <a:gd name="connsiteY1347" fmla="*/ 595407 h 3476625"/>
              <a:gd name="connsiteX1348" fmla="*/ 3190218 w 11991973"/>
              <a:gd name="connsiteY1348" fmla="*/ 580886 h 3476625"/>
              <a:gd name="connsiteX1349" fmla="*/ 3201037 w 11991973"/>
              <a:gd name="connsiteY1349" fmla="*/ 585140 h 3476625"/>
              <a:gd name="connsiteX1350" fmla="*/ 3188895 w 11991973"/>
              <a:gd name="connsiteY1350" fmla="*/ 587022 h 3476625"/>
              <a:gd name="connsiteX1351" fmla="*/ 3189721 w 11991973"/>
              <a:gd name="connsiteY1351" fmla="*/ 581855 h 3476625"/>
              <a:gd name="connsiteX1352" fmla="*/ 3019642 w 11991973"/>
              <a:gd name="connsiteY1352" fmla="*/ 555024 h 3476625"/>
              <a:gd name="connsiteX1353" fmla="*/ 3019642 w 11991973"/>
              <a:gd name="connsiteY1353" fmla="*/ 555024 h 3476625"/>
              <a:gd name="connsiteX1354" fmla="*/ 3305448 w 11991973"/>
              <a:gd name="connsiteY1354" fmla="*/ 571637 h 3476625"/>
              <a:gd name="connsiteX1355" fmla="*/ 3303496 w 11991973"/>
              <a:gd name="connsiteY1355" fmla="*/ 575205 h 3476625"/>
              <a:gd name="connsiteX1356" fmla="*/ 3304932 w 11991973"/>
              <a:gd name="connsiteY1356" fmla="*/ 577426 h 3476625"/>
              <a:gd name="connsiteX1357" fmla="*/ 11660972 w 11991973"/>
              <a:gd name="connsiteY1357" fmla="*/ 1305535 h 3476625"/>
              <a:gd name="connsiteX1358" fmla="*/ 11290054 w 11991973"/>
              <a:gd name="connsiteY1358" fmla="*/ 1334488 h 3476625"/>
              <a:gd name="connsiteX1359" fmla="*/ 11198517 w 11991973"/>
              <a:gd name="connsiteY1359" fmla="*/ 1337087 h 3476625"/>
              <a:gd name="connsiteX1360" fmla="*/ 11256849 w 11991973"/>
              <a:gd name="connsiteY1360" fmla="*/ 1331125 h 3476625"/>
              <a:gd name="connsiteX1361" fmla="*/ 11345116 w 11991973"/>
              <a:gd name="connsiteY1361" fmla="*/ 1309075 h 3476625"/>
              <a:gd name="connsiteX1362" fmla="*/ 11352159 w 11991973"/>
              <a:gd name="connsiteY1362" fmla="*/ 1305643 h 3476625"/>
              <a:gd name="connsiteX1363" fmla="*/ 11463157 w 11991973"/>
              <a:gd name="connsiteY1363" fmla="*/ 1305353 h 3476625"/>
              <a:gd name="connsiteX1364" fmla="*/ 11660972 w 11991973"/>
              <a:gd name="connsiteY1364" fmla="*/ 1305535 h 3476625"/>
              <a:gd name="connsiteX1365" fmla="*/ 3267440 w 11991973"/>
              <a:gd name="connsiteY1365" fmla="*/ 555070 h 3476625"/>
              <a:gd name="connsiteX1366" fmla="*/ 3290447 w 11991973"/>
              <a:gd name="connsiteY1366" fmla="*/ 557933 h 3476625"/>
              <a:gd name="connsiteX1367" fmla="*/ 3267440 w 11991973"/>
              <a:gd name="connsiteY1367" fmla="*/ 555070 h 3476625"/>
              <a:gd name="connsiteX1368" fmla="*/ 3307981 w 11991973"/>
              <a:gd name="connsiteY1368" fmla="*/ 543212 h 3476625"/>
              <a:gd name="connsiteX1369" fmla="*/ 3300498 w 11991973"/>
              <a:gd name="connsiteY1369" fmla="*/ 544922 h 3476625"/>
              <a:gd name="connsiteX1370" fmla="*/ 3303673 w 11991973"/>
              <a:gd name="connsiteY1370" fmla="*/ 545881 h 3476625"/>
              <a:gd name="connsiteX1371" fmla="*/ 3307787 w 11991973"/>
              <a:gd name="connsiteY1371" fmla="*/ 545383 h 3476625"/>
              <a:gd name="connsiteX1372" fmla="*/ 3460497 w 11991973"/>
              <a:gd name="connsiteY1372" fmla="*/ 525571 h 3476625"/>
              <a:gd name="connsiteX1373" fmla="*/ 3460269 w 11991973"/>
              <a:gd name="connsiteY1373" fmla="*/ 531400 h 3476625"/>
              <a:gd name="connsiteX1374" fmla="*/ 3473663 w 11991973"/>
              <a:gd name="connsiteY1374" fmla="*/ 532593 h 3476625"/>
              <a:gd name="connsiteX1375" fmla="*/ 3476626 w 11991973"/>
              <a:gd name="connsiteY1375" fmla="*/ 528843 h 3476625"/>
              <a:gd name="connsiteX1376" fmla="*/ 3460497 w 11991973"/>
              <a:gd name="connsiteY1376" fmla="*/ 525571 h 3476625"/>
              <a:gd name="connsiteX1377" fmla="*/ 3621955 w 11991973"/>
              <a:gd name="connsiteY1377" fmla="*/ 537735 h 3476625"/>
              <a:gd name="connsiteX1378" fmla="*/ 3620183 w 11991973"/>
              <a:gd name="connsiteY1378" fmla="*/ 545586 h 3476625"/>
              <a:gd name="connsiteX1379" fmla="*/ 3620190 w 11991973"/>
              <a:gd name="connsiteY1379" fmla="*/ 545651 h 3476625"/>
              <a:gd name="connsiteX1380" fmla="*/ 3625049 w 11991973"/>
              <a:gd name="connsiteY1380" fmla="*/ 546083 h 3476625"/>
              <a:gd name="connsiteX1381" fmla="*/ 3625196 w 11991973"/>
              <a:gd name="connsiteY1381" fmla="*/ 540479 h 3476625"/>
              <a:gd name="connsiteX1382" fmla="*/ 3621955 w 11991973"/>
              <a:gd name="connsiteY1382" fmla="*/ 537735 h 3476625"/>
              <a:gd name="connsiteX1383" fmla="*/ 3566898 w 11991973"/>
              <a:gd name="connsiteY1383" fmla="*/ 517207 h 3476625"/>
              <a:gd name="connsiteX1384" fmla="*/ 3536808 w 11991973"/>
              <a:gd name="connsiteY1384" fmla="*/ 531752 h 3476625"/>
              <a:gd name="connsiteX1385" fmla="*/ 3566898 w 11991973"/>
              <a:gd name="connsiteY1385" fmla="*/ 517207 h 3476625"/>
              <a:gd name="connsiteX1386" fmla="*/ 3763449 w 11991973"/>
              <a:gd name="connsiteY1386" fmla="*/ 488618 h 3476625"/>
              <a:gd name="connsiteX1387" fmla="*/ 3756837 w 11991973"/>
              <a:gd name="connsiteY1387" fmla="*/ 493936 h 3476625"/>
              <a:gd name="connsiteX1388" fmla="*/ 3763449 w 11991973"/>
              <a:gd name="connsiteY1388" fmla="*/ 488618 h 3476625"/>
              <a:gd name="connsiteX1389" fmla="*/ 11721150 w 11991973"/>
              <a:gd name="connsiteY1389" fmla="*/ 1157179 h 3476625"/>
              <a:gd name="connsiteX1390" fmla="*/ 11698584 w 11991973"/>
              <a:gd name="connsiteY1390" fmla="*/ 1160088 h 3476625"/>
              <a:gd name="connsiteX1391" fmla="*/ 11721150 w 11991973"/>
              <a:gd name="connsiteY1391" fmla="*/ 1157179 h 3476625"/>
              <a:gd name="connsiteX1392" fmla="*/ 4079230 w 11991973"/>
              <a:gd name="connsiteY1392" fmla="*/ 458366 h 3476625"/>
              <a:gd name="connsiteX1393" fmla="*/ 4080172 w 11991973"/>
              <a:gd name="connsiteY1393" fmla="*/ 458950 h 3476625"/>
              <a:gd name="connsiteX1394" fmla="*/ 4077429 w 11991973"/>
              <a:gd name="connsiteY1394" fmla="*/ 459091 h 3476625"/>
              <a:gd name="connsiteX1395" fmla="*/ 11847637 w 11991973"/>
              <a:gd name="connsiteY1395" fmla="*/ 1046194 h 3476625"/>
              <a:gd name="connsiteX1396" fmla="*/ 11839774 w 11991973"/>
              <a:gd name="connsiteY1396" fmla="*/ 1046002 h 3476625"/>
              <a:gd name="connsiteX1397" fmla="*/ 11832105 w 11991973"/>
              <a:gd name="connsiteY1397" fmla="*/ 1058273 h 3476625"/>
              <a:gd name="connsiteX1398" fmla="*/ 11847637 w 11991973"/>
              <a:gd name="connsiteY1398" fmla="*/ 1046194 h 3476625"/>
              <a:gd name="connsiteX1399" fmla="*/ 4604983 w 11991973"/>
              <a:gd name="connsiteY1399" fmla="*/ 386304 h 3476625"/>
              <a:gd name="connsiteX1400" fmla="*/ 4621910 w 11991973"/>
              <a:gd name="connsiteY1400" fmla="*/ 400849 h 3476625"/>
              <a:gd name="connsiteX1401" fmla="*/ 4604983 w 11991973"/>
              <a:gd name="connsiteY1401" fmla="*/ 386304 h 3476625"/>
              <a:gd name="connsiteX1402" fmla="*/ 6636025 w 11991973"/>
              <a:gd name="connsiteY1402" fmla="*/ 563750 h 3476625"/>
              <a:gd name="connsiteX1403" fmla="*/ 6636025 w 11991973"/>
              <a:gd name="connsiteY1403" fmla="*/ 563750 h 3476625"/>
              <a:gd name="connsiteX1404" fmla="*/ 6602172 w 11991973"/>
              <a:gd name="connsiteY1404" fmla="*/ 552115 h 3476625"/>
              <a:gd name="connsiteX1405" fmla="*/ 6602172 w 11991973"/>
              <a:gd name="connsiteY1405" fmla="*/ 552115 h 3476625"/>
              <a:gd name="connsiteX1406" fmla="*/ 6660472 w 11991973"/>
              <a:gd name="connsiteY1406" fmla="*/ 552115 h 3476625"/>
              <a:gd name="connsiteX1407" fmla="*/ 6660472 w 11991973"/>
              <a:gd name="connsiteY1407" fmla="*/ 552115 h 3476625"/>
              <a:gd name="connsiteX1408" fmla="*/ 6690561 w 11991973"/>
              <a:gd name="connsiteY1408" fmla="*/ 546297 h 3476625"/>
              <a:gd name="connsiteX1409" fmla="*/ 6690561 w 11991973"/>
              <a:gd name="connsiteY1409" fmla="*/ 546297 h 3476625"/>
              <a:gd name="connsiteX1410" fmla="*/ 4734743 w 11991973"/>
              <a:gd name="connsiteY1410" fmla="*/ 368850 h 3476625"/>
              <a:gd name="connsiteX1411" fmla="*/ 4734743 w 11991973"/>
              <a:gd name="connsiteY1411" fmla="*/ 368850 h 3476625"/>
              <a:gd name="connsiteX1412" fmla="*/ 4791161 w 11991973"/>
              <a:gd name="connsiteY1412" fmla="*/ 365941 h 3476625"/>
              <a:gd name="connsiteX1413" fmla="*/ 4811849 w 11991973"/>
              <a:gd name="connsiteY1413" fmla="*/ 374669 h 3476625"/>
              <a:gd name="connsiteX1414" fmla="*/ 4791161 w 11991973"/>
              <a:gd name="connsiteY1414" fmla="*/ 365941 h 3476625"/>
              <a:gd name="connsiteX1415" fmla="*/ 6737576 w 11991973"/>
              <a:gd name="connsiteY1415" fmla="*/ 523025 h 3476625"/>
              <a:gd name="connsiteX1416" fmla="*/ 6737576 w 11991973"/>
              <a:gd name="connsiteY1416" fmla="*/ 523025 h 3476625"/>
              <a:gd name="connsiteX1417" fmla="*/ 6912470 w 11991973"/>
              <a:gd name="connsiteY1417" fmla="*/ 525934 h 3476625"/>
              <a:gd name="connsiteX1418" fmla="*/ 6905674 w 11991973"/>
              <a:gd name="connsiteY1418" fmla="*/ 536447 h 3476625"/>
              <a:gd name="connsiteX1419" fmla="*/ 6901187 w 11991973"/>
              <a:gd name="connsiteY1419" fmla="*/ 543388 h 3476625"/>
              <a:gd name="connsiteX1420" fmla="*/ 6899777 w 11991973"/>
              <a:gd name="connsiteY1420" fmla="*/ 545570 h 3476625"/>
              <a:gd name="connsiteX1421" fmla="*/ 6905674 w 11991973"/>
              <a:gd name="connsiteY1421" fmla="*/ 536447 h 3476625"/>
              <a:gd name="connsiteX1422" fmla="*/ 6908240 w 11991973"/>
              <a:gd name="connsiteY1422" fmla="*/ 532480 h 3476625"/>
              <a:gd name="connsiteX1423" fmla="*/ 6912470 w 11991973"/>
              <a:gd name="connsiteY1423" fmla="*/ 525934 h 3476625"/>
              <a:gd name="connsiteX1424" fmla="*/ 5045652 w 11991973"/>
              <a:gd name="connsiteY1424" fmla="*/ 336798 h 3476625"/>
              <a:gd name="connsiteX1425" fmla="*/ 5043340 w 11991973"/>
              <a:gd name="connsiteY1425" fmla="*/ 339066 h 3476625"/>
              <a:gd name="connsiteX1426" fmla="*/ 5042722 w 11991973"/>
              <a:gd name="connsiteY1426" fmla="*/ 337216 h 3476625"/>
              <a:gd name="connsiteX1427" fmla="*/ 11932719 w 11991973"/>
              <a:gd name="connsiteY1427" fmla="*/ 947156 h 3476625"/>
              <a:gd name="connsiteX1428" fmla="*/ 11935242 w 11991973"/>
              <a:gd name="connsiteY1428" fmla="*/ 951838 h 3476625"/>
              <a:gd name="connsiteX1429" fmla="*/ 11933655 w 11991973"/>
              <a:gd name="connsiteY1429" fmla="*/ 951324 h 3476625"/>
              <a:gd name="connsiteX1430" fmla="*/ 11931993 w 11991973"/>
              <a:gd name="connsiteY1430" fmla="*/ 947159 h 3476625"/>
              <a:gd name="connsiteX1431" fmla="*/ 5092321 w 11991973"/>
              <a:gd name="connsiteY1431" fmla="*/ 335398 h 3476625"/>
              <a:gd name="connsiteX1432" fmla="*/ 5075131 w 11991973"/>
              <a:gd name="connsiteY1432" fmla="*/ 348488 h 3476625"/>
              <a:gd name="connsiteX1433" fmla="*/ 5093937 w 11991973"/>
              <a:gd name="connsiteY1433" fmla="*/ 342669 h 3476625"/>
              <a:gd name="connsiteX1434" fmla="*/ 5092321 w 11991973"/>
              <a:gd name="connsiteY1434" fmla="*/ 335398 h 3476625"/>
              <a:gd name="connsiteX1435" fmla="*/ 11945589 w 11991973"/>
              <a:gd name="connsiteY1435" fmla="*/ 933371 h 3476625"/>
              <a:gd name="connsiteX1436" fmla="*/ 11952464 w 11991973"/>
              <a:gd name="connsiteY1436" fmla="*/ 944824 h 3476625"/>
              <a:gd name="connsiteX1437" fmla="*/ 11945589 w 11991973"/>
              <a:gd name="connsiteY1437" fmla="*/ 933371 h 3476625"/>
              <a:gd name="connsiteX1438" fmla="*/ 7284830 w 11991973"/>
              <a:gd name="connsiteY1438" fmla="*/ 508480 h 3476625"/>
              <a:gd name="connsiteX1439" fmla="*/ 7284830 w 11991973"/>
              <a:gd name="connsiteY1439" fmla="*/ 508480 h 3476625"/>
              <a:gd name="connsiteX1440" fmla="*/ 7311422 w 11991973"/>
              <a:gd name="connsiteY1440" fmla="*/ 509936 h 3476625"/>
              <a:gd name="connsiteX1441" fmla="*/ 7294232 w 11991973"/>
              <a:gd name="connsiteY1441" fmla="*/ 523025 h 3476625"/>
              <a:gd name="connsiteX1442" fmla="*/ 7313038 w 11991973"/>
              <a:gd name="connsiteY1442" fmla="*/ 517207 h 3476625"/>
              <a:gd name="connsiteX1443" fmla="*/ 7311422 w 11991973"/>
              <a:gd name="connsiteY1443" fmla="*/ 509936 h 3476625"/>
              <a:gd name="connsiteX1444" fmla="*/ 11345031 w 11991973"/>
              <a:gd name="connsiteY1444" fmla="*/ 854647 h 3476625"/>
              <a:gd name="connsiteX1445" fmla="*/ 11333923 w 11991973"/>
              <a:gd name="connsiteY1445" fmla="*/ 854237 h 3476625"/>
              <a:gd name="connsiteX1446" fmla="*/ 11345031 w 11991973"/>
              <a:gd name="connsiteY1446" fmla="*/ 854647 h 3476625"/>
              <a:gd name="connsiteX1447" fmla="*/ 11416494 w 11991973"/>
              <a:gd name="connsiteY1447" fmla="*/ 854647 h 3476625"/>
              <a:gd name="connsiteX1448" fmla="*/ 11397688 w 11991973"/>
              <a:gd name="connsiteY1448" fmla="*/ 857556 h 3476625"/>
              <a:gd name="connsiteX1449" fmla="*/ 11416494 w 11991973"/>
              <a:gd name="connsiteY1449" fmla="*/ 854647 h 3476625"/>
              <a:gd name="connsiteX1450" fmla="*/ 5350404 w 11991973"/>
              <a:gd name="connsiteY1450" fmla="*/ 295036 h 3476625"/>
              <a:gd name="connsiteX1451" fmla="*/ 5362861 w 11991973"/>
              <a:gd name="connsiteY1451" fmla="*/ 299036 h 3476625"/>
              <a:gd name="connsiteX1452" fmla="*/ 5336534 w 11991973"/>
              <a:gd name="connsiteY1452" fmla="*/ 301944 h 3476625"/>
              <a:gd name="connsiteX1453" fmla="*/ 5350404 w 11991973"/>
              <a:gd name="connsiteY1453" fmla="*/ 295036 h 3476625"/>
              <a:gd name="connsiteX1454" fmla="*/ 11815180 w 11991973"/>
              <a:gd name="connsiteY1454" fmla="*/ 863009 h 3476625"/>
              <a:gd name="connsiteX1455" fmla="*/ 11843388 w 11991973"/>
              <a:gd name="connsiteY1455" fmla="*/ 869191 h 3476625"/>
              <a:gd name="connsiteX1456" fmla="*/ 11801884 w 11991973"/>
              <a:gd name="connsiteY1456" fmla="*/ 873508 h 3476625"/>
              <a:gd name="connsiteX1457" fmla="*/ 7569504 w 11991973"/>
              <a:gd name="connsiteY1457" fmla="*/ 469574 h 3476625"/>
              <a:gd name="connsiteX1458" fmla="*/ 7581963 w 11991973"/>
              <a:gd name="connsiteY1458" fmla="*/ 473573 h 3476625"/>
              <a:gd name="connsiteX1459" fmla="*/ 7555634 w 11991973"/>
              <a:gd name="connsiteY1459" fmla="*/ 476482 h 3476625"/>
              <a:gd name="connsiteX1460" fmla="*/ 7569504 w 11991973"/>
              <a:gd name="connsiteY1460" fmla="*/ 469574 h 3476625"/>
              <a:gd name="connsiteX1461" fmla="*/ 6849472 w 11991973"/>
              <a:gd name="connsiteY1461" fmla="*/ 348851 h 3476625"/>
              <a:gd name="connsiteX1462" fmla="*/ 6841008 w 11991973"/>
              <a:gd name="connsiteY1462" fmla="*/ 357214 h 3476625"/>
              <a:gd name="connsiteX1463" fmla="*/ 6857934 w 11991973"/>
              <a:gd name="connsiteY1463" fmla="*/ 351397 h 3476625"/>
              <a:gd name="connsiteX1464" fmla="*/ 6849472 w 11991973"/>
              <a:gd name="connsiteY1464" fmla="*/ 348851 h 3476625"/>
              <a:gd name="connsiteX1465" fmla="*/ 10895161 w 11991973"/>
              <a:gd name="connsiteY1465" fmla="*/ 705801 h 3476625"/>
              <a:gd name="connsiteX1466" fmla="*/ 10888782 w 11991973"/>
              <a:gd name="connsiteY1466" fmla="*/ 705290 h 3476625"/>
              <a:gd name="connsiteX1467" fmla="*/ 10884285 w 11991973"/>
              <a:gd name="connsiteY1467" fmla="*/ 720834 h 3476625"/>
              <a:gd name="connsiteX1468" fmla="*/ 10895161 w 11991973"/>
              <a:gd name="connsiteY1468" fmla="*/ 705801 h 3476625"/>
              <a:gd name="connsiteX1469" fmla="*/ 10942291 w 11991973"/>
              <a:gd name="connsiteY1469" fmla="*/ 704653 h 3476625"/>
              <a:gd name="connsiteX1470" fmla="*/ 10957629 w 11991973"/>
              <a:gd name="connsiteY1470" fmla="*/ 706289 h 3476625"/>
              <a:gd name="connsiteX1471" fmla="*/ 10942291 w 11991973"/>
              <a:gd name="connsiteY1471" fmla="*/ 704653 h 3476625"/>
              <a:gd name="connsiteX1472" fmla="*/ 6833487 w 11991973"/>
              <a:gd name="connsiteY1472" fmla="*/ 322307 h 3476625"/>
              <a:gd name="connsiteX1473" fmla="*/ 6833487 w 11991973"/>
              <a:gd name="connsiteY1473" fmla="*/ 322307 h 3476625"/>
              <a:gd name="connsiteX1474" fmla="*/ 5777065 w 11991973"/>
              <a:gd name="connsiteY1474" fmla="*/ 227766 h 3476625"/>
              <a:gd name="connsiteX1475" fmla="*/ 5759667 w 11991973"/>
              <a:gd name="connsiteY1475" fmla="*/ 237947 h 3476625"/>
              <a:gd name="connsiteX1476" fmla="*/ 5785995 w 11991973"/>
              <a:gd name="connsiteY1476" fmla="*/ 235038 h 3476625"/>
              <a:gd name="connsiteX1477" fmla="*/ 5777065 w 11991973"/>
              <a:gd name="connsiteY1477" fmla="*/ 227766 h 3476625"/>
              <a:gd name="connsiteX1478" fmla="*/ 5806917 w 11991973"/>
              <a:gd name="connsiteY1478" fmla="*/ 220494 h 3476625"/>
              <a:gd name="connsiteX1479" fmla="*/ 5789759 w 11991973"/>
              <a:gd name="connsiteY1479" fmla="*/ 229220 h 3476625"/>
              <a:gd name="connsiteX1480" fmla="*/ 5825490 w 11991973"/>
              <a:gd name="connsiteY1480" fmla="*/ 229220 h 3476625"/>
              <a:gd name="connsiteX1481" fmla="*/ 5806917 w 11991973"/>
              <a:gd name="connsiteY1481" fmla="*/ 220494 h 3476625"/>
              <a:gd name="connsiteX1482" fmla="*/ 5771186 w 11991973"/>
              <a:gd name="connsiteY1482" fmla="*/ 214675 h 3476625"/>
              <a:gd name="connsiteX1483" fmla="*/ 5759054 w 11991973"/>
              <a:gd name="connsiteY1483" fmla="*/ 225413 h 3476625"/>
              <a:gd name="connsiteX1484" fmla="*/ 5749989 w 11991973"/>
              <a:gd name="connsiteY1484" fmla="*/ 229037 h 3476625"/>
              <a:gd name="connsiteX1485" fmla="*/ 5751763 w 11991973"/>
              <a:gd name="connsiteY1485" fmla="*/ 222403 h 3476625"/>
              <a:gd name="connsiteX1486" fmla="*/ 5771186 w 11991973"/>
              <a:gd name="connsiteY1486" fmla="*/ 214675 h 3476625"/>
              <a:gd name="connsiteX1487" fmla="*/ 9085262 w 11991973"/>
              <a:gd name="connsiteY1487" fmla="*/ 506890 h 3476625"/>
              <a:gd name="connsiteX1488" fmla="*/ 9093020 w 11991973"/>
              <a:gd name="connsiteY1488" fmla="*/ 514662 h 3476625"/>
              <a:gd name="connsiteX1489" fmla="*/ 9093390 w 11991973"/>
              <a:gd name="connsiteY1489" fmla="*/ 517884 h 3476625"/>
              <a:gd name="connsiteX1490" fmla="*/ 9091106 w 11991973"/>
              <a:gd name="connsiteY1490" fmla="*/ 517571 h 3476625"/>
              <a:gd name="connsiteX1491" fmla="*/ 9083601 w 11991973"/>
              <a:gd name="connsiteY1491" fmla="*/ 508068 h 3476625"/>
              <a:gd name="connsiteX1492" fmla="*/ 5840533 w 11991973"/>
              <a:gd name="connsiteY1492" fmla="*/ 217585 h 3476625"/>
              <a:gd name="connsiteX1493" fmla="*/ 5828897 w 11991973"/>
              <a:gd name="connsiteY1493" fmla="*/ 217585 h 3476625"/>
              <a:gd name="connsiteX1494" fmla="*/ 5840533 w 11991973"/>
              <a:gd name="connsiteY1494" fmla="*/ 217585 h 3476625"/>
              <a:gd name="connsiteX1495" fmla="*/ 9046828 w 11991973"/>
              <a:gd name="connsiteY1495" fmla="*/ 503117 h 3476625"/>
              <a:gd name="connsiteX1496" fmla="*/ 9056349 w 11991973"/>
              <a:gd name="connsiteY1496" fmla="*/ 505572 h 3476625"/>
              <a:gd name="connsiteX1497" fmla="*/ 9046828 w 11991973"/>
              <a:gd name="connsiteY1497" fmla="*/ 503117 h 3476625"/>
              <a:gd name="connsiteX1498" fmla="*/ 7996164 w 11991973"/>
              <a:gd name="connsiteY1498" fmla="*/ 402304 h 3476625"/>
              <a:gd name="connsiteX1499" fmla="*/ 7978768 w 11991973"/>
              <a:gd name="connsiteY1499" fmla="*/ 412485 h 3476625"/>
              <a:gd name="connsiteX1500" fmla="*/ 8005096 w 11991973"/>
              <a:gd name="connsiteY1500" fmla="*/ 409576 h 3476625"/>
              <a:gd name="connsiteX1501" fmla="*/ 7996164 w 11991973"/>
              <a:gd name="connsiteY1501" fmla="*/ 402304 h 3476625"/>
              <a:gd name="connsiteX1502" fmla="*/ 8026019 w 11991973"/>
              <a:gd name="connsiteY1502" fmla="*/ 395031 h 3476625"/>
              <a:gd name="connsiteX1503" fmla="*/ 8008858 w 11991973"/>
              <a:gd name="connsiteY1503" fmla="*/ 403757 h 3476625"/>
              <a:gd name="connsiteX1504" fmla="*/ 8044589 w 11991973"/>
              <a:gd name="connsiteY1504" fmla="*/ 403757 h 3476625"/>
              <a:gd name="connsiteX1505" fmla="*/ 8026019 w 11991973"/>
              <a:gd name="connsiteY1505" fmla="*/ 395031 h 3476625"/>
              <a:gd name="connsiteX1506" fmla="*/ 7986526 w 11991973"/>
              <a:gd name="connsiteY1506" fmla="*/ 389213 h 3476625"/>
              <a:gd name="connsiteX1507" fmla="*/ 7974394 w 11991973"/>
              <a:gd name="connsiteY1507" fmla="*/ 399951 h 3476625"/>
              <a:gd name="connsiteX1508" fmla="*/ 7965329 w 11991973"/>
              <a:gd name="connsiteY1508" fmla="*/ 403575 h 3476625"/>
              <a:gd name="connsiteX1509" fmla="*/ 7967103 w 11991973"/>
              <a:gd name="connsiteY1509" fmla="*/ 396940 h 3476625"/>
              <a:gd name="connsiteX1510" fmla="*/ 7986526 w 11991973"/>
              <a:gd name="connsiteY1510" fmla="*/ 389213 h 3476625"/>
              <a:gd name="connsiteX1511" fmla="*/ 8059634 w 11991973"/>
              <a:gd name="connsiteY1511" fmla="*/ 392121 h 3476625"/>
              <a:gd name="connsiteX1512" fmla="*/ 8059634 w 11991973"/>
              <a:gd name="connsiteY1512" fmla="*/ 392121 h 3476625"/>
              <a:gd name="connsiteX1513" fmla="*/ 11200227 w 11991973"/>
              <a:gd name="connsiteY1513" fmla="*/ 671382 h 3476625"/>
              <a:gd name="connsiteX1514" fmla="*/ 11200227 w 11991973"/>
              <a:gd name="connsiteY1514" fmla="*/ 671382 h 3476625"/>
              <a:gd name="connsiteX1515" fmla="*/ 11009972 w 11991973"/>
              <a:gd name="connsiteY1515" fmla="*/ 649672 h 3476625"/>
              <a:gd name="connsiteX1516" fmla="*/ 10976435 w 11991973"/>
              <a:gd name="connsiteY1516" fmla="*/ 706289 h 3476625"/>
              <a:gd name="connsiteX1517" fmla="*/ 11011971 w 11991973"/>
              <a:gd name="connsiteY1517" fmla="*/ 650809 h 3476625"/>
              <a:gd name="connsiteX1518" fmla="*/ 11009972 w 11991973"/>
              <a:gd name="connsiteY1518" fmla="*/ 649672 h 3476625"/>
              <a:gd name="connsiteX1519" fmla="*/ 9353482 w 11991973"/>
              <a:gd name="connsiteY1519" fmla="*/ 479391 h 3476625"/>
              <a:gd name="connsiteX1520" fmla="*/ 9353482 w 11991973"/>
              <a:gd name="connsiteY1520" fmla="*/ 479391 h 3476625"/>
              <a:gd name="connsiteX1521" fmla="*/ 9380075 w 11991973"/>
              <a:gd name="connsiteY1521" fmla="*/ 480846 h 3476625"/>
              <a:gd name="connsiteX1522" fmla="*/ 9362886 w 11991973"/>
              <a:gd name="connsiteY1522" fmla="*/ 493936 h 3476625"/>
              <a:gd name="connsiteX1523" fmla="*/ 9381691 w 11991973"/>
              <a:gd name="connsiteY1523" fmla="*/ 488118 h 3476625"/>
              <a:gd name="connsiteX1524" fmla="*/ 9380075 w 11991973"/>
              <a:gd name="connsiteY1524" fmla="*/ 480846 h 3476625"/>
              <a:gd name="connsiteX1525" fmla="*/ 6273069 w 11991973"/>
              <a:gd name="connsiteY1525" fmla="*/ 153588 h 3476625"/>
              <a:gd name="connsiteX1526" fmla="*/ 6272672 w 11991973"/>
              <a:gd name="connsiteY1526" fmla="*/ 154036 h 3476625"/>
              <a:gd name="connsiteX1527" fmla="*/ 6271620 w 11991973"/>
              <a:gd name="connsiteY1527" fmla="*/ 153887 h 3476625"/>
              <a:gd name="connsiteX1528" fmla="*/ 9638156 w 11991973"/>
              <a:gd name="connsiteY1528" fmla="*/ 440484 h 3476625"/>
              <a:gd name="connsiteX1529" fmla="*/ 9650616 w 11991973"/>
              <a:gd name="connsiteY1529" fmla="*/ 444483 h 3476625"/>
              <a:gd name="connsiteX1530" fmla="*/ 9624288 w 11991973"/>
              <a:gd name="connsiteY1530" fmla="*/ 447392 h 3476625"/>
              <a:gd name="connsiteX1531" fmla="*/ 9638156 w 11991973"/>
              <a:gd name="connsiteY1531" fmla="*/ 440484 h 3476625"/>
              <a:gd name="connsiteX1532" fmla="*/ 8492170 w 11991973"/>
              <a:gd name="connsiteY1532" fmla="*/ 328124 h 3476625"/>
              <a:gd name="connsiteX1533" fmla="*/ 8492045 w 11991973"/>
              <a:gd name="connsiteY1533" fmla="*/ 328266 h 3476625"/>
              <a:gd name="connsiteX1534" fmla="*/ 8491664 w 11991973"/>
              <a:gd name="connsiteY1534" fmla="*/ 328229 h 3476625"/>
              <a:gd name="connsiteX1535" fmla="*/ 6720651 w 11991973"/>
              <a:gd name="connsiteY1535" fmla="*/ 113589 h 3476625"/>
              <a:gd name="connsiteX1536" fmla="*/ 6709368 w 11991973"/>
              <a:gd name="connsiteY1536" fmla="*/ 118679 h 3476625"/>
              <a:gd name="connsiteX1537" fmla="*/ 6726293 w 11991973"/>
              <a:gd name="connsiteY1537" fmla="*/ 121589 h 3476625"/>
              <a:gd name="connsiteX1538" fmla="*/ 6720651 w 11991973"/>
              <a:gd name="connsiteY1538" fmla="*/ 113589 h 3476625"/>
              <a:gd name="connsiteX1539" fmla="*/ 6783356 w 11991973"/>
              <a:gd name="connsiteY1539" fmla="*/ 118862 h 3476625"/>
              <a:gd name="connsiteX1540" fmla="*/ 6756381 w 11991973"/>
              <a:gd name="connsiteY1540" fmla="*/ 130315 h 3476625"/>
              <a:gd name="connsiteX1541" fmla="*/ 6792112 w 11991973"/>
              <a:gd name="connsiteY1541" fmla="*/ 121589 h 3476625"/>
              <a:gd name="connsiteX1542" fmla="*/ 6783356 w 11991973"/>
              <a:gd name="connsiteY1542" fmla="*/ 118862 h 3476625"/>
              <a:gd name="connsiteX1543" fmla="*/ 6829725 w 11991973"/>
              <a:gd name="connsiteY1543" fmla="*/ 120134 h 3476625"/>
              <a:gd name="connsiteX1544" fmla="*/ 6820322 w 11991973"/>
              <a:gd name="connsiteY1544" fmla="*/ 124498 h 3476625"/>
              <a:gd name="connsiteX1545" fmla="*/ 6839127 w 11991973"/>
              <a:gd name="connsiteY1545" fmla="*/ 124498 h 3476625"/>
              <a:gd name="connsiteX1546" fmla="*/ 6829725 w 11991973"/>
              <a:gd name="connsiteY1546" fmla="*/ 120134 h 3476625"/>
              <a:gd name="connsiteX1547" fmla="*/ 7252124 w 11991973"/>
              <a:gd name="connsiteY1547" fmla="*/ 152587 h 3476625"/>
              <a:gd name="connsiteX1548" fmla="*/ 7239694 w 11991973"/>
              <a:gd name="connsiteY1548" fmla="*/ 168133 h 3476625"/>
              <a:gd name="connsiteX1549" fmla="*/ 7258501 w 11991973"/>
              <a:gd name="connsiteY1549" fmla="*/ 153588 h 3476625"/>
              <a:gd name="connsiteX1550" fmla="*/ 7252124 w 11991973"/>
              <a:gd name="connsiteY1550" fmla="*/ 152587 h 3476625"/>
              <a:gd name="connsiteX1551" fmla="*/ 11137226 w 11991973"/>
              <a:gd name="connsiteY1551" fmla="*/ 494300 h 3476625"/>
              <a:gd name="connsiteX1552" fmla="*/ 11128763 w 11991973"/>
              <a:gd name="connsiteY1552" fmla="*/ 502662 h 3476625"/>
              <a:gd name="connsiteX1553" fmla="*/ 11145689 w 11991973"/>
              <a:gd name="connsiteY1553" fmla="*/ 496844 h 3476625"/>
              <a:gd name="connsiteX1554" fmla="*/ 11137226 w 11991973"/>
              <a:gd name="connsiteY1554" fmla="*/ 494300 h 3476625"/>
              <a:gd name="connsiteX1555" fmla="*/ 6447054 w 11991973"/>
              <a:gd name="connsiteY1555" fmla="*/ 74636 h 3476625"/>
              <a:gd name="connsiteX1556" fmla="*/ 6440442 w 11991973"/>
              <a:gd name="connsiteY1556" fmla="*/ 75046 h 3476625"/>
              <a:gd name="connsiteX1557" fmla="*/ 6447054 w 11991973"/>
              <a:gd name="connsiteY1557" fmla="*/ 74636 h 3476625"/>
              <a:gd name="connsiteX1558" fmla="*/ 8939752 w 11991973"/>
              <a:gd name="connsiteY1558" fmla="*/ 288127 h 3476625"/>
              <a:gd name="connsiteX1559" fmla="*/ 8928468 w 11991973"/>
              <a:gd name="connsiteY1559" fmla="*/ 293217 h 3476625"/>
              <a:gd name="connsiteX1560" fmla="*/ 8945393 w 11991973"/>
              <a:gd name="connsiteY1560" fmla="*/ 296127 h 3476625"/>
              <a:gd name="connsiteX1561" fmla="*/ 8939752 w 11991973"/>
              <a:gd name="connsiteY1561" fmla="*/ 288127 h 3476625"/>
              <a:gd name="connsiteX1562" fmla="*/ 9002457 w 11991973"/>
              <a:gd name="connsiteY1562" fmla="*/ 293399 h 3476625"/>
              <a:gd name="connsiteX1563" fmla="*/ 8993348 w 11991973"/>
              <a:gd name="connsiteY1563" fmla="*/ 296127 h 3476625"/>
              <a:gd name="connsiteX1564" fmla="*/ 8975483 w 11991973"/>
              <a:gd name="connsiteY1564" fmla="*/ 304853 h 3476625"/>
              <a:gd name="connsiteX1565" fmla="*/ 9011214 w 11991973"/>
              <a:gd name="connsiteY1565" fmla="*/ 296127 h 3476625"/>
              <a:gd name="connsiteX1566" fmla="*/ 9002457 w 11991973"/>
              <a:gd name="connsiteY1566" fmla="*/ 293399 h 3476625"/>
              <a:gd name="connsiteX1567" fmla="*/ 9048826 w 11991973"/>
              <a:gd name="connsiteY1567" fmla="*/ 294672 h 3476625"/>
              <a:gd name="connsiteX1568" fmla="*/ 9039423 w 11991973"/>
              <a:gd name="connsiteY1568" fmla="*/ 299036 h 3476625"/>
              <a:gd name="connsiteX1569" fmla="*/ 9058229 w 11991973"/>
              <a:gd name="connsiteY1569" fmla="*/ 299036 h 3476625"/>
              <a:gd name="connsiteX1570" fmla="*/ 9048826 w 11991973"/>
              <a:gd name="connsiteY1570" fmla="*/ 294672 h 3476625"/>
              <a:gd name="connsiteX1571" fmla="*/ 9471225 w 11991973"/>
              <a:gd name="connsiteY1571" fmla="*/ 327125 h 3476625"/>
              <a:gd name="connsiteX1572" fmla="*/ 9458795 w 11991973"/>
              <a:gd name="connsiteY1572" fmla="*/ 342669 h 3476625"/>
              <a:gd name="connsiteX1573" fmla="*/ 9477601 w 11991973"/>
              <a:gd name="connsiteY1573" fmla="*/ 328125 h 3476625"/>
              <a:gd name="connsiteX1574" fmla="*/ 9471225 w 11991973"/>
              <a:gd name="connsiteY1574" fmla="*/ 327125 h 3476625"/>
              <a:gd name="connsiteX1575" fmla="*/ 8666155 w 11991973"/>
              <a:gd name="connsiteY1575" fmla="*/ 249174 h 3476625"/>
              <a:gd name="connsiteX1576" fmla="*/ 8659543 w 11991973"/>
              <a:gd name="connsiteY1576" fmla="*/ 249582 h 3476625"/>
              <a:gd name="connsiteX1577" fmla="*/ 8666155 w 11991973"/>
              <a:gd name="connsiteY1577" fmla="*/ 249174 h 3476625"/>
              <a:gd name="connsiteX1578" fmla="*/ 11121241 w 11991973"/>
              <a:gd name="connsiteY1578" fmla="*/ 467755 h 3476625"/>
              <a:gd name="connsiteX1579" fmla="*/ 11121241 w 11991973"/>
              <a:gd name="connsiteY1579" fmla="*/ 467755 h 3476625"/>
              <a:gd name="connsiteX1580" fmla="*/ 10064817 w 11991973"/>
              <a:gd name="connsiteY1580" fmla="*/ 373214 h 3476625"/>
              <a:gd name="connsiteX1581" fmla="*/ 10047421 w 11991973"/>
              <a:gd name="connsiteY1581" fmla="*/ 383395 h 3476625"/>
              <a:gd name="connsiteX1582" fmla="*/ 10073750 w 11991973"/>
              <a:gd name="connsiteY1582" fmla="*/ 380486 h 3476625"/>
              <a:gd name="connsiteX1583" fmla="*/ 10064817 w 11991973"/>
              <a:gd name="connsiteY1583" fmla="*/ 373214 h 3476625"/>
              <a:gd name="connsiteX1584" fmla="*/ 6856053 w 11991973"/>
              <a:gd name="connsiteY1584" fmla="*/ 86681 h 3476625"/>
              <a:gd name="connsiteX1585" fmla="*/ 6893665 w 11991973"/>
              <a:gd name="connsiteY1585" fmla="*/ 118679 h 3476625"/>
              <a:gd name="connsiteX1586" fmla="*/ 6856053 w 11991973"/>
              <a:gd name="connsiteY1586" fmla="*/ 86681 h 3476625"/>
              <a:gd name="connsiteX1587" fmla="*/ 10094671 w 11991973"/>
              <a:gd name="connsiteY1587" fmla="*/ 365942 h 3476625"/>
              <a:gd name="connsiteX1588" fmla="*/ 10077512 w 11991973"/>
              <a:gd name="connsiteY1588" fmla="*/ 374668 h 3476625"/>
              <a:gd name="connsiteX1589" fmla="*/ 10113242 w 11991973"/>
              <a:gd name="connsiteY1589" fmla="*/ 374668 h 3476625"/>
              <a:gd name="connsiteX1590" fmla="*/ 10094671 w 11991973"/>
              <a:gd name="connsiteY1590" fmla="*/ 365942 h 3476625"/>
              <a:gd name="connsiteX1591" fmla="*/ 10051417 w 11991973"/>
              <a:gd name="connsiteY1591" fmla="*/ 360124 h 3476625"/>
              <a:gd name="connsiteX1592" fmla="*/ 10039286 w 11991973"/>
              <a:gd name="connsiteY1592" fmla="*/ 370861 h 3476625"/>
              <a:gd name="connsiteX1593" fmla="*/ 10030219 w 11991973"/>
              <a:gd name="connsiteY1593" fmla="*/ 374485 h 3476625"/>
              <a:gd name="connsiteX1594" fmla="*/ 10031994 w 11991973"/>
              <a:gd name="connsiteY1594" fmla="*/ 367851 h 3476625"/>
              <a:gd name="connsiteX1595" fmla="*/ 10051417 w 11991973"/>
              <a:gd name="connsiteY1595" fmla="*/ 360124 h 3476625"/>
              <a:gd name="connsiteX1596" fmla="*/ 10128288 w 11991973"/>
              <a:gd name="connsiteY1596" fmla="*/ 363033 h 3476625"/>
              <a:gd name="connsiteX1597" fmla="*/ 10116651 w 11991973"/>
              <a:gd name="connsiteY1597" fmla="*/ 363033 h 3476625"/>
              <a:gd name="connsiteX1598" fmla="*/ 10128288 w 11991973"/>
              <a:gd name="connsiteY1598" fmla="*/ 363033 h 3476625"/>
              <a:gd name="connsiteX1599" fmla="*/ 9075154 w 11991973"/>
              <a:gd name="connsiteY1599" fmla="*/ 261218 h 3476625"/>
              <a:gd name="connsiteX1600" fmla="*/ 9112766 w 11991973"/>
              <a:gd name="connsiteY1600" fmla="*/ 293217 h 3476625"/>
              <a:gd name="connsiteX1601" fmla="*/ 9075154 w 11991973"/>
              <a:gd name="connsiteY1601" fmla="*/ 261218 h 3476625"/>
              <a:gd name="connsiteX1602" fmla="*/ 10560824 w 11991973"/>
              <a:gd name="connsiteY1602" fmla="*/ 299036 h 3476625"/>
              <a:gd name="connsiteX1603" fmla="*/ 10560404 w 11991973"/>
              <a:gd name="connsiteY1603" fmla="*/ 299510 h 3476625"/>
              <a:gd name="connsiteX1604" fmla="*/ 10559124 w 11991973"/>
              <a:gd name="connsiteY1604" fmla="*/ 299386 h 3476625"/>
              <a:gd name="connsiteX1605" fmla="*/ 11008405 w 11991973"/>
              <a:gd name="connsiteY1605" fmla="*/ 259038 h 3476625"/>
              <a:gd name="connsiteX1606" fmla="*/ 10997121 w 11991973"/>
              <a:gd name="connsiteY1606" fmla="*/ 264127 h 3476625"/>
              <a:gd name="connsiteX1607" fmla="*/ 11014047 w 11991973"/>
              <a:gd name="connsiteY1607" fmla="*/ 267037 h 3476625"/>
              <a:gd name="connsiteX1608" fmla="*/ 11008405 w 11991973"/>
              <a:gd name="connsiteY1608" fmla="*/ 259038 h 3476625"/>
              <a:gd name="connsiteX1609" fmla="*/ 11071112 w 11991973"/>
              <a:gd name="connsiteY1609" fmla="*/ 264310 h 3476625"/>
              <a:gd name="connsiteX1610" fmla="*/ 11044136 w 11991973"/>
              <a:gd name="connsiteY1610" fmla="*/ 275763 h 3476625"/>
              <a:gd name="connsiteX1611" fmla="*/ 11079868 w 11991973"/>
              <a:gd name="connsiteY1611" fmla="*/ 267037 h 3476625"/>
              <a:gd name="connsiteX1612" fmla="*/ 11071112 w 11991973"/>
              <a:gd name="connsiteY1612" fmla="*/ 264310 h 3476625"/>
              <a:gd name="connsiteX1613" fmla="*/ 11117480 w 11991973"/>
              <a:gd name="connsiteY1613" fmla="*/ 265582 h 3476625"/>
              <a:gd name="connsiteX1614" fmla="*/ 11108076 w 11991973"/>
              <a:gd name="connsiteY1614" fmla="*/ 269946 h 3476625"/>
              <a:gd name="connsiteX1615" fmla="*/ 11126883 w 11991973"/>
              <a:gd name="connsiteY1615" fmla="*/ 269946 h 3476625"/>
              <a:gd name="connsiteX1616" fmla="*/ 11117480 w 11991973"/>
              <a:gd name="connsiteY1616" fmla="*/ 265582 h 3476625"/>
              <a:gd name="connsiteX1617" fmla="*/ 11539878 w 11991973"/>
              <a:gd name="connsiteY1617" fmla="*/ 298036 h 3476625"/>
              <a:gd name="connsiteX1618" fmla="*/ 11527449 w 11991973"/>
              <a:gd name="connsiteY1618" fmla="*/ 313580 h 3476625"/>
              <a:gd name="connsiteX1619" fmla="*/ 11546255 w 11991973"/>
              <a:gd name="connsiteY1619" fmla="*/ 299036 h 3476625"/>
              <a:gd name="connsiteX1620" fmla="*/ 11539878 w 11991973"/>
              <a:gd name="connsiteY1620" fmla="*/ 298036 h 3476625"/>
              <a:gd name="connsiteX1621" fmla="*/ 11143808 w 11991973"/>
              <a:gd name="connsiteY1621" fmla="*/ 232130 h 3476625"/>
              <a:gd name="connsiteX1622" fmla="*/ 11181421 w 11991973"/>
              <a:gd name="connsiteY1622" fmla="*/ 264128 h 3476625"/>
              <a:gd name="connsiteX1623" fmla="*/ 11143808 w 11991973"/>
              <a:gd name="connsiteY1623" fmla="*/ 232130 h 3476625"/>
              <a:gd name="connsiteX1624" fmla="*/ 11465295 w 11991973"/>
              <a:gd name="connsiteY1624" fmla="*/ 170990 h 3476625"/>
              <a:gd name="connsiteX1625" fmla="*/ 11412733 w 11991973"/>
              <a:gd name="connsiteY1625" fmla="*/ 237947 h 3476625"/>
              <a:gd name="connsiteX1626" fmla="*/ 11704225 w 11991973"/>
              <a:gd name="connsiteY1626" fmla="*/ 252492 h 3476625"/>
              <a:gd name="connsiteX1627" fmla="*/ 11416494 w 11991973"/>
              <a:gd name="connsiteY1627" fmla="*/ 377578 h 3476625"/>
              <a:gd name="connsiteX1628" fmla="*/ 11141928 w 11991973"/>
              <a:gd name="connsiteY1628" fmla="*/ 470663 h 3476625"/>
              <a:gd name="connsiteX1629" fmla="*/ 11220912 w 11991973"/>
              <a:gd name="connsiteY1629" fmla="*/ 496844 h 3476625"/>
              <a:gd name="connsiteX1630" fmla="*/ 11416494 w 11991973"/>
              <a:gd name="connsiteY1630" fmla="*/ 534660 h 3476625"/>
              <a:gd name="connsiteX1631" fmla="*/ 11183300 w 11991973"/>
              <a:gd name="connsiteY1631" fmla="*/ 607385 h 3476625"/>
              <a:gd name="connsiteX1632" fmla="*/ 11113718 w 11991973"/>
              <a:gd name="connsiteY1632" fmla="*/ 624839 h 3476625"/>
              <a:gd name="connsiteX1633" fmla="*/ 11023450 w 11991973"/>
              <a:gd name="connsiteY1633" fmla="*/ 677200 h 3476625"/>
              <a:gd name="connsiteX1634" fmla="*/ 11059181 w 11991973"/>
              <a:gd name="connsiteY1634" fmla="*/ 659746 h 3476625"/>
              <a:gd name="connsiteX1635" fmla="*/ 11044136 w 11991973"/>
              <a:gd name="connsiteY1635" fmla="*/ 712108 h 3476625"/>
              <a:gd name="connsiteX1636" fmla="*/ 11329987 w 11991973"/>
              <a:gd name="connsiteY1636" fmla="*/ 616112 h 3476625"/>
              <a:gd name="connsiteX1637" fmla="*/ 11412733 w 11991973"/>
              <a:gd name="connsiteY1637" fmla="*/ 645201 h 3476625"/>
              <a:gd name="connsiteX1638" fmla="*/ 11407092 w 11991973"/>
              <a:gd name="connsiteY1638" fmla="*/ 668473 h 3476625"/>
              <a:gd name="connsiteX1639" fmla="*/ 11066703 w 11991973"/>
              <a:gd name="connsiteY1639" fmla="*/ 845920 h 3476625"/>
              <a:gd name="connsiteX1640" fmla="*/ 11773839 w 11991973"/>
              <a:gd name="connsiteY1640" fmla="*/ 876425 h 3476625"/>
              <a:gd name="connsiteX1641" fmla="*/ 11801884 w 11991973"/>
              <a:gd name="connsiteY1641" fmla="*/ 873508 h 3476625"/>
              <a:gd name="connsiteX1642" fmla="*/ 11792613 w 11991973"/>
              <a:gd name="connsiteY1642" fmla="*/ 880827 h 3476625"/>
              <a:gd name="connsiteX1643" fmla="*/ 11975030 w 11991973"/>
              <a:gd name="connsiteY1643" fmla="*/ 939006 h 3476625"/>
              <a:gd name="connsiteX1644" fmla="*/ 11956695 w 11991973"/>
              <a:gd name="connsiteY1644" fmla="*/ 947006 h 3476625"/>
              <a:gd name="connsiteX1645" fmla="*/ 11932719 w 11991973"/>
              <a:gd name="connsiteY1645" fmla="*/ 947156 h 3476625"/>
              <a:gd name="connsiteX1646" fmla="*/ 11929896 w 11991973"/>
              <a:gd name="connsiteY1646" fmla="*/ 941915 h 3476625"/>
              <a:gd name="connsiteX1647" fmla="*/ 11931993 w 11991973"/>
              <a:gd name="connsiteY1647" fmla="*/ 947159 h 3476625"/>
              <a:gd name="connsiteX1648" fmla="*/ 11927429 w 11991973"/>
              <a:gd name="connsiteY1648" fmla="*/ 947187 h 3476625"/>
              <a:gd name="connsiteX1649" fmla="*/ 11907330 w 11991973"/>
              <a:gd name="connsiteY1649" fmla="*/ 950643 h 3476625"/>
              <a:gd name="connsiteX1650" fmla="*/ 11936948 w 11991973"/>
              <a:gd name="connsiteY1650" fmla="*/ 955005 h 3476625"/>
              <a:gd name="connsiteX1651" fmla="*/ 11935242 w 11991973"/>
              <a:gd name="connsiteY1651" fmla="*/ 951838 h 3476625"/>
              <a:gd name="connsiteX1652" fmla="*/ 11941649 w 11991973"/>
              <a:gd name="connsiteY1652" fmla="*/ 953916 h 3476625"/>
              <a:gd name="connsiteX1653" fmla="*/ 11967507 w 11991973"/>
              <a:gd name="connsiteY1653" fmla="*/ 968096 h 3476625"/>
              <a:gd name="connsiteX1654" fmla="*/ 11975030 w 11991973"/>
              <a:gd name="connsiteY1654" fmla="*/ 982641 h 3476625"/>
              <a:gd name="connsiteX1655" fmla="*/ 11723028 w 11991973"/>
              <a:gd name="connsiteY1655" fmla="*/ 1116453 h 3476625"/>
              <a:gd name="connsiteX1656" fmla="*/ 11775688 w 11991973"/>
              <a:gd name="connsiteY1656" fmla="*/ 1148451 h 3476625"/>
              <a:gd name="connsiteX1657" fmla="*/ 11525568 w 11991973"/>
              <a:gd name="connsiteY1657" fmla="*/ 1232811 h 3476625"/>
              <a:gd name="connsiteX1658" fmla="*/ 11371360 w 11991973"/>
              <a:gd name="connsiteY1658" fmla="*/ 1256083 h 3476625"/>
              <a:gd name="connsiteX1659" fmla="*/ 11424016 w 11991973"/>
              <a:gd name="connsiteY1659" fmla="*/ 1270627 h 3476625"/>
              <a:gd name="connsiteX1660" fmla="*/ 11352159 w 11991973"/>
              <a:gd name="connsiteY1660" fmla="*/ 1305643 h 3476625"/>
              <a:gd name="connsiteX1661" fmla="*/ 11315192 w 11991973"/>
              <a:gd name="connsiteY1661" fmla="*/ 1305740 h 3476625"/>
              <a:gd name="connsiteX1662" fmla="*/ 10868654 w 11991973"/>
              <a:gd name="connsiteY1662" fmla="*/ 1326807 h 3476625"/>
              <a:gd name="connsiteX1663" fmla="*/ 10816609 w 11991973"/>
              <a:gd name="connsiteY1663" fmla="*/ 1336928 h 3476625"/>
              <a:gd name="connsiteX1664" fmla="*/ 10766811 w 11991973"/>
              <a:gd name="connsiteY1664" fmla="*/ 1337403 h 3476625"/>
              <a:gd name="connsiteX1665" fmla="*/ 10713377 w 11991973"/>
              <a:gd name="connsiteY1665" fmla="*/ 1342698 h 3476625"/>
              <a:gd name="connsiteX1666" fmla="*/ 10702574 w 11991973"/>
              <a:gd name="connsiteY1666" fmla="*/ 1337670 h 3476625"/>
              <a:gd name="connsiteX1667" fmla="*/ 10700179 w 11991973"/>
              <a:gd name="connsiteY1667" fmla="*/ 1341221 h 3476625"/>
              <a:gd name="connsiteX1668" fmla="*/ 10701370 w 11991973"/>
              <a:gd name="connsiteY1668" fmla="*/ 1343888 h 3476625"/>
              <a:gd name="connsiteX1669" fmla="*/ 10677420 w 11991973"/>
              <a:gd name="connsiteY1669" fmla="*/ 1346260 h 3476625"/>
              <a:gd name="connsiteX1670" fmla="*/ 10706647 w 11991973"/>
              <a:gd name="connsiteY1670" fmla="*/ 1353324 h 3476625"/>
              <a:gd name="connsiteX1671" fmla="*/ 10712794 w 11991973"/>
              <a:gd name="connsiteY1671" fmla="*/ 1361085 h 3476625"/>
              <a:gd name="connsiteX1672" fmla="*/ 10540460 w 11991973"/>
              <a:gd name="connsiteY1672" fmla="*/ 1386941 h 3476625"/>
              <a:gd name="connsiteX1673" fmla="*/ 10479508 w 11991973"/>
              <a:gd name="connsiteY1673" fmla="*/ 1402943 h 3476625"/>
              <a:gd name="connsiteX1674" fmla="*/ 10428007 w 11991973"/>
              <a:gd name="connsiteY1674" fmla="*/ 1408076 h 3476625"/>
              <a:gd name="connsiteX1675" fmla="*/ 10321988 w 11991973"/>
              <a:gd name="connsiteY1675" fmla="*/ 1430621 h 3476625"/>
              <a:gd name="connsiteX1676" fmla="*/ 10190347 w 11991973"/>
              <a:gd name="connsiteY1676" fmla="*/ 1413167 h 3476625"/>
              <a:gd name="connsiteX1677" fmla="*/ 10139570 w 11991973"/>
              <a:gd name="connsiteY1677" fmla="*/ 1430621 h 3476625"/>
              <a:gd name="connsiteX1678" fmla="*/ 10143432 w 11991973"/>
              <a:gd name="connsiteY1678" fmla="*/ 1423104 h 3476625"/>
              <a:gd name="connsiteX1679" fmla="*/ 10154615 w 11991973"/>
              <a:gd name="connsiteY1679" fmla="*/ 1418985 h 3476625"/>
              <a:gd name="connsiteX1680" fmla="*/ 10145786 w 11991973"/>
              <a:gd name="connsiteY1680" fmla="*/ 1416556 h 3476625"/>
              <a:gd name="connsiteX1681" fmla="*/ 10145095 w 11991973"/>
              <a:gd name="connsiteY1681" fmla="*/ 1413257 h 3476625"/>
              <a:gd name="connsiteX1682" fmla="*/ 10139793 w 11991973"/>
              <a:gd name="connsiteY1682" fmla="*/ 1415447 h 3476625"/>
              <a:gd name="connsiteX1683" fmla="*/ 10111097 w 11991973"/>
              <a:gd name="connsiteY1683" fmla="*/ 1419712 h 3476625"/>
              <a:gd name="connsiteX1684" fmla="*/ 9891332 w 11991973"/>
              <a:gd name="connsiteY1684" fmla="*/ 1465528 h 3476625"/>
              <a:gd name="connsiteX1685" fmla="*/ 9742765 w 11991973"/>
              <a:gd name="connsiteY1685" fmla="*/ 1514980 h 3476625"/>
              <a:gd name="connsiteX1686" fmla="*/ 9740885 w 11991973"/>
              <a:gd name="connsiteY1686" fmla="*/ 1538252 h 3476625"/>
              <a:gd name="connsiteX1687" fmla="*/ 9791661 w 11991973"/>
              <a:gd name="connsiteY1687" fmla="*/ 1532434 h 3476625"/>
              <a:gd name="connsiteX1688" fmla="*/ 10179357 w 11991973"/>
              <a:gd name="connsiteY1688" fmla="*/ 1440802 h 3476625"/>
              <a:gd name="connsiteX1689" fmla="*/ 10222719 w 11991973"/>
              <a:gd name="connsiteY1689" fmla="*/ 1428244 h 3476625"/>
              <a:gd name="connsiteX1690" fmla="*/ 10236204 w 11991973"/>
              <a:gd name="connsiteY1690" fmla="*/ 1446046 h 3476625"/>
              <a:gd name="connsiteX1691" fmla="*/ 10268186 w 11991973"/>
              <a:gd name="connsiteY1691" fmla="*/ 1452757 h 3476625"/>
              <a:gd name="connsiteX1692" fmla="*/ 10331135 w 11991973"/>
              <a:gd name="connsiteY1692" fmla="*/ 1445968 h 3476625"/>
              <a:gd name="connsiteX1693" fmla="*/ 10179063 w 11991973"/>
              <a:gd name="connsiteY1693" fmla="*/ 1509163 h 3476625"/>
              <a:gd name="connsiteX1694" fmla="*/ 10380286 w 11991973"/>
              <a:gd name="connsiteY1694" fmla="*/ 1500435 h 3476625"/>
              <a:gd name="connsiteX1695" fmla="*/ 10306944 w 11991973"/>
              <a:gd name="connsiteY1695" fmla="*/ 1523708 h 3476625"/>
              <a:gd name="connsiteX1696" fmla="*/ 10324689 w 11991973"/>
              <a:gd name="connsiteY1696" fmla="*/ 1544459 h 3476625"/>
              <a:gd name="connsiteX1697" fmla="*/ 10317813 w 11991973"/>
              <a:gd name="connsiteY1697" fmla="*/ 1547968 h 3476625"/>
              <a:gd name="connsiteX1698" fmla="*/ 10317051 w 11991973"/>
              <a:gd name="connsiteY1698" fmla="*/ 1564433 h 3476625"/>
              <a:gd name="connsiteX1699" fmla="*/ 10335884 w 11991973"/>
              <a:gd name="connsiteY1699" fmla="*/ 1562221 h 3476625"/>
              <a:gd name="connsiteX1700" fmla="*/ 10329510 w 11991973"/>
              <a:gd name="connsiteY1700" fmla="*/ 1564432 h 3476625"/>
              <a:gd name="connsiteX1701" fmla="*/ 10341053 w 11991973"/>
              <a:gd name="connsiteY1701" fmla="*/ 1561917 h 3476625"/>
              <a:gd name="connsiteX1702" fmla="*/ 10347212 w 11991973"/>
              <a:gd name="connsiteY1702" fmla="*/ 1567290 h 3476625"/>
              <a:gd name="connsiteX1703" fmla="*/ 10312673 w 11991973"/>
              <a:gd name="connsiteY1703" fmla="*/ 1566796 h 3476625"/>
              <a:gd name="connsiteX1704" fmla="*/ 10291899 w 11991973"/>
              <a:gd name="connsiteY1704" fmla="*/ 1567341 h 3476625"/>
              <a:gd name="connsiteX1705" fmla="*/ 10308314 w 11991973"/>
              <a:gd name="connsiteY1705" fmla="*/ 1581373 h 3476625"/>
              <a:gd name="connsiteX1706" fmla="*/ 10303946 w 11991973"/>
              <a:gd name="connsiteY1706" fmla="*/ 1585750 h 3476625"/>
              <a:gd name="connsiteX1707" fmla="*/ 10267450 w 11991973"/>
              <a:gd name="connsiteY1707" fmla="*/ 1619702 h 3476625"/>
              <a:gd name="connsiteX1708" fmla="*/ 10927540 w 11991973"/>
              <a:gd name="connsiteY1708" fmla="*/ 1523708 h 3476625"/>
              <a:gd name="connsiteX1709" fmla="*/ 10914376 w 11991973"/>
              <a:gd name="connsiteY1709" fmla="*/ 1561524 h 3476625"/>
              <a:gd name="connsiteX1710" fmla="*/ 11044136 w 11991973"/>
              <a:gd name="connsiteY1710" fmla="*/ 1549888 h 3476625"/>
              <a:gd name="connsiteX1711" fmla="*/ 11000881 w 11991973"/>
              <a:gd name="connsiteY1711" fmla="*/ 1602249 h 3476625"/>
              <a:gd name="connsiteX1712" fmla="*/ 11318703 w 11991973"/>
              <a:gd name="connsiteY1712" fmla="*/ 1590614 h 3476625"/>
              <a:gd name="connsiteX1713" fmla="*/ 11294256 w 11991973"/>
              <a:gd name="connsiteY1713" fmla="*/ 1634248 h 3476625"/>
              <a:gd name="connsiteX1714" fmla="*/ 11365718 w 11991973"/>
              <a:gd name="connsiteY1714" fmla="*/ 1651702 h 3476625"/>
              <a:gd name="connsiteX1715" fmla="*/ 11331779 w 11991973"/>
              <a:gd name="connsiteY1715" fmla="*/ 1668929 h 3476625"/>
              <a:gd name="connsiteX1716" fmla="*/ 11307517 w 11991973"/>
              <a:gd name="connsiteY1716" fmla="*/ 1663054 h 3476625"/>
              <a:gd name="connsiteX1717" fmla="*/ 11301983 w 11991973"/>
              <a:gd name="connsiteY1717" fmla="*/ 1658656 h 3476625"/>
              <a:gd name="connsiteX1718" fmla="*/ 11307185 w 11991973"/>
              <a:gd name="connsiteY1718" fmla="*/ 1662974 h 3476625"/>
              <a:gd name="connsiteX1719" fmla="*/ 11307517 w 11991973"/>
              <a:gd name="connsiteY1719" fmla="*/ 1663054 h 3476625"/>
              <a:gd name="connsiteX1720" fmla="*/ 11309795 w 11991973"/>
              <a:gd name="connsiteY1720" fmla="*/ 1664866 h 3476625"/>
              <a:gd name="connsiteX1721" fmla="*/ 11326225 w 11991973"/>
              <a:gd name="connsiteY1721" fmla="*/ 1680792 h 3476625"/>
              <a:gd name="connsiteX1722" fmla="*/ 10824108 w 11991973"/>
              <a:gd name="connsiteY1722" fmla="*/ 1788422 h 3476625"/>
              <a:gd name="connsiteX1723" fmla="*/ 11046017 w 11991973"/>
              <a:gd name="connsiteY1723" fmla="*/ 1785514 h 3476625"/>
              <a:gd name="connsiteX1724" fmla="*/ 10942583 w 11991973"/>
              <a:gd name="connsiteY1724" fmla="*/ 1823330 h 3476625"/>
              <a:gd name="connsiteX1725" fmla="*/ 11049779 w 11991973"/>
              <a:gd name="connsiteY1725" fmla="*/ 1875692 h 3476625"/>
              <a:gd name="connsiteX1726" fmla="*/ 11043060 w 11991973"/>
              <a:gd name="connsiteY1726" fmla="*/ 1883042 h 3476625"/>
              <a:gd name="connsiteX1727" fmla="*/ 11040933 w 11991973"/>
              <a:gd name="connsiteY1727" fmla="*/ 1882919 h 3476625"/>
              <a:gd name="connsiteX1728" fmla="*/ 11029091 w 11991973"/>
              <a:gd name="connsiteY1728" fmla="*/ 1881509 h 3476625"/>
              <a:gd name="connsiteX1729" fmla="*/ 11040140 w 11991973"/>
              <a:gd name="connsiteY1729" fmla="*/ 1886237 h 3476625"/>
              <a:gd name="connsiteX1730" fmla="*/ 11043060 w 11991973"/>
              <a:gd name="connsiteY1730" fmla="*/ 1883042 h 3476625"/>
              <a:gd name="connsiteX1731" fmla="*/ 11060355 w 11991973"/>
              <a:gd name="connsiteY1731" fmla="*/ 1884054 h 3476625"/>
              <a:gd name="connsiteX1732" fmla="*/ 11093032 w 11991973"/>
              <a:gd name="connsiteY1732" fmla="*/ 1893145 h 3476625"/>
              <a:gd name="connsiteX1733" fmla="*/ 11062942 w 11991973"/>
              <a:gd name="connsiteY1733" fmla="*/ 1942598 h 3476625"/>
              <a:gd name="connsiteX1734" fmla="*/ 11125002 w 11991973"/>
              <a:gd name="connsiteY1734" fmla="*/ 1919325 h 3476625"/>
              <a:gd name="connsiteX1735" fmla="*/ 11166845 w 11991973"/>
              <a:gd name="connsiteY1735" fmla="*/ 1931688 h 3476625"/>
              <a:gd name="connsiteX1736" fmla="*/ 11208091 w 11991973"/>
              <a:gd name="connsiteY1736" fmla="*/ 1928982 h 3476625"/>
              <a:gd name="connsiteX1737" fmla="*/ 11202106 w 11991973"/>
              <a:gd name="connsiteY1737" fmla="*/ 1951324 h 3476625"/>
              <a:gd name="connsiteX1738" fmla="*/ 11262286 w 11991973"/>
              <a:gd name="connsiteY1738" fmla="*/ 1989141 h 3476625"/>
              <a:gd name="connsiteX1739" fmla="*/ 11523688 w 11991973"/>
              <a:gd name="connsiteY1739" fmla="*/ 2096772 h 3476625"/>
              <a:gd name="connsiteX1740" fmla="*/ 10985838 w 11991973"/>
              <a:gd name="connsiteY1740" fmla="*/ 2134589 h 3476625"/>
              <a:gd name="connsiteX1741" fmla="*/ 11053539 w 11991973"/>
              <a:gd name="connsiteY1741" fmla="*/ 2181132 h 3476625"/>
              <a:gd name="connsiteX1742" fmla="*/ 11222792 w 11991973"/>
              <a:gd name="connsiteY1742" fmla="*/ 2280037 h 3476625"/>
              <a:gd name="connsiteX1743" fmla="*/ 11006524 w 11991973"/>
              <a:gd name="connsiteY1743" fmla="*/ 2280037 h 3476625"/>
              <a:gd name="connsiteX1744" fmla="*/ 10942584 w 11991973"/>
              <a:gd name="connsiteY1744" fmla="*/ 2280037 h 3476625"/>
              <a:gd name="connsiteX1745" fmla="*/ 10899330 w 11991973"/>
              <a:gd name="connsiteY1745" fmla="*/ 2288036 h 3476625"/>
              <a:gd name="connsiteX1746" fmla="*/ 10881528 w 11991973"/>
              <a:gd name="connsiteY1746" fmla="*/ 2293632 h 3476625"/>
              <a:gd name="connsiteX1747" fmla="*/ 10881465 w 11991973"/>
              <a:gd name="connsiteY1747" fmla="*/ 2293582 h 3476625"/>
              <a:gd name="connsiteX1748" fmla="*/ 10881321 w 11991973"/>
              <a:gd name="connsiteY1748" fmla="*/ 2293698 h 3476625"/>
              <a:gd name="connsiteX1749" fmla="*/ 10870123 w 11991973"/>
              <a:gd name="connsiteY1749" fmla="*/ 2297218 h 3476625"/>
              <a:gd name="connsiteX1750" fmla="*/ 10856077 w 11991973"/>
              <a:gd name="connsiteY1750" fmla="*/ 2309126 h 3476625"/>
              <a:gd name="connsiteX1751" fmla="*/ 10873002 w 11991973"/>
              <a:gd name="connsiteY1751" fmla="*/ 2300399 h 3476625"/>
              <a:gd name="connsiteX1752" fmla="*/ 10881321 w 11991973"/>
              <a:gd name="connsiteY1752" fmla="*/ 2293698 h 3476625"/>
              <a:gd name="connsiteX1753" fmla="*/ 10881528 w 11991973"/>
              <a:gd name="connsiteY1753" fmla="*/ 2293632 h 3476625"/>
              <a:gd name="connsiteX1754" fmla="*/ 10889928 w 11991973"/>
              <a:gd name="connsiteY1754" fmla="*/ 2300399 h 3476625"/>
              <a:gd name="connsiteX1755" fmla="*/ 10871122 w 11991973"/>
              <a:gd name="connsiteY1755" fmla="*/ 2346942 h 3476625"/>
              <a:gd name="connsiteX1756" fmla="*/ 10912494 w 11991973"/>
              <a:gd name="connsiteY1756" fmla="*/ 2323670 h 3476625"/>
              <a:gd name="connsiteX1757" fmla="*/ 10919200 w 11991973"/>
              <a:gd name="connsiteY1757" fmla="*/ 2320429 h 3476625"/>
              <a:gd name="connsiteX1758" fmla="*/ 10920017 w 11991973"/>
              <a:gd name="connsiteY1758" fmla="*/ 2329489 h 3476625"/>
              <a:gd name="connsiteX1759" fmla="*/ 11138166 w 11991973"/>
              <a:gd name="connsiteY1759" fmla="*/ 2329489 h 3476625"/>
              <a:gd name="connsiteX1760" fmla="*/ 11205868 w 11991973"/>
              <a:gd name="connsiteY1760" fmla="*/ 2384760 h 3476625"/>
              <a:gd name="connsiteX1761" fmla="*/ 11198345 w 11991973"/>
              <a:gd name="connsiteY1761" fmla="*/ 2405121 h 3476625"/>
              <a:gd name="connsiteX1762" fmla="*/ 10532616 w 11991973"/>
              <a:gd name="connsiteY1762" fmla="*/ 2512754 h 3476625"/>
              <a:gd name="connsiteX1763" fmla="*/ 9793540 w 11991973"/>
              <a:gd name="connsiteY1763" fmla="*/ 2620385 h 3476625"/>
              <a:gd name="connsiteX1764" fmla="*/ 9868765 w 11991973"/>
              <a:gd name="connsiteY1764" fmla="*/ 2600022 h 3476625"/>
              <a:gd name="connsiteX1765" fmla="*/ 9883811 w 11991973"/>
              <a:gd name="connsiteY1765" fmla="*/ 2579659 h 3476625"/>
              <a:gd name="connsiteX1766" fmla="*/ 9464437 w 11991973"/>
              <a:gd name="connsiteY1766" fmla="*/ 2637838 h 3476625"/>
              <a:gd name="connsiteX1767" fmla="*/ 7830201 w 11991973"/>
              <a:gd name="connsiteY1767" fmla="*/ 2888009 h 3476625"/>
              <a:gd name="connsiteX1768" fmla="*/ 6152475 w 11991973"/>
              <a:gd name="connsiteY1768" fmla="*/ 3246766 h 3476625"/>
              <a:gd name="connsiteX1769" fmla="*/ 5636287 w 11991973"/>
              <a:gd name="connsiteY1769" fmla="*/ 3363156 h 3476625"/>
              <a:gd name="connsiteX1770" fmla="*/ 5639310 w 11991973"/>
              <a:gd name="connsiteY1770" fmla="*/ 3359260 h 3476625"/>
              <a:gd name="connsiteX1771" fmla="*/ 5627320 w 11991973"/>
              <a:gd name="connsiteY1771" fmla="*/ 3357078 h 3476625"/>
              <a:gd name="connsiteX1772" fmla="*/ 5617269 w 11991973"/>
              <a:gd name="connsiteY1772" fmla="*/ 3367444 h 3476625"/>
              <a:gd name="connsiteX1773" fmla="*/ 5614860 w 11991973"/>
              <a:gd name="connsiteY1773" fmla="*/ 3367987 h 3476625"/>
              <a:gd name="connsiteX1774" fmla="*/ 5041280 w 11991973"/>
              <a:gd name="connsiteY1774" fmla="*/ 3431984 h 3476625"/>
              <a:gd name="connsiteX1775" fmla="*/ 5214296 w 11991973"/>
              <a:gd name="connsiteY1775" fmla="*/ 3370896 h 3476625"/>
              <a:gd name="connsiteX1776" fmla="*/ 5562440 w 11991973"/>
              <a:gd name="connsiteY1776" fmla="*/ 3245084 h 3476625"/>
              <a:gd name="connsiteX1777" fmla="*/ 5639651 w 11991973"/>
              <a:gd name="connsiteY1777" fmla="*/ 3227840 h 3476625"/>
              <a:gd name="connsiteX1778" fmla="*/ 5659585 w 11991973"/>
              <a:gd name="connsiteY1778" fmla="*/ 3229448 h 3476625"/>
              <a:gd name="connsiteX1779" fmla="*/ 5769070 w 11991973"/>
              <a:gd name="connsiteY1779" fmla="*/ 3207268 h 3476625"/>
              <a:gd name="connsiteX1780" fmla="*/ 5794271 w 11991973"/>
              <a:gd name="connsiteY1780" fmla="*/ 3198726 h 3476625"/>
              <a:gd name="connsiteX1781" fmla="*/ 5863890 w 11991973"/>
              <a:gd name="connsiteY1781" fmla="*/ 3190575 h 3476625"/>
              <a:gd name="connsiteX1782" fmla="*/ 5906354 w 11991973"/>
              <a:gd name="connsiteY1782" fmla="*/ 3193450 h 3476625"/>
              <a:gd name="connsiteX1783" fmla="*/ 5878145 w 11991973"/>
              <a:gd name="connsiteY1783" fmla="*/ 3219631 h 3476625"/>
              <a:gd name="connsiteX1784" fmla="*/ 5994742 w 11991973"/>
              <a:gd name="connsiteY1784" fmla="*/ 3170177 h 3476625"/>
              <a:gd name="connsiteX1785" fmla="*/ 6555157 w 11991973"/>
              <a:gd name="connsiteY1785" fmla="*/ 3068364 h 3476625"/>
              <a:gd name="connsiteX1786" fmla="*/ 7339366 w 11991973"/>
              <a:gd name="connsiteY1786" fmla="*/ 2879282 h 3476625"/>
              <a:gd name="connsiteX1787" fmla="*/ 7510325 w 11991973"/>
              <a:gd name="connsiteY1787" fmla="*/ 2822421 h 3476625"/>
              <a:gd name="connsiteX1788" fmla="*/ 7559547 w 11991973"/>
              <a:gd name="connsiteY1788" fmla="*/ 2804245 h 3476625"/>
              <a:gd name="connsiteX1789" fmla="*/ 7587752 w 11991973"/>
              <a:gd name="connsiteY1789" fmla="*/ 2798287 h 3476625"/>
              <a:gd name="connsiteX1790" fmla="*/ 8125454 w 11991973"/>
              <a:gd name="connsiteY1790" fmla="*/ 2696018 h 3476625"/>
              <a:gd name="connsiteX1791" fmla="*/ 7623461 w 11991973"/>
              <a:gd name="connsiteY1791" fmla="*/ 2780644 h 3476625"/>
              <a:gd name="connsiteX1792" fmla="*/ 7559547 w 11991973"/>
              <a:gd name="connsiteY1792" fmla="*/ 2804245 h 3476625"/>
              <a:gd name="connsiteX1793" fmla="*/ 7049520 w 11991973"/>
              <a:gd name="connsiteY1793" fmla="*/ 2912009 h 3476625"/>
              <a:gd name="connsiteX1794" fmla="*/ 5972174 w 11991973"/>
              <a:gd name="connsiteY1794" fmla="*/ 3141089 h 3476625"/>
              <a:gd name="connsiteX1795" fmla="*/ 5882787 w 11991973"/>
              <a:gd name="connsiteY1795" fmla="*/ 3168724 h 3476625"/>
              <a:gd name="connsiteX1796" fmla="*/ 5844206 w 11991973"/>
              <a:gd name="connsiteY1796" fmla="*/ 3181800 h 3476625"/>
              <a:gd name="connsiteX1797" fmla="*/ 5823842 w 11991973"/>
              <a:gd name="connsiteY1797" fmla="*/ 3178541 h 3476625"/>
              <a:gd name="connsiteX1798" fmla="*/ 5810443 w 11991973"/>
              <a:gd name="connsiteY1798" fmla="*/ 3190541 h 3476625"/>
              <a:gd name="connsiteX1799" fmla="*/ 5827370 w 11991973"/>
              <a:gd name="connsiteY1799" fmla="*/ 3187268 h 3476625"/>
              <a:gd name="connsiteX1800" fmla="*/ 5841666 w 11991973"/>
              <a:gd name="connsiteY1800" fmla="*/ 3182662 h 3476625"/>
              <a:gd name="connsiteX1801" fmla="*/ 5794271 w 11991973"/>
              <a:gd name="connsiteY1801" fmla="*/ 3198726 h 3476625"/>
              <a:gd name="connsiteX1802" fmla="*/ 5784204 w 11991973"/>
              <a:gd name="connsiteY1802" fmla="*/ 3199904 h 3476625"/>
              <a:gd name="connsiteX1803" fmla="*/ 5679615 w 11991973"/>
              <a:gd name="connsiteY1803" fmla="*/ 3218915 h 3476625"/>
              <a:gd name="connsiteX1804" fmla="*/ 5639651 w 11991973"/>
              <a:gd name="connsiteY1804" fmla="*/ 3227840 h 3476625"/>
              <a:gd name="connsiteX1805" fmla="*/ 5615353 w 11991973"/>
              <a:gd name="connsiteY1805" fmla="*/ 3225881 h 3476625"/>
              <a:gd name="connsiteX1806" fmla="*/ 5604759 w 11991973"/>
              <a:gd name="connsiteY1806" fmla="*/ 3220044 h 3476625"/>
              <a:gd name="connsiteX1807" fmla="*/ 5609220 w 11991973"/>
              <a:gd name="connsiteY1807" fmla="*/ 3213812 h 3476625"/>
              <a:gd name="connsiteX1808" fmla="*/ 5596997 w 11991973"/>
              <a:gd name="connsiteY1808" fmla="*/ 3215267 h 3476625"/>
              <a:gd name="connsiteX1809" fmla="*/ 5596759 w 11991973"/>
              <a:gd name="connsiteY1809" fmla="*/ 3215635 h 3476625"/>
              <a:gd name="connsiteX1810" fmla="*/ 5582893 w 11991973"/>
              <a:gd name="connsiteY1810" fmla="*/ 3207995 h 3476625"/>
              <a:gd name="connsiteX1811" fmla="*/ 5250026 w 11991973"/>
              <a:gd name="connsiteY1811" fmla="*/ 3283628 h 3476625"/>
              <a:gd name="connsiteX1812" fmla="*/ 5285758 w 11991973"/>
              <a:gd name="connsiteY1812" fmla="*/ 3234175 h 3476625"/>
              <a:gd name="connsiteX1813" fmla="*/ 5161639 w 11991973"/>
              <a:gd name="connsiteY1813" fmla="*/ 3286536 h 3476625"/>
              <a:gd name="connsiteX1814" fmla="*/ 5087589 w 11991973"/>
              <a:gd name="connsiteY1814" fmla="*/ 3284491 h 3476625"/>
              <a:gd name="connsiteX1815" fmla="*/ 5076085 w 11991973"/>
              <a:gd name="connsiteY1815" fmla="*/ 3290789 h 3476625"/>
              <a:gd name="connsiteX1816" fmla="*/ 5074660 w 11991973"/>
              <a:gd name="connsiteY1816" fmla="*/ 3276356 h 3476625"/>
              <a:gd name="connsiteX1817" fmla="*/ 5074661 w 11991973"/>
              <a:gd name="connsiteY1817" fmla="*/ 3275031 h 3476625"/>
              <a:gd name="connsiteX1818" fmla="*/ 5080538 w 11991973"/>
              <a:gd name="connsiteY1818" fmla="*/ 3275265 h 3476625"/>
              <a:gd name="connsiteX1819" fmla="*/ 5088295 w 11991973"/>
              <a:gd name="connsiteY1819" fmla="*/ 3269083 h 3476625"/>
              <a:gd name="connsiteX1820" fmla="*/ 5081948 w 11991973"/>
              <a:gd name="connsiteY1820" fmla="*/ 3266537 h 3476625"/>
              <a:gd name="connsiteX1821" fmla="*/ 5074661 w 11991973"/>
              <a:gd name="connsiteY1821" fmla="*/ 3272298 h 3476625"/>
              <a:gd name="connsiteX1822" fmla="*/ 5074661 w 11991973"/>
              <a:gd name="connsiteY1822" fmla="*/ 3254901 h 3476625"/>
              <a:gd name="connsiteX1823" fmla="*/ 5078894 w 11991973"/>
              <a:gd name="connsiteY1823" fmla="*/ 3248719 h 3476625"/>
              <a:gd name="connsiteX1824" fmla="*/ 5056325 w 11991973"/>
              <a:gd name="connsiteY1824" fmla="*/ 3245812 h 3476625"/>
              <a:gd name="connsiteX1825" fmla="*/ 5061968 w 11991973"/>
              <a:gd name="connsiteY1825" fmla="*/ 3266173 h 3476625"/>
              <a:gd name="connsiteX1826" fmla="*/ 5033758 w 11991973"/>
              <a:gd name="connsiteY1826" fmla="*/ 3274900 h 3476625"/>
              <a:gd name="connsiteX1827" fmla="*/ 4998027 w 11991973"/>
              <a:gd name="connsiteY1827" fmla="*/ 3286536 h 3476625"/>
              <a:gd name="connsiteX1828" fmla="*/ 4909641 w 11991973"/>
              <a:gd name="connsiteY1828" fmla="*/ 3301081 h 3476625"/>
              <a:gd name="connsiteX1829" fmla="*/ 4811848 w 11991973"/>
              <a:gd name="connsiteY1829" fmla="*/ 3309808 h 3476625"/>
              <a:gd name="connsiteX1830" fmla="*/ 4787167 w 11991973"/>
              <a:gd name="connsiteY1830" fmla="*/ 3279264 h 3476625"/>
              <a:gd name="connsiteX1831" fmla="*/ 4776555 w 11991973"/>
              <a:gd name="connsiteY1831" fmla="*/ 3290467 h 3476625"/>
              <a:gd name="connsiteX1832" fmla="*/ 4775177 w 11991973"/>
              <a:gd name="connsiteY1832" fmla="*/ 3288400 h 3476625"/>
              <a:gd name="connsiteX1833" fmla="*/ 4775177 w 11991973"/>
              <a:gd name="connsiteY1833" fmla="*/ 3291263 h 3476625"/>
              <a:gd name="connsiteX1834" fmla="*/ 4775405 w 11991973"/>
              <a:gd name="connsiteY1834" fmla="*/ 3291682 h 3476625"/>
              <a:gd name="connsiteX1835" fmla="*/ 4761337 w 11991973"/>
              <a:gd name="connsiteY1835" fmla="*/ 3306536 h 3476625"/>
              <a:gd name="connsiteX1836" fmla="*/ 4744337 w 11991973"/>
              <a:gd name="connsiteY1836" fmla="*/ 3318910 h 3476625"/>
              <a:gd name="connsiteX1837" fmla="*/ 4739211 w 11991973"/>
              <a:gd name="connsiteY1837" fmla="*/ 3301808 h 3476625"/>
              <a:gd name="connsiteX1838" fmla="*/ 4732601 w 11991973"/>
              <a:gd name="connsiteY1838" fmla="*/ 3290090 h 3476625"/>
              <a:gd name="connsiteX1839" fmla="*/ 4749407 w 11991973"/>
              <a:gd name="connsiteY1839" fmla="*/ 3277764 h 3476625"/>
              <a:gd name="connsiteX1840" fmla="*/ 4725341 w 11991973"/>
              <a:gd name="connsiteY1840" fmla="*/ 3274900 h 3476625"/>
              <a:gd name="connsiteX1841" fmla="*/ 4830654 w 11991973"/>
              <a:gd name="connsiteY1841" fmla="*/ 3266174 h 3476625"/>
              <a:gd name="connsiteX1842" fmla="*/ 5077013 w 11991973"/>
              <a:gd name="connsiteY1842" fmla="*/ 3152725 h 3476625"/>
              <a:gd name="connsiteX1843" fmla="*/ 5065728 w 11991973"/>
              <a:gd name="connsiteY1843" fmla="*/ 3143997 h 3476625"/>
              <a:gd name="connsiteX1844" fmla="*/ 5071371 w 11991973"/>
              <a:gd name="connsiteY1844" fmla="*/ 3173087 h 3476625"/>
              <a:gd name="connsiteX1845" fmla="*/ 5385429 w 11991973"/>
              <a:gd name="connsiteY1845" fmla="*/ 3065455 h 3476625"/>
              <a:gd name="connsiteX1846" fmla="*/ 4789280 w 11991973"/>
              <a:gd name="connsiteY1846" fmla="*/ 3141089 h 3476625"/>
              <a:gd name="connsiteX1847" fmla="*/ 4155520 w 11991973"/>
              <a:gd name="connsiteY1847" fmla="*/ 3267264 h 3476625"/>
              <a:gd name="connsiteX1848" fmla="*/ 3779068 w 11991973"/>
              <a:gd name="connsiteY1848" fmla="*/ 3349012 h 3476625"/>
              <a:gd name="connsiteX1849" fmla="*/ 3777376 w 11991973"/>
              <a:gd name="connsiteY1849" fmla="*/ 3347851 h 3476625"/>
              <a:gd name="connsiteX1850" fmla="*/ 3775142 w 11991973"/>
              <a:gd name="connsiteY1850" fmla="*/ 3349865 h 3476625"/>
              <a:gd name="connsiteX1851" fmla="*/ 3565138 w 11991973"/>
              <a:gd name="connsiteY1851" fmla="*/ 3395468 h 3476625"/>
              <a:gd name="connsiteX1852" fmla="*/ 3570656 w 11991973"/>
              <a:gd name="connsiteY1852" fmla="*/ 3388350 h 3476625"/>
              <a:gd name="connsiteX1853" fmla="*/ 3548088 w 11991973"/>
              <a:gd name="connsiteY1853" fmla="*/ 3397077 h 3476625"/>
              <a:gd name="connsiteX1854" fmla="*/ 3553719 w 11991973"/>
              <a:gd name="connsiteY1854" fmla="*/ 3397948 h 3476625"/>
              <a:gd name="connsiteX1855" fmla="*/ 3544328 w 11991973"/>
              <a:gd name="connsiteY1855" fmla="*/ 3399986 h 3476625"/>
              <a:gd name="connsiteX1856" fmla="*/ 2970749 w 11991973"/>
              <a:gd name="connsiteY1856" fmla="*/ 3463983 h 3476625"/>
              <a:gd name="connsiteX1857" fmla="*/ 3143762 w 11991973"/>
              <a:gd name="connsiteY1857" fmla="*/ 3402895 h 3476625"/>
              <a:gd name="connsiteX1858" fmla="*/ 3491908 w 11991973"/>
              <a:gd name="connsiteY1858" fmla="*/ 3277082 h 3476625"/>
              <a:gd name="connsiteX1859" fmla="*/ 3569118 w 11991973"/>
              <a:gd name="connsiteY1859" fmla="*/ 3259839 h 3476625"/>
              <a:gd name="connsiteX1860" fmla="*/ 3589052 w 11991973"/>
              <a:gd name="connsiteY1860" fmla="*/ 3261447 h 3476625"/>
              <a:gd name="connsiteX1861" fmla="*/ 3698539 w 11991973"/>
              <a:gd name="connsiteY1861" fmla="*/ 3239267 h 3476625"/>
              <a:gd name="connsiteX1862" fmla="*/ 3723742 w 11991973"/>
              <a:gd name="connsiteY1862" fmla="*/ 3230724 h 3476625"/>
              <a:gd name="connsiteX1863" fmla="*/ 3793358 w 11991973"/>
              <a:gd name="connsiteY1863" fmla="*/ 3222573 h 3476625"/>
              <a:gd name="connsiteX1864" fmla="*/ 3835821 w 11991973"/>
              <a:gd name="connsiteY1864" fmla="*/ 3225448 h 3476625"/>
              <a:gd name="connsiteX1865" fmla="*/ 3807613 w 11991973"/>
              <a:gd name="connsiteY1865" fmla="*/ 3251629 h 3476625"/>
              <a:gd name="connsiteX1866" fmla="*/ 3924209 w 11991973"/>
              <a:gd name="connsiteY1866" fmla="*/ 3202177 h 3476625"/>
              <a:gd name="connsiteX1867" fmla="*/ 4484624 w 11991973"/>
              <a:gd name="connsiteY1867" fmla="*/ 3100363 h 3476625"/>
              <a:gd name="connsiteX1868" fmla="*/ 5985338 w 11991973"/>
              <a:gd name="connsiteY1868" fmla="*/ 2751287 h 3476625"/>
              <a:gd name="connsiteX1869" fmla="*/ 5966532 w 11991973"/>
              <a:gd name="connsiteY1869" fmla="*/ 2745470 h 3476625"/>
              <a:gd name="connsiteX1870" fmla="*/ 3901643 w 11991973"/>
              <a:gd name="connsiteY1870" fmla="*/ 3173087 h 3476625"/>
              <a:gd name="connsiteX1871" fmla="*/ 3812256 w 11991973"/>
              <a:gd name="connsiteY1871" fmla="*/ 3200722 h 3476625"/>
              <a:gd name="connsiteX1872" fmla="*/ 3723742 w 11991973"/>
              <a:gd name="connsiteY1872" fmla="*/ 3230724 h 3476625"/>
              <a:gd name="connsiteX1873" fmla="*/ 3713671 w 11991973"/>
              <a:gd name="connsiteY1873" fmla="*/ 3231902 h 3476625"/>
              <a:gd name="connsiteX1874" fmla="*/ 3609083 w 11991973"/>
              <a:gd name="connsiteY1874" fmla="*/ 3250913 h 3476625"/>
              <a:gd name="connsiteX1875" fmla="*/ 3569118 w 11991973"/>
              <a:gd name="connsiteY1875" fmla="*/ 3259839 h 3476625"/>
              <a:gd name="connsiteX1876" fmla="*/ 3544821 w 11991973"/>
              <a:gd name="connsiteY1876" fmla="*/ 3257879 h 3476625"/>
              <a:gd name="connsiteX1877" fmla="*/ 3534085 w 11991973"/>
              <a:gd name="connsiteY1877" fmla="*/ 3251963 h 3476625"/>
              <a:gd name="connsiteX1878" fmla="*/ 3540567 w 11991973"/>
              <a:gd name="connsiteY1878" fmla="*/ 3242902 h 3476625"/>
              <a:gd name="connsiteX1879" fmla="*/ 3528344 w 11991973"/>
              <a:gd name="connsiteY1879" fmla="*/ 3244357 h 3476625"/>
              <a:gd name="connsiteX1880" fmla="*/ 3526226 w 11991973"/>
              <a:gd name="connsiteY1880" fmla="*/ 3247633 h 3476625"/>
              <a:gd name="connsiteX1881" fmla="*/ 3512359 w 11991973"/>
              <a:gd name="connsiteY1881" fmla="*/ 3239993 h 3476625"/>
              <a:gd name="connsiteX1882" fmla="*/ 3179494 w 11991973"/>
              <a:gd name="connsiteY1882" fmla="*/ 3315626 h 3476625"/>
              <a:gd name="connsiteX1883" fmla="*/ 3215227 w 11991973"/>
              <a:gd name="connsiteY1883" fmla="*/ 3266174 h 3476625"/>
              <a:gd name="connsiteX1884" fmla="*/ 3091107 w 11991973"/>
              <a:gd name="connsiteY1884" fmla="*/ 3318535 h 3476625"/>
              <a:gd name="connsiteX1885" fmla="*/ 3017058 w 11991973"/>
              <a:gd name="connsiteY1885" fmla="*/ 3316490 h 3476625"/>
              <a:gd name="connsiteX1886" fmla="*/ 3005554 w 11991973"/>
              <a:gd name="connsiteY1886" fmla="*/ 3322787 h 3476625"/>
              <a:gd name="connsiteX1887" fmla="*/ 3004129 w 11991973"/>
              <a:gd name="connsiteY1887" fmla="*/ 3308354 h 3476625"/>
              <a:gd name="connsiteX1888" fmla="*/ 3004129 w 11991973"/>
              <a:gd name="connsiteY1888" fmla="*/ 3304046 h 3476625"/>
              <a:gd name="connsiteX1889" fmla="*/ 3011887 w 11991973"/>
              <a:gd name="connsiteY1889" fmla="*/ 3304354 h 3476625"/>
              <a:gd name="connsiteX1890" fmla="*/ 3019643 w 11991973"/>
              <a:gd name="connsiteY1890" fmla="*/ 3298173 h 3476625"/>
              <a:gd name="connsiteX1891" fmla="*/ 3013296 w 11991973"/>
              <a:gd name="connsiteY1891" fmla="*/ 3295627 h 3476625"/>
              <a:gd name="connsiteX1892" fmla="*/ 3004129 w 11991973"/>
              <a:gd name="connsiteY1892" fmla="*/ 3302876 h 3476625"/>
              <a:gd name="connsiteX1893" fmla="*/ 3004129 w 11991973"/>
              <a:gd name="connsiteY1893" fmla="*/ 3286901 h 3476625"/>
              <a:gd name="connsiteX1894" fmla="*/ 3008360 w 11991973"/>
              <a:gd name="connsiteY1894" fmla="*/ 3280719 h 3476625"/>
              <a:gd name="connsiteX1895" fmla="*/ 2985794 w 11991973"/>
              <a:gd name="connsiteY1895" fmla="*/ 3277809 h 3476625"/>
              <a:gd name="connsiteX1896" fmla="*/ 2991435 w 11991973"/>
              <a:gd name="connsiteY1896" fmla="*/ 3298173 h 3476625"/>
              <a:gd name="connsiteX1897" fmla="*/ 2963223 w 11991973"/>
              <a:gd name="connsiteY1897" fmla="*/ 3306899 h 3476625"/>
              <a:gd name="connsiteX1898" fmla="*/ 2927494 w 11991973"/>
              <a:gd name="connsiteY1898" fmla="*/ 3318535 h 3476625"/>
              <a:gd name="connsiteX1899" fmla="*/ 2839107 w 11991973"/>
              <a:gd name="connsiteY1899" fmla="*/ 3333080 h 3476625"/>
              <a:gd name="connsiteX1900" fmla="*/ 2741316 w 11991973"/>
              <a:gd name="connsiteY1900" fmla="*/ 3341806 h 3476625"/>
              <a:gd name="connsiteX1901" fmla="*/ 2716635 w 11991973"/>
              <a:gd name="connsiteY1901" fmla="*/ 3311263 h 3476625"/>
              <a:gd name="connsiteX1902" fmla="*/ 2708266 w 11991973"/>
              <a:gd name="connsiteY1902" fmla="*/ 3320098 h 3476625"/>
              <a:gd name="connsiteX1903" fmla="*/ 2706525 w 11991973"/>
              <a:gd name="connsiteY1903" fmla="*/ 3317490 h 3476625"/>
              <a:gd name="connsiteX1904" fmla="*/ 2706526 w 11991973"/>
              <a:gd name="connsiteY1904" fmla="*/ 3320353 h 3476625"/>
              <a:gd name="connsiteX1905" fmla="*/ 2707073 w 11991973"/>
              <a:gd name="connsiteY1905" fmla="*/ 3321358 h 3476625"/>
              <a:gd name="connsiteX1906" fmla="*/ 2690804 w 11991973"/>
              <a:gd name="connsiteY1906" fmla="*/ 3338535 h 3476625"/>
              <a:gd name="connsiteX1907" fmla="*/ 2673803 w 11991973"/>
              <a:gd name="connsiteY1907" fmla="*/ 3350910 h 3476625"/>
              <a:gd name="connsiteX1908" fmla="*/ 2668679 w 11991973"/>
              <a:gd name="connsiteY1908" fmla="*/ 3333807 h 3476625"/>
              <a:gd name="connsiteX1909" fmla="*/ 2662068 w 11991973"/>
              <a:gd name="connsiteY1909" fmla="*/ 3322088 h 3476625"/>
              <a:gd name="connsiteX1910" fmla="*/ 2678875 w 11991973"/>
              <a:gd name="connsiteY1910" fmla="*/ 3309762 h 3476625"/>
              <a:gd name="connsiteX1911" fmla="*/ 2654808 w 11991973"/>
              <a:gd name="connsiteY1911" fmla="*/ 3306899 h 3476625"/>
              <a:gd name="connsiteX1912" fmla="*/ 2760122 w 11991973"/>
              <a:gd name="connsiteY1912" fmla="*/ 3298173 h 3476625"/>
              <a:gd name="connsiteX1913" fmla="*/ 3006480 w 11991973"/>
              <a:gd name="connsiteY1913" fmla="*/ 3184723 h 3476625"/>
              <a:gd name="connsiteX1914" fmla="*/ 2995195 w 11991973"/>
              <a:gd name="connsiteY1914" fmla="*/ 3175996 h 3476625"/>
              <a:gd name="connsiteX1915" fmla="*/ 3000837 w 11991973"/>
              <a:gd name="connsiteY1915" fmla="*/ 3205086 h 3476625"/>
              <a:gd name="connsiteX1916" fmla="*/ 3314898 w 11991973"/>
              <a:gd name="connsiteY1916" fmla="*/ 3097454 h 3476625"/>
              <a:gd name="connsiteX1917" fmla="*/ 2965106 w 11991973"/>
              <a:gd name="connsiteY1917" fmla="*/ 3129452 h 3476625"/>
              <a:gd name="connsiteX1918" fmla="*/ 3092282 w 11991973"/>
              <a:gd name="connsiteY1918" fmla="*/ 3068728 h 3476625"/>
              <a:gd name="connsiteX1919" fmla="*/ 3161370 w 11991973"/>
              <a:gd name="connsiteY1919" fmla="*/ 3042620 h 3476625"/>
              <a:gd name="connsiteX1920" fmla="*/ 3172911 w 11991973"/>
              <a:gd name="connsiteY1920" fmla="*/ 3042547 h 3476625"/>
              <a:gd name="connsiteX1921" fmla="*/ 3237790 w 11991973"/>
              <a:gd name="connsiteY1921" fmla="*/ 3027639 h 3476625"/>
              <a:gd name="connsiteX1922" fmla="*/ 3183814 w 11991973"/>
              <a:gd name="connsiteY1922" fmla="*/ 3034139 h 3476625"/>
              <a:gd name="connsiteX1923" fmla="*/ 3161370 w 11991973"/>
              <a:gd name="connsiteY1923" fmla="*/ 3042620 h 3476625"/>
              <a:gd name="connsiteX1924" fmla="*/ 3136770 w 11991973"/>
              <a:gd name="connsiteY1924" fmla="*/ 3042774 h 3476625"/>
              <a:gd name="connsiteX1925" fmla="*/ 3124955 w 11991973"/>
              <a:gd name="connsiteY1925" fmla="*/ 3042183 h 3476625"/>
              <a:gd name="connsiteX1926" fmla="*/ 3140003 w 11991973"/>
              <a:gd name="connsiteY1926" fmla="*/ 3016003 h 3476625"/>
              <a:gd name="connsiteX1927" fmla="*/ 3152698 w 11991973"/>
              <a:gd name="connsiteY1927" fmla="*/ 3026549 h 3476625"/>
              <a:gd name="connsiteX1928" fmla="*/ 3155489 w 11991973"/>
              <a:gd name="connsiteY1928" fmla="*/ 3022556 h 3476625"/>
              <a:gd name="connsiteX1929" fmla="*/ 3151285 w 11991973"/>
              <a:gd name="connsiteY1929" fmla="*/ 3039274 h 3476625"/>
              <a:gd name="connsiteX1930" fmla="*/ 3292330 w 11991973"/>
              <a:gd name="connsiteY1930" fmla="*/ 2984005 h 3476625"/>
              <a:gd name="connsiteX1931" fmla="*/ 3262239 w 11991973"/>
              <a:gd name="connsiteY1931" fmla="*/ 3007277 h 3476625"/>
              <a:gd name="connsiteX1932" fmla="*/ 3820775 w 11991973"/>
              <a:gd name="connsiteY1932" fmla="*/ 2835647 h 3476625"/>
              <a:gd name="connsiteX1933" fmla="*/ 3788808 w 11991973"/>
              <a:gd name="connsiteY1933" fmla="*/ 2826921 h 3476625"/>
              <a:gd name="connsiteX1934" fmla="*/ 3783164 w 11991973"/>
              <a:gd name="connsiteY1934" fmla="*/ 2824012 h 3476625"/>
              <a:gd name="connsiteX1935" fmla="*/ 3841464 w 11991973"/>
              <a:gd name="connsiteY1935" fmla="*/ 2847283 h 3476625"/>
              <a:gd name="connsiteX1936" fmla="*/ 4007190 w 11991973"/>
              <a:gd name="connsiteY1936" fmla="*/ 2786559 h 3476625"/>
              <a:gd name="connsiteX1937" fmla="*/ 4075323 w 11991973"/>
              <a:gd name="connsiteY1937" fmla="*/ 2759786 h 3476625"/>
              <a:gd name="connsiteX1938" fmla="*/ 4118496 w 11991973"/>
              <a:gd name="connsiteY1938" fmla="*/ 2748334 h 3476625"/>
              <a:gd name="connsiteX1939" fmla="*/ 4148046 w 11991973"/>
              <a:gd name="connsiteY1939" fmla="*/ 2745790 h 3476625"/>
              <a:gd name="connsiteX1940" fmla="*/ 4151759 w 11991973"/>
              <a:gd name="connsiteY1940" fmla="*/ 2771650 h 3476625"/>
              <a:gd name="connsiteX1941" fmla="*/ 4317252 w 11991973"/>
              <a:gd name="connsiteY1941" fmla="*/ 2748379 h 3476625"/>
              <a:gd name="connsiteX1942" fmla="*/ 4376490 w 11991973"/>
              <a:gd name="connsiteY1942" fmla="*/ 2706926 h 3476625"/>
              <a:gd name="connsiteX1943" fmla="*/ 4415131 w 11991973"/>
              <a:gd name="connsiteY1943" fmla="*/ 2688774 h 3476625"/>
              <a:gd name="connsiteX1944" fmla="*/ 4424217 w 11991973"/>
              <a:gd name="connsiteY1944" fmla="*/ 2689682 h 3476625"/>
              <a:gd name="connsiteX1945" fmla="*/ 4423976 w 11991973"/>
              <a:gd name="connsiteY1945" fmla="*/ 2693155 h 3476625"/>
              <a:gd name="connsiteX1946" fmla="*/ 4432188 w 11991973"/>
              <a:gd name="connsiteY1946" fmla="*/ 2690955 h 3476625"/>
              <a:gd name="connsiteX1947" fmla="*/ 4432698 w 11991973"/>
              <a:gd name="connsiteY1947" fmla="*/ 2690529 h 3476625"/>
              <a:gd name="connsiteX1948" fmla="*/ 4446248 w 11991973"/>
              <a:gd name="connsiteY1948" fmla="*/ 2691883 h 3476625"/>
              <a:gd name="connsiteX1949" fmla="*/ 4451810 w 11991973"/>
              <a:gd name="connsiteY1949" fmla="*/ 2691993 h 3476625"/>
              <a:gd name="connsiteX1950" fmla="*/ 4448893 w 11991973"/>
              <a:gd name="connsiteY1950" fmla="*/ 2698927 h 3476625"/>
              <a:gd name="connsiteX1951" fmla="*/ 4459004 w 11991973"/>
              <a:gd name="connsiteY1951" fmla="*/ 2694927 h 3476625"/>
              <a:gd name="connsiteX1952" fmla="*/ 4458313 w 11991973"/>
              <a:gd name="connsiteY1952" fmla="*/ 2692123 h 3476625"/>
              <a:gd name="connsiteX1953" fmla="*/ 4467123 w 11991973"/>
              <a:gd name="connsiteY1953" fmla="*/ 2692298 h 3476625"/>
              <a:gd name="connsiteX1954" fmla="*/ 4461793 w 11991973"/>
              <a:gd name="connsiteY1954" fmla="*/ 2702564 h 3476625"/>
              <a:gd name="connsiteX1955" fmla="*/ 4447013 w 11991973"/>
              <a:gd name="connsiteY1955" fmla="*/ 2710563 h 3476625"/>
              <a:gd name="connsiteX1956" fmla="*/ 4501550 w 11991973"/>
              <a:gd name="connsiteY1956" fmla="*/ 2684382 h 3476625"/>
              <a:gd name="connsiteX1957" fmla="*/ 4483000 w 11991973"/>
              <a:gd name="connsiteY1957" fmla="*/ 2692615 h 3476625"/>
              <a:gd name="connsiteX1958" fmla="*/ 4467123 w 11991973"/>
              <a:gd name="connsiteY1958" fmla="*/ 2692298 h 3476625"/>
              <a:gd name="connsiteX1959" fmla="*/ 4469348 w 11991973"/>
              <a:gd name="connsiteY1959" fmla="*/ 2688019 h 3476625"/>
              <a:gd name="connsiteX1960" fmla="*/ 4478982 w 11991973"/>
              <a:gd name="connsiteY1960" fmla="*/ 2669837 h 3476625"/>
              <a:gd name="connsiteX1961" fmla="*/ 4424915 w 11991973"/>
              <a:gd name="connsiteY1961" fmla="*/ 2679655 h 3476625"/>
              <a:gd name="connsiteX1962" fmla="*/ 4424582 w 11991973"/>
              <a:gd name="connsiteY1962" fmla="*/ 2684435 h 3476625"/>
              <a:gd name="connsiteX1963" fmla="*/ 4424094 w 11991973"/>
              <a:gd name="connsiteY1963" fmla="*/ 2684564 h 3476625"/>
              <a:gd name="connsiteX1964" fmla="*/ 4415131 w 11991973"/>
              <a:gd name="connsiteY1964" fmla="*/ 2688774 h 3476625"/>
              <a:gd name="connsiteX1965" fmla="*/ 4338410 w 11991973"/>
              <a:gd name="connsiteY1965" fmla="*/ 2681109 h 3476625"/>
              <a:gd name="connsiteX1966" fmla="*/ 4166840 w 11991973"/>
              <a:gd name="connsiteY1966" fmla="*/ 2707648 h 3476625"/>
              <a:gd name="connsiteX1967" fmla="*/ 4130686 w 11991973"/>
              <a:gd name="connsiteY1967" fmla="*/ 2742243 h 3476625"/>
              <a:gd name="connsiteX1968" fmla="*/ 4103539 w 11991973"/>
              <a:gd name="connsiteY1968" fmla="*/ 2748698 h 3476625"/>
              <a:gd name="connsiteX1969" fmla="*/ 4075323 w 11991973"/>
              <a:gd name="connsiteY1969" fmla="*/ 2759786 h 3476625"/>
              <a:gd name="connsiteX1970" fmla="*/ 4067602 w 11991973"/>
              <a:gd name="connsiteY1970" fmla="*/ 2761833 h 3476625"/>
              <a:gd name="connsiteX1971" fmla="*/ 3986270 w 11991973"/>
              <a:gd name="connsiteY1971" fmla="*/ 2771651 h 3476625"/>
              <a:gd name="connsiteX1972" fmla="*/ 4006955 w 11991973"/>
              <a:gd name="connsiteY1972" fmla="*/ 2754197 h 3476625"/>
              <a:gd name="connsiteX1973" fmla="*/ 3982038 w 11991973"/>
              <a:gd name="connsiteY1973" fmla="*/ 2752378 h 3476625"/>
              <a:gd name="connsiteX1974" fmla="*/ 3978910 w 11991973"/>
              <a:gd name="connsiteY1974" fmla="*/ 2753473 h 3476625"/>
              <a:gd name="connsiteX1975" fmla="*/ 3979684 w 11991973"/>
              <a:gd name="connsiteY1975" fmla="*/ 2748794 h 3476625"/>
              <a:gd name="connsiteX1976" fmla="*/ 4116028 w 11991973"/>
              <a:gd name="connsiteY1976" fmla="*/ 2716380 h 3476625"/>
              <a:gd name="connsiteX1977" fmla="*/ 4100719 w 11991973"/>
              <a:gd name="connsiteY1977" fmla="*/ 2715154 h 3476625"/>
              <a:gd name="connsiteX1978" fmla="*/ 4051136 w 11991973"/>
              <a:gd name="connsiteY1978" fmla="*/ 2720749 h 3476625"/>
              <a:gd name="connsiteX1979" fmla="*/ 4056084 w 11991973"/>
              <a:gd name="connsiteY1979" fmla="*/ 2713836 h 3476625"/>
              <a:gd name="connsiteX1980" fmla="*/ 4051149 w 11991973"/>
              <a:gd name="connsiteY1980" fmla="*/ 2714927 h 3476625"/>
              <a:gd name="connsiteX1981" fmla="*/ 4044592 w 11991973"/>
              <a:gd name="connsiteY1981" fmla="*/ 2721487 h 3476625"/>
              <a:gd name="connsiteX1982" fmla="*/ 4041509 w 11991973"/>
              <a:gd name="connsiteY1982" fmla="*/ 2721835 h 3476625"/>
              <a:gd name="connsiteX1983" fmla="*/ 3948656 w 11991973"/>
              <a:gd name="connsiteY1983" fmla="*/ 2742561 h 3476625"/>
              <a:gd name="connsiteX1984" fmla="*/ 3826418 w 11991973"/>
              <a:gd name="connsiteY1984" fmla="*/ 2789105 h 3476625"/>
              <a:gd name="connsiteX1985" fmla="*/ 3542449 w 11991973"/>
              <a:gd name="connsiteY1985" fmla="*/ 2832739 h 3476625"/>
              <a:gd name="connsiteX1986" fmla="*/ 2965106 w 11991973"/>
              <a:gd name="connsiteY1986" fmla="*/ 2917099 h 3476625"/>
              <a:gd name="connsiteX1987" fmla="*/ 2985793 w 11991973"/>
              <a:gd name="connsiteY1987" fmla="*/ 2893827 h 3476625"/>
              <a:gd name="connsiteX1988" fmla="*/ 2951943 w 11991973"/>
              <a:gd name="connsiteY1988" fmla="*/ 2899645 h 3476625"/>
              <a:gd name="connsiteX1989" fmla="*/ 2966988 w 11991973"/>
              <a:gd name="connsiteY1989" fmla="*/ 2931644 h 3476625"/>
              <a:gd name="connsiteX1990" fmla="*/ 2903047 w 11991973"/>
              <a:gd name="connsiteY1990" fmla="*/ 2908371 h 3476625"/>
              <a:gd name="connsiteX1991" fmla="*/ 1990958 w 11991973"/>
              <a:gd name="connsiteY1991" fmla="*/ 3091637 h 3476625"/>
              <a:gd name="connsiteX1992" fmla="*/ 1650335 w 11991973"/>
              <a:gd name="connsiteY1992" fmla="*/ 3161451 h 3476625"/>
              <a:gd name="connsiteX1993" fmla="*/ 1561147 w 11991973"/>
              <a:gd name="connsiteY1993" fmla="*/ 3179817 h 3476625"/>
              <a:gd name="connsiteX1994" fmla="*/ 1562183 w 11991973"/>
              <a:gd name="connsiteY1994" fmla="*/ 3175996 h 3476625"/>
              <a:gd name="connsiteX1995" fmla="*/ 1554896 w 11991973"/>
              <a:gd name="connsiteY1995" fmla="*/ 3176360 h 3476625"/>
              <a:gd name="connsiteX1996" fmla="*/ 1552125 w 11991973"/>
              <a:gd name="connsiteY1996" fmla="*/ 3181676 h 3476625"/>
              <a:gd name="connsiteX1997" fmla="*/ 1480818 w 11991973"/>
              <a:gd name="connsiteY1997" fmla="*/ 3196359 h 3476625"/>
              <a:gd name="connsiteX1998" fmla="*/ 1319585 w 11991973"/>
              <a:gd name="connsiteY1998" fmla="*/ 3231267 h 3476625"/>
              <a:gd name="connsiteX1999" fmla="*/ 746005 w 11991973"/>
              <a:gd name="connsiteY1999" fmla="*/ 3295264 h 3476625"/>
              <a:gd name="connsiteX2000" fmla="*/ 919019 w 11991973"/>
              <a:gd name="connsiteY2000" fmla="*/ 3234174 h 3476625"/>
              <a:gd name="connsiteX2001" fmla="*/ 1267165 w 11991973"/>
              <a:gd name="connsiteY2001" fmla="*/ 3108363 h 3476625"/>
              <a:gd name="connsiteX2002" fmla="*/ 1337955 w 11991973"/>
              <a:gd name="connsiteY2002" fmla="*/ 3092553 h 3476625"/>
              <a:gd name="connsiteX2003" fmla="*/ 1356210 w 11991973"/>
              <a:gd name="connsiteY2003" fmla="*/ 3096586 h 3476625"/>
              <a:gd name="connsiteX2004" fmla="*/ 1466360 w 11991973"/>
              <a:gd name="connsiteY2004" fmla="*/ 3094318 h 3476625"/>
              <a:gd name="connsiteX2005" fmla="*/ 1592898 w 11991973"/>
              <a:gd name="connsiteY2005" fmla="*/ 3073602 h 3476625"/>
              <a:gd name="connsiteX2006" fmla="*/ 1582868 w 11991973"/>
              <a:gd name="connsiteY2006" fmla="*/ 3082909 h 3476625"/>
              <a:gd name="connsiteX2007" fmla="*/ 1603467 w 11991973"/>
              <a:gd name="connsiteY2007" fmla="*/ 3074774 h 3476625"/>
              <a:gd name="connsiteX2008" fmla="*/ 1616668 w 11991973"/>
              <a:gd name="connsiteY2008" fmla="*/ 3068912 h 3476625"/>
              <a:gd name="connsiteX2009" fmla="*/ 1759409 w 11991973"/>
              <a:gd name="connsiteY2009" fmla="*/ 3035275 h 3476625"/>
              <a:gd name="connsiteX2010" fmla="*/ 1797302 w 11991973"/>
              <a:gd name="connsiteY2010" fmla="*/ 3024786 h 3476625"/>
              <a:gd name="connsiteX2011" fmla="*/ 1823792 w 11991973"/>
              <a:gd name="connsiteY2011" fmla="*/ 3018776 h 3476625"/>
              <a:gd name="connsiteX2012" fmla="*/ 1851838 w 11991973"/>
              <a:gd name="connsiteY2012" fmla="*/ 3009689 h 3476625"/>
              <a:gd name="connsiteX2013" fmla="*/ 1913527 w 11991973"/>
              <a:gd name="connsiteY2013" fmla="*/ 2992613 h 3476625"/>
              <a:gd name="connsiteX2014" fmla="*/ 2164991 w 11991973"/>
              <a:gd name="connsiteY2014" fmla="*/ 2916285 h 3476625"/>
              <a:gd name="connsiteX2015" fmla="*/ 2181536 w 11991973"/>
              <a:gd name="connsiteY2015" fmla="*/ 2911364 h 3476625"/>
              <a:gd name="connsiteX2016" fmla="*/ 2224466 w 11991973"/>
              <a:gd name="connsiteY2016" fmla="*/ 2909889 h 3476625"/>
              <a:gd name="connsiteX2017" fmla="*/ 2259882 w 11991973"/>
              <a:gd name="connsiteY2017" fmla="*/ 2931644 h 3476625"/>
              <a:gd name="connsiteX2018" fmla="*/ 2447749 w 11991973"/>
              <a:gd name="connsiteY2018" fmla="*/ 2869311 h 3476625"/>
              <a:gd name="connsiteX2019" fmla="*/ 2516397 w 11991973"/>
              <a:gd name="connsiteY2019" fmla="*/ 2842866 h 3476625"/>
              <a:gd name="connsiteX2020" fmla="*/ 2541503 w 11991973"/>
              <a:gd name="connsiteY2020" fmla="*/ 2838193 h 3476625"/>
              <a:gd name="connsiteX2021" fmla="*/ 2807136 w 11991973"/>
              <a:gd name="connsiteY2021" fmla="*/ 2777469 h 3476625"/>
              <a:gd name="connsiteX2022" fmla="*/ 2539856 w 11991973"/>
              <a:gd name="connsiteY2022" fmla="*/ 2833829 h 3476625"/>
              <a:gd name="connsiteX2023" fmla="*/ 2516397 w 11991973"/>
              <a:gd name="connsiteY2023" fmla="*/ 2842866 h 3476625"/>
              <a:gd name="connsiteX2024" fmla="*/ 2377658 w 11991973"/>
              <a:gd name="connsiteY2024" fmla="*/ 2868692 h 3476625"/>
              <a:gd name="connsiteX2025" fmla="*/ 2233555 w 11991973"/>
              <a:gd name="connsiteY2025" fmla="*/ 2896736 h 3476625"/>
              <a:gd name="connsiteX2026" fmla="*/ 2205536 w 11991973"/>
              <a:gd name="connsiteY2026" fmla="*/ 2904225 h 3476625"/>
              <a:gd name="connsiteX2027" fmla="*/ 2181536 w 11991973"/>
              <a:gd name="connsiteY2027" fmla="*/ 2911364 h 3476625"/>
              <a:gd name="connsiteX2028" fmla="*/ 2164121 w 11991973"/>
              <a:gd name="connsiteY2028" fmla="*/ 2911963 h 3476625"/>
              <a:gd name="connsiteX2029" fmla="*/ 1908685 w 11991973"/>
              <a:gd name="connsiteY2029" fmla="*/ 2991271 h 3476625"/>
              <a:gd name="connsiteX2030" fmla="*/ 1851838 w 11991973"/>
              <a:gd name="connsiteY2030" fmla="*/ 3009689 h 3476625"/>
              <a:gd name="connsiteX2031" fmla="*/ 1797302 w 11991973"/>
              <a:gd name="connsiteY2031" fmla="*/ 3024786 h 3476625"/>
              <a:gd name="connsiteX2032" fmla="*/ 1751545 w 11991973"/>
              <a:gd name="connsiteY2032" fmla="*/ 3035167 h 3476625"/>
              <a:gd name="connsiteX2033" fmla="*/ 1699465 w 11991973"/>
              <a:gd name="connsiteY2033" fmla="*/ 3033457 h 3476625"/>
              <a:gd name="connsiteX2034" fmla="*/ 1643284 w 11991973"/>
              <a:gd name="connsiteY2034" fmla="*/ 3057092 h 3476625"/>
              <a:gd name="connsiteX2035" fmla="*/ 1616668 w 11991973"/>
              <a:gd name="connsiteY2035" fmla="*/ 3068912 h 3476625"/>
              <a:gd name="connsiteX2036" fmla="*/ 1605558 w 11991973"/>
              <a:gd name="connsiteY2036" fmla="*/ 3071530 h 3476625"/>
              <a:gd name="connsiteX2037" fmla="*/ 1592898 w 11991973"/>
              <a:gd name="connsiteY2037" fmla="*/ 3073602 h 3476625"/>
              <a:gd name="connsiteX2038" fmla="*/ 1611078 w 11991973"/>
              <a:gd name="connsiteY2038" fmla="*/ 3056729 h 3476625"/>
              <a:gd name="connsiteX2039" fmla="*/ 1384338 w 11991973"/>
              <a:gd name="connsiteY2039" fmla="*/ 3082194 h 3476625"/>
              <a:gd name="connsiteX2040" fmla="*/ 1337955 w 11991973"/>
              <a:gd name="connsiteY2040" fmla="*/ 3092553 h 3476625"/>
              <a:gd name="connsiteX2041" fmla="*/ 1316524 w 11991973"/>
              <a:gd name="connsiteY2041" fmla="*/ 3087818 h 3476625"/>
              <a:gd name="connsiteX2042" fmla="*/ 1303566 w 11991973"/>
              <a:gd name="connsiteY2042" fmla="*/ 3079886 h 3476625"/>
              <a:gd name="connsiteX2043" fmla="*/ 1314178 w 11991973"/>
              <a:gd name="connsiteY2043" fmla="*/ 3078545 h 3476625"/>
              <a:gd name="connsiteX2044" fmla="*/ 1321466 w 11991973"/>
              <a:gd name="connsiteY2044" fmla="*/ 3068364 h 3476625"/>
              <a:gd name="connsiteX2045" fmla="*/ 1309242 w 11991973"/>
              <a:gd name="connsiteY2045" fmla="*/ 3069819 h 3476625"/>
              <a:gd name="connsiteX2046" fmla="*/ 1302970 w 11991973"/>
              <a:gd name="connsiteY2046" fmla="*/ 3079521 h 3476625"/>
              <a:gd name="connsiteX2047" fmla="*/ 1289496 w 11991973"/>
              <a:gd name="connsiteY2047" fmla="*/ 3071274 h 3476625"/>
              <a:gd name="connsiteX2048" fmla="*/ 1267018 w 11991973"/>
              <a:gd name="connsiteY2048" fmla="*/ 3086694 h 3476625"/>
              <a:gd name="connsiteX2049" fmla="*/ 1248404 w 11991973"/>
              <a:gd name="connsiteY2049" fmla="*/ 3094618 h 3476625"/>
              <a:gd name="connsiteX2050" fmla="*/ 1248124 w 11991973"/>
              <a:gd name="connsiteY2050" fmla="*/ 3094546 h 3476625"/>
              <a:gd name="connsiteX2051" fmla="*/ 1245989 w 11991973"/>
              <a:gd name="connsiteY2051" fmla="*/ 3095647 h 3476625"/>
              <a:gd name="connsiteX2052" fmla="*/ 1227437 w 11991973"/>
              <a:gd name="connsiteY2052" fmla="*/ 3103544 h 3476625"/>
              <a:gd name="connsiteX2053" fmla="*/ 956631 w 11991973"/>
              <a:gd name="connsiteY2053" fmla="*/ 3146906 h 3476625"/>
              <a:gd name="connsiteX2054" fmla="*/ 992362 w 11991973"/>
              <a:gd name="connsiteY2054" fmla="*/ 3097454 h 3476625"/>
              <a:gd name="connsiteX2055" fmla="*/ 868243 w 11991973"/>
              <a:gd name="connsiteY2055" fmla="*/ 3149815 h 3476625"/>
              <a:gd name="connsiteX2056" fmla="*/ 794196 w 11991973"/>
              <a:gd name="connsiteY2056" fmla="*/ 3147770 h 3476625"/>
              <a:gd name="connsiteX2057" fmla="*/ 782690 w 11991973"/>
              <a:gd name="connsiteY2057" fmla="*/ 3154069 h 3476625"/>
              <a:gd name="connsiteX2058" fmla="*/ 781266 w 11991973"/>
              <a:gd name="connsiteY2058" fmla="*/ 3139634 h 3476625"/>
              <a:gd name="connsiteX2059" fmla="*/ 785497 w 11991973"/>
              <a:gd name="connsiteY2059" fmla="*/ 3111999 h 3476625"/>
              <a:gd name="connsiteX2060" fmla="*/ 762930 w 11991973"/>
              <a:gd name="connsiteY2060" fmla="*/ 3109090 h 3476625"/>
              <a:gd name="connsiteX2061" fmla="*/ 768572 w 11991973"/>
              <a:gd name="connsiteY2061" fmla="*/ 3129452 h 3476625"/>
              <a:gd name="connsiteX2062" fmla="*/ 740362 w 11991973"/>
              <a:gd name="connsiteY2062" fmla="*/ 3138180 h 3476625"/>
              <a:gd name="connsiteX2063" fmla="*/ 704631 w 11991973"/>
              <a:gd name="connsiteY2063" fmla="*/ 3149815 h 3476625"/>
              <a:gd name="connsiteX2064" fmla="*/ 616243 w 11991973"/>
              <a:gd name="connsiteY2064" fmla="*/ 3164360 h 3476625"/>
              <a:gd name="connsiteX2065" fmla="*/ 518453 w 11991973"/>
              <a:gd name="connsiteY2065" fmla="*/ 3173087 h 3476625"/>
              <a:gd name="connsiteX2066" fmla="*/ 493770 w 11991973"/>
              <a:gd name="connsiteY2066" fmla="*/ 3142544 h 3476625"/>
              <a:gd name="connsiteX2067" fmla="*/ 489886 w 11991973"/>
              <a:gd name="connsiteY2067" fmla="*/ 3146644 h 3476625"/>
              <a:gd name="connsiteX2068" fmla="*/ 487424 w 11991973"/>
              <a:gd name="connsiteY2068" fmla="*/ 3142953 h 3476625"/>
              <a:gd name="connsiteX2069" fmla="*/ 487424 w 11991973"/>
              <a:gd name="connsiteY2069" fmla="*/ 3145816 h 3476625"/>
              <a:gd name="connsiteX2070" fmla="*/ 488609 w 11991973"/>
              <a:gd name="connsiteY2070" fmla="*/ 3147993 h 3476625"/>
              <a:gd name="connsiteX2071" fmla="*/ 467940 w 11991973"/>
              <a:gd name="connsiteY2071" fmla="*/ 3169815 h 3476625"/>
              <a:gd name="connsiteX2072" fmla="*/ 450941 w 11991973"/>
              <a:gd name="connsiteY2072" fmla="*/ 3182190 h 3476625"/>
              <a:gd name="connsiteX2073" fmla="*/ 445816 w 11991973"/>
              <a:gd name="connsiteY2073" fmla="*/ 3165088 h 3476625"/>
              <a:gd name="connsiteX2074" fmla="*/ 439205 w 11991973"/>
              <a:gd name="connsiteY2074" fmla="*/ 3153368 h 3476625"/>
              <a:gd name="connsiteX2075" fmla="*/ 456012 w 11991973"/>
              <a:gd name="connsiteY2075" fmla="*/ 3141043 h 3476625"/>
              <a:gd name="connsiteX2076" fmla="*/ 431946 w 11991973"/>
              <a:gd name="connsiteY2076" fmla="*/ 3138180 h 3476625"/>
              <a:gd name="connsiteX2077" fmla="*/ 537258 w 11991973"/>
              <a:gd name="connsiteY2077" fmla="*/ 3129452 h 3476625"/>
              <a:gd name="connsiteX2078" fmla="*/ 783616 w 11991973"/>
              <a:gd name="connsiteY2078" fmla="*/ 3016003 h 3476625"/>
              <a:gd name="connsiteX2079" fmla="*/ 772332 w 11991973"/>
              <a:gd name="connsiteY2079" fmla="*/ 3007277 h 3476625"/>
              <a:gd name="connsiteX2080" fmla="*/ 777974 w 11991973"/>
              <a:gd name="connsiteY2080" fmla="*/ 3036366 h 3476625"/>
              <a:gd name="connsiteX2081" fmla="*/ 1092035 w 11991973"/>
              <a:gd name="connsiteY2081" fmla="*/ 2928735 h 3476625"/>
              <a:gd name="connsiteX2082" fmla="*/ 742243 w 11991973"/>
              <a:gd name="connsiteY2082" fmla="*/ 2960733 h 3476625"/>
              <a:gd name="connsiteX2083" fmla="*/ 869418 w 11991973"/>
              <a:gd name="connsiteY2083" fmla="*/ 2900008 h 3476625"/>
              <a:gd name="connsiteX2084" fmla="*/ 938507 w 11991973"/>
              <a:gd name="connsiteY2084" fmla="*/ 2873900 h 3476625"/>
              <a:gd name="connsiteX2085" fmla="*/ 950050 w 11991973"/>
              <a:gd name="connsiteY2085" fmla="*/ 2873828 h 3476625"/>
              <a:gd name="connsiteX2086" fmla="*/ 1014930 w 11991973"/>
              <a:gd name="connsiteY2086" fmla="*/ 2858919 h 3476625"/>
              <a:gd name="connsiteX2087" fmla="*/ 960952 w 11991973"/>
              <a:gd name="connsiteY2087" fmla="*/ 2865419 h 3476625"/>
              <a:gd name="connsiteX2088" fmla="*/ 938507 w 11991973"/>
              <a:gd name="connsiteY2088" fmla="*/ 2873900 h 3476625"/>
              <a:gd name="connsiteX2089" fmla="*/ 913906 w 11991973"/>
              <a:gd name="connsiteY2089" fmla="*/ 2874055 h 3476625"/>
              <a:gd name="connsiteX2090" fmla="*/ 902095 w 11991973"/>
              <a:gd name="connsiteY2090" fmla="*/ 2873464 h 3476625"/>
              <a:gd name="connsiteX2091" fmla="*/ 917138 w 11991973"/>
              <a:gd name="connsiteY2091" fmla="*/ 2847283 h 3476625"/>
              <a:gd name="connsiteX2092" fmla="*/ 929833 w 11991973"/>
              <a:gd name="connsiteY2092" fmla="*/ 2857829 h 3476625"/>
              <a:gd name="connsiteX2093" fmla="*/ 932626 w 11991973"/>
              <a:gd name="connsiteY2093" fmla="*/ 2853835 h 3476625"/>
              <a:gd name="connsiteX2094" fmla="*/ 928423 w 11991973"/>
              <a:gd name="connsiteY2094" fmla="*/ 2870555 h 3476625"/>
              <a:gd name="connsiteX2095" fmla="*/ 1069466 w 11991973"/>
              <a:gd name="connsiteY2095" fmla="*/ 2815286 h 3476625"/>
              <a:gd name="connsiteX2096" fmla="*/ 1039377 w 11991973"/>
              <a:gd name="connsiteY2096" fmla="*/ 2838557 h 3476625"/>
              <a:gd name="connsiteX2097" fmla="*/ 1597913 w 11991973"/>
              <a:gd name="connsiteY2097" fmla="*/ 2666928 h 3476625"/>
              <a:gd name="connsiteX2098" fmla="*/ 1565943 w 11991973"/>
              <a:gd name="connsiteY2098" fmla="*/ 2658201 h 3476625"/>
              <a:gd name="connsiteX2099" fmla="*/ 1560301 w 11991973"/>
              <a:gd name="connsiteY2099" fmla="*/ 2655292 h 3476625"/>
              <a:gd name="connsiteX2100" fmla="*/ 1618601 w 11991973"/>
              <a:gd name="connsiteY2100" fmla="*/ 2678564 h 3476625"/>
              <a:gd name="connsiteX2101" fmla="*/ 1784328 w 11991973"/>
              <a:gd name="connsiteY2101" fmla="*/ 2617840 h 3476625"/>
              <a:gd name="connsiteX2102" fmla="*/ 1852459 w 11991973"/>
              <a:gd name="connsiteY2102" fmla="*/ 2591067 h 3476625"/>
              <a:gd name="connsiteX2103" fmla="*/ 1895637 w 11991973"/>
              <a:gd name="connsiteY2103" fmla="*/ 2579615 h 3476625"/>
              <a:gd name="connsiteX2104" fmla="*/ 1928899 w 11991973"/>
              <a:gd name="connsiteY2104" fmla="*/ 2576751 h 3476625"/>
              <a:gd name="connsiteX2105" fmla="*/ 1880679 w 11991973"/>
              <a:gd name="connsiteY2105" fmla="*/ 2579977 h 3476625"/>
              <a:gd name="connsiteX2106" fmla="*/ 1852459 w 11991973"/>
              <a:gd name="connsiteY2106" fmla="*/ 2591067 h 3476625"/>
              <a:gd name="connsiteX2107" fmla="*/ 1844740 w 11991973"/>
              <a:gd name="connsiteY2107" fmla="*/ 2593113 h 3476625"/>
              <a:gd name="connsiteX2108" fmla="*/ 1763406 w 11991973"/>
              <a:gd name="connsiteY2108" fmla="*/ 2602931 h 3476625"/>
              <a:gd name="connsiteX2109" fmla="*/ 1784092 w 11991973"/>
              <a:gd name="connsiteY2109" fmla="*/ 2585477 h 3476625"/>
              <a:gd name="connsiteX2110" fmla="*/ 1759176 w 11991973"/>
              <a:gd name="connsiteY2110" fmla="*/ 2583660 h 3476625"/>
              <a:gd name="connsiteX2111" fmla="*/ 1756047 w 11991973"/>
              <a:gd name="connsiteY2111" fmla="*/ 2584753 h 3476625"/>
              <a:gd name="connsiteX2112" fmla="*/ 1756820 w 11991973"/>
              <a:gd name="connsiteY2112" fmla="*/ 2580074 h 3476625"/>
              <a:gd name="connsiteX2113" fmla="*/ 1893167 w 11991973"/>
              <a:gd name="connsiteY2113" fmla="*/ 2547661 h 3476625"/>
              <a:gd name="connsiteX2114" fmla="*/ 1877859 w 11991973"/>
              <a:gd name="connsiteY2114" fmla="*/ 2546434 h 3476625"/>
              <a:gd name="connsiteX2115" fmla="*/ 1826847 w 11991973"/>
              <a:gd name="connsiteY2115" fmla="*/ 2552190 h 3476625"/>
              <a:gd name="connsiteX2116" fmla="*/ 1831519 w 11991973"/>
              <a:gd name="connsiteY2116" fmla="*/ 2546933 h 3476625"/>
              <a:gd name="connsiteX2117" fmla="*/ 1820059 w 11991973"/>
              <a:gd name="connsiteY2117" fmla="*/ 2552388 h 3476625"/>
              <a:gd name="connsiteX2118" fmla="*/ 1819934 w 11991973"/>
              <a:gd name="connsiteY2118" fmla="*/ 2552971 h 3476625"/>
              <a:gd name="connsiteX2119" fmla="*/ 1818649 w 11991973"/>
              <a:gd name="connsiteY2119" fmla="*/ 2553115 h 3476625"/>
              <a:gd name="connsiteX2120" fmla="*/ 1725794 w 11991973"/>
              <a:gd name="connsiteY2120" fmla="*/ 2573841 h 3476625"/>
              <a:gd name="connsiteX2121" fmla="*/ 1603556 w 11991973"/>
              <a:gd name="connsiteY2121" fmla="*/ 2620385 h 3476625"/>
              <a:gd name="connsiteX2122" fmla="*/ 1319585 w 11991973"/>
              <a:gd name="connsiteY2122" fmla="*/ 2664019 h 3476625"/>
              <a:gd name="connsiteX2123" fmla="*/ 742243 w 11991973"/>
              <a:gd name="connsiteY2123" fmla="*/ 2748379 h 3476625"/>
              <a:gd name="connsiteX2124" fmla="*/ 762930 w 11991973"/>
              <a:gd name="connsiteY2124" fmla="*/ 2725107 h 3476625"/>
              <a:gd name="connsiteX2125" fmla="*/ 729078 w 11991973"/>
              <a:gd name="connsiteY2125" fmla="*/ 2730925 h 3476625"/>
              <a:gd name="connsiteX2126" fmla="*/ 744123 w 11991973"/>
              <a:gd name="connsiteY2126" fmla="*/ 2762924 h 3476625"/>
              <a:gd name="connsiteX2127" fmla="*/ 680184 w 11991973"/>
              <a:gd name="connsiteY2127" fmla="*/ 2739652 h 3476625"/>
              <a:gd name="connsiteX2128" fmla="*/ 574870 w 11991973"/>
              <a:gd name="connsiteY2128" fmla="*/ 2733834 h 3476625"/>
              <a:gd name="connsiteX2129" fmla="*/ 729579 w 11991973"/>
              <a:gd name="connsiteY2129" fmla="*/ 2659383 h 3476625"/>
              <a:gd name="connsiteX2130" fmla="*/ 768256 w 11991973"/>
              <a:gd name="connsiteY2130" fmla="*/ 2652440 h 3476625"/>
              <a:gd name="connsiteX2131" fmla="*/ 768689 w 11991973"/>
              <a:gd name="connsiteY2131" fmla="*/ 2654792 h 3476625"/>
              <a:gd name="connsiteX2132" fmla="*/ 826870 w 11991973"/>
              <a:gd name="connsiteY2132" fmla="*/ 2675654 h 3476625"/>
              <a:gd name="connsiteX2133" fmla="*/ 813705 w 11991973"/>
              <a:gd name="connsiteY2133" fmla="*/ 2649474 h 3476625"/>
              <a:gd name="connsiteX2134" fmla="*/ 743419 w 11991973"/>
              <a:gd name="connsiteY2134" fmla="*/ 2650929 h 3476625"/>
              <a:gd name="connsiteX2135" fmla="*/ 694733 w 11991973"/>
              <a:gd name="connsiteY2135" fmla="*/ 2665176 h 3476625"/>
              <a:gd name="connsiteX2136" fmla="*/ 698343 w 11991973"/>
              <a:gd name="connsiteY2136" fmla="*/ 2660020 h 3476625"/>
              <a:gd name="connsiteX2137" fmla="*/ 695699 w 11991973"/>
              <a:gd name="connsiteY2137" fmla="*/ 2661111 h 3476625"/>
              <a:gd name="connsiteX2138" fmla="*/ 693562 w 11991973"/>
              <a:gd name="connsiteY2138" fmla="*/ 2665518 h 3476625"/>
              <a:gd name="connsiteX2139" fmla="*/ 689675 w 11991973"/>
              <a:gd name="connsiteY2139" fmla="*/ 2666656 h 3476625"/>
              <a:gd name="connsiteX2140" fmla="*/ 688661 w 11991973"/>
              <a:gd name="connsiteY2140" fmla="*/ 2666976 h 3476625"/>
              <a:gd name="connsiteX2141" fmla="*/ 683710 w 11991973"/>
              <a:gd name="connsiteY2141" fmla="*/ 2664020 h 3476625"/>
              <a:gd name="connsiteX2142" fmla="*/ 679744 w 11991973"/>
              <a:gd name="connsiteY2142" fmla="*/ 2665383 h 3476625"/>
              <a:gd name="connsiteX2143" fmla="*/ 682633 w 11991973"/>
              <a:gd name="connsiteY2143" fmla="*/ 2668881 h 3476625"/>
              <a:gd name="connsiteX2144" fmla="*/ 651975 w 11991973"/>
              <a:gd name="connsiteY2144" fmla="*/ 2678564 h 3476625"/>
              <a:gd name="connsiteX2145" fmla="*/ 533498 w 11991973"/>
              <a:gd name="connsiteY2145" fmla="*/ 2655292 h 3476625"/>
              <a:gd name="connsiteX2146" fmla="*/ 537258 w 11991973"/>
              <a:gd name="connsiteY2146" fmla="*/ 2649474 h 3476625"/>
              <a:gd name="connsiteX2147" fmla="*/ 586154 w 11991973"/>
              <a:gd name="connsiteY2147" fmla="*/ 2611658 h 3476625"/>
              <a:gd name="connsiteX2148" fmla="*/ 553245 w 11991973"/>
              <a:gd name="connsiteY2148" fmla="*/ 2607659 h 3476625"/>
              <a:gd name="connsiteX2149" fmla="*/ 540567 w 11991973"/>
              <a:gd name="connsiteY2149" fmla="*/ 2606598 h 3476625"/>
              <a:gd name="connsiteX2150" fmla="*/ 526915 w 11991973"/>
              <a:gd name="connsiteY2150" fmla="*/ 2590204 h 3476625"/>
              <a:gd name="connsiteX2151" fmla="*/ 503408 w 11991973"/>
              <a:gd name="connsiteY2151" fmla="*/ 2597113 h 3476625"/>
              <a:gd name="connsiteX2152" fmla="*/ 730960 w 11991973"/>
              <a:gd name="connsiteY2152" fmla="*/ 2416757 h 3476625"/>
              <a:gd name="connsiteX2153" fmla="*/ 685826 w 11991973"/>
              <a:gd name="connsiteY2153" fmla="*/ 2396395 h 3476625"/>
              <a:gd name="connsiteX2154" fmla="*/ 875765 w 11991973"/>
              <a:gd name="connsiteY2154" fmla="*/ 2277127 h 3476625"/>
              <a:gd name="connsiteX2155" fmla="*/ 998004 w 11991973"/>
              <a:gd name="connsiteY2155" fmla="*/ 2230584 h 3476625"/>
              <a:gd name="connsiteX2156" fmla="*/ 954751 w 11991973"/>
              <a:gd name="connsiteY2156" fmla="*/ 2224766 h 3476625"/>
              <a:gd name="connsiteX2157" fmla="*/ 1081927 w 11991973"/>
              <a:gd name="connsiteY2157" fmla="*/ 2148087 h 3476625"/>
              <a:gd name="connsiteX2158" fmla="*/ 1110355 w 11991973"/>
              <a:gd name="connsiteY2158" fmla="*/ 2139822 h 3476625"/>
              <a:gd name="connsiteX2159" fmla="*/ 1271002 w 11991973"/>
              <a:gd name="connsiteY2159" fmla="*/ 2106285 h 3476625"/>
              <a:gd name="connsiteX2160" fmla="*/ 1399042 w 11991973"/>
              <a:gd name="connsiteY2160" fmla="*/ 2088545 h 3476625"/>
              <a:gd name="connsiteX2161" fmla="*/ 1545256 w 11991973"/>
              <a:gd name="connsiteY2161" fmla="*/ 2056047 h 3476625"/>
              <a:gd name="connsiteX2162" fmla="*/ 1532504 w 11991973"/>
              <a:gd name="connsiteY2162" fmla="*/ 2058729 h 3476625"/>
              <a:gd name="connsiteX2163" fmla="*/ 1507721 w 11991973"/>
              <a:gd name="connsiteY2163" fmla="*/ 2051981 h 3476625"/>
              <a:gd name="connsiteX2164" fmla="*/ 1507730 w 11991973"/>
              <a:gd name="connsiteY2164" fmla="*/ 2051978 h 3476625"/>
              <a:gd name="connsiteX2165" fmla="*/ 1938300 w 11991973"/>
              <a:gd name="connsiteY2165" fmla="*/ 1861146 h 3476625"/>
              <a:gd name="connsiteX2166" fmla="*/ 1794701 w 11991973"/>
              <a:gd name="connsiteY2166" fmla="*/ 1877100 h 3476625"/>
              <a:gd name="connsiteX2167" fmla="*/ 1788416 w 11991973"/>
              <a:gd name="connsiteY2167" fmla="*/ 1878999 h 3476625"/>
              <a:gd name="connsiteX2168" fmla="*/ 1805015 w 11991973"/>
              <a:gd name="connsiteY2168" fmla="*/ 1867329 h 3476625"/>
              <a:gd name="connsiteX2169" fmla="*/ 1834868 w 11991973"/>
              <a:gd name="connsiteY2169" fmla="*/ 1858237 h 3476625"/>
              <a:gd name="connsiteX2170" fmla="*/ 1819772 w 11991973"/>
              <a:gd name="connsiteY2170" fmla="*/ 1841392 h 3476625"/>
              <a:gd name="connsiteX2171" fmla="*/ 1823979 w 11991973"/>
              <a:gd name="connsiteY2171" fmla="*/ 1838245 h 3476625"/>
              <a:gd name="connsiteX2172" fmla="*/ 1823351 w 11991973"/>
              <a:gd name="connsiteY2172" fmla="*/ 1822239 h 3476625"/>
              <a:gd name="connsiteX2173" fmla="*/ 1810116 w 11991973"/>
              <a:gd name="connsiteY2173" fmla="*/ 1825296 h 3476625"/>
              <a:gd name="connsiteX2174" fmla="*/ 1814183 w 11991973"/>
              <a:gd name="connsiteY2174" fmla="*/ 1823330 h 3476625"/>
              <a:gd name="connsiteX2175" fmla="*/ 1804171 w 11991973"/>
              <a:gd name="connsiteY2175" fmla="*/ 1826669 h 3476625"/>
              <a:gd name="connsiteX2176" fmla="*/ 1804018 w 11991973"/>
              <a:gd name="connsiteY2176" fmla="*/ 1826704 h 3476625"/>
              <a:gd name="connsiteX2177" fmla="*/ 1798916 w 11991973"/>
              <a:gd name="connsiteY2177" fmla="*/ 1822705 h 3476625"/>
              <a:gd name="connsiteX2178" fmla="*/ 1827522 w 11991973"/>
              <a:gd name="connsiteY2178" fmla="*/ 1819830 h 3476625"/>
              <a:gd name="connsiteX2179" fmla="*/ 1844272 w 11991973"/>
              <a:gd name="connsiteY2179" fmla="*/ 1817512 h 3476625"/>
              <a:gd name="connsiteX2180" fmla="*/ 1780331 w 11991973"/>
              <a:gd name="connsiteY2180" fmla="*/ 1805876 h 3476625"/>
              <a:gd name="connsiteX2181" fmla="*/ 1868719 w 11991973"/>
              <a:gd name="connsiteY2181" fmla="*/ 1776786 h 3476625"/>
              <a:gd name="connsiteX2182" fmla="*/ 1334630 w 11991973"/>
              <a:gd name="connsiteY2182" fmla="*/ 1930961 h 3476625"/>
              <a:gd name="connsiteX2183" fmla="*/ 1294433 w 11991973"/>
              <a:gd name="connsiteY2183" fmla="*/ 1883327 h 3476625"/>
              <a:gd name="connsiteX2184" fmla="*/ 1276915 w 11991973"/>
              <a:gd name="connsiteY2184" fmla="*/ 1900017 h 3476625"/>
              <a:gd name="connsiteX2185" fmla="*/ 1275862 w 11991973"/>
              <a:gd name="connsiteY2185" fmla="*/ 1897508 h 3476625"/>
              <a:gd name="connsiteX2186" fmla="*/ 1265048 w 11991973"/>
              <a:gd name="connsiteY2186" fmla="*/ 1887327 h 3476625"/>
              <a:gd name="connsiteX2187" fmla="*/ 958512 w 11991973"/>
              <a:gd name="connsiteY2187" fmla="*/ 1954234 h 3476625"/>
              <a:gd name="connsiteX2188" fmla="*/ 334155 w 11991973"/>
              <a:gd name="connsiteY2188" fmla="*/ 2047320 h 3476625"/>
              <a:gd name="connsiteX2189" fmla="*/ 522214 w 11991973"/>
              <a:gd name="connsiteY2189" fmla="*/ 1974596 h 3476625"/>
              <a:gd name="connsiteX2190" fmla="*/ 1020571 w 11991973"/>
              <a:gd name="connsiteY2190" fmla="*/ 1855328 h 3476625"/>
              <a:gd name="connsiteX2191" fmla="*/ 1231198 w 11991973"/>
              <a:gd name="connsiteY2191" fmla="*/ 1750606 h 3476625"/>
              <a:gd name="connsiteX2192" fmla="*/ 937826 w 11991973"/>
              <a:gd name="connsiteY2192" fmla="*/ 1794240 h 3476625"/>
              <a:gd name="connsiteX2193" fmla="*/ 574871 w 11991973"/>
              <a:gd name="connsiteY2193" fmla="*/ 1884418 h 3476625"/>
              <a:gd name="connsiteX2194" fmla="*/ 614364 w 11991973"/>
              <a:gd name="connsiteY2194" fmla="*/ 1832057 h 3476625"/>
              <a:gd name="connsiteX2195" fmla="*/ 480840 w 11991973"/>
              <a:gd name="connsiteY2195" fmla="*/ 1893145 h 3476625"/>
              <a:gd name="connsiteX2196" fmla="*/ 415019 w 11991973"/>
              <a:gd name="connsiteY2196" fmla="*/ 1916417 h 3476625"/>
              <a:gd name="connsiteX2197" fmla="*/ 387252 w 11991973"/>
              <a:gd name="connsiteY2197" fmla="*/ 1864464 h 3476625"/>
              <a:gd name="connsiteX2198" fmla="*/ 388547 w 11991973"/>
              <a:gd name="connsiteY2198" fmla="*/ 1861480 h 3476625"/>
              <a:gd name="connsiteX2199" fmla="*/ 389397 w 11991973"/>
              <a:gd name="connsiteY2199" fmla="*/ 1861510 h 3476625"/>
              <a:gd name="connsiteX2200" fmla="*/ 398095 w 11991973"/>
              <a:gd name="connsiteY2200" fmla="*/ 1855328 h 3476625"/>
              <a:gd name="connsiteX2201" fmla="*/ 379288 w 11991973"/>
              <a:gd name="connsiteY2201" fmla="*/ 1861147 h 3476625"/>
              <a:gd name="connsiteX2202" fmla="*/ 388348 w 11991973"/>
              <a:gd name="connsiteY2202" fmla="*/ 1861472 h 3476625"/>
              <a:gd name="connsiteX2203" fmla="*/ 372943 w 11991973"/>
              <a:gd name="connsiteY2203" fmla="*/ 1876055 h 3476625"/>
              <a:gd name="connsiteX2204" fmla="*/ 364244 w 11991973"/>
              <a:gd name="connsiteY2204" fmla="*/ 1858237 h 3476625"/>
              <a:gd name="connsiteX2205" fmla="*/ 371766 w 11991973"/>
              <a:gd name="connsiteY2205" fmla="*/ 1878600 h 3476625"/>
              <a:gd name="connsiteX2206" fmla="*/ 339797 w 11991973"/>
              <a:gd name="connsiteY2206" fmla="*/ 1887327 h 3476625"/>
              <a:gd name="connsiteX2207" fmla="*/ 302184 w 11991973"/>
              <a:gd name="connsiteY2207" fmla="*/ 1901872 h 3476625"/>
              <a:gd name="connsiteX2208" fmla="*/ 206275 w 11991973"/>
              <a:gd name="connsiteY2208" fmla="*/ 1922234 h 3476625"/>
              <a:gd name="connsiteX2209" fmla="*/ 100961 w 11991973"/>
              <a:gd name="connsiteY2209" fmla="*/ 1939689 h 3476625"/>
              <a:gd name="connsiteX2210" fmla="*/ 45426 w 11991973"/>
              <a:gd name="connsiteY2210" fmla="*/ 1942143 h 3476625"/>
              <a:gd name="connsiteX2211" fmla="*/ 26828 w 11991973"/>
              <a:gd name="connsiteY2211" fmla="*/ 1956391 h 3476625"/>
              <a:gd name="connsiteX2212" fmla="*/ 19860 w 11991973"/>
              <a:gd name="connsiteY2212" fmla="*/ 1937143 h 3476625"/>
              <a:gd name="connsiteX2213" fmla="*/ 13474 w 11991973"/>
              <a:gd name="connsiteY2213" fmla="*/ 1927620 h 3476625"/>
              <a:gd name="connsiteX2214" fmla="*/ 21505 w 11991973"/>
              <a:gd name="connsiteY2214" fmla="*/ 1921581 h 3476625"/>
              <a:gd name="connsiteX2215" fmla="*/ 5051 w 11991973"/>
              <a:gd name="connsiteY2215" fmla="*/ 1913508 h 3476625"/>
              <a:gd name="connsiteX2216" fmla="*/ 119766 w 11991973"/>
              <a:gd name="connsiteY2216" fmla="*/ 1893144 h 3476625"/>
              <a:gd name="connsiteX2217" fmla="*/ 386811 w 11991973"/>
              <a:gd name="connsiteY2217" fmla="*/ 1759333 h 3476625"/>
              <a:gd name="connsiteX2218" fmla="*/ 373648 w 11991973"/>
              <a:gd name="connsiteY2218" fmla="*/ 1750606 h 3476625"/>
              <a:gd name="connsiteX2219" fmla="*/ 379288 w 11991973"/>
              <a:gd name="connsiteY2219" fmla="*/ 1779695 h 3476625"/>
              <a:gd name="connsiteX2220" fmla="*/ 586625 w 11991973"/>
              <a:gd name="connsiteY2220" fmla="*/ 1736789 h 3476625"/>
              <a:gd name="connsiteX2221" fmla="*/ 651645 w 11991973"/>
              <a:gd name="connsiteY2221" fmla="*/ 1702297 h 3476625"/>
              <a:gd name="connsiteX2222" fmla="*/ 651976 w 11991973"/>
              <a:gd name="connsiteY2222" fmla="*/ 1702245 h 3476625"/>
              <a:gd name="connsiteX2223" fmla="*/ 663258 w 11991973"/>
              <a:gd name="connsiteY2223" fmla="*/ 1698244 h 3476625"/>
              <a:gd name="connsiteX2224" fmla="*/ 661245 w 11991973"/>
              <a:gd name="connsiteY2224" fmla="*/ 1697205 h 3476625"/>
              <a:gd name="connsiteX2225" fmla="*/ 672308 w 11991973"/>
              <a:gd name="connsiteY2225" fmla="*/ 1691336 h 3476625"/>
              <a:gd name="connsiteX2226" fmla="*/ 723437 w 11991973"/>
              <a:gd name="connsiteY2226" fmla="*/ 1654611 h 3476625"/>
              <a:gd name="connsiteX2227" fmla="*/ 339796 w 11991973"/>
              <a:gd name="connsiteY2227" fmla="*/ 1704063 h 3476625"/>
              <a:gd name="connsiteX2228" fmla="*/ 479430 w 11991973"/>
              <a:gd name="connsiteY2228" fmla="*/ 1632429 h 3476625"/>
              <a:gd name="connsiteX2229" fmla="*/ 549250 w 11991973"/>
              <a:gd name="connsiteY2229" fmla="*/ 1604313 h 3476625"/>
              <a:gd name="connsiteX2230" fmla="*/ 564997 w 11991973"/>
              <a:gd name="connsiteY2230" fmla="*/ 1603703 h 3476625"/>
              <a:gd name="connsiteX2231" fmla="*/ 611249 w 11991973"/>
              <a:gd name="connsiteY2231" fmla="*/ 1597795 h 3476625"/>
              <a:gd name="connsiteX2232" fmla="*/ 633682 w 11991973"/>
              <a:gd name="connsiteY2232" fmla="*/ 1587214 h 3476625"/>
              <a:gd name="connsiteX2233" fmla="*/ 630837 w 11991973"/>
              <a:gd name="connsiteY2233" fmla="*/ 1593795 h 3476625"/>
              <a:gd name="connsiteX2234" fmla="*/ 636931 w 11991973"/>
              <a:gd name="connsiteY2234" fmla="*/ 1610976 h 3476625"/>
              <a:gd name="connsiteX2235" fmla="*/ 664169 w 11991973"/>
              <a:gd name="connsiteY2235" fmla="*/ 1606067 h 3476625"/>
              <a:gd name="connsiteX2236" fmla="*/ 654674 w 11991973"/>
              <a:gd name="connsiteY2236" fmla="*/ 1593378 h 3476625"/>
              <a:gd name="connsiteX2237" fmla="*/ 666520 w 11991973"/>
              <a:gd name="connsiteY2237" fmla="*/ 1592750 h 3476625"/>
              <a:gd name="connsiteX2238" fmla="*/ 719676 w 11991973"/>
              <a:gd name="connsiteY2238" fmla="*/ 1596431 h 3476625"/>
              <a:gd name="connsiteX2239" fmla="*/ 661132 w 11991973"/>
              <a:gd name="connsiteY2239" fmla="*/ 1586130 h 3476625"/>
              <a:gd name="connsiteX2240" fmla="*/ 653725 w 11991973"/>
              <a:gd name="connsiteY2240" fmla="*/ 1592109 h 3476625"/>
              <a:gd name="connsiteX2241" fmla="*/ 653151 w 11991973"/>
              <a:gd name="connsiteY2241" fmla="*/ 1591341 h 3476625"/>
              <a:gd name="connsiteX2242" fmla="*/ 634876 w 11991973"/>
              <a:gd name="connsiteY2242" fmla="*/ 1586651 h 3476625"/>
              <a:gd name="connsiteX2243" fmla="*/ 638810 w 11991973"/>
              <a:gd name="connsiteY2243" fmla="*/ 1584795 h 3476625"/>
              <a:gd name="connsiteX2244" fmla="*/ 578866 w 11991973"/>
              <a:gd name="connsiteY2244" fmla="*/ 1592386 h 3476625"/>
              <a:gd name="connsiteX2245" fmla="*/ 549250 w 11991973"/>
              <a:gd name="connsiteY2245" fmla="*/ 1604313 h 3476625"/>
              <a:gd name="connsiteX2246" fmla="*/ 525094 w 11991973"/>
              <a:gd name="connsiteY2246" fmla="*/ 1605248 h 3476625"/>
              <a:gd name="connsiteX2247" fmla="*/ 516573 w 11991973"/>
              <a:gd name="connsiteY2247" fmla="*/ 1605157 h 3476625"/>
              <a:gd name="connsiteX2248" fmla="*/ 533498 w 11991973"/>
              <a:gd name="connsiteY2248" fmla="*/ 1576069 h 3476625"/>
              <a:gd name="connsiteX2249" fmla="*/ 548072 w 11991973"/>
              <a:gd name="connsiteY2249" fmla="*/ 1585159 h 3476625"/>
              <a:gd name="connsiteX2250" fmla="*/ 553091 w 11991973"/>
              <a:gd name="connsiteY2250" fmla="*/ 1578340 h 3476625"/>
              <a:gd name="connsiteX2251" fmla="*/ 548542 w 11991973"/>
              <a:gd name="connsiteY2251" fmla="*/ 1596431 h 3476625"/>
              <a:gd name="connsiteX2252" fmla="*/ 702750 w 11991973"/>
              <a:gd name="connsiteY2252" fmla="*/ 1532434 h 3476625"/>
              <a:gd name="connsiteX2253" fmla="*/ 668900 w 11991973"/>
              <a:gd name="connsiteY2253" fmla="*/ 1558615 h 3476625"/>
              <a:gd name="connsiteX2254" fmla="*/ 1283855 w 11991973"/>
              <a:gd name="connsiteY2254" fmla="*/ 1369532 h 3476625"/>
              <a:gd name="connsiteX2255" fmla="*/ 1242481 w 11991973"/>
              <a:gd name="connsiteY2255" fmla="*/ 1357896 h 3476625"/>
              <a:gd name="connsiteX2256" fmla="*/ 1304541 w 11991973"/>
              <a:gd name="connsiteY2256" fmla="*/ 1381168 h 3476625"/>
              <a:gd name="connsiteX2257" fmla="*/ 1931302 w 11991973"/>
              <a:gd name="connsiteY2257" fmla="*/ 1232664 h 3476625"/>
              <a:gd name="connsiteX2258" fmla="*/ 2003939 w 11991973"/>
              <a:gd name="connsiteY2258" fmla="*/ 1185899 h 3476625"/>
              <a:gd name="connsiteX2259" fmla="*/ 2028129 w 11991973"/>
              <a:gd name="connsiteY2259" fmla="*/ 1183404 h 3476625"/>
              <a:gd name="connsiteX2260" fmla="*/ 2009617 w 11991973"/>
              <a:gd name="connsiteY2260" fmla="*/ 1184223 h 3476625"/>
              <a:gd name="connsiteX2261" fmla="*/ 2004936 w 11991973"/>
              <a:gd name="connsiteY2261" fmla="*/ 1185256 h 3476625"/>
              <a:gd name="connsiteX2262" fmla="*/ 2007882 w 11991973"/>
              <a:gd name="connsiteY2262" fmla="*/ 1183359 h 3476625"/>
              <a:gd name="connsiteX2263" fmla="*/ 2011645 w 11991973"/>
              <a:gd name="connsiteY2263" fmla="*/ 1174632 h 3476625"/>
              <a:gd name="connsiteX2264" fmla="*/ 1423019 w 11991973"/>
              <a:gd name="connsiteY2264" fmla="*/ 1276446 h 3476625"/>
              <a:gd name="connsiteX2265" fmla="*/ 1287616 w 11991973"/>
              <a:gd name="connsiteY2265" fmla="*/ 1325898 h 3476625"/>
              <a:gd name="connsiteX2266" fmla="*/ 975437 w 11991973"/>
              <a:gd name="connsiteY2266" fmla="*/ 1375350 h 3476625"/>
              <a:gd name="connsiteX2267" fmla="*/ 339796 w 11991973"/>
              <a:gd name="connsiteY2267" fmla="*/ 1488799 h 3476625"/>
              <a:gd name="connsiteX2268" fmla="*/ 364244 w 11991973"/>
              <a:gd name="connsiteY2268" fmla="*/ 1465528 h 3476625"/>
              <a:gd name="connsiteX2269" fmla="*/ 326632 w 11991973"/>
              <a:gd name="connsiteY2269" fmla="*/ 1471346 h 3476625"/>
              <a:gd name="connsiteX2270" fmla="*/ 343558 w 11991973"/>
              <a:gd name="connsiteY2270" fmla="*/ 1503344 h 3476625"/>
              <a:gd name="connsiteX2271" fmla="*/ 261047 w 11991973"/>
              <a:gd name="connsiteY2271" fmla="*/ 1507844 h 3476625"/>
              <a:gd name="connsiteX2272" fmla="*/ 270579 w 11991973"/>
              <a:gd name="connsiteY2272" fmla="*/ 1488903 h 3476625"/>
              <a:gd name="connsiteX2273" fmla="*/ 285729 w 11991973"/>
              <a:gd name="connsiteY2273" fmla="*/ 1489163 h 3476625"/>
              <a:gd name="connsiteX2274" fmla="*/ 309706 w 11991973"/>
              <a:gd name="connsiteY2274" fmla="*/ 1474254 h 3476625"/>
              <a:gd name="connsiteX2275" fmla="*/ 287141 w 11991973"/>
              <a:gd name="connsiteY2275" fmla="*/ 1480436 h 3476625"/>
              <a:gd name="connsiteX2276" fmla="*/ 272020 w 11991973"/>
              <a:gd name="connsiteY2276" fmla="*/ 1486039 h 3476625"/>
              <a:gd name="connsiteX2277" fmla="*/ 272095 w 11991973"/>
              <a:gd name="connsiteY2277" fmla="*/ 1485890 h 3476625"/>
              <a:gd name="connsiteX2278" fmla="*/ 155499 w 11991973"/>
              <a:gd name="connsiteY2278" fmla="*/ 1485890 h 3476625"/>
              <a:gd name="connsiteX2279" fmla="*/ 326863 w 11991973"/>
              <a:gd name="connsiteY2279" fmla="*/ 1418001 h 3476625"/>
              <a:gd name="connsiteX2280" fmla="*/ 342394 w 11991973"/>
              <a:gd name="connsiteY2280" fmla="*/ 1401798 h 3476625"/>
              <a:gd name="connsiteX2281" fmla="*/ 343557 w 11991973"/>
              <a:gd name="connsiteY2281" fmla="*/ 1427711 h 3476625"/>
              <a:gd name="connsiteX2282" fmla="*/ 506592 w 11991973"/>
              <a:gd name="connsiteY2282" fmla="*/ 1365550 h 3476625"/>
              <a:gd name="connsiteX2283" fmla="*/ 522508 w 11991973"/>
              <a:gd name="connsiteY2283" fmla="*/ 1355860 h 3476625"/>
              <a:gd name="connsiteX2284" fmla="*/ 515838 w 11991973"/>
              <a:gd name="connsiteY2284" fmla="*/ 1362987 h 3476625"/>
              <a:gd name="connsiteX2285" fmla="*/ 537259 w 11991973"/>
              <a:gd name="connsiteY2285" fmla="*/ 1369531 h 3476625"/>
              <a:gd name="connsiteX2286" fmla="*/ 544927 w 11991973"/>
              <a:gd name="connsiteY2286" fmla="*/ 1346624 h 3476625"/>
              <a:gd name="connsiteX2287" fmla="*/ 532737 w 11991973"/>
              <a:gd name="connsiteY2287" fmla="*/ 1348994 h 3476625"/>
              <a:gd name="connsiteX2288" fmla="*/ 482810 w 11991973"/>
              <a:gd name="connsiteY2288" fmla="*/ 1337443 h 3476625"/>
              <a:gd name="connsiteX2289" fmla="*/ 345468 w 11991973"/>
              <a:gd name="connsiteY2289" fmla="*/ 1356533 h 3476625"/>
              <a:gd name="connsiteX2290" fmla="*/ 330506 w 11991973"/>
              <a:gd name="connsiteY2290" fmla="*/ 1366753 h 3476625"/>
              <a:gd name="connsiteX2291" fmla="*/ 320990 w 11991973"/>
              <a:gd name="connsiteY2291" fmla="*/ 1365442 h 3476625"/>
              <a:gd name="connsiteX2292" fmla="*/ 100962 w 11991973"/>
              <a:gd name="connsiteY2292" fmla="*/ 1369532 h 3476625"/>
              <a:gd name="connsiteX2293" fmla="*/ 74633 w 11991973"/>
              <a:gd name="connsiteY2293" fmla="*/ 1354988 h 3476625"/>
              <a:gd name="connsiteX2294" fmla="*/ 196871 w 11991973"/>
              <a:gd name="connsiteY2294" fmla="*/ 1314262 h 3476625"/>
              <a:gd name="connsiteX2295" fmla="*/ 174305 w 11991973"/>
              <a:gd name="connsiteY2295" fmla="*/ 1343351 h 3476625"/>
              <a:gd name="connsiteX2296" fmla="*/ 184703 w 11991973"/>
              <a:gd name="connsiteY2296" fmla="*/ 1341496 h 3476625"/>
              <a:gd name="connsiteX2297" fmla="*/ 188380 w 11991973"/>
              <a:gd name="connsiteY2297" fmla="*/ 1342079 h 3476625"/>
              <a:gd name="connsiteX2298" fmla="*/ 188768 w 11991973"/>
              <a:gd name="connsiteY2298" fmla="*/ 1340770 h 3476625"/>
              <a:gd name="connsiteX2299" fmla="*/ 234160 w 11991973"/>
              <a:gd name="connsiteY2299" fmla="*/ 1332670 h 3476625"/>
              <a:gd name="connsiteX2300" fmla="*/ 299536 w 11991973"/>
              <a:gd name="connsiteY2300" fmla="*/ 1325928 h 3476625"/>
              <a:gd name="connsiteX2301" fmla="*/ 300304 w 11991973"/>
              <a:gd name="connsiteY2301" fmla="*/ 1328807 h 3476625"/>
              <a:gd name="connsiteX2302" fmla="*/ 301175 w 11991973"/>
              <a:gd name="connsiteY2302" fmla="*/ 1325759 h 3476625"/>
              <a:gd name="connsiteX2303" fmla="*/ 303361 w 11991973"/>
              <a:gd name="connsiteY2303" fmla="*/ 1325534 h 3476625"/>
              <a:gd name="connsiteX2304" fmla="*/ 416901 w 11991973"/>
              <a:gd name="connsiteY2304" fmla="*/ 1288082 h 3476625"/>
              <a:gd name="connsiteX2305" fmla="*/ 439468 w 11991973"/>
              <a:gd name="connsiteY2305" fmla="*/ 1270628 h 3476625"/>
              <a:gd name="connsiteX2306" fmla="*/ 390349 w 11991973"/>
              <a:gd name="connsiteY2306" fmla="*/ 1271110 h 3476625"/>
              <a:gd name="connsiteX2307" fmla="*/ 368631 w 11991973"/>
              <a:gd name="connsiteY2307" fmla="*/ 1272163 h 3476625"/>
              <a:gd name="connsiteX2308" fmla="*/ 378454 w 11991973"/>
              <a:gd name="connsiteY2308" fmla="*/ 1250617 h 3476625"/>
              <a:gd name="connsiteX2309" fmla="*/ 623765 w 11991973"/>
              <a:gd name="connsiteY2309" fmla="*/ 1206631 h 3476625"/>
              <a:gd name="connsiteX2310" fmla="*/ 578632 w 11991973"/>
              <a:gd name="connsiteY2310" fmla="*/ 1186267 h 3476625"/>
              <a:gd name="connsiteX2311" fmla="*/ 609250 w 11991973"/>
              <a:gd name="connsiteY2311" fmla="*/ 1177814 h 3476625"/>
              <a:gd name="connsiteX2312" fmla="*/ 617117 w 11991973"/>
              <a:gd name="connsiteY2312" fmla="*/ 1165391 h 3476625"/>
              <a:gd name="connsiteX2313" fmla="*/ 619005 w 11991973"/>
              <a:gd name="connsiteY2313" fmla="*/ 1168996 h 3476625"/>
              <a:gd name="connsiteX2314" fmla="*/ 625646 w 11991973"/>
              <a:gd name="connsiteY2314" fmla="*/ 1168814 h 3476625"/>
              <a:gd name="connsiteX2315" fmla="*/ 625411 w 11991973"/>
              <a:gd name="connsiteY2315" fmla="*/ 1161542 h 3476625"/>
              <a:gd name="connsiteX2316" fmla="*/ 623917 w 11991973"/>
              <a:gd name="connsiteY2316" fmla="*/ 1154934 h 3476625"/>
              <a:gd name="connsiteX2317" fmla="*/ 635226 w 11991973"/>
              <a:gd name="connsiteY2317" fmla="*/ 1137998 h 3476625"/>
              <a:gd name="connsiteX2318" fmla="*/ 676422 w 11991973"/>
              <a:gd name="connsiteY2318" fmla="*/ 1116453 h 3476625"/>
              <a:gd name="connsiteX2319" fmla="*/ 896922 w 11991973"/>
              <a:gd name="connsiteY2319" fmla="*/ 1088090 h 3476625"/>
              <a:gd name="connsiteX2320" fmla="*/ 927594 w 11991973"/>
              <a:gd name="connsiteY2320" fmla="*/ 1085072 h 3476625"/>
              <a:gd name="connsiteX2321" fmla="*/ 928628 w 11991973"/>
              <a:gd name="connsiteY2321" fmla="*/ 1085091 h 3476625"/>
              <a:gd name="connsiteX2322" fmla="*/ 929172 w 11991973"/>
              <a:gd name="connsiteY2322" fmla="*/ 1084916 h 3476625"/>
              <a:gd name="connsiteX2323" fmla="*/ 979374 w 11991973"/>
              <a:gd name="connsiteY2323" fmla="*/ 1079977 h 3476625"/>
              <a:gd name="connsiteX2324" fmla="*/ 1142811 w 11991973"/>
              <a:gd name="connsiteY2324" fmla="*/ 1072818 h 3476625"/>
              <a:gd name="connsiteX2325" fmla="*/ 1322171 w 11991973"/>
              <a:gd name="connsiteY2325" fmla="*/ 1054638 h 3476625"/>
              <a:gd name="connsiteX2326" fmla="*/ 1420893 w 11991973"/>
              <a:gd name="connsiteY2326" fmla="*/ 1045232 h 3476625"/>
              <a:gd name="connsiteX2327" fmla="*/ 1404213 w 11991973"/>
              <a:gd name="connsiteY2327" fmla="*/ 1052456 h 3476625"/>
              <a:gd name="connsiteX2328" fmla="*/ 1400093 w 11991973"/>
              <a:gd name="connsiteY2328" fmla="*/ 1070367 h 3476625"/>
              <a:gd name="connsiteX2329" fmla="*/ 1400326 w 11991973"/>
              <a:gd name="connsiteY2329" fmla="*/ 1074432 h 3476625"/>
              <a:gd name="connsiteX2330" fmla="*/ 1416423 w 11991973"/>
              <a:gd name="connsiteY2330" fmla="*/ 1070883 h 3476625"/>
              <a:gd name="connsiteX2331" fmla="*/ 1422869 w 11991973"/>
              <a:gd name="connsiteY2331" fmla="*/ 1063061 h 3476625"/>
              <a:gd name="connsiteX2332" fmla="*/ 1427751 w 11991973"/>
              <a:gd name="connsiteY2332" fmla="*/ 1047957 h 3476625"/>
              <a:gd name="connsiteX2333" fmla="*/ 1421958 w 11991973"/>
              <a:gd name="connsiteY2333" fmla="*/ 1045130 h 3476625"/>
              <a:gd name="connsiteX2334" fmla="*/ 1466242 w 11991973"/>
              <a:gd name="connsiteY2334" fmla="*/ 1040911 h 3476625"/>
              <a:gd name="connsiteX2335" fmla="*/ 1471993 w 11991973"/>
              <a:gd name="connsiteY2335" fmla="*/ 1041228 h 3476625"/>
              <a:gd name="connsiteX2336" fmla="*/ 1466273 w 11991973"/>
              <a:gd name="connsiteY2336" fmla="*/ 1043728 h 3476625"/>
              <a:gd name="connsiteX2337" fmla="*/ 1485078 w 11991973"/>
              <a:gd name="connsiteY2337" fmla="*/ 1049547 h 3476625"/>
              <a:gd name="connsiteX2338" fmla="*/ 1479068 w 11991973"/>
              <a:gd name="connsiteY2338" fmla="*/ 1041618 h 3476625"/>
              <a:gd name="connsiteX2339" fmla="*/ 1524184 w 11991973"/>
              <a:gd name="connsiteY2339" fmla="*/ 1044104 h 3476625"/>
              <a:gd name="connsiteX2340" fmla="*/ 1562182 w 11991973"/>
              <a:gd name="connsiteY2340" fmla="*/ 1058273 h 3476625"/>
              <a:gd name="connsiteX2341" fmla="*/ 1629883 w 11991973"/>
              <a:gd name="connsiteY2341" fmla="*/ 1037911 h 3476625"/>
              <a:gd name="connsiteX2342" fmla="*/ 1596032 w 11991973"/>
              <a:gd name="connsiteY2342" fmla="*/ 1023366 h 3476625"/>
              <a:gd name="connsiteX2343" fmla="*/ 1673843 w 11991973"/>
              <a:gd name="connsiteY2343" fmla="*/ 997549 h 3476625"/>
              <a:gd name="connsiteX2344" fmla="*/ 1704769 w 11991973"/>
              <a:gd name="connsiteY2344" fmla="*/ 982802 h 3476625"/>
              <a:gd name="connsiteX2345" fmla="*/ 1705144 w 11991973"/>
              <a:gd name="connsiteY2345" fmla="*/ 983018 h 3476625"/>
              <a:gd name="connsiteX2346" fmla="*/ 1706283 w 11991973"/>
              <a:gd name="connsiteY2346" fmla="*/ 995367 h 3476625"/>
              <a:gd name="connsiteX2347" fmla="*/ 1714510 w 11991973"/>
              <a:gd name="connsiteY2347" fmla="*/ 988459 h 3476625"/>
              <a:gd name="connsiteX2348" fmla="*/ 1714510 w 11991973"/>
              <a:gd name="connsiteY2348" fmla="*/ 988459 h 3476625"/>
              <a:gd name="connsiteX2349" fmla="*/ 1705144 w 11991973"/>
              <a:gd name="connsiteY2349" fmla="*/ 983018 h 3476625"/>
              <a:gd name="connsiteX2350" fmla="*/ 1705108 w 11991973"/>
              <a:gd name="connsiteY2350" fmla="*/ 982641 h 3476625"/>
              <a:gd name="connsiteX2351" fmla="*/ 1704769 w 11991973"/>
              <a:gd name="connsiteY2351" fmla="*/ 982802 h 3476625"/>
              <a:gd name="connsiteX2352" fmla="*/ 1701196 w 11991973"/>
              <a:gd name="connsiteY2352" fmla="*/ 980727 h 3476625"/>
              <a:gd name="connsiteX2353" fmla="*/ 1490132 w 11991973"/>
              <a:gd name="connsiteY2353" fmla="*/ 988741 h 3476625"/>
              <a:gd name="connsiteX2354" fmla="*/ 1472261 w 11991973"/>
              <a:gd name="connsiteY2354" fmla="*/ 994221 h 3476625"/>
              <a:gd name="connsiteX2355" fmla="*/ 1471679 w 11991973"/>
              <a:gd name="connsiteY2355" fmla="*/ 993913 h 3476625"/>
              <a:gd name="connsiteX2356" fmla="*/ 1453109 w 11991973"/>
              <a:gd name="connsiteY2356" fmla="*/ 1000095 h 3476625"/>
              <a:gd name="connsiteX2357" fmla="*/ 1472261 w 11991973"/>
              <a:gd name="connsiteY2357" fmla="*/ 994221 h 3476625"/>
              <a:gd name="connsiteX2358" fmla="*/ 1488839 w 11991973"/>
              <a:gd name="connsiteY2358" fmla="*/ 1003004 h 3476625"/>
              <a:gd name="connsiteX2359" fmla="*/ 1306422 w 11991973"/>
              <a:gd name="connsiteY2359" fmla="*/ 1011731 h 3476625"/>
              <a:gd name="connsiteX2360" fmla="*/ 1312064 w 11991973"/>
              <a:gd name="connsiteY2360" fmla="*/ 997186 h 3476625"/>
              <a:gd name="connsiteX2361" fmla="*/ 1328989 w 11991973"/>
              <a:gd name="connsiteY2361" fmla="*/ 991367 h 3476625"/>
              <a:gd name="connsiteX2362" fmla="*/ 1273834 w 11991973"/>
              <a:gd name="connsiteY2362" fmla="*/ 991913 h 3476625"/>
              <a:gd name="connsiteX2363" fmla="*/ 1229121 w 11991973"/>
              <a:gd name="connsiteY2363" fmla="*/ 991527 h 3476625"/>
              <a:gd name="connsiteX2364" fmla="*/ 1229318 w 11991973"/>
              <a:gd name="connsiteY2364" fmla="*/ 991367 h 3476625"/>
              <a:gd name="connsiteX2365" fmla="*/ 1210511 w 11991973"/>
              <a:gd name="connsiteY2365" fmla="*/ 991367 h 3476625"/>
              <a:gd name="connsiteX2366" fmla="*/ 1210522 w 11991973"/>
              <a:gd name="connsiteY2366" fmla="*/ 991374 h 3476625"/>
              <a:gd name="connsiteX2367" fmla="*/ 1153654 w 11991973"/>
              <a:gd name="connsiteY2367" fmla="*/ 993004 h 3476625"/>
              <a:gd name="connsiteX2368" fmla="*/ 1116482 w 11991973"/>
              <a:gd name="connsiteY2368" fmla="*/ 1000095 h 3476625"/>
              <a:gd name="connsiteX2369" fmla="*/ 1100409 w 11991973"/>
              <a:gd name="connsiteY2369" fmla="*/ 1020412 h 3476625"/>
              <a:gd name="connsiteX2370" fmla="*/ 1078561 w 11991973"/>
              <a:gd name="connsiteY2370" fmla="*/ 1042241 h 3476625"/>
              <a:gd name="connsiteX2371" fmla="*/ 1057918 w 11991973"/>
              <a:gd name="connsiteY2371" fmla="*/ 1038321 h 3476625"/>
              <a:gd name="connsiteX2372" fmla="*/ 1032707 w 11991973"/>
              <a:gd name="connsiteY2372" fmla="*/ 1031867 h 3476625"/>
              <a:gd name="connsiteX2373" fmla="*/ 1034167 w 11991973"/>
              <a:gd name="connsiteY2373" fmla="*/ 1028427 h 3476625"/>
              <a:gd name="connsiteX2374" fmla="*/ 1040054 w 11991973"/>
              <a:gd name="connsiteY2374" fmla="*/ 1030730 h 3476625"/>
              <a:gd name="connsiteX2375" fmla="*/ 1045250 w 11991973"/>
              <a:gd name="connsiteY2375" fmla="*/ 1026310 h 3476625"/>
              <a:gd name="connsiteX2376" fmla="*/ 1042423 w 11991973"/>
              <a:gd name="connsiteY2376" fmla="*/ 1015979 h 3476625"/>
              <a:gd name="connsiteX2377" fmla="*/ 1045637 w 11991973"/>
              <a:gd name="connsiteY2377" fmla="*/ 1014321 h 3476625"/>
              <a:gd name="connsiteX2378" fmla="*/ 1033735 w 11991973"/>
              <a:gd name="connsiteY2378" fmla="*/ 1020457 h 3476625"/>
              <a:gd name="connsiteX2379" fmla="*/ 1038622 w 11991973"/>
              <a:gd name="connsiteY2379" fmla="*/ 1017937 h 3476625"/>
              <a:gd name="connsiteX2380" fmla="*/ 1034167 w 11991973"/>
              <a:gd name="connsiteY2380" fmla="*/ 1028427 h 3476625"/>
              <a:gd name="connsiteX2381" fmla="*/ 1028680 w 11991973"/>
              <a:gd name="connsiteY2381" fmla="*/ 1026280 h 3476625"/>
              <a:gd name="connsiteX2382" fmla="*/ 1031855 w 11991973"/>
              <a:gd name="connsiteY2382" fmla="*/ 1023366 h 3476625"/>
              <a:gd name="connsiteX2383" fmla="*/ 1017516 w 11991973"/>
              <a:gd name="connsiteY2383" fmla="*/ 1021912 h 3476625"/>
              <a:gd name="connsiteX2384" fmla="*/ 1028680 w 11991973"/>
              <a:gd name="connsiteY2384" fmla="*/ 1026280 h 3476625"/>
              <a:gd name="connsiteX2385" fmla="*/ 983778 w 11991973"/>
              <a:gd name="connsiteY2385" fmla="*/ 1067489 h 3476625"/>
              <a:gd name="connsiteX2386" fmla="*/ 929172 w 11991973"/>
              <a:gd name="connsiteY2386" fmla="*/ 1084916 h 3476625"/>
              <a:gd name="connsiteX2387" fmla="*/ 927594 w 11991973"/>
              <a:gd name="connsiteY2387" fmla="*/ 1085072 h 3476625"/>
              <a:gd name="connsiteX2388" fmla="*/ 868849 w 11991973"/>
              <a:gd name="connsiteY2388" fmla="*/ 1084011 h 3476625"/>
              <a:gd name="connsiteX2389" fmla="*/ 806888 w 11991973"/>
              <a:gd name="connsiteY2389" fmla="*/ 1072092 h 3476625"/>
              <a:gd name="connsiteX2390" fmla="*/ 770715 w 11991973"/>
              <a:gd name="connsiteY2390" fmla="*/ 1063343 h 3476625"/>
              <a:gd name="connsiteX2391" fmla="*/ 825460 w 11991973"/>
              <a:gd name="connsiteY2391" fmla="*/ 1051001 h 3476625"/>
              <a:gd name="connsiteX2392" fmla="*/ 949108 w 11991973"/>
              <a:gd name="connsiteY2392" fmla="*/ 985550 h 3476625"/>
              <a:gd name="connsiteX2393" fmla="*/ 934063 w 11991973"/>
              <a:gd name="connsiteY2393" fmla="*/ 1023366 h 3476625"/>
              <a:gd name="connsiteX2394" fmla="*/ 996123 w 11991973"/>
              <a:gd name="connsiteY2394" fmla="*/ 985550 h 3476625"/>
              <a:gd name="connsiteX2395" fmla="*/ 990584 w 11991973"/>
              <a:gd name="connsiteY2395" fmla="*/ 977079 h 3476625"/>
              <a:gd name="connsiteX2396" fmla="*/ 992624 w 11991973"/>
              <a:gd name="connsiteY2396" fmla="*/ 974671 h 3476625"/>
              <a:gd name="connsiteX2397" fmla="*/ 1005644 w 11991973"/>
              <a:gd name="connsiteY2397" fmla="*/ 972051 h 3476625"/>
              <a:gd name="connsiteX2398" fmla="*/ 995537 w 11991973"/>
              <a:gd name="connsiteY2398" fmla="*/ 971232 h 3476625"/>
              <a:gd name="connsiteX2399" fmla="*/ 992624 w 11991973"/>
              <a:gd name="connsiteY2399" fmla="*/ 974671 h 3476625"/>
              <a:gd name="connsiteX2400" fmla="*/ 977097 w 11991973"/>
              <a:gd name="connsiteY2400" fmla="*/ 977794 h 3476625"/>
              <a:gd name="connsiteX2401" fmla="*/ 924662 w 11991973"/>
              <a:gd name="connsiteY2401" fmla="*/ 985550 h 3476625"/>
              <a:gd name="connsiteX2402" fmla="*/ 1328989 w 11991973"/>
              <a:gd name="connsiteY2402" fmla="*/ 930279 h 3476625"/>
              <a:gd name="connsiteX2403" fmla="*/ 1866838 w 11991973"/>
              <a:gd name="connsiteY2403" fmla="*/ 799376 h 3476625"/>
              <a:gd name="connsiteX2404" fmla="*/ 1842625 w 11991973"/>
              <a:gd name="connsiteY2404" fmla="*/ 799012 h 3476625"/>
              <a:gd name="connsiteX2405" fmla="*/ 1830789 w 11991973"/>
              <a:gd name="connsiteY2405" fmla="*/ 800135 h 3476625"/>
              <a:gd name="connsiteX2406" fmla="*/ 1856730 w 11991973"/>
              <a:gd name="connsiteY2406" fmla="*/ 791013 h 3476625"/>
              <a:gd name="connsiteX2407" fmla="*/ 1895048 w 11991973"/>
              <a:gd name="connsiteY2407" fmla="*/ 779014 h 3476625"/>
              <a:gd name="connsiteX2408" fmla="*/ 1876242 w 11991973"/>
              <a:gd name="connsiteY2408" fmla="*/ 822647 h 3476625"/>
              <a:gd name="connsiteX2409" fmla="*/ 1907143 w 11991973"/>
              <a:gd name="connsiteY2409" fmla="*/ 796441 h 3476625"/>
              <a:gd name="connsiteX2410" fmla="*/ 1921288 w 11991973"/>
              <a:gd name="connsiteY2410" fmla="*/ 801331 h 3476625"/>
              <a:gd name="connsiteX2411" fmla="*/ 1922082 w 11991973"/>
              <a:gd name="connsiteY2411" fmla="*/ 794650 h 3476625"/>
              <a:gd name="connsiteX2412" fmla="*/ 1916126 w 11991973"/>
              <a:gd name="connsiteY2412" fmla="*/ 790680 h 3476625"/>
              <a:gd name="connsiteX2413" fmla="*/ 1937361 w 11991973"/>
              <a:gd name="connsiteY2413" fmla="*/ 777741 h 3476625"/>
              <a:gd name="connsiteX2414" fmla="*/ 1943286 w 11991973"/>
              <a:gd name="connsiteY2414" fmla="*/ 775954 h 3476625"/>
              <a:gd name="connsiteX2415" fmla="*/ 1940886 w 11991973"/>
              <a:gd name="connsiteY2415" fmla="*/ 783378 h 3476625"/>
              <a:gd name="connsiteX2416" fmla="*/ 1968391 w 11991973"/>
              <a:gd name="connsiteY2416" fmla="*/ 770286 h 3476625"/>
              <a:gd name="connsiteX2417" fmla="*/ 1961258 w 11991973"/>
              <a:gd name="connsiteY2417" fmla="*/ 770534 h 3476625"/>
              <a:gd name="connsiteX2418" fmla="*/ 1988607 w 11991973"/>
              <a:gd name="connsiteY2418" fmla="*/ 762287 h 3476625"/>
              <a:gd name="connsiteX2419" fmla="*/ 2034917 w 11991973"/>
              <a:gd name="connsiteY2419" fmla="*/ 758833 h 3476625"/>
              <a:gd name="connsiteX2420" fmla="*/ 2072900 w 11991973"/>
              <a:gd name="connsiteY2420" fmla="*/ 751526 h 3476625"/>
              <a:gd name="connsiteX2421" fmla="*/ 2075333 w 11991973"/>
              <a:gd name="connsiteY2421" fmla="*/ 752941 h 3476625"/>
              <a:gd name="connsiteX2422" fmla="*/ 2081228 w 11991973"/>
              <a:gd name="connsiteY2422" fmla="*/ 749924 h 3476625"/>
              <a:gd name="connsiteX2423" fmla="*/ 2072900 w 11991973"/>
              <a:gd name="connsiteY2423" fmla="*/ 751526 h 3476625"/>
              <a:gd name="connsiteX2424" fmla="*/ 2070385 w 11991973"/>
              <a:gd name="connsiteY2424" fmla="*/ 750061 h 3476625"/>
              <a:gd name="connsiteX2425" fmla="*/ 2064301 w 11991973"/>
              <a:gd name="connsiteY2425" fmla="*/ 706289 h 3476625"/>
              <a:gd name="connsiteX2426" fmla="*/ 2557237 w 11991973"/>
              <a:gd name="connsiteY2426" fmla="*/ 681154 h 3476625"/>
              <a:gd name="connsiteX2427" fmla="*/ 2576693 w 11991973"/>
              <a:gd name="connsiteY2427" fmla="*/ 689659 h 3476625"/>
              <a:gd name="connsiteX2428" fmla="*/ 2583783 w 11991973"/>
              <a:gd name="connsiteY2428" fmla="*/ 689465 h 3476625"/>
              <a:gd name="connsiteX2429" fmla="*/ 2599998 w 11991973"/>
              <a:gd name="connsiteY2429" fmla="*/ 673512 h 3476625"/>
              <a:gd name="connsiteX2430" fmla="*/ 2671734 w 11991973"/>
              <a:gd name="connsiteY2430" fmla="*/ 642292 h 3476625"/>
              <a:gd name="connsiteX2431" fmla="*/ 2656689 w 11991973"/>
              <a:gd name="connsiteY2431" fmla="*/ 680109 h 3476625"/>
              <a:gd name="connsiteX2432" fmla="*/ 2773846 w 11991973"/>
              <a:gd name="connsiteY2432" fmla="*/ 648201 h 3476625"/>
              <a:gd name="connsiteX2433" fmla="*/ 2801366 w 11991973"/>
              <a:gd name="connsiteY2433" fmla="*/ 634561 h 3476625"/>
              <a:gd name="connsiteX2434" fmla="*/ 2803375 w 11991973"/>
              <a:gd name="connsiteY2434" fmla="*/ 659746 h 3476625"/>
              <a:gd name="connsiteX2435" fmla="*/ 2848510 w 11991973"/>
              <a:gd name="connsiteY2435" fmla="*/ 624839 h 3476625"/>
              <a:gd name="connsiteX2436" fmla="*/ 2820300 w 11991973"/>
              <a:gd name="connsiteY2436" fmla="*/ 620885 h 3476625"/>
              <a:gd name="connsiteX2437" fmla="*/ 2801330 w 11991973"/>
              <a:gd name="connsiteY2437" fmla="*/ 631458 h 3476625"/>
              <a:gd name="connsiteX2438" fmla="*/ 2797734 w 11991973"/>
              <a:gd name="connsiteY2438" fmla="*/ 627748 h 3476625"/>
              <a:gd name="connsiteX2439" fmla="*/ 2780810 w 11991973"/>
              <a:gd name="connsiteY2439" fmla="*/ 613202 h 3476625"/>
              <a:gd name="connsiteX2440" fmla="*/ 2797735 w 11991973"/>
              <a:gd name="connsiteY2440" fmla="*/ 601567 h 3476625"/>
              <a:gd name="connsiteX2441" fmla="*/ 2868959 w 11991973"/>
              <a:gd name="connsiteY2441" fmla="*/ 587385 h 3476625"/>
              <a:gd name="connsiteX2442" fmla="*/ 2871623 w 11991973"/>
              <a:gd name="connsiteY2442" fmla="*/ 586904 h 3476625"/>
              <a:gd name="connsiteX2443" fmla="*/ 2871146 w 11991973"/>
              <a:gd name="connsiteY2443" fmla="*/ 587562 h 3476625"/>
              <a:gd name="connsiteX2444" fmla="*/ 2861673 w 11991973"/>
              <a:gd name="connsiteY2444" fmla="*/ 604476 h 3476625"/>
              <a:gd name="connsiteX2445" fmla="*/ 2927495 w 11991973"/>
              <a:gd name="connsiteY2445" fmla="*/ 584114 h 3476625"/>
              <a:gd name="connsiteX2446" fmla="*/ 2905897 w 11991973"/>
              <a:gd name="connsiteY2446" fmla="*/ 580704 h 3476625"/>
              <a:gd name="connsiteX2447" fmla="*/ 2871623 w 11991973"/>
              <a:gd name="connsiteY2447" fmla="*/ 586904 h 3476625"/>
              <a:gd name="connsiteX2448" fmla="*/ 2877511 w 11991973"/>
              <a:gd name="connsiteY2448" fmla="*/ 578795 h 3476625"/>
              <a:gd name="connsiteX2449" fmla="*/ 2893644 w 11991973"/>
              <a:gd name="connsiteY2449" fmla="*/ 557933 h 3476625"/>
              <a:gd name="connsiteX2450" fmla="*/ 2995197 w 11991973"/>
              <a:gd name="connsiteY2450" fmla="*/ 546297 h 3476625"/>
              <a:gd name="connsiteX2451" fmla="*/ 2995195 w 11991973"/>
              <a:gd name="connsiteY2451" fmla="*/ 556717 h 3476625"/>
              <a:gd name="connsiteX2452" fmla="*/ 2981648 w 11991973"/>
              <a:gd name="connsiteY2452" fmla="*/ 563523 h 3476625"/>
              <a:gd name="connsiteX2453" fmla="*/ 2971227 w 11991973"/>
              <a:gd name="connsiteY2453" fmla="*/ 575587 h 3476625"/>
              <a:gd name="connsiteX2454" fmla="*/ 2959232 w 11991973"/>
              <a:gd name="connsiteY2454" fmla="*/ 580658 h 3476625"/>
              <a:gd name="connsiteX2455" fmla="*/ 2961346 w 11991973"/>
              <a:gd name="connsiteY2455" fmla="*/ 587022 h 3476625"/>
              <a:gd name="connsiteX2456" fmla="*/ 2971227 w 11991973"/>
              <a:gd name="connsiteY2456" fmla="*/ 575587 h 3476625"/>
              <a:gd name="connsiteX2457" fmla="*/ 2976859 w 11991973"/>
              <a:gd name="connsiteY2457" fmla="*/ 573205 h 3476625"/>
              <a:gd name="connsiteX2458" fmla="*/ 2995194 w 11991973"/>
              <a:gd name="connsiteY2458" fmla="*/ 562478 h 3476625"/>
              <a:gd name="connsiteX2459" fmla="*/ 2995195 w 11991973"/>
              <a:gd name="connsiteY2459" fmla="*/ 556717 h 3476625"/>
              <a:gd name="connsiteX2460" fmla="*/ 3013768 w 11991973"/>
              <a:gd name="connsiteY2460" fmla="*/ 547388 h 3476625"/>
              <a:gd name="connsiteX2461" fmla="*/ 3076061 w 11991973"/>
              <a:gd name="connsiteY2461" fmla="*/ 549205 h 3476625"/>
              <a:gd name="connsiteX2462" fmla="*/ 3061016 w 11991973"/>
              <a:gd name="connsiteY2462" fmla="*/ 566660 h 3476625"/>
              <a:gd name="connsiteX2463" fmla="*/ 3121197 w 11991973"/>
              <a:gd name="connsiteY2463" fmla="*/ 543388 h 3476625"/>
              <a:gd name="connsiteX2464" fmla="*/ 3097189 w 11991973"/>
              <a:gd name="connsiteY2464" fmla="*/ 572341 h 3476625"/>
              <a:gd name="connsiteX2465" fmla="*/ 3041334 w 11991973"/>
              <a:gd name="connsiteY2465" fmla="*/ 591020 h 3476625"/>
              <a:gd name="connsiteX2466" fmla="*/ 3039420 w 11991973"/>
              <a:gd name="connsiteY2466" fmla="*/ 590885 h 3476625"/>
              <a:gd name="connsiteX2467" fmla="*/ 3023405 w 11991973"/>
              <a:gd name="connsiteY2467" fmla="*/ 589931 h 3476625"/>
              <a:gd name="connsiteX2468" fmla="*/ 3039156 w 11991973"/>
              <a:gd name="connsiteY2468" fmla="*/ 591749 h 3476625"/>
              <a:gd name="connsiteX2469" fmla="*/ 3041334 w 11991973"/>
              <a:gd name="connsiteY2469" fmla="*/ 591020 h 3476625"/>
              <a:gd name="connsiteX2470" fmla="*/ 3072534 w 11991973"/>
              <a:gd name="connsiteY2470" fmla="*/ 593204 h 3476625"/>
              <a:gd name="connsiteX2471" fmla="*/ 3097196 w 11991973"/>
              <a:gd name="connsiteY2471" fmla="*/ 595407 h 3476625"/>
              <a:gd name="connsiteX2472" fmla="*/ 3096748 w 11991973"/>
              <a:gd name="connsiteY2472" fmla="*/ 595749 h 3476625"/>
              <a:gd name="connsiteX2473" fmla="*/ 3098104 w 11991973"/>
              <a:gd name="connsiteY2473" fmla="*/ 595488 h 3476625"/>
              <a:gd name="connsiteX2474" fmla="*/ 3104595 w 11991973"/>
              <a:gd name="connsiteY2474" fmla="*/ 596068 h 3476625"/>
              <a:gd name="connsiteX2475" fmla="*/ 3117435 w 11991973"/>
              <a:gd name="connsiteY2475" fmla="*/ 598658 h 3476625"/>
              <a:gd name="connsiteX2476" fmla="*/ 3112884 w 11991973"/>
              <a:gd name="connsiteY2476" fmla="*/ 589680 h 3476625"/>
              <a:gd name="connsiteX2477" fmla="*/ 3123309 w 11991973"/>
              <a:gd name="connsiteY2477" fmla="*/ 582114 h 3476625"/>
              <a:gd name="connsiteX2478" fmla="*/ 3194348 w 11991973"/>
              <a:gd name="connsiteY2478" fmla="*/ 552796 h 3476625"/>
              <a:gd name="connsiteX2479" fmla="*/ 3189721 w 11991973"/>
              <a:gd name="connsiteY2479" fmla="*/ 581855 h 3476625"/>
              <a:gd name="connsiteX2480" fmla="*/ 3185371 w 11991973"/>
              <a:gd name="connsiteY2480" fmla="*/ 590295 h 3476625"/>
              <a:gd name="connsiteX2481" fmla="*/ 3205822 w 11991973"/>
              <a:gd name="connsiteY2481" fmla="*/ 587022 h 3476625"/>
              <a:gd name="connsiteX2482" fmla="*/ 3201037 w 11991973"/>
              <a:gd name="connsiteY2482" fmla="*/ 585140 h 3476625"/>
              <a:gd name="connsiteX2483" fmla="*/ 3203267 w 11991973"/>
              <a:gd name="connsiteY2483" fmla="*/ 584795 h 3476625"/>
              <a:gd name="connsiteX2484" fmla="*/ 3262240 w 11991973"/>
              <a:gd name="connsiteY2484" fmla="*/ 575386 h 3476625"/>
              <a:gd name="connsiteX2485" fmla="*/ 3245314 w 11991973"/>
              <a:gd name="connsiteY2485" fmla="*/ 557933 h 3476625"/>
              <a:gd name="connsiteX2486" fmla="*/ 3604508 w 11991973"/>
              <a:gd name="connsiteY2486" fmla="*/ 496844 h 3476625"/>
              <a:gd name="connsiteX2487" fmla="*/ 3583821 w 11991973"/>
              <a:gd name="connsiteY2487" fmla="*/ 531752 h 3476625"/>
              <a:gd name="connsiteX2488" fmla="*/ 3741791 w 11991973"/>
              <a:gd name="connsiteY2488" fmla="*/ 511389 h 3476625"/>
              <a:gd name="connsiteX2489" fmla="*/ 3659047 w 11991973"/>
              <a:gd name="connsiteY2489" fmla="*/ 508480 h 3476625"/>
              <a:gd name="connsiteX2490" fmla="*/ 4116030 w 11991973"/>
              <a:gd name="connsiteY2490" fmla="*/ 438666 h 3476625"/>
              <a:gd name="connsiteX2491" fmla="*/ 4080302 w 11991973"/>
              <a:gd name="connsiteY2491" fmla="*/ 457938 h 3476625"/>
              <a:gd name="connsiteX2492" fmla="*/ 4079230 w 11991973"/>
              <a:gd name="connsiteY2492" fmla="*/ 458366 h 3476625"/>
              <a:gd name="connsiteX2493" fmla="*/ 4070896 w 11991973"/>
              <a:gd name="connsiteY2493" fmla="*/ 453209 h 3476625"/>
              <a:gd name="connsiteX2494" fmla="*/ 4061493 w 11991973"/>
              <a:gd name="connsiteY2494" fmla="*/ 456119 h 3476625"/>
              <a:gd name="connsiteX2495" fmla="*/ 4080301 w 11991973"/>
              <a:gd name="connsiteY2495" fmla="*/ 459028 h 3476625"/>
              <a:gd name="connsiteX2496" fmla="*/ 4080172 w 11991973"/>
              <a:gd name="connsiteY2496" fmla="*/ 458950 h 3476625"/>
              <a:gd name="connsiteX2497" fmla="*/ 4084824 w 11991973"/>
              <a:gd name="connsiteY2497" fmla="*/ 458710 h 3476625"/>
              <a:gd name="connsiteX2498" fmla="*/ 4146120 w 11991973"/>
              <a:gd name="connsiteY2498" fmla="*/ 453210 h 3476625"/>
              <a:gd name="connsiteX2499" fmla="*/ 4490266 w 11991973"/>
              <a:gd name="connsiteY2499" fmla="*/ 409576 h 3476625"/>
              <a:gd name="connsiteX2500" fmla="*/ 4471461 w 11991973"/>
              <a:gd name="connsiteY2500" fmla="*/ 365941 h 3476625"/>
              <a:gd name="connsiteX2501" fmla="*/ 4497788 w 11991973"/>
              <a:gd name="connsiteY2501" fmla="*/ 371759 h 3476625"/>
              <a:gd name="connsiteX2502" fmla="*/ 4674563 w 11991973"/>
              <a:gd name="connsiteY2502" fmla="*/ 377578 h 3476625"/>
              <a:gd name="connsiteX2503" fmla="*/ 5011191 w 11991973"/>
              <a:gd name="connsiteY2503" fmla="*/ 313580 h 3476625"/>
              <a:gd name="connsiteX2504" fmla="*/ 5042893 w 11991973"/>
              <a:gd name="connsiteY2504" fmla="*/ 339505 h 3476625"/>
              <a:gd name="connsiteX2505" fmla="*/ 5043340 w 11991973"/>
              <a:gd name="connsiteY2505" fmla="*/ 339066 h 3476625"/>
              <a:gd name="connsiteX2506" fmla="*/ 5045277 w 11991973"/>
              <a:gd name="connsiteY2506" fmla="*/ 344851 h 3476625"/>
              <a:gd name="connsiteX2507" fmla="*/ 5065728 w 11991973"/>
              <a:gd name="connsiteY2507" fmla="*/ 333943 h 3476625"/>
              <a:gd name="connsiteX2508" fmla="*/ 5045652 w 11991973"/>
              <a:gd name="connsiteY2508" fmla="*/ 336798 h 3476625"/>
              <a:gd name="connsiteX2509" fmla="*/ 5060792 w 11991973"/>
              <a:gd name="connsiteY2509" fmla="*/ 321944 h 3476625"/>
              <a:gd name="connsiteX2510" fmla="*/ 5148474 w 11991973"/>
              <a:gd name="connsiteY2510" fmla="*/ 310671 h 3476625"/>
              <a:gd name="connsiteX2511" fmla="*/ 5118383 w 11991973"/>
              <a:gd name="connsiteY2511" fmla="*/ 336852 h 3476625"/>
              <a:gd name="connsiteX2512" fmla="*/ 5180445 w 11991973"/>
              <a:gd name="connsiteY2512" fmla="*/ 304853 h 3476625"/>
              <a:gd name="connsiteX2513" fmla="*/ 5161639 w 11991973"/>
              <a:gd name="connsiteY2513" fmla="*/ 339760 h 3476625"/>
              <a:gd name="connsiteX2514" fmla="*/ 5752145 w 11991973"/>
              <a:gd name="connsiteY2514" fmla="*/ 246674 h 3476625"/>
              <a:gd name="connsiteX2515" fmla="*/ 5727697 w 11991973"/>
              <a:gd name="connsiteY2515" fmla="*/ 237947 h 3476625"/>
              <a:gd name="connsiteX2516" fmla="*/ 5749989 w 11991973"/>
              <a:gd name="connsiteY2516" fmla="*/ 229037 h 3476625"/>
              <a:gd name="connsiteX2517" fmla="*/ 5748383 w 11991973"/>
              <a:gd name="connsiteY2517" fmla="*/ 235038 h 3476625"/>
              <a:gd name="connsiteX2518" fmla="*/ 5883787 w 11991973"/>
              <a:gd name="connsiteY2518" fmla="*/ 191404 h 3476625"/>
              <a:gd name="connsiteX2519" fmla="*/ 5930801 w 11991973"/>
              <a:gd name="connsiteY2519" fmla="*/ 200130 h 3476625"/>
              <a:gd name="connsiteX2520" fmla="*/ 5906353 w 11991973"/>
              <a:gd name="connsiteY2520" fmla="*/ 229220 h 3476625"/>
              <a:gd name="connsiteX2521" fmla="*/ 6043637 w 11991973"/>
              <a:gd name="connsiteY2521" fmla="*/ 168133 h 3476625"/>
              <a:gd name="connsiteX2522" fmla="*/ 6083129 w 11991973"/>
              <a:gd name="connsiteY2522" fmla="*/ 173950 h 3476625"/>
              <a:gd name="connsiteX2523" fmla="*/ 6045519 w 11991973"/>
              <a:gd name="connsiteY2523" fmla="*/ 147769 h 3476625"/>
              <a:gd name="connsiteX2524" fmla="*/ 6257348 w 11991973"/>
              <a:gd name="connsiteY2524" fmla="*/ 151860 h 3476625"/>
              <a:gd name="connsiteX2525" fmla="*/ 6271620 w 11991973"/>
              <a:gd name="connsiteY2525" fmla="*/ 153887 h 3476625"/>
              <a:gd name="connsiteX2526" fmla="*/ 6258964 w 11991973"/>
              <a:gd name="connsiteY2526" fmla="*/ 156496 h 3476625"/>
              <a:gd name="connsiteX2527" fmla="*/ 6244859 w 11991973"/>
              <a:gd name="connsiteY2527" fmla="*/ 168132 h 3476625"/>
              <a:gd name="connsiteX2528" fmla="*/ 6261786 w 11991973"/>
              <a:gd name="connsiteY2528" fmla="*/ 166314 h 3476625"/>
              <a:gd name="connsiteX2529" fmla="*/ 6272672 w 11991973"/>
              <a:gd name="connsiteY2529" fmla="*/ 154036 h 3476625"/>
              <a:gd name="connsiteX2530" fmla="*/ 6289994 w 11991973"/>
              <a:gd name="connsiteY2530" fmla="*/ 156496 h 3476625"/>
              <a:gd name="connsiteX2531" fmla="*/ 6444203 w 11991973"/>
              <a:gd name="connsiteY2531" fmla="*/ 89591 h 3476625"/>
              <a:gd name="connsiteX2532" fmla="*/ 6303159 w 11991973"/>
              <a:gd name="connsiteY2532" fmla="*/ 141952 h 3476625"/>
              <a:gd name="connsiteX2533" fmla="*/ 6596088 w 11991973"/>
              <a:gd name="connsiteY2533" fmla="*/ 804 h 3476625"/>
              <a:gd name="connsiteX2534" fmla="*/ 6611576 w 11991973"/>
              <a:gd name="connsiteY2534" fmla="*/ 2321 h 3476625"/>
              <a:gd name="connsiteX2535" fmla="*/ 6581486 w 11991973"/>
              <a:gd name="connsiteY2535" fmla="*/ 66318 h 3476625"/>
              <a:gd name="connsiteX2536" fmla="*/ 6893665 w 11991973"/>
              <a:gd name="connsiteY2536" fmla="*/ 57592 h 3476625"/>
              <a:gd name="connsiteX2537" fmla="*/ 6889759 w 11991973"/>
              <a:gd name="connsiteY2537" fmla="*/ 64496 h 3476625"/>
              <a:gd name="connsiteX2538" fmla="*/ 6885966 w 11991973"/>
              <a:gd name="connsiteY2538" fmla="*/ 65409 h 3476625"/>
              <a:gd name="connsiteX2539" fmla="*/ 6872979 w 11991973"/>
              <a:gd name="connsiteY2539" fmla="*/ 69227 h 3476625"/>
              <a:gd name="connsiteX2540" fmla="*/ 6885438 w 11991973"/>
              <a:gd name="connsiteY2540" fmla="*/ 72136 h 3476625"/>
              <a:gd name="connsiteX2541" fmla="*/ 6889759 w 11991973"/>
              <a:gd name="connsiteY2541" fmla="*/ 64496 h 3476625"/>
              <a:gd name="connsiteX2542" fmla="*/ 6906359 w 11991973"/>
              <a:gd name="connsiteY2542" fmla="*/ 60501 h 3476625"/>
              <a:gd name="connsiteX2543" fmla="*/ 6942560 w 11991973"/>
              <a:gd name="connsiteY2543" fmla="*/ 60501 h 3476625"/>
              <a:gd name="connsiteX2544" fmla="*/ 6918113 w 11991973"/>
              <a:gd name="connsiteY2544" fmla="*/ 115771 h 3476625"/>
              <a:gd name="connsiteX2545" fmla="*/ 7106172 w 11991973"/>
              <a:gd name="connsiteY2545" fmla="*/ 43047 h 3476625"/>
              <a:gd name="connsiteX2546" fmla="*/ 7064799 w 11991973"/>
              <a:gd name="connsiteY2546" fmla="*/ 77954 h 3476625"/>
              <a:gd name="connsiteX2547" fmla="*/ 7132500 w 11991973"/>
              <a:gd name="connsiteY2547" fmla="*/ 92499 h 3476625"/>
              <a:gd name="connsiteX2548" fmla="*/ 7423993 w 11991973"/>
              <a:gd name="connsiteY2548" fmla="*/ 107044 h 3476625"/>
              <a:gd name="connsiteX2549" fmla="*/ 7136261 w 11991973"/>
              <a:gd name="connsiteY2549" fmla="*/ 232130 h 3476625"/>
              <a:gd name="connsiteX2550" fmla="*/ 6861695 w 11991973"/>
              <a:gd name="connsiteY2550" fmla="*/ 325216 h 3476625"/>
              <a:gd name="connsiteX2551" fmla="*/ 6940680 w 11991973"/>
              <a:gd name="connsiteY2551" fmla="*/ 351397 h 3476625"/>
              <a:gd name="connsiteX2552" fmla="*/ 7136261 w 11991973"/>
              <a:gd name="connsiteY2552" fmla="*/ 389213 h 3476625"/>
              <a:gd name="connsiteX2553" fmla="*/ 6903068 w 11991973"/>
              <a:gd name="connsiteY2553" fmla="*/ 461937 h 3476625"/>
              <a:gd name="connsiteX2554" fmla="*/ 6833487 w 11991973"/>
              <a:gd name="connsiteY2554" fmla="*/ 479391 h 3476625"/>
              <a:gd name="connsiteX2555" fmla="*/ 6743217 w 11991973"/>
              <a:gd name="connsiteY2555" fmla="*/ 531752 h 3476625"/>
              <a:gd name="connsiteX2556" fmla="*/ 6778948 w 11991973"/>
              <a:gd name="connsiteY2556" fmla="*/ 514298 h 3476625"/>
              <a:gd name="connsiteX2557" fmla="*/ 6763905 w 11991973"/>
              <a:gd name="connsiteY2557" fmla="*/ 566659 h 3476625"/>
              <a:gd name="connsiteX2558" fmla="*/ 7049755 w 11991973"/>
              <a:gd name="connsiteY2558" fmla="*/ 470663 h 3476625"/>
              <a:gd name="connsiteX2559" fmla="*/ 7132500 w 11991973"/>
              <a:gd name="connsiteY2559" fmla="*/ 499753 h 3476625"/>
              <a:gd name="connsiteX2560" fmla="*/ 7226530 w 11991973"/>
              <a:gd name="connsiteY2560" fmla="*/ 488118 h 3476625"/>
              <a:gd name="connsiteX2561" fmla="*/ 7363814 w 11991973"/>
              <a:gd name="connsiteY2561" fmla="*/ 485208 h 3476625"/>
              <a:gd name="connsiteX2562" fmla="*/ 7333724 w 11991973"/>
              <a:gd name="connsiteY2562" fmla="*/ 511389 h 3476625"/>
              <a:gd name="connsiteX2563" fmla="*/ 7395784 w 11991973"/>
              <a:gd name="connsiteY2563" fmla="*/ 479391 h 3476625"/>
              <a:gd name="connsiteX2564" fmla="*/ 7376978 w 11991973"/>
              <a:gd name="connsiteY2564" fmla="*/ 514298 h 3476625"/>
              <a:gd name="connsiteX2565" fmla="*/ 7967484 w 11991973"/>
              <a:gd name="connsiteY2565" fmla="*/ 421211 h 3476625"/>
              <a:gd name="connsiteX2566" fmla="*/ 7943037 w 11991973"/>
              <a:gd name="connsiteY2566" fmla="*/ 412485 h 3476625"/>
              <a:gd name="connsiteX2567" fmla="*/ 7965329 w 11991973"/>
              <a:gd name="connsiteY2567" fmla="*/ 403575 h 3476625"/>
              <a:gd name="connsiteX2568" fmla="*/ 7963723 w 11991973"/>
              <a:gd name="connsiteY2568" fmla="*/ 409576 h 3476625"/>
              <a:gd name="connsiteX2569" fmla="*/ 8099126 w 11991973"/>
              <a:gd name="connsiteY2569" fmla="*/ 365941 h 3476625"/>
              <a:gd name="connsiteX2570" fmla="*/ 8146142 w 11991973"/>
              <a:gd name="connsiteY2570" fmla="*/ 374668 h 3476625"/>
              <a:gd name="connsiteX2571" fmla="*/ 8121693 w 11991973"/>
              <a:gd name="connsiteY2571" fmla="*/ 403757 h 3476625"/>
              <a:gd name="connsiteX2572" fmla="*/ 8258977 w 11991973"/>
              <a:gd name="connsiteY2572" fmla="*/ 342669 h 3476625"/>
              <a:gd name="connsiteX2573" fmla="*/ 8298470 w 11991973"/>
              <a:gd name="connsiteY2573" fmla="*/ 348488 h 3476625"/>
              <a:gd name="connsiteX2574" fmla="*/ 8260858 w 11991973"/>
              <a:gd name="connsiteY2574" fmla="*/ 322307 h 3476625"/>
              <a:gd name="connsiteX2575" fmla="*/ 8472688 w 11991973"/>
              <a:gd name="connsiteY2575" fmla="*/ 326398 h 3476625"/>
              <a:gd name="connsiteX2576" fmla="*/ 8491664 w 11991973"/>
              <a:gd name="connsiteY2576" fmla="*/ 328229 h 3476625"/>
              <a:gd name="connsiteX2577" fmla="*/ 8478065 w 11991973"/>
              <a:gd name="connsiteY2577" fmla="*/ 331034 h 3476625"/>
              <a:gd name="connsiteX2578" fmla="*/ 8463961 w 11991973"/>
              <a:gd name="connsiteY2578" fmla="*/ 342669 h 3476625"/>
              <a:gd name="connsiteX2579" fmla="*/ 8480886 w 11991973"/>
              <a:gd name="connsiteY2579" fmla="*/ 340852 h 3476625"/>
              <a:gd name="connsiteX2580" fmla="*/ 8492045 w 11991973"/>
              <a:gd name="connsiteY2580" fmla="*/ 328266 h 3476625"/>
              <a:gd name="connsiteX2581" fmla="*/ 8497067 w 11991973"/>
              <a:gd name="connsiteY2581" fmla="*/ 328750 h 3476625"/>
              <a:gd name="connsiteX2582" fmla="*/ 8505335 w 11991973"/>
              <a:gd name="connsiteY2582" fmla="*/ 331034 h 3476625"/>
              <a:gd name="connsiteX2583" fmla="*/ 8659543 w 11991973"/>
              <a:gd name="connsiteY2583" fmla="*/ 264127 h 3476625"/>
              <a:gd name="connsiteX2584" fmla="*/ 8518498 w 11991973"/>
              <a:gd name="connsiteY2584" fmla="*/ 316489 h 3476625"/>
              <a:gd name="connsiteX2585" fmla="*/ 8826917 w 11991973"/>
              <a:gd name="connsiteY2585" fmla="*/ 176859 h 3476625"/>
              <a:gd name="connsiteX2586" fmla="*/ 8796827 w 11991973"/>
              <a:gd name="connsiteY2586" fmla="*/ 240856 h 3476625"/>
              <a:gd name="connsiteX2587" fmla="*/ 9109005 w 11991973"/>
              <a:gd name="connsiteY2587" fmla="*/ 232130 h 3476625"/>
              <a:gd name="connsiteX2588" fmla="*/ 9105099 w 11991973"/>
              <a:gd name="connsiteY2588" fmla="*/ 239034 h 3476625"/>
              <a:gd name="connsiteX2589" fmla="*/ 9101307 w 11991973"/>
              <a:gd name="connsiteY2589" fmla="*/ 239947 h 3476625"/>
              <a:gd name="connsiteX2590" fmla="*/ 9088319 w 11991973"/>
              <a:gd name="connsiteY2590" fmla="*/ 243765 h 3476625"/>
              <a:gd name="connsiteX2591" fmla="*/ 9100777 w 11991973"/>
              <a:gd name="connsiteY2591" fmla="*/ 246674 h 3476625"/>
              <a:gd name="connsiteX2592" fmla="*/ 9105099 w 11991973"/>
              <a:gd name="connsiteY2592" fmla="*/ 239034 h 3476625"/>
              <a:gd name="connsiteX2593" fmla="*/ 9121699 w 11991973"/>
              <a:gd name="connsiteY2593" fmla="*/ 235038 h 3476625"/>
              <a:gd name="connsiteX2594" fmla="*/ 9157900 w 11991973"/>
              <a:gd name="connsiteY2594" fmla="*/ 235038 h 3476625"/>
              <a:gd name="connsiteX2595" fmla="*/ 9133452 w 11991973"/>
              <a:gd name="connsiteY2595" fmla="*/ 290308 h 3476625"/>
              <a:gd name="connsiteX2596" fmla="*/ 9321512 w 11991973"/>
              <a:gd name="connsiteY2596" fmla="*/ 217585 h 3476625"/>
              <a:gd name="connsiteX2597" fmla="*/ 9280139 w 11991973"/>
              <a:gd name="connsiteY2597" fmla="*/ 252492 h 3476625"/>
              <a:gd name="connsiteX2598" fmla="*/ 9347841 w 11991973"/>
              <a:gd name="connsiteY2598" fmla="*/ 267037 h 3476625"/>
              <a:gd name="connsiteX2599" fmla="*/ 9639333 w 11991973"/>
              <a:gd name="connsiteY2599" fmla="*/ 281582 h 3476625"/>
              <a:gd name="connsiteX2600" fmla="*/ 9351602 w 11991973"/>
              <a:gd name="connsiteY2600" fmla="*/ 406666 h 3476625"/>
              <a:gd name="connsiteX2601" fmla="*/ 9077035 w 11991973"/>
              <a:gd name="connsiteY2601" fmla="*/ 499753 h 3476625"/>
              <a:gd name="connsiteX2602" fmla="*/ 9083601 w 11991973"/>
              <a:gd name="connsiteY2602" fmla="*/ 508068 h 3476625"/>
              <a:gd name="connsiteX2603" fmla="*/ 9078915 w 11991973"/>
              <a:gd name="connsiteY2603" fmla="*/ 511389 h 3476625"/>
              <a:gd name="connsiteX2604" fmla="*/ 9093725 w 11991973"/>
              <a:gd name="connsiteY2604" fmla="*/ 520798 h 3476625"/>
              <a:gd name="connsiteX2605" fmla="*/ 9093390 w 11991973"/>
              <a:gd name="connsiteY2605" fmla="*/ 517884 h 3476625"/>
              <a:gd name="connsiteX2606" fmla="*/ 9117673 w 11991973"/>
              <a:gd name="connsiteY2606" fmla="*/ 521208 h 3476625"/>
              <a:gd name="connsiteX2607" fmla="*/ 9291422 w 11991973"/>
              <a:gd name="connsiteY2607" fmla="*/ 459028 h 3476625"/>
              <a:gd name="connsiteX2608" fmla="*/ 9428706 w 11991973"/>
              <a:gd name="connsiteY2608" fmla="*/ 456118 h 3476625"/>
              <a:gd name="connsiteX2609" fmla="*/ 9398616 w 11991973"/>
              <a:gd name="connsiteY2609" fmla="*/ 482299 h 3476625"/>
              <a:gd name="connsiteX2610" fmla="*/ 9460677 w 11991973"/>
              <a:gd name="connsiteY2610" fmla="*/ 450301 h 3476625"/>
              <a:gd name="connsiteX2611" fmla="*/ 9441871 w 11991973"/>
              <a:gd name="connsiteY2611" fmla="*/ 485208 h 3476625"/>
              <a:gd name="connsiteX2612" fmla="*/ 10032377 w 11991973"/>
              <a:gd name="connsiteY2612" fmla="*/ 392121 h 3476625"/>
              <a:gd name="connsiteX2613" fmla="*/ 10007929 w 11991973"/>
              <a:gd name="connsiteY2613" fmla="*/ 383395 h 3476625"/>
              <a:gd name="connsiteX2614" fmla="*/ 10030219 w 11991973"/>
              <a:gd name="connsiteY2614" fmla="*/ 374485 h 3476625"/>
              <a:gd name="connsiteX2615" fmla="*/ 10028615 w 11991973"/>
              <a:gd name="connsiteY2615" fmla="*/ 380486 h 3476625"/>
              <a:gd name="connsiteX2616" fmla="*/ 10164018 w 11991973"/>
              <a:gd name="connsiteY2616" fmla="*/ 336852 h 3476625"/>
              <a:gd name="connsiteX2617" fmla="*/ 10211033 w 11991973"/>
              <a:gd name="connsiteY2617" fmla="*/ 345579 h 3476625"/>
              <a:gd name="connsiteX2618" fmla="*/ 10186586 w 11991973"/>
              <a:gd name="connsiteY2618" fmla="*/ 374669 h 3476625"/>
              <a:gd name="connsiteX2619" fmla="*/ 10323869 w 11991973"/>
              <a:gd name="connsiteY2619" fmla="*/ 313579 h 3476625"/>
              <a:gd name="connsiteX2620" fmla="*/ 10363362 w 11991973"/>
              <a:gd name="connsiteY2620" fmla="*/ 319398 h 3476625"/>
              <a:gd name="connsiteX2621" fmla="*/ 10325749 w 11991973"/>
              <a:gd name="connsiteY2621" fmla="*/ 293217 h 3476625"/>
              <a:gd name="connsiteX2622" fmla="*/ 10537581 w 11991973"/>
              <a:gd name="connsiteY2622" fmla="*/ 297308 h 3476625"/>
              <a:gd name="connsiteX2623" fmla="*/ 10559124 w 11991973"/>
              <a:gd name="connsiteY2623" fmla="*/ 299386 h 3476625"/>
              <a:gd name="connsiteX2624" fmla="*/ 10546720 w 11991973"/>
              <a:gd name="connsiteY2624" fmla="*/ 301945 h 3476625"/>
              <a:gd name="connsiteX2625" fmla="*/ 10532616 w 11991973"/>
              <a:gd name="connsiteY2625" fmla="*/ 313580 h 3476625"/>
              <a:gd name="connsiteX2626" fmla="*/ 10549540 w 11991973"/>
              <a:gd name="connsiteY2626" fmla="*/ 311762 h 3476625"/>
              <a:gd name="connsiteX2627" fmla="*/ 10560404 w 11991973"/>
              <a:gd name="connsiteY2627" fmla="*/ 299510 h 3476625"/>
              <a:gd name="connsiteX2628" fmla="*/ 10561959 w 11991973"/>
              <a:gd name="connsiteY2628" fmla="*/ 299661 h 3476625"/>
              <a:gd name="connsiteX2629" fmla="*/ 10570227 w 11991973"/>
              <a:gd name="connsiteY2629" fmla="*/ 301944 h 3476625"/>
              <a:gd name="connsiteX2630" fmla="*/ 10724435 w 11991973"/>
              <a:gd name="connsiteY2630" fmla="*/ 235038 h 3476625"/>
              <a:gd name="connsiteX2631" fmla="*/ 10583391 w 11991973"/>
              <a:gd name="connsiteY2631" fmla="*/ 287399 h 3476625"/>
              <a:gd name="connsiteX2632" fmla="*/ 10891808 w 11991973"/>
              <a:gd name="connsiteY2632" fmla="*/ 147769 h 3476625"/>
              <a:gd name="connsiteX2633" fmla="*/ 10861719 w 11991973"/>
              <a:gd name="connsiteY2633" fmla="*/ 211766 h 3476625"/>
              <a:gd name="connsiteX2634" fmla="*/ 11173898 w 11991973"/>
              <a:gd name="connsiteY2634" fmla="*/ 203040 h 3476625"/>
              <a:gd name="connsiteX2635" fmla="*/ 11169992 w 11991973"/>
              <a:gd name="connsiteY2635" fmla="*/ 209944 h 3476625"/>
              <a:gd name="connsiteX2636" fmla="*/ 11166200 w 11991973"/>
              <a:gd name="connsiteY2636" fmla="*/ 210858 h 3476625"/>
              <a:gd name="connsiteX2637" fmla="*/ 11153211 w 11991973"/>
              <a:gd name="connsiteY2637" fmla="*/ 214675 h 3476625"/>
              <a:gd name="connsiteX2638" fmla="*/ 11165670 w 11991973"/>
              <a:gd name="connsiteY2638" fmla="*/ 217585 h 3476625"/>
              <a:gd name="connsiteX2639" fmla="*/ 11169992 w 11991973"/>
              <a:gd name="connsiteY2639" fmla="*/ 209944 h 3476625"/>
              <a:gd name="connsiteX2640" fmla="*/ 11186591 w 11991973"/>
              <a:gd name="connsiteY2640" fmla="*/ 205949 h 3476625"/>
              <a:gd name="connsiteX2641" fmla="*/ 11222792 w 11991973"/>
              <a:gd name="connsiteY2641" fmla="*/ 205949 h 3476625"/>
              <a:gd name="connsiteX2642" fmla="*/ 11198345 w 11991973"/>
              <a:gd name="connsiteY2642" fmla="*/ 261218 h 3476625"/>
              <a:gd name="connsiteX2643" fmla="*/ 11386403 w 11991973"/>
              <a:gd name="connsiteY2643" fmla="*/ 188495 h 3476625"/>
              <a:gd name="connsiteX2644" fmla="*/ 11345031 w 11991973"/>
              <a:gd name="connsiteY2644" fmla="*/ 223402 h 3476625"/>
              <a:gd name="connsiteX2645" fmla="*/ 11465295 w 11991973"/>
              <a:gd name="connsiteY2645" fmla="*/ 17099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991973" h="3476625">
                <a:moveTo>
                  <a:pt x="450941" y="3182190"/>
                </a:moveTo>
                <a:lnTo>
                  <a:pt x="453308" y="3190087"/>
                </a:lnTo>
                <a:cubicBezTo>
                  <a:pt x="453103" y="3195996"/>
                  <a:pt x="449341" y="3197814"/>
                  <a:pt x="439468" y="3190541"/>
                </a:cubicBezTo>
                <a:close/>
                <a:moveTo>
                  <a:pt x="2673803" y="3350910"/>
                </a:moveTo>
                <a:lnTo>
                  <a:pt x="2676171" y="3358806"/>
                </a:lnTo>
                <a:cubicBezTo>
                  <a:pt x="2675964" y="3364715"/>
                  <a:pt x="2672204" y="3366533"/>
                  <a:pt x="2662332" y="3359260"/>
                </a:cubicBezTo>
                <a:close/>
                <a:moveTo>
                  <a:pt x="432327" y="3145543"/>
                </a:moveTo>
                <a:cubicBezTo>
                  <a:pt x="434224" y="3146679"/>
                  <a:pt x="436508" y="3149293"/>
                  <a:pt x="438861" y="3152759"/>
                </a:cubicBezTo>
                <a:lnTo>
                  <a:pt x="439205" y="3153368"/>
                </a:lnTo>
                <a:lnTo>
                  <a:pt x="428185" y="3161451"/>
                </a:lnTo>
                <a:cubicBezTo>
                  <a:pt x="426303" y="3146906"/>
                  <a:pt x="428536" y="3143269"/>
                  <a:pt x="432327" y="3145543"/>
                </a:cubicBezTo>
                <a:close/>
                <a:moveTo>
                  <a:pt x="489886" y="3146644"/>
                </a:moveTo>
                <a:lnTo>
                  <a:pt x="495885" y="3155634"/>
                </a:lnTo>
                <a:cubicBezTo>
                  <a:pt x="494946" y="3157089"/>
                  <a:pt x="493300" y="3155815"/>
                  <a:pt x="491654" y="3153588"/>
                </a:cubicBezTo>
                <a:lnTo>
                  <a:pt x="488609" y="3147993"/>
                </a:lnTo>
                <a:close/>
                <a:moveTo>
                  <a:pt x="1339568" y="3211630"/>
                </a:moveTo>
                <a:cubicBezTo>
                  <a:pt x="1335572" y="3212358"/>
                  <a:pt x="1331810" y="3215267"/>
                  <a:pt x="1328990" y="3222539"/>
                </a:cubicBezTo>
                <a:cubicBezTo>
                  <a:pt x="1336511" y="3228357"/>
                  <a:pt x="1351557" y="3225448"/>
                  <a:pt x="1351557" y="3213812"/>
                </a:cubicBezTo>
                <a:cubicBezTo>
                  <a:pt x="1347796" y="3212358"/>
                  <a:pt x="1343563" y="3210903"/>
                  <a:pt x="1339568" y="3211630"/>
                </a:cubicBezTo>
                <a:close/>
                <a:moveTo>
                  <a:pt x="783157" y="3158808"/>
                </a:moveTo>
                <a:lnTo>
                  <a:pt x="785497" y="3167270"/>
                </a:lnTo>
                <a:cubicBezTo>
                  <a:pt x="785028" y="3169452"/>
                  <a:pt x="784204" y="3166542"/>
                  <a:pt x="783381" y="3161088"/>
                </a:cubicBezTo>
                <a:close/>
                <a:moveTo>
                  <a:pt x="782690" y="3154069"/>
                </a:moveTo>
                <a:lnTo>
                  <a:pt x="783157" y="3158808"/>
                </a:lnTo>
                <a:lnTo>
                  <a:pt x="781957" y="3154469"/>
                </a:lnTo>
                <a:close/>
                <a:moveTo>
                  <a:pt x="2708266" y="3320098"/>
                </a:moveTo>
                <a:lnTo>
                  <a:pt x="2714989" y="3330171"/>
                </a:lnTo>
                <a:cubicBezTo>
                  <a:pt x="2714048" y="3331625"/>
                  <a:pt x="2712402" y="3330353"/>
                  <a:pt x="2710756" y="3328125"/>
                </a:cubicBezTo>
                <a:lnTo>
                  <a:pt x="2707073" y="3321358"/>
                </a:lnTo>
                <a:close/>
                <a:moveTo>
                  <a:pt x="3565138" y="3395468"/>
                </a:moveTo>
                <a:lnTo>
                  <a:pt x="3562194" y="3399259"/>
                </a:lnTo>
                <a:lnTo>
                  <a:pt x="3553719" y="3397948"/>
                </a:lnTo>
                <a:close/>
                <a:moveTo>
                  <a:pt x="2655191" y="3314263"/>
                </a:moveTo>
                <a:cubicBezTo>
                  <a:pt x="2657086" y="3315400"/>
                  <a:pt x="2659371" y="3318013"/>
                  <a:pt x="2661723" y="3321478"/>
                </a:cubicBezTo>
                <a:lnTo>
                  <a:pt x="2662068" y="3322088"/>
                </a:lnTo>
                <a:lnTo>
                  <a:pt x="2651047" y="3330171"/>
                </a:lnTo>
                <a:cubicBezTo>
                  <a:pt x="2649167" y="3315627"/>
                  <a:pt x="2651401" y="3311990"/>
                  <a:pt x="2655191" y="3314263"/>
                </a:cubicBezTo>
                <a:close/>
                <a:moveTo>
                  <a:pt x="3006020" y="3327528"/>
                </a:moveTo>
                <a:lnTo>
                  <a:pt x="3008361" y="3335989"/>
                </a:lnTo>
                <a:cubicBezTo>
                  <a:pt x="3007892" y="3338171"/>
                  <a:pt x="3007069" y="3335262"/>
                  <a:pt x="3006245" y="3329808"/>
                </a:cubicBezTo>
                <a:close/>
                <a:moveTo>
                  <a:pt x="3005554" y="3322787"/>
                </a:moveTo>
                <a:lnTo>
                  <a:pt x="3006020" y="3327528"/>
                </a:lnTo>
                <a:lnTo>
                  <a:pt x="3004821" y="3323188"/>
                </a:lnTo>
                <a:close/>
                <a:moveTo>
                  <a:pt x="794195" y="3121090"/>
                </a:moveTo>
                <a:cubicBezTo>
                  <a:pt x="791139" y="3120727"/>
                  <a:pt x="787377" y="3122180"/>
                  <a:pt x="783617" y="3129452"/>
                </a:cubicBezTo>
                <a:cubicBezTo>
                  <a:pt x="791138" y="3135271"/>
                  <a:pt x="794899" y="3126544"/>
                  <a:pt x="800542" y="3123635"/>
                </a:cubicBezTo>
                <a:cubicBezTo>
                  <a:pt x="799601" y="3123635"/>
                  <a:pt x="797252" y="3121453"/>
                  <a:pt x="794195" y="3121090"/>
                </a:cubicBezTo>
                <a:close/>
                <a:moveTo>
                  <a:pt x="1561147" y="3179817"/>
                </a:moveTo>
                <a:lnTo>
                  <a:pt x="1559126" y="3187268"/>
                </a:lnTo>
                <a:cubicBezTo>
                  <a:pt x="1555601" y="3190541"/>
                  <a:pt x="1550900" y="3191996"/>
                  <a:pt x="1549018" y="3187632"/>
                </a:cubicBezTo>
                <a:lnTo>
                  <a:pt x="1552125" y="3181676"/>
                </a:lnTo>
                <a:close/>
                <a:moveTo>
                  <a:pt x="3004129" y="3302876"/>
                </a:moveTo>
                <a:lnTo>
                  <a:pt x="3004129" y="3304046"/>
                </a:lnTo>
                <a:lnTo>
                  <a:pt x="3002719" y="3303990"/>
                </a:lnTo>
                <a:close/>
                <a:moveTo>
                  <a:pt x="1082866" y="3118181"/>
                </a:moveTo>
                <a:cubicBezTo>
                  <a:pt x="1079339" y="3118545"/>
                  <a:pt x="1076049" y="3120727"/>
                  <a:pt x="1073228" y="3126544"/>
                </a:cubicBezTo>
                <a:cubicBezTo>
                  <a:pt x="1080751" y="3132361"/>
                  <a:pt x="1093915" y="3129452"/>
                  <a:pt x="1093915" y="3120725"/>
                </a:cubicBezTo>
                <a:cubicBezTo>
                  <a:pt x="1090153" y="3119271"/>
                  <a:pt x="1086391" y="3117818"/>
                  <a:pt x="1082866" y="3118181"/>
                </a:cubicBezTo>
                <a:close/>
                <a:moveTo>
                  <a:pt x="3779068" y="3349012"/>
                </a:moveTo>
                <a:lnTo>
                  <a:pt x="3781285" y="3350533"/>
                </a:lnTo>
                <a:cubicBezTo>
                  <a:pt x="3786925" y="3356351"/>
                  <a:pt x="3771882" y="3370896"/>
                  <a:pt x="3768120" y="3362170"/>
                </a:cubicBezTo>
                <a:cubicBezTo>
                  <a:pt x="3769999" y="3359261"/>
                  <a:pt x="3771882" y="3354170"/>
                  <a:pt x="3773996" y="3350897"/>
                </a:cubicBezTo>
                <a:lnTo>
                  <a:pt x="3775142" y="3349865"/>
                </a:lnTo>
                <a:close/>
                <a:moveTo>
                  <a:pt x="1149216" y="3101227"/>
                </a:moveTo>
                <a:cubicBezTo>
                  <a:pt x="1147042" y="3100636"/>
                  <a:pt x="1144925" y="3100909"/>
                  <a:pt x="1142810" y="3101454"/>
                </a:cubicBezTo>
                <a:cubicBezTo>
                  <a:pt x="1138579" y="3102544"/>
                  <a:pt x="1134348" y="3104726"/>
                  <a:pt x="1129645" y="3103271"/>
                </a:cubicBezTo>
                <a:cubicBezTo>
                  <a:pt x="1129645" y="3114908"/>
                  <a:pt x="1148452" y="3111999"/>
                  <a:pt x="1155973" y="3106181"/>
                </a:cubicBezTo>
                <a:cubicBezTo>
                  <a:pt x="1153624" y="3103272"/>
                  <a:pt x="1151391" y="3101818"/>
                  <a:pt x="1149216" y="3101227"/>
                </a:cubicBezTo>
                <a:close/>
                <a:moveTo>
                  <a:pt x="3301968" y="3292718"/>
                </a:moveTo>
                <a:cubicBezTo>
                  <a:pt x="3298441" y="3293082"/>
                  <a:pt x="3295151" y="3295263"/>
                  <a:pt x="3292330" y="3301081"/>
                </a:cubicBezTo>
                <a:cubicBezTo>
                  <a:pt x="3299854" y="3306899"/>
                  <a:pt x="3313014" y="3303990"/>
                  <a:pt x="3313017" y="3295264"/>
                </a:cubicBezTo>
                <a:cubicBezTo>
                  <a:pt x="3309257" y="3293809"/>
                  <a:pt x="3305496" y="3292354"/>
                  <a:pt x="3301968" y="3292718"/>
                </a:cubicBezTo>
                <a:close/>
                <a:moveTo>
                  <a:pt x="1248404" y="3094618"/>
                </a:moveTo>
                <a:lnTo>
                  <a:pt x="1259407" y="3097454"/>
                </a:lnTo>
                <a:cubicBezTo>
                  <a:pt x="1253764" y="3106180"/>
                  <a:pt x="1246243" y="3103271"/>
                  <a:pt x="1236840" y="3100363"/>
                </a:cubicBezTo>
                <a:lnTo>
                  <a:pt x="1245989" y="3095647"/>
                </a:lnTo>
                <a:close/>
                <a:moveTo>
                  <a:pt x="3368315" y="3275765"/>
                </a:moveTo>
                <a:cubicBezTo>
                  <a:pt x="3366143" y="3275174"/>
                  <a:pt x="3364027" y="3275447"/>
                  <a:pt x="3361913" y="3275992"/>
                </a:cubicBezTo>
                <a:cubicBezTo>
                  <a:pt x="3357680" y="3277082"/>
                  <a:pt x="3353449" y="3279264"/>
                  <a:pt x="3348749" y="3277809"/>
                </a:cubicBezTo>
                <a:cubicBezTo>
                  <a:pt x="3348748" y="3289445"/>
                  <a:pt x="3367553" y="3286536"/>
                  <a:pt x="3375074" y="3280719"/>
                </a:cubicBezTo>
                <a:cubicBezTo>
                  <a:pt x="3372726" y="3277810"/>
                  <a:pt x="3370493" y="3276356"/>
                  <a:pt x="3368315" y="3275765"/>
                </a:cubicBezTo>
                <a:close/>
                <a:moveTo>
                  <a:pt x="1302970" y="3079521"/>
                </a:moveTo>
                <a:lnTo>
                  <a:pt x="1303566" y="3079886"/>
                </a:lnTo>
                <a:lnTo>
                  <a:pt x="1302660" y="3080000"/>
                </a:lnTo>
                <a:close/>
                <a:moveTo>
                  <a:pt x="3467225" y="3269083"/>
                </a:moveTo>
                <a:cubicBezTo>
                  <a:pt x="3470984" y="3269810"/>
                  <a:pt x="3474746" y="3271992"/>
                  <a:pt x="3478507" y="3271992"/>
                </a:cubicBezTo>
                <a:cubicBezTo>
                  <a:pt x="3472866" y="3280719"/>
                  <a:pt x="3465345" y="3277809"/>
                  <a:pt x="3455943" y="3274900"/>
                </a:cubicBezTo>
                <a:cubicBezTo>
                  <a:pt x="3459702" y="3269083"/>
                  <a:pt x="3463463" y="3268355"/>
                  <a:pt x="3467225" y="3269083"/>
                </a:cubicBezTo>
                <a:close/>
                <a:moveTo>
                  <a:pt x="3526226" y="3247633"/>
                </a:moveTo>
                <a:lnTo>
                  <a:pt x="3534085" y="3251963"/>
                </a:lnTo>
                <a:lnTo>
                  <a:pt x="3533281" y="3253083"/>
                </a:lnTo>
                <a:cubicBezTo>
                  <a:pt x="3529285" y="3254538"/>
                  <a:pt x="3524585" y="3254538"/>
                  <a:pt x="3521761" y="3254538"/>
                </a:cubicBezTo>
                <a:close/>
                <a:moveTo>
                  <a:pt x="1650569" y="3077092"/>
                </a:moveTo>
                <a:cubicBezTo>
                  <a:pt x="1644928" y="3077092"/>
                  <a:pt x="1639286" y="3077092"/>
                  <a:pt x="1633645" y="3085818"/>
                </a:cubicBezTo>
                <a:cubicBezTo>
                  <a:pt x="1641167" y="3091637"/>
                  <a:pt x="1644929" y="3082909"/>
                  <a:pt x="1650569" y="3077092"/>
                </a:cubicBezTo>
                <a:close/>
                <a:moveTo>
                  <a:pt x="1451228" y="3050911"/>
                </a:moveTo>
                <a:cubicBezTo>
                  <a:pt x="1447466" y="3048002"/>
                  <a:pt x="1444175" y="3048729"/>
                  <a:pt x="1441120" y="3050184"/>
                </a:cubicBezTo>
                <a:cubicBezTo>
                  <a:pt x="1438063" y="3051639"/>
                  <a:pt x="1435243" y="3053819"/>
                  <a:pt x="1432422" y="3053819"/>
                </a:cubicBezTo>
                <a:cubicBezTo>
                  <a:pt x="1423019" y="3050911"/>
                  <a:pt x="1447467" y="3065455"/>
                  <a:pt x="1451228" y="3050911"/>
                </a:cubicBezTo>
                <a:close/>
                <a:moveTo>
                  <a:pt x="1730496" y="3061820"/>
                </a:moveTo>
                <a:cubicBezTo>
                  <a:pt x="1727675" y="3063274"/>
                  <a:pt x="1725794" y="3066911"/>
                  <a:pt x="1725795" y="3071274"/>
                </a:cubicBezTo>
                <a:cubicBezTo>
                  <a:pt x="1731435" y="3077092"/>
                  <a:pt x="1737078" y="3071273"/>
                  <a:pt x="1740839" y="3065455"/>
                </a:cubicBezTo>
                <a:cubicBezTo>
                  <a:pt x="1737078" y="3061092"/>
                  <a:pt x="1733316" y="3060365"/>
                  <a:pt x="1730496" y="3061820"/>
                </a:cubicBezTo>
                <a:close/>
                <a:moveTo>
                  <a:pt x="3869673" y="3251629"/>
                </a:moveTo>
                <a:cubicBezTo>
                  <a:pt x="3864031" y="3251629"/>
                  <a:pt x="3858387" y="3251629"/>
                  <a:pt x="3852746" y="3260355"/>
                </a:cubicBezTo>
                <a:cubicBezTo>
                  <a:pt x="3860268" y="3266174"/>
                  <a:pt x="3864032" y="3257447"/>
                  <a:pt x="3869673" y="3251629"/>
                </a:cubicBezTo>
                <a:close/>
                <a:moveTo>
                  <a:pt x="3670331" y="3225448"/>
                </a:moveTo>
                <a:cubicBezTo>
                  <a:pt x="3666569" y="3222540"/>
                  <a:pt x="3663278" y="3223267"/>
                  <a:pt x="3660223" y="3224722"/>
                </a:cubicBezTo>
                <a:cubicBezTo>
                  <a:pt x="3657165" y="3226175"/>
                  <a:pt x="3654345" y="3228357"/>
                  <a:pt x="3651524" y="3228357"/>
                </a:cubicBezTo>
                <a:cubicBezTo>
                  <a:pt x="3642119" y="3225448"/>
                  <a:pt x="3666568" y="3239993"/>
                  <a:pt x="3670331" y="3225448"/>
                </a:cubicBezTo>
                <a:close/>
                <a:moveTo>
                  <a:pt x="1536088" y="3033094"/>
                </a:moveTo>
                <a:cubicBezTo>
                  <a:pt x="1529273" y="3033457"/>
                  <a:pt x="1523631" y="3036366"/>
                  <a:pt x="1522690" y="3045093"/>
                </a:cubicBezTo>
                <a:cubicBezTo>
                  <a:pt x="1533973" y="3039274"/>
                  <a:pt x="1545258" y="3045093"/>
                  <a:pt x="1556541" y="3036366"/>
                </a:cubicBezTo>
                <a:cubicBezTo>
                  <a:pt x="1550899" y="3034912"/>
                  <a:pt x="1542906" y="3032730"/>
                  <a:pt x="1536088" y="3033094"/>
                </a:cubicBezTo>
                <a:close/>
                <a:moveTo>
                  <a:pt x="4744337" y="3318910"/>
                </a:moveTo>
                <a:lnTo>
                  <a:pt x="4746705" y="3326807"/>
                </a:lnTo>
                <a:cubicBezTo>
                  <a:pt x="4746496" y="3332716"/>
                  <a:pt x="4742738" y="3334534"/>
                  <a:pt x="4732863" y="3327262"/>
                </a:cubicBezTo>
                <a:close/>
                <a:moveTo>
                  <a:pt x="3949596" y="3236358"/>
                </a:moveTo>
                <a:cubicBezTo>
                  <a:pt x="3946777" y="3237811"/>
                  <a:pt x="3944896" y="3241448"/>
                  <a:pt x="3944895" y="3245812"/>
                </a:cubicBezTo>
                <a:cubicBezTo>
                  <a:pt x="3950535" y="3251629"/>
                  <a:pt x="3956178" y="3245812"/>
                  <a:pt x="3959937" y="3239993"/>
                </a:cubicBezTo>
                <a:cubicBezTo>
                  <a:pt x="3956177" y="3235630"/>
                  <a:pt x="3952416" y="3234903"/>
                  <a:pt x="3949596" y="3236358"/>
                </a:cubicBezTo>
                <a:close/>
                <a:moveTo>
                  <a:pt x="1040699" y="2972960"/>
                </a:moveTo>
                <a:cubicBezTo>
                  <a:pt x="1039201" y="2972279"/>
                  <a:pt x="1037144" y="2972551"/>
                  <a:pt x="1034911" y="2973460"/>
                </a:cubicBezTo>
                <a:cubicBezTo>
                  <a:pt x="1030445" y="2975277"/>
                  <a:pt x="1025273" y="2979641"/>
                  <a:pt x="1022452" y="2984005"/>
                </a:cubicBezTo>
                <a:cubicBezTo>
                  <a:pt x="1029975" y="2989822"/>
                  <a:pt x="1037497" y="2981096"/>
                  <a:pt x="1043139" y="2978187"/>
                </a:cubicBezTo>
                <a:cubicBezTo>
                  <a:pt x="1043138" y="2975278"/>
                  <a:pt x="1042199" y="2973642"/>
                  <a:pt x="1040699" y="2972960"/>
                </a:cubicBezTo>
                <a:close/>
                <a:moveTo>
                  <a:pt x="3755191" y="3207631"/>
                </a:moveTo>
                <a:cubicBezTo>
                  <a:pt x="3748373" y="3207995"/>
                  <a:pt x="3742732" y="3210904"/>
                  <a:pt x="3741791" y="3219631"/>
                </a:cubicBezTo>
                <a:cubicBezTo>
                  <a:pt x="3753074" y="3213812"/>
                  <a:pt x="3764358" y="3219631"/>
                  <a:pt x="3775640" y="3210903"/>
                </a:cubicBezTo>
                <a:cubicBezTo>
                  <a:pt x="3769999" y="3209450"/>
                  <a:pt x="3762010" y="3207268"/>
                  <a:pt x="3755191" y="3207631"/>
                </a:cubicBezTo>
                <a:close/>
                <a:moveTo>
                  <a:pt x="1855555" y="3031958"/>
                </a:moveTo>
                <a:cubicBezTo>
                  <a:pt x="1844271" y="3032912"/>
                  <a:pt x="1849914" y="3059638"/>
                  <a:pt x="1872481" y="3042184"/>
                </a:cubicBezTo>
                <a:cubicBezTo>
                  <a:pt x="1864958" y="3034184"/>
                  <a:pt x="1859316" y="3031639"/>
                  <a:pt x="1855555" y="3031958"/>
                </a:cubicBezTo>
                <a:close/>
                <a:moveTo>
                  <a:pt x="1824930" y="3029083"/>
                </a:moveTo>
                <a:cubicBezTo>
                  <a:pt x="1825113" y="3026184"/>
                  <a:pt x="1816297" y="3048002"/>
                  <a:pt x="1810421" y="3033457"/>
                </a:cubicBezTo>
                <a:cubicBezTo>
                  <a:pt x="1765286" y="3053819"/>
                  <a:pt x="1765286" y="3068364"/>
                  <a:pt x="1812302" y="3074183"/>
                </a:cubicBezTo>
                <a:cubicBezTo>
                  <a:pt x="1821469" y="3041456"/>
                  <a:pt x="1824818" y="3030821"/>
                  <a:pt x="1824930" y="3029083"/>
                </a:cubicBezTo>
                <a:close/>
                <a:moveTo>
                  <a:pt x="4776555" y="3290467"/>
                </a:moveTo>
                <a:lnTo>
                  <a:pt x="4783638" y="3301081"/>
                </a:lnTo>
                <a:cubicBezTo>
                  <a:pt x="4782702" y="3302535"/>
                  <a:pt x="4781053" y="3301263"/>
                  <a:pt x="4779408" y="3299035"/>
                </a:cubicBezTo>
                <a:lnTo>
                  <a:pt x="4775405" y="3291682"/>
                </a:lnTo>
                <a:close/>
                <a:moveTo>
                  <a:pt x="4725722" y="3282264"/>
                </a:moveTo>
                <a:cubicBezTo>
                  <a:pt x="4727617" y="3283401"/>
                  <a:pt x="4729902" y="3286015"/>
                  <a:pt x="4732257" y="3289479"/>
                </a:cubicBezTo>
                <a:lnTo>
                  <a:pt x="4732601" y="3290090"/>
                </a:lnTo>
                <a:lnTo>
                  <a:pt x="4721579" y="3298173"/>
                </a:lnTo>
                <a:cubicBezTo>
                  <a:pt x="4719698" y="3283628"/>
                  <a:pt x="4721933" y="3279991"/>
                  <a:pt x="4725722" y="3282264"/>
                </a:cubicBezTo>
                <a:close/>
                <a:moveTo>
                  <a:pt x="5636287" y="3363156"/>
                </a:moveTo>
                <a:lnTo>
                  <a:pt x="5630846" y="3370169"/>
                </a:lnTo>
                <a:cubicBezTo>
                  <a:pt x="5626145" y="3371624"/>
                  <a:pt x="5620504" y="3370896"/>
                  <a:pt x="5616742" y="3367987"/>
                </a:cubicBezTo>
                <a:lnTo>
                  <a:pt x="5617269" y="3367444"/>
                </a:lnTo>
                <a:close/>
                <a:moveTo>
                  <a:pt x="3259801" y="3147498"/>
                </a:moveTo>
                <a:cubicBezTo>
                  <a:pt x="3258302" y="3146816"/>
                  <a:pt x="3256247" y="3147089"/>
                  <a:pt x="3254014" y="3147998"/>
                </a:cubicBezTo>
                <a:cubicBezTo>
                  <a:pt x="3249545" y="3149815"/>
                  <a:pt x="3244376" y="3154179"/>
                  <a:pt x="3241551" y="3158542"/>
                </a:cubicBezTo>
                <a:cubicBezTo>
                  <a:pt x="3249077" y="3164360"/>
                  <a:pt x="3256598" y="3155634"/>
                  <a:pt x="3262238" y="3152725"/>
                </a:cubicBezTo>
                <a:cubicBezTo>
                  <a:pt x="3262239" y="3149816"/>
                  <a:pt x="3261300" y="3148180"/>
                  <a:pt x="3259801" y="3147498"/>
                </a:cubicBezTo>
                <a:close/>
                <a:moveTo>
                  <a:pt x="4074656" y="3206495"/>
                </a:moveTo>
                <a:cubicBezTo>
                  <a:pt x="4063372" y="3207449"/>
                  <a:pt x="4069015" y="3234176"/>
                  <a:pt x="4091581" y="3216721"/>
                </a:cubicBezTo>
                <a:cubicBezTo>
                  <a:pt x="4084058" y="3208722"/>
                  <a:pt x="4078416" y="3206177"/>
                  <a:pt x="4074656" y="3206495"/>
                </a:cubicBezTo>
                <a:close/>
                <a:moveTo>
                  <a:pt x="4044029" y="3203619"/>
                </a:moveTo>
                <a:cubicBezTo>
                  <a:pt x="4044213" y="3200722"/>
                  <a:pt x="4035397" y="3222540"/>
                  <a:pt x="4029523" y="3207995"/>
                </a:cubicBezTo>
                <a:cubicBezTo>
                  <a:pt x="3984386" y="3228357"/>
                  <a:pt x="3984387" y="3242902"/>
                  <a:pt x="4031401" y="3248720"/>
                </a:cubicBezTo>
                <a:cubicBezTo>
                  <a:pt x="4040569" y="3215994"/>
                  <a:pt x="4043919" y="3205359"/>
                  <a:pt x="4044029" y="3203619"/>
                </a:cubicBezTo>
                <a:close/>
                <a:moveTo>
                  <a:pt x="5076553" y="3295530"/>
                </a:moveTo>
                <a:lnTo>
                  <a:pt x="5078892" y="3303990"/>
                </a:lnTo>
                <a:cubicBezTo>
                  <a:pt x="5078422" y="3306172"/>
                  <a:pt x="5077599" y="3303264"/>
                  <a:pt x="5076778" y="3297809"/>
                </a:cubicBezTo>
                <a:close/>
                <a:moveTo>
                  <a:pt x="5076085" y="3290789"/>
                </a:moveTo>
                <a:lnTo>
                  <a:pt x="5076553" y="3295530"/>
                </a:lnTo>
                <a:lnTo>
                  <a:pt x="5075353" y="3291189"/>
                </a:lnTo>
                <a:close/>
                <a:moveTo>
                  <a:pt x="1944885" y="3010913"/>
                </a:moveTo>
                <a:cubicBezTo>
                  <a:pt x="1942063" y="3011640"/>
                  <a:pt x="1939244" y="3014550"/>
                  <a:pt x="1936420" y="3018912"/>
                </a:cubicBezTo>
                <a:cubicBezTo>
                  <a:pt x="1942062" y="3018912"/>
                  <a:pt x="1947706" y="3024731"/>
                  <a:pt x="1953347" y="3016003"/>
                </a:cubicBezTo>
                <a:cubicBezTo>
                  <a:pt x="1950528" y="3011640"/>
                  <a:pt x="1947706" y="3010186"/>
                  <a:pt x="1944885" y="3010913"/>
                </a:cubicBezTo>
                <a:close/>
                <a:moveTo>
                  <a:pt x="5074661" y="3272298"/>
                </a:moveTo>
                <a:lnTo>
                  <a:pt x="5074661" y="3275031"/>
                </a:lnTo>
                <a:lnTo>
                  <a:pt x="5071371" y="3274900"/>
                </a:lnTo>
                <a:close/>
                <a:moveTo>
                  <a:pt x="4163983" y="3185451"/>
                </a:moveTo>
                <a:cubicBezTo>
                  <a:pt x="4161162" y="3186177"/>
                  <a:pt x="4158341" y="3189086"/>
                  <a:pt x="4155520" y="3193450"/>
                </a:cubicBezTo>
                <a:cubicBezTo>
                  <a:pt x="4161162" y="3193450"/>
                  <a:pt x="4166804" y="3199268"/>
                  <a:pt x="4172445" y="3190541"/>
                </a:cubicBezTo>
                <a:cubicBezTo>
                  <a:pt x="4169625" y="3186178"/>
                  <a:pt x="4166804" y="3184724"/>
                  <a:pt x="4163983" y="3185451"/>
                </a:cubicBezTo>
                <a:close/>
                <a:moveTo>
                  <a:pt x="2054811" y="2997459"/>
                </a:moveTo>
                <a:cubicBezTo>
                  <a:pt x="2052842" y="2996368"/>
                  <a:pt x="2050315" y="2996368"/>
                  <a:pt x="2047611" y="2997095"/>
                </a:cubicBezTo>
                <a:cubicBezTo>
                  <a:pt x="2042205" y="2998550"/>
                  <a:pt x="2036094" y="3002914"/>
                  <a:pt x="2032330" y="3007277"/>
                </a:cubicBezTo>
                <a:cubicBezTo>
                  <a:pt x="2043614" y="3013094"/>
                  <a:pt x="2051137" y="3007277"/>
                  <a:pt x="2058660" y="3004367"/>
                </a:cubicBezTo>
                <a:cubicBezTo>
                  <a:pt x="2058191" y="3000731"/>
                  <a:pt x="2056780" y="2998550"/>
                  <a:pt x="2054811" y="2997459"/>
                </a:cubicBezTo>
                <a:close/>
                <a:moveTo>
                  <a:pt x="5846027" y="3318763"/>
                </a:moveTo>
                <a:cubicBezTo>
                  <a:pt x="5847232" y="3318535"/>
                  <a:pt x="5848524" y="3319263"/>
                  <a:pt x="5849935" y="3321444"/>
                </a:cubicBezTo>
                <a:cubicBezTo>
                  <a:pt x="5855577" y="3327261"/>
                  <a:pt x="5840532" y="3341806"/>
                  <a:pt x="5836772" y="3333080"/>
                </a:cubicBezTo>
                <a:cubicBezTo>
                  <a:pt x="5839592" y="3328716"/>
                  <a:pt x="5842413" y="3319444"/>
                  <a:pt x="5846027" y="3318763"/>
                </a:cubicBezTo>
                <a:close/>
                <a:moveTo>
                  <a:pt x="4273910" y="3171997"/>
                </a:moveTo>
                <a:cubicBezTo>
                  <a:pt x="4271941" y="3170906"/>
                  <a:pt x="4269415" y="3170906"/>
                  <a:pt x="4266713" y="3171633"/>
                </a:cubicBezTo>
                <a:cubicBezTo>
                  <a:pt x="4261304" y="3173087"/>
                  <a:pt x="4255191" y="3177450"/>
                  <a:pt x="4251431" y="3181815"/>
                </a:cubicBezTo>
                <a:cubicBezTo>
                  <a:pt x="4262715" y="3187632"/>
                  <a:pt x="4270237" y="3181814"/>
                  <a:pt x="4277758" y="3178905"/>
                </a:cubicBezTo>
                <a:cubicBezTo>
                  <a:pt x="4277289" y="3175269"/>
                  <a:pt x="4275878" y="3173088"/>
                  <a:pt x="4273910" y="3171997"/>
                </a:cubicBezTo>
                <a:close/>
                <a:moveTo>
                  <a:pt x="5370620" y="3263628"/>
                </a:moveTo>
                <a:cubicBezTo>
                  <a:pt x="5367094" y="3263992"/>
                  <a:pt x="5363802" y="3266174"/>
                  <a:pt x="5360981" y="3271992"/>
                </a:cubicBezTo>
                <a:cubicBezTo>
                  <a:pt x="5368504" y="3277809"/>
                  <a:pt x="5381668" y="3274900"/>
                  <a:pt x="5381667" y="3266174"/>
                </a:cubicBezTo>
                <a:cubicBezTo>
                  <a:pt x="5377907" y="3264719"/>
                  <a:pt x="5374146" y="3263264"/>
                  <a:pt x="5370620" y="3263628"/>
                </a:cubicBezTo>
                <a:close/>
                <a:moveTo>
                  <a:pt x="1032522" y="2873107"/>
                </a:moveTo>
                <a:lnTo>
                  <a:pt x="1033500" y="2873465"/>
                </a:lnTo>
                <a:lnTo>
                  <a:pt x="1033613" y="2873637"/>
                </a:lnTo>
                <a:lnTo>
                  <a:pt x="1031854" y="2873464"/>
                </a:lnTo>
                <a:close/>
                <a:moveTo>
                  <a:pt x="5436969" y="3246675"/>
                </a:moveTo>
                <a:cubicBezTo>
                  <a:pt x="5434794" y="3246084"/>
                  <a:pt x="5432680" y="3246357"/>
                  <a:pt x="5430563" y="3246902"/>
                </a:cubicBezTo>
                <a:cubicBezTo>
                  <a:pt x="5426331" y="3247992"/>
                  <a:pt x="5422102" y="3250174"/>
                  <a:pt x="5417401" y="3248719"/>
                </a:cubicBezTo>
                <a:cubicBezTo>
                  <a:pt x="5417399" y="3260355"/>
                  <a:pt x="5436204" y="3257447"/>
                  <a:pt x="5443726" y="3251629"/>
                </a:cubicBezTo>
                <a:cubicBezTo>
                  <a:pt x="5441376" y="3248720"/>
                  <a:pt x="5439146" y="3247266"/>
                  <a:pt x="5436969" y="3246675"/>
                </a:cubicBezTo>
                <a:close/>
                <a:moveTo>
                  <a:pt x="3251624" y="3047644"/>
                </a:moveTo>
                <a:lnTo>
                  <a:pt x="3252604" y="3048002"/>
                </a:lnTo>
                <a:lnTo>
                  <a:pt x="3252717" y="3048175"/>
                </a:lnTo>
                <a:lnTo>
                  <a:pt x="3250958" y="3048002"/>
                </a:lnTo>
                <a:close/>
                <a:moveTo>
                  <a:pt x="945348" y="2835648"/>
                </a:moveTo>
                <a:lnTo>
                  <a:pt x="932626" y="2853835"/>
                </a:lnTo>
                <a:lnTo>
                  <a:pt x="933360" y="2850920"/>
                </a:lnTo>
                <a:cubicBezTo>
                  <a:pt x="938296" y="2842921"/>
                  <a:pt x="944408" y="2835647"/>
                  <a:pt x="945348" y="2835648"/>
                </a:cubicBezTo>
                <a:close/>
                <a:moveTo>
                  <a:pt x="2236847" y="2948734"/>
                </a:moveTo>
                <a:cubicBezTo>
                  <a:pt x="2234966" y="2949097"/>
                  <a:pt x="2232615" y="2950551"/>
                  <a:pt x="2229794" y="2949097"/>
                </a:cubicBezTo>
                <a:cubicBezTo>
                  <a:pt x="2224151" y="2957824"/>
                  <a:pt x="2235436" y="2963641"/>
                  <a:pt x="2241077" y="2954915"/>
                </a:cubicBezTo>
                <a:cubicBezTo>
                  <a:pt x="2240138" y="2949098"/>
                  <a:pt x="2238728" y="2948371"/>
                  <a:pt x="2236847" y="2948734"/>
                </a:cubicBezTo>
                <a:close/>
                <a:moveTo>
                  <a:pt x="998004" y="2835648"/>
                </a:moveTo>
                <a:cubicBezTo>
                  <a:pt x="994243" y="2829830"/>
                  <a:pt x="982960" y="2841466"/>
                  <a:pt x="986721" y="2847283"/>
                </a:cubicBezTo>
                <a:cubicBezTo>
                  <a:pt x="992363" y="2856010"/>
                  <a:pt x="998004" y="2835648"/>
                  <a:pt x="998004" y="2835648"/>
                </a:cubicBezTo>
                <a:close/>
                <a:moveTo>
                  <a:pt x="5535876" y="3239993"/>
                </a:moveTo>
                <a:cubicBezTo>
                  <a:pt x="5539638" y="3240720"/>
                  <a:pt x="5543398" y="3242902"/>
                  <a:pt x="5547159" y="3242902"/>
                </a:cubicBezTo>
                <a:cubicBezTo>
                  <a:pt x="5541517" y="3251629"/>
                  <a:pt x="5533997" y="3248720"/>
                  <a:pt x="5524593" y="3245812"/>
                </a:cubicBezTo>
                <a:cubicBezTo>
                  <a:pt x="5528358" y="3239993"/>
                  <a:pt x="5532116" y="3239266"/>
                  <a:pt x="5535876" y="3239993"/>
                </a:cubicBezTo>
                <a:close/>
                <a:moveTo>
                  <a:pt x="1018690" y="2835647"/>
                </a:moveTo>
                <a:cubicBezTo>
                  <a:pt x="999884" y="2850192"/>
                  <a:pt x="1043138" y="2856010"/>
                  <a:pt x="1018690" y="2835647"/>
                </a:cubicBezTo>
                <a:close/>
                <a:moveTo>
                  <a:pt x="1116262" y="2841904"/>
                </a:moveTo>
                <a:cubicBezTo>
                  <a:pt x="1111957" y="2841944"/>
                  <a:pt x="1106139" y="2843012"/>
                  <a:pt x="1099557" y="2844739"/>
                </a:cubicBezTo>
                <a:cubicBezTo>
                  <a:pt x="1086391" y="2848193"/>
                  <a:pt x="1070172" y="2854283"/>
                  <a:pt x="1056891" y="2860056"/>
                </a:cubicBezTo>
                <a:lnTo>
                  <a:pt x="1032522" y="2873107"/>
                </a:lnTo>
                <a:lnTo>
                  <a:pt x="1016310" y="2867193"/>
                </a:lnTo>
                <a:cubicBezTo>
                  <a:pt x="1012344" y="2868920"/>
                  <a:pt x="1011638" y="2875646"/>
                  <a:pt x="1018690" y="2890918"/>
                </a:cubicBezTo>
                <a:cubicBezTo>
                  <a:pt x="1035616" y="2894555"/>
                  <a:pt x="1042316" y="2892555"/>
                  <a:pt x="1043285" y="2888464"/>
                </a:cubicBezTo>
                <a:lnTo>
                  <a:pt x="1033613" y="2873637"/>
                </a:lnTo>
                <a:lnTo>
                  <a:pt x="1045254" y="2874782"/>
                </a:lnTo>
                <a:cubicBezTo>
                  <a:pt x="1060416" y="2870555"/>
                  <a:pt x="1079810" y="2855284"/>
                  <a:pt x="1093915" y="2879283"/>
                </a:cubicBezTo>
                <a:cubicBezTo>
                  <a:pt x="1128471" y="2850920"/>
                  <a:pt x="1129175" y="2841784"/>
                  <a:pt x="1116262" y="2841904"/>
                </a:cubicBezTo>
                <a:close/>
                <a:moveTo>
                  <a:pt x="4455947" y="3123271"/>
                </a:moveTo>
                <a:cubicBezTo>
                  <a:pt x="4454065" y="3123635"/>
                  <a:pt x="4451715" y="3125089"/>
                  <a:pt x="4448893" y="3123635"/>
                </a:cubicBezTo>
                <a:cubicBezTo>
                  <a:pt x="4443253" y="3132361"/>
                  <a:pt x="4454536" y="3138180"/>
                  <a:pt x="4460178" y="3129452"/>
                </a:cubicBezTo>
                <a:cubicBezTo>
                  <a:pt x="4459236" y="3123635"/>
                  <a:pt x="4457826" y="3122908"/>
                  <a:pt x="4455947" y="3123271"/>
                </a:cubicBezTo>
                <a:close/>
                <a:moveTo>
                  <a:pt x="3217106" y="3010186"/>
                </a:moveTo>
                <a:cubicBezTo>
                  <a:pt x="3213344" y="3004367"/>
                  <a:pt x="3202059" y="3016003"/>
                  <a:pt x="3205820" y="3021821"/>
                </a:cubicBezTo>
                <a:cubicBezTo>
                  <a:pt x="3211464" y="3030548"/>
                  <a:pt x="3217106" y="3010186"/>
                  <a:pt x="3217106" y="3010186"/>
                </a:cubicBezTo>
                <a:close/>
                <a:moveTo>
                  <a:pt x="3168209" y="3004367"/>
                </a:moveTo>
                <a:lnTo>
                  <a:pt x="3155489" y="3022556"/>
                </a:lnTo>
                <a:lnTo>
                  <a:pt x="3156222" y="3019640"/>
                </a:lnTo>
                <a:cubicBezTo>
                  <a:pt x="3161159" y="3011640"/>
                  <a:pt x="3167269" y="3004367"/>
                  <a:pt x="3168209" y="3004367"/>
                </a:cubicBezTo>
                <a:close/>
                <a:moveTo>
                  <a:pt x="3237793" y="3010186"/>
                </a:moveTo>
                <a:cubicBezTo>
                  <a:pt x="3218988" y="3024731"/>
                  <a:pt x="3262239" y="3030548"/>
                  <a:pt x="3237793" y="3010186"/>
                </a:cubicBezTo>
                <a:close/>
                <a:moveTo>
                  <a:pt x="3335361" y="3016441"/>
                </a:moveTo>
                <a:cubicBezTo>
                  <a:pt x="3331057" y="3016481"/>
                  <a:pt x="3325240" y="3017549"/>
                  <a:pt x="3318656" y="3019276"/>
                </a:cubicBezTo>
                <a:cubicBezTo>
                  <a:pt x="3305493" y="3022730"/>
                  <a:pt x="3289273" y="3028821"/>
                  <a:pt x="3275990" y="3034594"/>
                </a:cubicBezTo>
                <a:lnTo>
                  <a:pt x="3251624" y="3047644"/>
                </a:lnTo>
                <a:lnTo>
                  <a:pt x="3235412" y="3041729"/>
                </a:lnTo>
                <a:cubicBezTo>
                  <a:pt x="3231445" y="3043457"/>
                  <a:pt x="3230740" y="3050183"/>
                  <a:pt x="3237790" y="3065455"/>
                </a:cubicBezTo>
                <a:cubicBezTo>
                  <a:pt x="3254717" y="3069092"/>
                  <a:pt x="3261416" y="3067092"/>
                  <a:pt x="3262387" y="3063001"/>
                </a:cubicBezTo>
                <a:lnTo>
                  <a:pt x="3252717" y="3048175"/>
                </a:lnTo>
                <a:lnTo>
                  <a:pt x="3264357" y="3049320"/>
                </a:lnTo>
                <a:cubicBezTo>
                  <a:pt x="3279517" y="3045093"/>
                  <a:pt x="3298912" y="3029820"/>
                  <a:pt x="3313017" y="3053819"/>
                </a:cubicBezTo>
                <a:cubicBezTo>
                  <a:pt x="3347570" y="3025457"/>
                  <a:pt x="3348279" y="3016322"/>
                  <a:pt x="3335361" y="3016441"/>
                </a:cubicBezTo>
                <a:close/>
                <a:moveTo>
                  <a:pt x="1201108" y="2824012"/>
                </a:moveTo>
                <a:cubicBezTo>
                  <a:pt x="1186063" y="2812376"/>
                  <a:pt x="1120243" y="2864737"/>
                  <a:pt x="1125884" y="2853102"/>
                </a:cubicBezTo>
                <a:cubicBezTo>
                  <a:pt x="1112721" y="2847283"/>
                  <a:pt x="1202988" y="2885100"/>
                  <a:pt x="1199228" y="2856010"/>
                </a:cubicBezTo>
                <a:cubicBezTo>
                  <a:pt x="1231198" y="2815286"/>
                  <a:pt x="1187943" y="2850193"/>
                  <a:pt x="1165378" y="2853102"/>
                </a:cubicBezTo>
                <a:cubicBezTo>
                  <a:pt x="1174781" y="2835648"/>
                  <a:pt x="1186063" y="2826921"/>
                  <a:pt x="1201108" y="2824012"/>
                </a:cubicBezTo>
                <a:close/>
                <a:moveTo>
                  <a:pt x="5596759" y="3215635"/>
                </a:moveTo>
                <a:lnTo>
                  <a:pt x="5604759" y="3220044"/>
                </a:lnTo>
                <a:lnTo>
                  <a:pt x="5601934" y="3223994"/>
                </a:lnTo>
                <a:cubicBezTo>
                  <a:pt x="5597936" y="3225448"/>
                  <a:pt x="5593234" y="3225448"/>
                  <a:pt x="5590414" y="3225448"/>
                </a:cubicBezTo>
                <a:close/>
                <a:moveTo>
                  <a:pt x="1237192" y="2816831"/>
                </a:moveTo>
                <a:cubicBezTo>
                  <a:pt x="1234607" y="2818012"/>
                  <a:pt x="1230729" y="2823284"/>
                  <a:pt x="1225555" y="2835648"/>
                </a:cubicBezTo>
                <a:cubicBezTo>
                  <a:pt x="1241071" y="2846557"/>
                  <a:pt x="1244951" y="2813286"/>
                  <a:pt x="1237192" y="2816831"/>
                </a:cubicBezTo>
                <a:close/>
                <a:moveTo>
                  <a:pt x="1274687" y="2817831"/>
                </a:moveTo>
                <a:cubicBezTo>
                  <a:pt x="1271161" y="2817467"/>
                  <a:pt x="1267869" y="2818195"/>
                  <a:pt x="1265048" y="2821103"/>
                </a:cubicBezTo>
                <a:cubicBezTo>
                  <a:pt x="1272570" y="2829830"/>
                  <a:pt x="1280094" y="2829830"/>
                  <a:pt x="1285735" y="2821103"/>
                </a:cubicBezTo>
                <a:cubicBezTo>
                  <a:pt x="1281975" y="2819648"/>
                  <a:pt x="1278213" y="2818194"/>
                  <a:pt x="1274687" y="2817831"/>
                </a:cubicBezTo>
                <a:close/>
                <a:moveTo>
                  <a:pt x="3420209" y="2998550"/>
                </a:moveTo>
                <a:cubicBezTo>
                  <a:pt x="3405166" y="2986913"/>
                  <a:pt x="3339346" y="3039274"/>
                  <a:pt x="3344987" y="3027639"/>
                </a:cubicBezTo>
                <a:cubicBezTo>
                  <a:pt x="3331822" y="3021821"/>
                  <a:pt x="3422090" y="3059638"/>
                  <a:pt x="3418331" y="3030548"/>
                </a:cubicBezTo>
                <a:cubicBezTo>
                  <a:pt x="3450299" y="2989822"/>
                  <a:pt x="3407046" y="3024730"/>
                  <a:pt x="3384477" y="3027638"/>
                </a:cubicBezTo>
                <a:cubicBezTo>
                  <a:pt x="3393880" y="3010186"/>
                  <a:pt x="3405165" y="3001458"/>
                  <a:pt x="3420209" y="2998550"/>
                </a:cubicBezTo>
                <a:close/>
                <a:moveTo>
                  <a:pt x="5938324" y="3222539"/>
                </a:moveTo>
                <a:cubicBezTo>
                  <a:pt x="5932682" y="3222539"/>
                  <a:pt x="5927041" y="3222539"/>
                  <a:pt x="5921400" y="3231267"/>
                </a:cubicBezTo>
                <a:cubicBezTo>
                  <a:pt x="5928920" y="3237084"/>
                  <a:pt x="5932681" y="3228357"/>
                  <a:pt x="5938324" y="3222539"/>
                </a:cubicBezTo>
                <a:close/>
                <a:moveTo>
                  <a:pt x="1312252" y="2803547"/>
                </a:moveTo>
                <a:cubicBezTo>
                  <a:pt x="1307444" y="2802218"/>
                  <a:pt x="1303410" y="2802332"/>
                  <a:pt x="1300163" y="2803377"/>
                </a:cubicBezTo>
                <a:cubicBezTo>
                  <a:pt x="1280681" y="2809649"/>
                  <a:pt x="1289496" y="2849465"/>
                  <a:pt x="1328990" y="2812376"/>
                </a:cubicBezTo>
                <a:cubicBezTo>
                  <a:pt x="1322643" y="2807649"/>
                  <a:pt x="1317060" y="2804877"/>
                  <a:pt x="1312252" y="2803547"/>
                </a:cubicBezTo>
                <a:close/>
                <a:moveTo>
                  <a:pt x="5738980" y="3196358"/>
                </a:moveTo>
                <a:cubicBezTo>
                  <a:pt x="5735220" y="3193450"/>
                  <a:pt x="5731930" y="3194177"/>
                  <a:pt x="5728873" y="3195632"/>
                </a:cubicBezTo>
                <a:cubicBezTo>
                  <a:pt x="5725816" y="3197086"/>
                  <a:pt x="5722996" y="3199267"/>
                  <a:pt x="5720177" y="3199267"/>
                </a:cubicBezTo>
                <a:cubicBezTo>
                  <a:pt x="5710774" y="3196358"/>
                  <a:pt x="5735219" y="3210903"/>
                  <a:pt x="5738980" y="3196358"/>
                </a:cubicBezTo>
                <a:close/>
                <a:moveTo>
                  <a:pt x="3456293" y="2991369"/>
                </a:moveTo>
                <a:cubicBezTo>
                  <a:pt x="3453709" y="2992550"/>
                  <a:pt x="3449830" y="2997823"/>
                  <a:pt x="3444658" y="3010186"/>
                </a:cubicBezTo>
                <a:cubicBezTo>
                  <a:pt x="3460172" y="3021095"/>
                  <a:pt x="3464050" y="2987824"/>
                  <a:pt x="3456293" y="2991369"/>
                </a:cubicBezTo>
                <a:close/>
                <a:moveTo>
                  <a:pt x="1203987" y="2789605"/>
                </a:moveTo>
                <a:cubicBezTo>
                  <a:pt x="1202283" y="2788832"/>
                  <a:pt x="1199933" y="2788923"/>
                  <a:pt x="1197348" y="2789469"/>
                </a:cubicBezTo>
                <a:cubicBezTo>
                  <a:pt x="1192175" y="2790558"/>
                  <a:pt x="1186063" y="2793468"/>
                  <a:pt x="1182303" y="2794922"/>
                </a:cubicBezTo>
                <a:cubicBezTo>
                  <a:pt x="1184183" y="2803650"/>
                  <a:pt x="1201109" y="2794922"/>
                  <a:pt x="1206750" y="2794922"/>
                </a:cubicBezTo>
                <a:cubicBezTo>
                  <a:pt x="1206749" y="2792013"/>
                  <a:pt x="1205693" y="2790377"/>
                  <a:pt x="1203987" y="2789605"/>
                </a:cubicBezTo>
                <a:close/>
                <a:moveTo>
                  <a:pt x="3493787" y="2992368"/>
                </a:moveTo>
                <a:cubicBezTo>
                  <a:pt x="3490263" y="2992004"/>
                  <a:pt x="3486971" y="2992732"/>
                  <a:pt x="3484149" y="2995641"/>
                </a:cubicBezTo>
                <a:cubicBezTo>
                  <a:pt x="3491672" y="3004367"/>
                  <a:pt x="3499194" y="3004367"/>
                  <a:pt x="3504836" y="2995641"/>
                </a:cubicBezTo>
                <a:cubicBezTo>
                  <a:pt x="3501076" y="2994186"/>
                  <a:pt x="3497316" y="2992732"/>
                  <a:pt x="3493787" y="2992368"/>
                </a:cubicBezTo>
                <a:close/>
                <a:moveTo>
                  <a:pt x="1354789" y="2796787"/>
                </a:moveTo>
                <a:cubicBezTo>
                  <a:pt x="1353319" y="2795741"/>
                  <a:pt x="1351322" y="2795832"/>
                  <a:pt x="1349206" y="2796740"/>
                </a:cubicBezTo>
                <a:cubicBezTo>
                  <a:pt x="1344973" y="2798559"/>
                  <a:pt x="1340272" y="2803650"/>
                  <a:pt x="1338391" y="2809467"/>
                </a:cubicBezTo>
                <a:cubicBezTo>
                  <a:pt x="1349676" y="2815285"/>
                  <a:pt x="1347795" y="2800740"/>
                  <a:pt x="1357198" y="2803650"/>
                </a:cubicBezTo>
                <a:cubicBezTo>
                  <a:pt x="1357198" y="2800014"/>
                  <a:pt x="1356257" y="2797832"/>
                  <a:pt x="1354789" y="2796787"/>
                </a:cubicBezTo>
                <a:close/>
                <a:moveTo>
                  <a:pt x="721556" y="2736744"/>
                </a:moveTo>
                <a:cubicBezTo>
                  <a:pt x="708393" y="2733834"/>
                  <a:pt x="693348" y="2745470"/>
                  <a:pt x="680185" y="2748379"/>
                </a:cubicBezTo>
                <a:cubicBezTo>
                  <a:pt x="687706" y="2754197"/>
                  <a:pt x="710273" y="2751287"/>
                  <a:pt x="721556" y="2736744"/>
                </a:cubicBezTo>
                <a:close/>
                <a:moveTo>
                  <a:pt x="6018249" y="3207268"/>
                </a:moveTo>
                <a:cubicBezTo>
                  <a:pt x="6015428" y="3208722"/>
                  <a:pt x="6013547" y="3212359"/>
                  <a:pt x="6013547" y="3216722"/>
                </a:cubicBezTo>
                <a:cubicBezTo>
                  <a:pt x="6019189" y="3222539"/>
                  <a:pt x="6024831" y="3216721"/>
                  <a:pt x="6028592" y="3210903"/>
                </a:cubicBezTo>
                <a:cubicBezTo>
                  <a:pt x="6024831" y="3206540"/>
                  <a:pt x="6021069" y="3205813"/>
                  <a:pt x="6018249" y="3207268"/>
                </a:cubicBezTo>
                <a:close/>
                <a:moveTo>
                  <a:pt x="3531354" y="2978084"/>
                </a:moveTo>
                <a:cubicBezTo>
                  <a:pt x="3526546" y="2976755"/>
                  <a:pt x="3522511" y="2976869"/>
                  <a:pt x="3519265" y="2977914"/>
                </a:cubicBezTo>
                <a:cubicBezTo>
                  <a:pt x="3499785" y="2984186"/>
                  <a:pt x="3508598" y="3024003"/>
                  <a:pt x="3548088" y="2986913"/>
                </a:cubicBezTo>
                <a:cubicBezTo>
                  <a:pt x="3541742" y="2982186"/>
                  <a:pt x="3536159" y="2979414"/>
                  <a:pt x="3531354" y="2978084"/>
                </a:cubicBezTo>
                <a:close/>
                <a:moveTo>
                  <a:pt x="5844206" y="3181800"/>
                </a:moveTo>
                <a:lnTo>
                  <a:pt x="5844294" y="3181815"/>
                </a:lnTo>
                <a:lnTo>
                  <a:pt x="5841666" y="3182662"/>
                </a:lnTo>
                <a:close/>
                <a:moveTo>
                  <a:pt x="3423090" y="2964143"/>
                </a:moveTo>
                <a:cubicBezTo>
                  <a:pt x="3421386" y="2963370"/>
                  <a:pt x="3419034" y="2963461"/>
                  <a:pt x="3416450" y="2964006"/>
                </a:cubicBezTo>
                <a:cubicBezTo>
                  <a:pt x="3411277" y="2965096"/>
                  <a:pt x="3405166" y="2968006"/>
                  <a:pt x="3401404" y="2969460"/>
                </a:cubicBezTo>
                <a:cubicBezTo>
                  <a:pt x="3403286" y="2978186"/>
                  <a:pt x="3420211" y="2969460"/>
                  <a:pt x="3425852" y="2969460"/>
                </a:cubicBezTo>
                <a:cubicBezTo>
                  <a:pt x="3425853" y="2966551"/>
                  <a:pt x="3424794" y="2964915"/>
                  <a:pt x="3423090" y="2964143"/>
                </a:cubicBezTo>
                <a:close/>
                <a:moveTo>
                  <a:pt x="1432422" y="2786196"/>
                </a:moveTo>
                <a:cubicBezTo>
                  <a:pt x="1421138" y="2786196"/>
                  <a:pt x="1411735" y="2786195"/>
                  <a:pt x="1402333" y="2789105"/>
                </a:cubicBezTo>
                <a:cubicBezTo>
                  <a:pt x="1400451" y="2809467"/>
                  <a:pt x="1424898" y="2800741"/>
                  <a:pt x="1432422" y="2786196"/>
                </a:cubicBezTo>
                <a:close/>
                <a:moveTo>
                  <a:pt x="3573889" y="2971324"/>
                </a:moveTo>
                <a:cubicBezTo>
                  <a:pt x="3572421" y="2970278"/>
                  <a:pt x="3570423" y="2970369"/>
                  <a:pt x="3568308" y="2971278"/>
                </a:cubicBezTo>
                <a:cubicBezTo>
                  <a:pt x="3564076" y="2973095"/>
                  <a:pt x="3559374" y="2978186"/>
                  <a:pt x="3557492" y="2984005"/>
                </a:cubicBezTo>
                <a:cubicBezTo>
                  <a:pt x="3568776" y="2989822"/>
                  <a:pt x="3566896" y="2975277"/>
                  <a:pt x="3576301" y="2978187"/>
                </a:cubicBezTo>
                <a:cubicBezTo>
                  <a:pt x="3576300" y="2974551"/>
                  <a:pt x="3575358" y="2972369"/>
                  <a:pt x="3573889" y="2971324"/>
                </a:cubicBezTo>
                <a:close/>
                <a:moveTo>
                  <a:pt x="2940660" y="2911280"/>
                </a:moveTo>
                <a:cubicBezTo>
                  <a:pt x="2927495" y="2908371"/>
                  <a:pt x="2912451" y="2920008"/>
                  <a:pt x="2899285" y="2922916"/>
                </a:cubicBezTo>
                <a:cubicBezTo>
                  <a:pt x="2906808" y="2928735"/>
                  <a:pt x="2929375" y="2925825"/>
                  <a:pt x="2940660" y="2911280"/>
                </a:cubicBezTo>
                <a:close/>
                <a:moveTo>
                  <a:pt x="1465391" y="2779696"/>
                </a:moveTo>
                <a:cubicBezTo>
                  <a:pt x="1460983" y="2777104"/>
                  <a:pt x="1476145" y="2791286"/>
                  <a:pt x="1477554" y="2789105"/>
                </a:cubicBezTo>
                <a:cubicBezTo>
                  <a:pt x="1470503" y="2783286"/>
                  <a:pt x="1466860" y="2780560"/>
                  <a:pt x="1465391" y="2779696"/>
                </a:cubicBezTo>
                <a:close/>
                <a:moveTo>
                  <a:pt x="1453108" y="2777469"/>
                </a:moveTo>
                <a:cubicBezTo>
                  <a:pt x="1445585" y="2780377"/>
                  <a:pt x="1439943" y="2783286"/>
                  <a:pt x="1434302" y="2789105"/>
                </a:cubicBezTo>
                <a:cubicBezTo>
                  <a:pt x="1443704" y="2792013"/>
                  <a:pt x="1451228" y="2789105"/>
                  <a:pt x="1453108" y="2777469"/>
                </a:cubicBezTo>
                <a:close/>
                <a:moveTo>
                  <a:pt x="721792" y="2711654"/>
                </a:moveTo>
                <a:cubicBezTo>
                  <a:pt x="718266" y="2712018"/>
                  <a:pt x="714974" y="2714927"/>
                  <a:pt x="712154" y="2722199"/>
                </a:cubicBezTo>
                <a:cubicBezTo>
                  <a:pt x="719677" y="2728016"/>
                  <a:pt x="725318" y="2719289"/>
                  <a:pt x="732841" y="2716380"/>
                </a:cubicBezTo>
                <a:cubicBezTo>
                  <a:pt x="729080" y="2713472"/>
                  <a:pt x="725317" y="2711290"/>
                  <a:pt x="721792" y="2711654"/>
                </a:cubicBezTo>
                <a:close/>
                <a:moveTo>
                  <a:pt x="5328453" y="3118408"/>
                </a:moveTo>
                <a:cubicBezTo>
                  <a:pt x="5326956" y="3117726"/>
                  <a:pt x="5324897" y="3117999"/>
                  <a:pt x="5322664" y="3118907"/>
                </a:cubicBezTo>
                <a:cubicBezTo>
                  <a:pt x="5318198" y="3120725"/>
                  <a:pt x="5313027" y="3125089"/>
                  <a:pt x="5310207" y="3129452"/>
                </a:cubicBezTo>
                <a:cubicBezTo>
                  <a:pt x="5317727" y="3135271"/>
                  <a:pt x="5325250" y="3126544"/>
                  <a:pt x="5330892" y="3123635"/>
                </a:cubicBezTo>
                <a:cubicBezTo>
                  <a:pt x="5330892" y="3120726"/>
                  <a:pt x="5329951" y="3119090"/>
                  <a:pt x="5328453" y="3118408"/>
                </a:cubicBezTo>
                <a:close/>
                <a:moveTo>
                  <a:pt x="674072" y="2699291"/>
                </a:moveTo>
                <a:cubicBezTo>
                  <a:pt x="670781" y="2699653"/>
                  <a:pt x="666081" y="2701835"/>
                  <a:pt x="663259" y="2701835"/>
                </a:cubicBezTo>
                <a:cubicBezTo>
                  <a:pt x="661378" y="2716380"/>
                  <a:pt x="672661" y="2701835"/>
                  <a:pt x="676422" y="2707654"/>
                </a:cubicBezTo>
                <a:cubicBezTo>
                  <a:pt x="679244" y="2700382"/>
                  <a:pt x="677362" y="2698927"/>
                  <a:pt x="674072" y="2699291"/>
                </a:cubicBezTo>
                <a:close/>
                <a:moveTo>
                  <a:pt x="691466" y="2696018"/>
                </a:moveTo>
                <a:cubicBezTo>
                  <a:pt x="687706" y="2698927"/>
                  <a:pt x="708392" y="2739652"/>
                  <a:pt x="691466" y="2696018"/>
                </a:cubicBezTo>
                <a:close/>
                <a:moveTo>
                  <a:pt x="1483551" y="2763469"/>
                </a:moveTo>
                <a:cubicBezTo>
                  <a:pt x="1480612" y="2763652"/>
                  <a:pt x="1476615" y="2765833"/>
                  <a:pt x="1471914" y="2771651"/>
                </a:cubicBezTo>
                <a:cubicBezTo>
                  <a:pt x="1491661" y="2780377"/>
                  <a:pt x="1492365" y="2762924"/>
                  <a:pt x="1483551" y="2763469"/>
                </a:cubicBezTo>
                <a:close/>
                <a:moveTo>
                  <a:pt x="6143307" y="3177406"/>
                </a:moveTo>
                <a:cubicBezTo>
                  <a:pt x="6132024" y="3178360"/>
                  <a:pt x="6137666" y="3205086"/>
                  <a:pt x="6160233" y="3187632"/>
                </a:cubicBezTo>
                <a:cubicBezTo>
                  <a:pt x="6152711" y="3179632"/>
                  <a:pt x="6147069" y="3177087"/>
                  <a:pt x="6143307" y="3177406"/>
                </a:cubicBezTo>
                <a:close/>
                <a:moveTo>
                  <a:pt x="6112682" y="3174531"/>
                </a:moveTo>
                <a:cubicBezTo>
                  <a:pt x="6112866" y="3171632"/>
                  <a:pt x="6104051" y="3193450"/>
                  <a:pt x="6098174" y="3178905"/>
                </a:cubicBezTo>
                <a:cubicBezTo>
                  <a:pt x="6053039" y="3199267"/>
                  <a:pt x="6053039" y="3213812"/>
                  <a:pt x="6100054" y="3219631"/>
                </a:cubicBezTo>
                <a:cubicBezTo>
                  <a:pt x="6109222" y="3186904"/>
                  <a:pt x="6112572" y="3176269"/>
                  <a:pt x="6112682" y="3174531"/>
                </a:cubicBezTo>
                <a:close/>
                <a:moveTo>
                  <a:pt x="5140394" y="3081683"/>
                </a:moveTo>
                <a:cubicBezTo>
                  <a:pt x="5147887" y="3082910"/>
                  <a:pt x="5167281" y="3089455"/>
                  <a:pt x="5139071" y="3082909"/>
                </a:cubicBezTo>
                <a:cubicBezTo>
                  <a:pt x="5136721" y="3081455"/>
                  <a:pt x="5137896" y="3081273"/>
                  <a:pt x="5140394" y="3081683"/>
                </a:cubicBezTo>
                <a:close/>
                <a:moveTo>
                  <a:pt x="789964" y="2689836"/>
                </a:moveTo>
                <a:cubicBezTo>
                  <a:pt x="786437" y="2691654"/>
                  <a:pt x="782676" y="2697472"/>
                  <a:pt x="789259" y="2701835"/>
                </a:cubicBezTo>
                <a:cubicBezTo>
                  <a:pt x="796781" y="2690199"/>
                  <a:pt x="793490" y="2688017"/>
                  <a:pt x="789964" y="2689836"/>
                </a:cubicBezTo>
                <a:close/>
                <a:moveTo>
                  <a:pt x="1643048" y="2754197"/>
                </a:moveTo>
                <a:cubicBezTo>
                  <a:pt x="1635527" y="2757106"/>
                  <a:pt x="1641168" y="2757106"/>
                  <a:pt x="1635526" y="2765832"/>
                </a:cubicBezTo>
                <a:cubicBezTo>
                  <a:pt x="1643048" y="2774560"/>
                  <a:pt x="1654331" y="2757106"/>
                  <a:pt x="1643048" y="2754197"/>
                </a:cubicBezTo>
                <a:close/>
                <a:moveTo>
                  <a:pt x="862925" y="2683336"/>
                </a:moveTo>
                <a:cubicBezTo>
                  <a:pt x="857901" y="2685109"/>
                  <a:pt x="853668" y="2693836"/>
                  <a:pt x="849437" y="2696018"/>
                </a:cubicBezTo>
                <a:cubicBezTo>
                  <a:pt x="856959" y="2704745"/>
                  <a:pt x="860721" y="2693109"/>
                  <a:pt x="868244" y="2684382"/>
                </a:cubicBezTo>
                <a:cubicBezTo>
                  <a:pt x="866363" y="2682928"/>
                  <a:pt x="864599" y="2682746"/>
                  <a:pt x="862925" y="2683336"/>
                </a:cubicBezTo>
                <a:close/>
                <a:moveTo>
                  <a:pt x="688661" y="2666976"/>
                </a:moveTo>
                <a:lnTo>
                  <a:pt x="688736" y="2667020"/>
                </a:lnTo>
                <a:cubicBezTo>
                  <a:pt x="689587" y="2668565"/>
                  <a:pt x="689117" y="2670565"/>
                  <a:pt x="685825" y="2672747"/>
                </a:cubicBezTo>
                <a:lnTo>
                  <a:pt x="682633" y="2668881"/>
                </a:lnTo>
                <a:close/>
                <a:moveTo>
                  <a:pt x="694733" y="2665176"/>
                </a:moveTo>
                <a:lnTo>
                  <a:pt x="691467" y="2669837"/>
                </a:lnTo>
                <a:lnTo>
                  <a:pt x="693562" y="2665518"/>
                </a:lnTo>
                <a:close/>
                <a:moveTo>
                  <a:pt x="5188909" y="3065456"/>
                </a:moveTo>
                <a:cubicBezTo>
                  <a:pt x="5192198" y="3066909"/>
                  <a:pt x="5198310" y="3071273"/>
                  <a:pt x="5197369" y="3074183"/>
                </a:cubicBezTo>
                <a:cubicBezTo>
                  <a:pt x="5185145" y="3065456"/>
                  <a:pt x="5185616" y="3064002"/>
                  <a:pt x="5188909" y="3065456"/>
                </a:cubicBezTo>
                <a:close/>
                <a:moveTo>
                  <a:pt x="6232637" y="3156361"/>
                </a:moveTo>
                <a:cubicBezTo>
                  <a:pt x="6229816" y="3157089"/>
                  <a:pt x="6226994" y="3159998"/>
                  <a:pt x="6224174" y="3164360"/>
                </a:cubicBezTo>
                <a:cubicBezTo>
                  <a:pt x="6229816" y="3164360"/>
                  <a:pt x="6235457" y="3170177"/>
                  <a:pt x="6241099" y="3161451"/>
                </a:cubicBezTo>
                <a:cubicBezTo>
                  <a:pt x="6238279" y="3157088"/>
                  <a:pt x="6235458" y="3155634"/>
                  <a:pt x="6232637" y="3156361"/>
                </a:cubicBezTo>
                <a:close/>
                <a:moveTo>
                  <a:pt x="1040789" y="2685837"/>
                </a:moveTo>
                <a:cubicBezTo>
                  <a:pt x="1036086" y="2686564"/>
                  <a:pt x="1031854" y="2688746"/>
                  <a:pt x="1028093" y="2693109"/>
                </a:cubicBezTo>
                <a:cubicBezTo>
                  <a:pt x="1039378" y="2701835"/>
                  <a:pt x="1046900" y="2701835"/>
                  <a:pt x="1056304" y="2687290"/>
                </a:cubicBezTo>
                <a:cubicBezTo>
                  <a:pt x="1050662" y="2685837"/>
                  <a:pt x="1045490" y="2685110"/>
                  <a:pt x="1040789" y="2685837"/>
                </a:cubicBezTo>
                <a:close/>
                <a:moveTo>
                  <a:pt x="1469475" y="2714063"/>
                </a:moveTo>
                <a:cubicBezTo>
                  <a:pt x="1467976" y="2713381"/>
                  <a:pt x="1465920" y="2713653"/>
                  <a:pt x="1463686" y="2714562"/>
                </a:cubicBezTo>
                <a:cubicBezTo>
                  <a:pt x="1459220" y="2716380"/>
                  <a:pt x="1454048" y="2720744"/>
                  <a:pt x="1451227" y="2725107"/>
                </a:cubicBezTo>
                <a:cubicBezTo>
                  <a:pt x="1458749" y="2730925"/>
                  <a:pt x="1464391" y="2713472"/>
                  <a:pt x="1471914" y="2719289"/>
                </a:cubicBezTo>
                <a:cubicBezTo>
                  <a:pt x="1471914" y="2716381"/>
                  <a:pt x="1470973" y="2714745"/>
                  <a:pt x="1469475" y="2714063"/>
                </a:cubicBezTo>
                <a:close/>
                <a:moveTo>
                  <a:pt x="886813" y="2661110"/>
                </a:moveTo>
                <a:cubicBezTo>
                  <a:pt x="879056" y="2664746"/>
                  <a:pt x="870124" y="2677109"/>
                  <a:pt x="883287" y="2687290"/>
                </a:cubicBezTo>
                <a:cubicBezTo>
                  <a:pt x="901153" y="2662564"/>
                  <a:pt x="894572" y="2657474"/>
                  <a:pt x="886813" y="2661110"/>
                </a:cubicBezTo>
                <a:close/>
                <a:moveTo>
                  <a:pt x="767838" y="2650162"/>
                </a:moveTo>
                <a:cubicBezTo>
                  <a:pt x="767837" y="2649611"/>
                  <a:pt x="768102" y="2650201"/>
                  <a:pt x="768572" y="2652383"/>
                </a:cubicBezTo>
                <a:lnTo>
                  <a:pt x="768256" y="2652440"/>
                </a:lnTo>
                <a:close/>
                <a:moveTo>
                  <a:pt x="6342563" y="3142907"/>
                </a:moveTo>
                <a:cubicBezTo>
                  <a:pt x="6340594" y="3141816"/>
                  <a:pt x="6338067" y="3141816"/>
                  <a:pt x="6335363" y="3142543"/>
                </a:cubicBezTo>
                <a:cubicBezTo>
                  <a:pt x="6329958" y="3143997"/>
                  <a:pt x="6323845" y="3148361"/>
                  <a:pt x="6320084" y="3152724"/>
                </a:cubicBezTo>
                <a:cubicBezTo>
                  <a:pt x="6331367" y="3158542"/>
                  <a:pt x="6338890" y="3152725"/>
                  <a:pt x="6346412" y="3149815"/>
                </a:cubicBezTo>
                <a:cubicBezTo>
                  <a:pt x="6345942" y="3146179"/>
                  <a:pt x="6344531" y="3143998"/>
                  <a:pt x="6342563" y="3142907"/>
                </a:cubicBezTo>
                <a:close/>
                <a:moveTo>
                  <a:pt x="840505" y="2647657"/>
                </a:moveTo>
                <a:cubicBezTo>
                  <a:pt x="837214" y="2645839"/>
                  <a:pt x="834393" y="2652384"/>
                  <a:pt x="841915" y="2672747"/>
                </a:cubicBezTo>
                <a:cubicBezTo>
                  <a:pt x="847558" y="2659656"/>
                  <a:pt x="843797" y="2649475"/>
                  <a:pt x="840505" y="2647657"/>
                </a:cubicBezTo>
                <a:close/>
                <a:moveTo>
                  <a:pt x="3259890" y="2860374"/>
                </a:moveTo>
                <a:cubicBezTo>
                  <a:pt x="3255188" y="2861101"/>
                  <a:pt x="3250955" y="2863283"/>
                  <a:pt x="3247197" y="2867647"/>
                </a:cubicBezTo>
                <a:cubicBezTo>
                  <a:pt x="3258481" y="2876373"/>
                  <a:pt x="3266002" y="2876373"/>
                  <a:pt x="3275405" y="2861828"/>
                </a:cubicBezTo>
                <a:cubicBezTo>
                  <a:pt x="3269761" y="2860374"/>
                  <a:pt x="3264592" y="2859646"/>
                  <a:pt x="3259890" y="2860374"/>
                </a:cubicBezTo>
                <a:close/>
                <a:moveTo>
                  <a:pt x="1009287" y="2655292"/>
                </a:moveTo>
                <a:cubicBezTo>
                  <a:pt x="1003647" y="2652383"/>
                  <a:pt x="999768" y="2652747"/>
                  <a:pt x="997388" y="2654475"/>
                </a:cubicBezTo>
                <a:cubicBezTo>
                  <a:pt x="990248" y="2659656"/>
                  <a:pt x="996595" y="2677110"/>
                  <a:pt x="1009287" y="2655292"/>
                </a:cubicBezTo>
                <a:close/>
                <a:moveTo>
                  <a:pt x="2792092" y="2809467"/>
                </a:moveTo>
                <a:cubicBezTo>
                  <a:pt x="2792092" y="2803650"/>
                  <a:pt x="2756360" y="2835648"/>
                  <a:pt x="2792092" y="2809467"/>
                </a:cubicBezTo>
                <a:close/>
                <a:moveTo>
                  <a:pt x="3688577" y="2888600"/>
                </a:moveTo>
                <a:cubicBezTo>
                  <a:pt x="3687079" y="2887918"/>
                  <a:pt x="3685022" y="2888191"/>
                  <a:pt x="3682789" y="2889100"/>
                </a:cubicBezTo>
                <a:cubicBezTo>
                  <a:pt x="3678322" y="2890918"/>
                  <a:pt x="3673149" y="2895282"/>
                  <a:pt x="3670329" y="2899645"/>
                </a:cubicBezTo>
                <a:cubicBezTo>
                  <a:pt x="3677851" y="2905463"/>
                  <a:pt x="3683492" y="2888009"/>
                  <a:pt x="3691016" y="2893827"/>
                </a:cubicBezTo>
                <a:cubicBezTo>
                  <a:pt x="3691015" y="2890918"/>
                  <a:pt x="3690075" y="2889282"/>
                  <a:pt x="3688577" y="2888600"/>
                </a:cubicBezTo>
                <a:close/>
                <a:moveTo>
                  <a:pt x="540567" y="2606598"/>
                </a:moveTo>
                <a:lnTo>
                  <a:pt x="544781" y="2611657"/>
                </a:lnTo>
                <a:cubicBezTo>
                  <a:pt x="537258" y="2626203"/>
                  <a:pt x="537259" y="2614567"/>
                  <a:pt x="525975" y="2614567"/>
                </a:cubicBezTo>
                <a:cubicBezTo>
                  <a:pt x="528795" y="2609477"/>
                  <a:pt x="532793" y="2607113"/>
                  <a:pt x="537494" y="2606341"/>
                </a:cubicBezTo>
                <a:close/>
                <a:moveTo>
                  <a:pt x="1153037" y="2659747"/>
                </a:moveTo>
                <a:cubicBezTo>
                  <a:pt x="1148805" y="2659838"/>
                  <a:pt x="1143280" y="2664746"/>
                  <a:pt x="1137167" y="2678564"/>
                </a:cubicBezTo>
                <a:cubicBezTo>
                  <a:pt x="1166788" y="2702564"/>
                  <a:pt x="1165730" y="2659474"/>
                  <a:pt x="1153037" y="2659747"/>
                </a:cubicBezTo>
                <a:close/>
                <a:moveTo>
                  <a:pt x="3206997" y="2838557"/>
                </a:moveTo>
                <a:cubicBezTo>
                  <a:pt x="3203943" y="2839284"/>
                  <a:pt x="3201121" y="2842921"/>
                  <a:pt x="3207702" y="2847283"/>
                </a:cubicBezTo>
                <a:cubicBezTo>
                  <a:pt x="3213346" y="2840012"/>
                  <a:pt x="3210055" y="2837829"/>
                  <a:pt x="3206997" y="2838557"/>
                </a:cubicBezTo>
                <a:close/>
                <a:moveTo>
                  <a:pt x="931861" y="2633112"/>
                </a:moveTo>
                <a:cubicBezTo>
                  <a:pt x="923838" y="2627112"/>
                  <a:pt x="891751" y="2647293"/>
                  <a:pt x="928422" y="2649474"/>
                </a:cubicBezTo>
                <a:cubicBezTo>
                  <a:pt x="934534" y="2640020"/>
                  <a:pt x="934534" y="2635111"/>
                  <a:pt x="931861" y="2633112"/>
                </a:cubicBezTo>
                <a:close/>
                <a:moveTo>
                  <a:pt x="3220515" y="2834058"/>
                </a:moveTo>
                <a:cubicBezTo>
                  <a:pt x="3218985" y="2833831"/>
                  <a:pt x="3217104" y="2834921"/>
                  <a:pt x="3215227" y="2838557"/>
                </a:cubicBezTo>
                <a:cubicBezTo>
                  <a:pt x="3226509" y="2847285"/>
                  <a:pt x="3225098" y="2834739"/>
                  <a:pt x="3220515" y="2834058"/>
                </a:cubicBezTo>
                <a:close/>
                <a:moveTo>
                  <a:pt x="1609197" y="2690199"/>
                </a:moveTo>
                <a:cubicBezTo>
                  <a:pt x="1601676" y="2688745"/>
                  <a:pt x="1594152" y="2688017"/>
                  <a:pt x="1586865" y="2689108"/>
                </a:cubicBezTo>
                <a:cubicBezTo>
                  <a:pt x="1579577" y="2690200"/>
                  <a:pt x="1572526" y="2693109"/>
                  <a:pt x="1565944" y="2698927"/>
                </a:cubicBezTo>
                <a:cubicBezTo>
                  <a:pt x="1582869" y="2696018"/>
                  <a:pt x="1590391" y="2696018"/>
                  <a:pt x="1609197" y="2690199"/>
                </a:cubicBezTo>
                <a:close/>
                <a:moveTo>
                  <a:pt x="966710" y="2624067"/>
                </a:moveTo>
                <a:cubicBezTo>
                  <a:pt x="962743" y="2620930"/>
                  <a:pt x="971206" y="2664020"/>
                  <a:pt x="975438" y="2646566"/>
                </a:cubicBezTo>
                <a:cubicBezTo>
                  <a:pt x="970736" y="2631294"/>
                  <a:pt x="968033" y="2625113"/>
                  <a:pt x="966710" y="2624067"/>
                </a:cubicBezTo>
                <a:close/>
                <a:moveTo>
                  <a:pt x="3372138" y="2834285"/>
                </a:moveTo>
                <a:cubicBezTo>
                  <a:pt x="3367906" y="2834376"/>
                  <a:pt x="3362381" y="2839284"/>
                  <a:pt x="3356271" y="2853102"/>
                </a:cubicBezTo>
                <a:cubicBezTo>
                  <a:pt x="3385890" y="2877100"/>
                  <a:pt x="3384831" y="2834012"/>
                  <a:pt x="3372138" y="2834285"/>
                </a:cubicBezTo>
                <a:close/>
                <a:moveTo>
                  <a:pt x="992363" y="2617476"/>
                </a:moveTo>
                <a:cubicBezTo>
                  <a:pt x="986721" y="2637838"/>
                  <a:pt x="1007408" y="2614567"/>
                  <a:pt x="992363" y="2617476"/>
                </a:cubicBezTo>
                <a:close/>
                <a:moveTo>
                  <a:pt x="3828301" y="2864738"/>
                </a:moveTo>
                <a:cubicBezTo>
                  <a:pt x="3820775" y="2863283"/>
                  <a:pt x="3813255" y="2862556"/>
                  <a:pt x="3805968" y="2863647"/>
                </a:cubicBezTo>
                <a:cubicBezTo>
                  <a:pt x="3798679" y="2864738"/>
                  <a:pt x="3791627" y="2867647"/>
                  <a:pt x="3785044" y="2873464"/>
                </a:cubicBezTo>
                <a:cubicBezTo>
                  <a:pt x="3801971" y="2870555"/>
                  <a:pt x="3809492" y="2870555"/>
                  <a:pt x="3828301" y="2864738"/>
                </a:cubicBezTo>
                <a:close/>
                <a:moveTo>
                  <a:pt x="1918602" y="2689309"/>
                </a:moveTo>
                <a:cubicBezTo>
                  <a:pt x="1918334" y="2692268"/>
                  <a:pt x="1919260" y="2703108"/>
                  <a:pt x="1921376" y="2704745"/>
                </a:cubicBezTo>
                <a:cubicBezTo>
                  <a:pt x="1920437" y="2696018"/>
                  <a:pt x="1919731" y="2691473"/>
                  <a:pt x="1919263" y="2689609"/>
                </a:cubicBezTo>
                <a:cubicBezTo>
                  <a:pt x="1918909" y="2688211"/>
                  <a:pt x="1918690" y="2688322"/>
                  <a:pt x="1918602" y="2689309"/>
                </a:cubicBezTo>
                <a:close/>
                <a:moveTo>
                  <a:pt x="1706696" y="2665883"/>
                </a:moveTo>
                <a:cubicBezTo>
                  <a:pt x="1694530" y="2661110"/>
                  <a:pt x="1654331" y="2676382"/>
                  <a:pt x="1705108" y="2678564"/>
                </a:cubicBezTo>
                <a:cubicBezTo>
                  <a:pt x="1711691" y="2671292"/>
                  <a:pt x="1710749" y="2667473"/>
                  <a:pt x="1706696" y="2665883"/>
                </a:cubicBezTo>
                <a:close/>
                <a:moveTo>
                  <a:pt x="6524599" y="3094182"/>
                </a:moveTo>
                <a:cubicBezTo>
                  <a:pt x="6522719" y="3094545"/>
                  <a:pt x="6520367" y="3095999"/>
                  <a:pt x="6517546" y="3094545"/>
                </a:cubicBezTo>
                <a:cubicBezTo>
                  <a:pt x="6511904" y="3103271"/>
                  <a:pt x="6523188" y="3109090"/>
                  <a:pt x="6528830" y="3100363"/>
                </a:cubicBezTo>
                <a:cubicBezTo>
                  <a:pt x="6527890" y="3094546"/>
                  <a:pt x="6526479" y="3093819"/>
                  <a:pt x="6524599" y="3094182"/>
                </a:cubicBezTo>
                <a:close/>
                <a:moveTo>
                  <a:pt x="1310182" y="2629112"/>
                </a:moveTo>
                <a:cubicBezTo>
                  <a:pt x="1306422" y="2637838"/>
                  <a:pt x="1300781" y="2634929"/>
                  <a:pt x="1297019" y="2643657"/>
                </a:cubicBezTo>
                <a:cubicBezTo>
                  <a:pt x="1302661" y="2649474"/>
                  <a:pt x="1321466" y="2637838"/>
                  <a:pt x="1310182" y="2629112"/>
                </a:cubicBezTo>
                <a:close/>
                <a:moveTo>
                  <a:pt x="5476755" y="2999550"/>
                </a:moveTo>
                <a:cubicBezTo>
                  <a:pt x="5473229" y="2996549"/>
                  <a:pt x="5460183" y="3012366"/>
                  <a:pt x="5475696" y="3010186"/>
                </a:cubicBezTo>
                <a:cubicBezTo>
                  <a:pt x="5478048" y="3003641"/>
                  <a:pt x="5477931" y="3000549"/>
                  <a:pt x="5476755" y="2999550"/>
                </a:cubicBezTo>
                <a:close/>
                <a:moveTo>
                  <a:pt x="5144712" y="2966551"/>
                </a:moveTo>
                <a:cubicBezTo>
                  <a:pt x="5184205" y="2992731"/>
                  <a:pt x="5077013" y="2975277"/>
                  <a:pt x="5144712" y="2966551"/>
                </a:cubicBezTo>
                <a:close/>
                <a:moveTo>
                  <a:pt x="5454250" y="2992368"/>
                </a:moveTo>
                <a:cubicBezTo>
                  <a:pt x="5448899" y="2994550"/>
                  <a:pt x="5439027" y="3002914"/>
                  <a:pt x="5423042" y="3021821"/>
                </a:cubicBezTo>
                <a:cubicBezTo>
                  <a:pt x="5445608" y="3034912"/>
                  <a:pt x="5470290" y="2985823"/>
                  <a:pt x="5454250" y="2992368"/>
                </a:cubicBezTo>
                <a:close/>
                <a:moveTo>
                  <a:pt x="3529283" y="2803650"/>
                </a:moveTo>
                <a:cubicBezTo>
                  <a:pt x="3525523" y="2812376"/>
                  <a:pt x="3519883" y="2809467"/>
                  <a:pt x="3516120" y="2818193"/>
                </a:cubicBezTo>
                <a:cubicBezTo>
                  <a:pt x="3521761" y="2824012"/>
                  <a:pt x="3540568" y="2812376"/>
                  <a:pt x="3529283" y="2803650"/>
                </a:cubicBezTo>
                <a:close/>
                <a:moveTo>
                  <a:pt x="1431716" y="2597477"/>
                </a:moveTo>
                <a:cubicBezTo>
                  <a:pt x="1429130" y="2597114"/>
                  <a:pt x="1426779" y="2598569"/>
                  <a:pt x="1424898" y="2602931"/>
                </a:cubicBezTo>
                <a:cubicBezTo>
                  <a:pt x="1430541" y="2608748"/>
                  <a:pt x="1436182" y="2608748"/>
                  <a:pt x="1439943" y="2602931"/>
                </a:cubicBezTo>
                <a:cubicBezTo>
                  <a:pt x="1437123" y="2600022"/>
                  <a:pt x="1434302" y="2597840"/>
                  <a:pt x="1431716" y="2597477"/>
                </a:cubicBezTo>
                <a:close/>
                <a:moveTo>
                  <a:pt x="1503179" y="2602931"/>
                </a:moveTo>
                <a:cubicBezTo>
                  <a:pt x="1496363" y="2604386"/>
                  <a:pt x="1482258" y="2608750"/>
                  <a:pt x="1481317" y="2611658"/>
                </a:cubicBezTo>
                <a:cubicBezTo>
                  <a:pt x="1509525" y="2602931"/>
                  <a:pt x="1509996" y="2601478"/>
                  <a:pt x="1503179" y="2602931"/>
                </a:cubicBezTo>
                <a:close/>
                <a:moveTo>
                  <a:pt x="5277677" y="2935507"/>
                </a:moveTo>
                <a:cubicBezTo>
                  <a:pt x="5279177" y="2936007"/>
                  <a:pt x="5280116" y="2937462"/>
                  <a:pt x="5280116" y="2940370"/>
                </a:cubicBezTo>
                <a:cubicBezTo>
                  <a:pt x="5272595" y="2937461"/>
                  <a:pt x="5266951" y="2952006"/>
                  <a:pt x="5259430" y="2943280"/>
                </a:cubicBezTo>
                <a:cubicBezTo>
                  <a:pt x="5262251" y="2941825"/>
                  <a:pt x="5267423" y="2938188"/>
                  <a:pt x="5271889" y="2936371"/>
                </a:cubicBezTo>
                <a:cubicBezTo>
                  <a:pt x="5274123" y="2935462"/>
                  <a:pt x="5276179" y="2935008"/>
                  <a:pt x="5277677" y="2935507"/>
                </a:cubicBezTo>
                <a:close/>
                <a:moveTo>
                  <a:pt x="639047" y="2516025"/>
                </a:moveTo>
                <a:cubicBezTo>
                  <a:pt x="635990" y="2517843"/>
                  <a:pt x="630349" y="2524389"/>
                  <a:pt x="631289" y="2530206"/>
                </a:cubicBezTo>
                <a:cubicBezTo>
                  <a:pt x="642573" y="2517116"/>
                  <a:pt x="642102" y="2514207"/>
                  <a:pt x="639047" y="2516025"/>
                </a:cubicBezTo>
                <a:close/>
                <a:moveTo>
                  <a:pt x="1869660" y="2616021"/>
                </a:moveTo>
                <a:cubicBezTo>
                  <a:pt x="1865428" y="2616749"/>
                  <a:pt x="1861197" y="2618931"/>
                  <a:pt x="1857434" y="2623293"/>
                </a:cubicBezTo>
                <a:cubicBezTo>
                  <a:pt x="1864958" y="2629112"/>
                  <a:pt x="1874360" y="2626202"/>
                  <a:pt x="1881884" y="2617476"/>
                </a:cubicBezTo>
                <a:cubicBezTo>
                  <a:pt x="1878122" y="2616021"/>
                  <a:pt x="1873890" y="2615294"/>
                  <a:pt x="1869660" y="2616021"/>
                </a:cubicBezTo>
                <a:close/>
                <a:moveTo>
                  <a:pt x="3650817" y="2772014"/>
                </a:moveTo>
                <a:cubicBezTo>
                  <a:pt x="3648232" y="2771651"/>
                  <a:pt x="3645882" y="2773105"/>
                  <a:pt x="3644002" y="2777469"/>
                </a:cubicBezTo>
                <a:cubicBezTo>
                  <a:pt x="3649642" y="2783286"/>
                  <a:pt x="3655285" y="2783286"/>
                  <a:pt x="3659045" y="2777469"/>
                </a:cubicBezTo>
                <a:cubicBezTo>
                  <a:pt x="3656226" y="2774560"/>
                  <a:pt x="3653404" y="2772378"/>
                  <a:pt x="3650817" y="2772014"/>
                </a:cubicBezTo>
                <a:close/>
                <a:moveTo>
                  <a:pt x="3722279" y="2777469"/>
                </a:moveTo>
                <a:cubicBezTo>
                  <a:pt x="3715464" y="2778923"/>
                  <a:pt x="3701358" y="2783286"/>
                  <a:pt x="3700417" y="2786195"/>
                </a:cubicBezTo>
                <a:cubicBezTo>
                  <a:pt x="3728628" y="2777469"/>
                  <a:pt x="3729098" y="2776015"/>
                  <a:pt x="3722279" y="2777469"/>
                </a:cubicBezTo>
                <a:close/>
                <a:moveTo>
                  <a:pt x="1756047" y="2584753"/>
                </a:moveTo>
                <a:lnTo>
                  <a:pt x="1754002" y="2597113"/>
                </a:lnTo>
                <a:cubicBezTo>
                  <a:pt x="1747891" y="2592750"/>
                  <a:pt x="1746597" y="2589660"/>
                  <a:pt x="1748126" y="2587523"/>
                </a:cubicBezTo>
                <a:close/>
                <a:moveTo>
                  <a:pt x="1716392" y="2553479"/>
                </a:moveTo>
                <a:cubicBezTo>
                  <a:pt x="1706988" y="2553479"/>
                  <a:pt x="1695705" y="2556388"/>
                  <a:pt x="1686302" y="2568024"/>
                </a:cubicBezTo>
                <a:cubicBezTo>
                  <a:pt x="1695704" y="2568024"/>
                  <a:pt x="1706988" y="2565115"/>
                  <a:pt x="1716392" y="2553479"/>
                </a:cubicBezTo>
                <a:close/>
                <a:moveTo>
                  <a:pt x="3978910" y="2753473"/>
                </a:moveTo>
                <a:lnTo>
                  <a:pt x="3976864" y="2765832"/>
                </a:lnTo>
                <a:cubicBezTo>
                  <a:pt x="3970756" y="2761469"/>
                  <a:pt x="3969461" y="2758379"/>
                  <a:pt x="3970989" y="2756242"/>
                </a:cubicBezTo>
                <a:close/>
                <a:moveTo>
                  <a:pt x="1826847" y="2552190"/>
                </a:moveTo>
                <a:lnTo>
                  <a:pt x="1817943" y="2562206"/>
                </a:lnTo>
                <a:lnTo>
                  <a:pt x="1819934" y="2552971"/>
                </a:lnTo>
                <a:close/>
                <a:moveTo>
                  <a:pt x="3935493" y="2728016"/>
                </a:moveTo>
                <a:cubicBezTo>
                  <a:pt x="3926090" y="2728016"/>
                  <a:pt x="3914808" y="2730925"/>
                  <a:pt x="3905403" y="2742561"/>
                </a:cubicBezTo>
                <a:cubicBezTo>
                  <a:pt x="3914806" y="2742561"/>
                  <a:pt x="3926092" y="2739652"/>
                  <a:pt x="3935493" y="2728016"/>
                </a:cubicBezTo>
                <a:close/>
                <a:moveTo>
                  <a:pt x="1904215" y="2546571"/>
                </a:moveTo>
                <a:cubicBezTo>
                  <a:pt x="1895518" y="2547661"/>
                  <a:pt x="1887524" y="2552024"/>
                  <a:pt x="1906333" y="2556388"/>
                </a:cubicBezTo>
                <a:cubicBezTo>
                  <a:pt x="1922317" y="2547662"/>
                  <a:pt x="1912914" y="2545480"/>
                  <a:pt x="1904215" y="2546571"/>
                </a:cubicBezTo>
                <a:close/>
                <a:moveTo>
                  <a:pt x="4136344" y="2740897"/>
                </a:moveTo>
                <a:cubicBezTo>
                  <a:pt x="4144678" y="2740153"/>
                  <a:pt x="4150114" y="2741471"/>
                  <a:pt x="4151759" y="2745470"/>
                </a:cubicBezTo>
                <a:lnTo>
                  <a:pt x="4148046" y="2745790"/>
                </a:lnTo>
                <a:lnTo>
                  <a:pt x="4147998" y="2745470"/>
                </a:lnTo>
                <a:cubicBezTo>
                  <a:pt x="4143767" y="2741107"/>
                  <a:pt x="4136715" y="2741107"/>
                  <a:pt x="4127311" y="2745470"/>
                </a:cubicBezTo>
                <a:lnTo>
                  <a:pt x="4130686" y="2742243"/>
                </a:lnTo>
                <a:close/>
                <a:moveTo>
                  <a:pt x="4051136" y="2720749"/>
                </a:moveTo>
                <a:lnTo>
                  <a:pt x="4050620" y="2721471"/>
                </a:lnTo>
                <a:cubicBezTo>
                  <a:pt x="4047563" y="2725199"/>
                  <a:pt x="4043155" y="2730199"/>
                  <a:pt x="4037043" y="2736744"/>
                </a:cubicBezTo>
                <a:cubicBezTo>
                  <a:pt x="4034222" y="2735289"/>
                  <a:pt x="4035867" y="2731290"/>
                  <a:pt x="4039158" y="2726926"/>
                </a:cubicBezTo>
                <a:lnTo>
                  <a:pt x="4044592" y="2721487"/>
                </a:lnTo>
                <a:close/>
                <a:moveTo>
                  <a:pt x="4123315" y="2721107"/>
                </a:moveTo>
                <a:cubicBezTo>
                  <a:pt x="4114617" y="2722198"/>
                  <a:pt x="4106624" y="2726562"/>
                  <a:pt x="4125430" y="2730925"/>
                </a:cubicBezTo>
                <a:cubicBezTo>
                  <a:pt x="4141416" y="2722199"/>
                  <a:pt x="4132014" y="2720017"/>
                  <a:pt x="4123315" y="2721107"/>
                </a:cubicBezTo>
                <a:close/>
                <a:moveTo>
                  <a:pt x="2047375" y="2521480"/>
                </a:moveTo>
                <a:cubicBezTo>
                  <a:pt x="2090629" y="2530206"/>
                  <a:pt x="2041733" y="2524389"/>
                  <a:pt x="2047375" y="2521480"/>
                </a:cubicBezTo>
                <a:close/>
                <a:moveTo>
                  <a:pt x="735014" y="2393259"/>
                </a:moveTo>
                <a:cubicBezTo>
                  <a:pt x="729902" y="2391487"/>
                  <a:pt x="721087" y="2400758"/>
                  <a:pt x="719677" y="2405122"/>
                </a:cubicBezTo>
                <a:cubicBezTo>
                  <a:pt x="729079" y="2402212"/>
                  <a:pt x="729078" y="2399303"/>
                  <a:pt x="738482" y="2399303"/>
                </a:cubicBezTo>
                <a:cubicBezTo>
                  <a:pt x="738013" y="2395668"/>
                  <a:pt x="736719" y="2393850"/>
                  <a:pt x="735014" y="2393259"/>
                </a:cubicBezTo>
                <a:close/>
                <a:moveTo>
                  <a:pt x="4266475" y="2696018"/>
                </a:moveTo>
                <a:cubicBezTo>
                  <a:pt x="4309729" y="2704744"/>
                  <a:pt x="4260833" y="2698927"/>
                  <a:pt x="4266475" y="2696018"/>
                </a:cubicBezTo>
                <a:close/>
                <a:moveTo>
                  <a:pt x="2202161" y="2511357"/>
                </a:moveTo>
                <a:lnTo>
                  <a:pt x="2196031" y="2514236"/>
                </a:lnTo>
                <a:lnTo>
                  <a:pt x="2119308" y="2506571"/>
                </a:lnTo>
                <a:cubicBezTo>
                  <a:pt x="2038914" y="2501118"/>
                  <a:pt x="1950524" y="2506935"/>
                  <a:pt x="1908212" y="2570932"/>
                </a:cubicBezTo>
                <a:cubicBezTo>
                  <a:pt x="1927020" y="2562206"/>
                  <a:pt x="1936420" y="2570932"/>
                  <a:pt x="1932661" y="2597113"/>
                </a:cubicBezTo>
                <a:cubicBezTo>
                  <a:pt x="1975914" y="2562206"/>
                  <a:pt x="2088751" y="2582569"/>
                  <a:pt x="2098154" y="2573841"/>
                </a:cubicBezTo>
                <a:cubicBezTo>
                  <a:pt x="2091571" y="2569479"/>
                  <a:pt x="2123540" y="2549843"/>
                  <a:pt x="2157391" y="2532388"/>
                </a:cubicBezTo>
                <a:lnTo>
                  <a:pt x="2196031" y="2514236"/>
                </a:lnTo>
                <a:lnTo>
                  <a:pt x="2202574" y="2514890"/>
                </a:lnTo>
                <a:close/>
                <a:moveTo>
                  <a:pt x="7208900" y="2942552"/>
                </a:moveTo>
                <a:cubicBezTo>
                  <a:pt x="7204433" y="2942552"/>
                  <a:pt x="7200202" y="2947643"/>
                  <a:pt x="7209605" y="2957824"/>
                </a:cubicBezTo>
                <a:cubicBezTo>
                  <a:pt x="7218068" y="2947643"/>
                  <a:pt x="7213366" y="2942552"/>
                  <a:pt x="7208900" y="2942552"/>
                </a:cubicBezTo>
                <a:close/>
                <a:moveTo>
                  <a:pt x="4456415" y="2684382"/>
                </a:moveTo>
                <a:lnTo>
                  <a:pt x="4458313" y="2692123"/>
                </a:lnTo>
                <a:lnTo>
                  <a:pt x="4451810" y="2691993"/>
                </a:lnTo>
                <a:lnTo>
                  <a:pt x="4451949" y="2691654"/>
                </a:lnTo>
                <a:cubicBezTo>
                  <a:pt x="4452184" y="2689472"/>
                  <a:pt x="4452657" y="2687292"/>
                  <a:pt x="4456415" y="2684382"/>
                </a:cubicBezTo>
                <a:close/>
                <a:moveTo>
                  <a:pt x="4447013" y="2678564"/>
                </a:moveTo>
                <a:lnTo>
                  <a:pt x="4432698" y="2690529"/>
                </a:lnTo>
                <a:lnTo>
                  <a:pt x="4424217" y="2689682"/>
                </a:lnTo>
                <a:lnTo>
                  <a:pt x="4424582" y="2684435"/>
                </a:lnTo>
                <a:close/>
                <a:moveTo>
                  <a:pt x="7346330" y="2908918"/>
                </a:moveTo>
                <a:cubicBezTo>
                  <a:pt x="7344832" y="2908191"/>
                  <a:pt x="7342775" y="2908372"/>
                  <a:pt x="7340541" y="2909100"/>
                </a:cubicBezTo>
                <a:cubicBezTo>
                  <a:pt x="7336075" y="2910553"/>
                  <a:pt x="7330904" y="2914190"/>
                  <a:pt x="7328083" y="2917099"/>
                </a:cubicBezTo>
                <a:cubicBezTo>
                  <a:pt x="7335604" y="2925825"/>
                  <a:pt x="7341247" y="2908371"/>
                  <a:pt x="7348769" y="2914189"/>
                </a:cubicBezTo>
                <a:cubicBezTo>
                  <a:pt x="7348769" y="2911281"/>
                  <a:pt x="7347829" y="2909645"/>
                  <a:pt x="7346330" y="2908918"/>
                </a:cubicBezTo>
                <a:close/>
                <a:moveTo>
                  <a:pt x="6047398" y="2748379"/>
                </a:moveTo>
                <a:cubicBezTo>
                  <a:pt x="6046928" y="2746924"/>
                  <a:pt x="6041051" y="2747107"/>
                  <a:pt x="6032676" y="2748152"/>
                </a:cubicBezTo>
                <a:cubicBezTo>
                  <a:pt x="6007553" y="2751289"/>
                  <a:pt x="5959951" y="2762197"/>
                  <a:pt x="5968413" y="2760015"/>
                </a:cubicBezTo>
                <a:cubicBezTo>
                  <a:pt x="5974055" y="2780377"/>
                  <a:pt x="6045517" y="2757106"/>
                  <a:pt x="6047398" y="2751287"/>
                </a:cubicBezTo>
                <a:cubicBezTo>
                  <a:pt x="6045517" y="2751287"/>
                  <a:pt x="6045517" y="2751287"/>
                  <a:pt x="6047398" y="2748379"/>
                </a:cubicBezTo>
                <a:close/>
                <a:moveTo>
                  <a:pt x="7891732" y="2791377"/>
                </a:moveTo>
                <a:cubicBezTo>
                  <a:pt x="7891674" y="2792741"/>
                  <a:pt x="7891791" y="2796378"/>
                  <a:pt x="7892261" y="2803650"/>
                </a:cubicBezTo>
                <a:cubicBezTo>
                  <a:pt x="7893672" y="2803650"/>
                  <a:pt x="7891908" y="2787287"/>
                  <a:pt x="7891732" y="2791377"/>
                </a:cubicBezTo>
                <a:close/>
                <a:moveTo>
                  <a:pt x="7936455" y="2774196"/>
                </a:moveTo>
                <a:cubicBezTo>
                  <a:pt x="7927053" y="2772378"/>
                  <a:pt x="7920470" y="2780378"/>
                  <a:pt x="7944917" y="2803650"/>
                </a:cubicBezTo>
                <a:cubicBezTo>
                  <a:pt x="7958082" y="2787650"/>
                  <a:pt x="7945858" y="2776014"/>
                  <a:pt x="7936455" y="2774196"/>
                </a:cubicBezTo>
                <a:close/>
                <a:moveTo>
                  <a:pt x="7978063" y="2763288"/>
                </a:moveTo>
                <a:cubicBezTo>
                  <a:pt x="7972656" y="2763651"/>
                  <a:pt x="7966545" y="2767288"/>
                  <a:pt x="7967484" y="2774560"/>
                </a:cubicBezTo>
                <a:cubicBezTo>
                  <a:pt x="7973126" y="2777469"/>
                  <a:pt x="7978768" y="2771650"/>
                  <a:pt x="7984410" y="2771650"/>
                </a:cubicBezTo>
                <a:cubicBezTo>
                  <a:pt x="7988171" y="2765833"/>
                  <a:pt x="7983470" y="2762924"/>
                  <a:pt x="7978063" y="2763288"/>
                </a:cubicBezTo>
                <a:close/>
                <a:moveTo>
                  <a:pt x="1094359" y="2143162"/>
                </a:moveTo>
                <a:lnTo>
                  <a:pt x="1041933" y="2157759"/>
                </a:lnTo>
                <a:cubicBezTo>
                  <a:pt x="911908" y="2194404"/>
                  <a:pt x="797485" y="2227675"/>
                  <a:pt x="762930" y="2236402"/>
                </a:cubicBezTo>
                <a:cubicBezTo>
                  <a:pt x="859310" y="2199313"/>
                  <a:pt x="958159" y="2173132"/>
                  <a:pt x="1057919" y="2150769"/>
                </a:cubicBezTo>
                <a:close/>
                <a:moveTo>
                  <a:pt x="8148403" y="2715654"/>
                </a:moveTo>
                <a:cubicBezTo>
                  <a:pt x="8141087" y="2714562"/>
                  <a:pt x="8128746" y="2726561"/>
                  <a:pt x="8121693" y="2722198"/>
                </a:cubicBezTo>
                <a:cubicBezTo>
                  <a:pt x="8125454" y="2739652"/>
                  <a:pt x="8142380" y="2719289"/>
                  <a:pt x="8153663" y="2722199"/>
                </a:cubicBezTo>
                <a:cubicBezTo>
                  <a:pt x="8152723" y="2717835"/>
                  <a:pt x="8150843" y="2716018"/>
                  <a:pt x="8148403" y="2715654"/>
                </a:cubicBezTo>
                <a:close/>
                <a:moveTo>
                  <a:pt x="8261180" y="2708699"/>
                </a:moveTo>
                <a:cubicBezTo>
                  <a:pt x="8259212" y="2709108"/>
                  <a:pt x="8257096" y="2710563"/>
                  <a:pt x="8255216" y="2713472"/>
                </a:cubicBezTo>
                <a:cubicBezTo>
                  <a:pt x="8258976" y="2716380"/>
                  <a:pt x="8260858" y="2719289"/>
                  <a:pt x="8264617" y="2722198"/>
                </a:cubicBezTo>
                <a:cubicBezTo>
                  <a:pt x="8269319" y="2717836"/>
                  <a:pt x="8268849" y="2712745"/>
                  <a:pt x="8266264" y="2710199"/>
                </a:cubicBezTo>
                <a:cubicBezTo>
                  <a:pt x="8264971" y="2708926"/>
                  <a:pt x="8263149" y="2708290"/>
                  <a:pt x="8261180" y="2708699"/>
                </a:cubicBezTo>
                <a:close/>
                <a:moveTo>
                  <a:pt x="8214278" y="2704122"/>
                </a:moveTo>
                <a:cubicBezTo>
                  <a:pt x="8213402" y="2703395"/>
                  <a:pt x="8212873" y="2703506"/>
                  <a:pt x="8213137" y="2704971"/>
                </a:cubicBezTo>
                <a:cubicBezTo>
                  <a:pt x="8213490" y="2706926"/>
                  <a:pt x="8215254" y="2711290"/>
                  <a:pt x="8219484" y="2719289"/>
                </a:cubicBezTo>
                <a:cubicBezTo>
                  <a:pt x="8222658" y="2716017"/>
                  <a:pt x="8216906" y="2706301"/>
                  <a:pt x="8214278" y="2704122"/>
                </a:cubicBezTo>
                <a:close/>
                <a:moveTo>
                  <a:pt x="26828" y="1956391"/>
                </a:moveTo>
                <a:lnTo>
                  <a:pt x="29059" y="1962551"/>
                </a:lnTo>
                <a:cubicBezTo>
                  <a:pt x="29146" y="1968960"/>
                  <a:pt x="25267" y="1971688"/>
                  <a:pt x="14453" y="1965869"/>
                </a:cubicBezTo>
                <a:close/>
                <a:moveTo>
                  <a:pt x="8353712" y="2691063"/>
                </a:moveTo>
                <a:cubicBezTo>
                  <a:pt x="8348775" y="2692564"/>
                  <a:pt x="8358649" y="2701835"/>
                  <a:pt x="8364291" y="2693109"/>
                </a:cubicBezTo>
                <a:cubicBezTo>
                  <a:pt x="8358649" y="2690927"/>
                  <a:pt x="8355358" y="2690564"/>
                  <a:pt x="8353712" y="2691063"/>
                </a:cubicBezTo>
                <a:close/>
                <a:moveTo>
                  <a:pt x="8409424" y="2681473"/>
                </a:moveTo>
                <a:cubicBezTo>
                  <a:pt x="8407074" y="2682200"/>
                  <a:pt x="8404723" y="2684382"/>
                  <a:pt x="8401902" y="2687290"/>
                </a:cubicBezTo>
                <a:cubicBezTo>
                  <a:pt x="8407544" y="2693109"/>
                  <a:pt x="8411305" y="2690200"/>
                  <a:pt x="8416946" y="2684382"/>
                </a:cubicBezTo>
                <a:cubicBezTo>
                  <a:pt x="8414126" y="2681473"/>
                  <a:pt x="8411774" y="2680746"/>
                  <a:pt x="8409424" y="2681473"/>
                </a:cubicBezTo>
                <a:close/>
                <a:moveTo>
                  <a:pt x="1483940" y="2057723"/>
                </a:moveTo>
                <a:lnTo>
                  <a:pt x="1480143" y="2063319"/>
                </a:lnTo>
                <a:cubicBezTo>
                  <a:pt x="1477555" y="2064046"/>
                  <a:pt x="1474735" y="2063319"/>
                  <a:pt x="1473795" y="2061864"/>
                </a:cubicBezTo>
                <a:lnTo>
                  <a:pt x="1474939" y="2059896"/>
                </a:lnTo>
                <a:close/>
                <a:moveTo>
                  <a:pt x="8392499" y="2672201"/>
                </a:moveTo>
                <a:cubicBezTo>
                  <a:pt x="8388268" y="2674928"/>
                  <a:pt x="8388268" y="2685837"/>
                  <a:pt x="8392499" y="2690200"/>
                </a:cubicBezTo>
                <a:cubicBezTo>
                  <a:pt x="8398140" y="2684382"/>
                  <a:pt x="8394379" y="2678564"/>
                  <a:pt x="8398140" y="2672746"/>
                </a:cubicBezTo>
                <a:cubicBezTo>
                  <a:pt x="8395789" y="2671292"/>
                  <a:pt x="8393909" y="2671292"/>
                  <a:pt x="8392499" y="2672201"/>
                </a:cubicBezTo>
                <a:close/>
                <a:moveTo>
                  <a:pt x="4669" y="1918826"/>
                </a:moveTo>
                <a:cubicBezTo>
                  <a:pt x="6711" y="1919666"/>
                  <a:pt x="9246" y="1922019"/>
                  <a:pt x="11902" y="1925274"/>
                </a:cubicBezTo>
                <a:lnTo>
                  <a:pt x="13474" y="1927620"/>
                </a:lnTo>
                <a:lnTo>
                  <a:pt x="1289" y="1936779"/>
                </a:lnTo>
                <a:cubicBezTo>
                  <a:pt x="-1531" y="1921507"/>
                  <a:pt x="584" y="1917144"/>
                  <a:pt x="4669" y="1918826"/>
                </a:cubicBezTo>
                <a:close/>
                <a:moveTo>
                  <a:pt x="8444216" y="2669110"/>
                </a:moveTo>
                <a:cubicBezTo>
                  <a:pt x="8440455" y="2666201"/>
                  <a:pt x="8441394" y="2668383"/>
                  <a:pt x="8458320" y="2684382"/>
                </a:cubicBezTo>
                <a:cubicBezTo>
                  <a:pt x="8456439" y="2680018"/>
                  <a:pt x="8447976" y="2672019"/>
                  <a:pt x="8444216" y="2669110"/>
                </a:cubicBezTo>
                <a:close/>
                <a:moveTo>
                  <a:pt x="1493046" y="2043345"/>
                </a:moveTo>
                <a:lnTo>
                  <a:pt x="1492895" y="2043366"/>
                </a:lnTo>
                <a:cubicBezTo>
                  <a:pt x="1491307" y="2045048"/>
                  <a:pt x="1497067" y="2048229"/>
                  <a:pt x="1505294" y="2051320"/>
                </a:cubicBezTo>
                <a:lnTo>
                  <a:pt x="1507721" y="2051981"/>
                </a:lnTo>
                <a:lnTo>
                  <a:pt x="1483940" y="2057723"/>
                </a:lnTo>
                <a:lnTo>
                  <a:pt x="1485079" y="2056047"/>
                </a:lnTo>
                <a:cubicBezTo>
                  <a:pt x="1484139" y="2056047"/>
                  <a:pt x="1480847" y="2054592"/>
                  <a:pt x="1478026" y="2054592"/>
                </a:cubicBezTo>
                <a:lnTo>
                  <a:pt x="1474939" y="2059896"/>
                </a:lnTo>
                <a:lnTo>
                  <a:pt x="1358374" y="2088045"/>
                </a:lnTo>
                <a:lnTo>
                  <a:pt x="1271002" y="2106285"/>
                </a:lnTo>
                <a:lnTo>
                  <a:pt x="1237310" y="2110953"/>
                </a:lnTo>
                <a:cubicBezTo>
                  <a:pt x="1210276" y="2115226"/>
                  <a:pt x="1183508" y="2120112"/>
                  <a:pt x="1157457" y="2126128"/>
                </a:cubicBezTo>
                <a:lnTo>
                  <a:pt x="1110355" y="2139822"/>
                </a:lnTo>
                <a:lnTo>
                  <a:pt x="1094359" y="2143162"/>
                </a:lnTo>
                <a:lnTo>
                  <a:pt x="1174780" y="2120771"/>
                </a:lnTo>
                <a:cubicBezTo>
                  <a:pt x="1308068" y="2084228"/>
                  <a:pt x="1435537" y="2051365"/>
                  <a:pt x="1492923" y="2043354"/>
                </a:cubicBezTo>
                <a:close/>
                <a:moveTo>
                  <a:pt x="1501393" y="2042167"/>
                </a:moveTo>
                <a:lnTo>
                  <a:pt x="1504187" y="2042437"/>
                </a:lnTo>
                <a:lnTo>
                  <a:pt x="1493046" y="2043345"/>
                </a:lnTo>
                <a:close/>
                <a:moveTo>
                  <a:pt x="1515480" y="2041518"/>
                </a:moveTo>
                <a:cubicBezTo>
                  <a:pt x="1520853" y="2041662"/>
                  <a:pt x="1523983" y="2042593"/>
                  <a:pt x="1524571" y="2044411"/>
                </a:cubicBezTo>
                <a:lnTo>
                  <a:pt x="1504187" y="2042437"/>
                </a:lnTo>
                <a:close/>
                <a:moveTo>
                  <a:pt x="56003" y="1897918"/>
                </a:moveTo>
                <a:cubicBezTo>
                  <a:pt x="51244" y="1894782"/>
                  <a:pt x="62879" y="1914963"/>
                  <a:pt x="67111" y="1910599"/>
                </a:cubicBezTo>
                <a:cubicBezTo>
                  <a:pt x="60998" y="1902600"/>
                  <a:pt x="57590" y="1898963"/>
                  <a:pt x="56003" y="1897918"/>
                </a:cubicBezTo>
                <a:close/>
                <a:moveTo>
                  <a:pt x="1614839" y="2026957"/>
                </a:moveTo>
                <a:cubicBezTo>
                  <a:pt x="1594152" y="2035684"/>
                  <a:pt x="1565943" y="2024048"/>
                  <a:pt x="1554660" y="2050228"/>
                </a:cubicBezTo>
                <a:cubicBezTo>
                  <a:pt x="1571585" y="2044411"/>
                  <a:pt x="1603555" y="2047320"/>
                  <a:pt x="1614839" y="2026957"/>
                </a:cubicBezTo>
                <a:close/>
                <a:moveTo>
                  <a:pt x="985075" y="1918963"/>
                </a:moveTo>
                <a:cubicBezTo>
                  <a:pt x="981079" y="1920053"/>
                  <a:pt x="977318" y="1923689"/>
                  <a:pt x="973556" y="1930961"/>
                </a:cubicBezTo>
                <a:cubicBezTo>
                  <a:pt x="982960" y="1936779"/>
                  <a:pt x="998003" y="1930961"/>
                  <a:pt x="998005" y="1922234"/>
                </a:cubicBezTo>
                <a:cubicBezTo>
                  <a:pt x="993303" y="1919326"/>
                  <a:pt x="989071" y="1917872"/>
                  <a:pt x="985075" y="1918963"/>
                </a:cubicBezTo>
                <a:close/>
                <a:moveTo>
                  <a:pt x="388692" y="1861147"/>
                </a:moveTo>
                <a:lnTo>
                  <a:pt x="388547" y="1861480"/>
                </a:lnTo>
                <a:lnTo>
                  <a:pt x="388348" y="1861472"/>
                </a:lnTo>
                <a:close/>
                <a:moveTo>
                  <a:pt x="1908212" y="1974596"/>
                </a:moveTo>
                <a:cubicBezTo>
                  <a:pt x="1910091" y="1983322"/>
                  <a:pt x="1904451" y="1994958"/>
                  <a:pt x="1911973" y="1994958"/>
                </a:cubicBezTo>
                <a:cubicBezTo>
                  <a:pt x="1913854" y="1989140"/>
                  <a:pt x="1913853" y="1974596"/>
                  <a:pt x="1908212" y="1974596"/>
                </a:cubicBezTo>
                <a:close/>
                <a:moveTo>
                  <a:pt x="1258792" y="1915898"/>
                </a:moveTo>
                <a:lnTo>
                  <a:pt x="1252946" y="1920502"/>
                </a:lnTo>
                <a:cubicBezTo>
                  <a:pt x="1248182" y="1923371"/>
                  <a:pt x="1243422" y="1925144"/>
                  <a:pt x="1238720" y="1925143"/>
                </a:cubicBezTo>
                <a:close/>
                <a:moveTo>
                  <a:pt x="1885507" y="1971549"/>
                </a:moveTo>
                <a:lnTo>
                  <a:pt x="1883764" y="1977505"/>
                </a:lnTo>
                <a:lnTo>
                  <a:pt x="1880664" y="1973509"/>
                </a:lnTo>
                <a:close/>
                <a:moveTo>
                  <a:pt x="1922228" y="1971915"/>
                </a:moveTo>
                <a:lnTo>
                  <a:pt x="1922407" y="1972796"/>
                </a:lnTo>
                <a:lnTo>
                  <a:pt x="1921556" y="1972236"/>
                </a:lnTo>
                <a:close/>
                <a:moveTo>
                  <a:pt x="1875301" y="1966596"/>
                </a:moveTo>
                <a:lnTo>
                  <a:pt x="1880664" y="1973509"/>
                </a:lnTo>
                <a:lnTo>
                  <a:pt x="1870762" y="1977518"/>
                </a:lnTo>
                <a:lnTo>
                  <a:pt x="1866838" y="1977505"/>
                </a:lnTo>
                <a:cubicBezTo>
                  <a:pt x="1869660" y="1970233"/>
                  <a:pt x="1872482" y="1966597"/>
                  <a:pt x="1875301" y="1966596"/>
                </a:cubicBezTo>
                <a:close/>
                <a:moveTo>
                  <a:pt x="1896362" y="1967772"/>
                </a:moveTo>
                <a:lnTo>
                  <a:pt x="1896929" y="1968777"/>
                </a:lnTo>
                <a:lnTo>
                  <a:pt x="1895519" y="1967718"/>
                </a:lnTo>
                <a:close/>
                <a:moveTo>
                  <a:pt x="1888229" y="1962232"/>
                </a:moveTo>
                <a:lnTo>
                  <a:pt x="1895519" y="1967718"/>
                </a:lnTo>
                <a:lnTo>
                  <a:pt x="1895048" y="1967687"/>
                </a:lnTo>
                <a:lnTo>
                  <a:pt x="1885507" y="1971549"/>
                </a:lnTo>
                <a:close/>
                <a:moveTo>
                  <a:pt x="1276915" y="1900017"/>
                </a:moveTo>
                <a:lnTo>
                  <a:pt x="1278801" y="1904508"/>
                </a:lnTo>
                <a:cubicBezTo>
                  <a:pt x="1276567" y="1906554"/>
                  <a:pt x="1272541" y="1909168"/>
                  <a:pt x="1266077" y="1912542"/>
                </a:cubicBezTo>
                <a:lnTo>
                  <a:pt x="1258792" y="1915898"/>
                </a:lnTo>
                <a:lnTo>
                  <a:pt x="1267193" y="1909281"/>
                </a:lnTo>
                <a:close/>
                <a:moveTo>
                  <a:pt x="708393" y="1835330"/>
                </a:moveTo>
                <a:cubicBezTo>
                  <a:pt x="704632" y="1835693"/>
                  <a:pt x="700870" y="1837875"/>
                  <a:pt x="697109" y="1843692"/>
                </a:cubicBezTo>
                <a:cubicBezTo>
                  <a:pt x="704631" y="1849511"/>
                  <a:pt x="719677" y="1846602"/>
                  <a:pt x="719676" y="1837875"/>
                </a:cubicBezTo>
                <a:cubicBezTo>
                  <a:pt x="715915" y="1836421"/>
                  <a:pt x="712153" y="1834966"/>
                  <a:pt x="708393" y="1835330"/>
                </a:cubicBezTo>
                <a:close/>
                <a:moveTo>
                  <a:pt x="1889405" y="1930961"/>
                </a:moveTo>
                <a:cubicBezTo>
                  <a:pt x="1872481" y="1933870"/>
                  <a:pt x="1893167" y="1954233"/>
                  <a:pt x="1889405" y="1930961"/>
                </a:cubicBezTo>
                <a:close/>
                <a:moveTo>
                  <a:pt x="778445" y="1815467"/>
                </a:moveTo>
                <a:cubicBezTo>
                  <a:pt x="776094" y="1814876"/>
                  <a:pt x="773744" y="1815149"/>
                  <a:pt x="771394" y="1815693"/>
                </a:cubicBezTo>
                <a:cubicBezTo>
                  <a:pt x="766691" y="1816784"/>
                  <a:pt x="761989" y="1818967"/>
                  <a:pt x="757288" y="1817512"/>
                </a:cubicBezTo>
                <a:cubicBezTo>
                  <a:pt x="759168" y="1829148"/>
                  <a:pt x="777975" y="1829147"/>
                  <a:pt x="785498" y="1820421"/>
                </a:cubicBezTo>
                <a:cubicBezTo>
                  <a:pt x="783147" y="1817512"/>
                  <a:pt x="780796" y="1816058"/>
                  <a:pt x="778445" y="1815467"/>
                </a:cubicBezTo>
                <a:close/>
                <a:moveTo>
                  <a:pt x="887989" y="1804421"/>
                </a:moveTo>
                <a:cubicBezTo>
                  <a:pt x="883759" y="1804421"/>
                  <a:pt x="879527" y="1805876"/>
                  <a:pt x="875765" y="1811694"/>
                </a:cubicBezTo>
                <a:cubicBezTo>
                  <a:pt x="885168" y="1814603"/>
                  <a:pt x="892691" y="1817512"/>
                  <a:pt x="900213" y="1805876"/>
                </a:cubicBezTo>
                <a:cubicBezTo>
                  <a:pt x="896451" y="1805876"/>
                  <a:pt x="892220" y="1804421"/>
                  <a:pt x="887989" y="1804421"/>
                </a:cubicBezTo>
                <a:close/>
                <a:moveTo>
                  <a:pt x="9885337" y="2601022"/>
                </a:moveTo>
                <a:cubicBezTo>
                  <a:pt x="9880754" y="2598022"/>
                  <a:pt x="9894153" y="2613839"/>
                  <a:pt x="9896973" y="2611657"/>
                </a:cubicBezTo>
                <a:cubicBezTo>
                  <a:pt x="9890391" y="2605113"/>
                  <a:pt x="9886865" y="2602022"/>
                  <a:pt x="9885337" y="2601022"/>
                </a:cubicBezTo>
                <a:close/>
                <a:moveTo>
                  <a:pt x="1788416" y="1878999"/>
                </a:moveTo>
                <a:lnTo>
                  <a:pt x="1776571" y="1887327"/>
                </a:lnTo>
                <a:cubicBezTo>
                  <a:pt x="1773045" y="1885873"/>
                  <a:pt x="1773454" y="1884237"/>
                  <a:pt x="1776808" y="1882503"/>
                </a:cubicBezTo>
                <a:close/>
                <a:moveTo>
                  <a:pt x="9944224" y="2594205"/>
                </a:moveTo>
                <a:cubicBezTo>
                  <a:pt x="9942108" y="2594204"/>
                  <a:pt x="9943048" y="2600022"/>
                  <a:pt x="9953392" y="2611657"/>
                </a:cubicBezTo>
                <a:cubicBezTo>
                  <a:pt x="9951511" y="2600022"/>
                  <a:pt x="9946339" y="2594205"/>
                  <a:pt x="9944224" y="2594205"/>
                </a:cubicBezTo>
                <a:close/>
                <a:moveTo>
                  <a:pt x="9913428" y="2589477"/>
                </a:moveTo>
                <a:cubicBezTo>
                  <a:pt x="9907317" y="2585477"/>
                  <a:pt x="9902615" y="2589841"/>
                  <a:pt x="9917660" y="2614567"/>
                </a:cubicBezTo>
                <a:cubicBezTo>
                  <a:pt x="9927063" y="2605840"/>
                  <a:pt x="9919541" y="2593477"/>
                  <a:pt x="9913428" y="2589477"/>
                </a:cubicBezTo>
                <a:close/>
                <a:moveTo>
                  <a:pt x="966034" y="1779696"/>
                </a:moveTo>
                <a:cubicBezTo>
                  <a:pt x="958511" y="1776786"/>
                  <a:pt x="945348" y="1782605"/>
                  <a:pt x="945348" y="1791331"/>
                </a:cubicBezTo>
                <a:cubicBezTo>
                  <a:pt x="952869" y="1791331"/>
                  <a:pt x="966034" y="1788422"/>
                  <a:pt x="966034" y="1779696"/>
                </a:cubicBezTo>
                <a:close/>
                <a:moveTo>
                  <a:pt x="1979675" y="1855692"/>
                </a:moveTo>
                <a:cubicBezTo>
                  <a:pt x="1976855" y="1856055"/>
                  <a:pt x="1974973" y="1858237"/>
                  <a:pt x="1975915" y="1864055"/>
                </a:cubicBezTo>
                <a:cubicBezTo>
                  <a:pt x="1981554" y="1861147"/>
                  <a:pt x="1989079" y="1869873"/>
                  <a:pt x="1989077" y="1858237"/>
                </a:cubicBezTo>
                <a:cubicBezTo>
                  <a:pt x="1986259" y="1856783"/>
                  <a:pt x="1982497" y="1855328"/>
                  <a:pt x="1979675" y="1855692"/>
                </a:cubicBezTo>
                <a:close/>
                <a:moveTo>
                  <a:pt x="1805230" y="1827656"/>
                </a:moveTo>
                <a:lnTo>
                  <a:pt x="1812735" y="1833540"/>
                </a:lnTo>
                <a:lnTo>
                  <a:pt x="1819772" y="1841392"/>
                </a:lnTo>
                <a:lnTo>
                  <a:pt x="1797257" y="1858237"/>
                </a:lnTo>
                <a:cubicBezTo>
                  <a:pt x="1797256" y="1860419"/>
                  <a:pt x="1795141" y="1856055"/>
                  <a:pt x="1793084" y="1849647"/>
                </a:cubicBezTo>
                <a:lnTo>
                  <a:pt x="1790373" y="1834839"/>
                </a:lnTo>
                <a:close/>
                <a:moveTo>
                  <a:pt x="1804018" y="1826704"/>
                </a:moveTo>
                <a:lnTo>
                  <a:pt x="1804031" y="1826716"/>
                </a:lnTo>
                <a:lnTo>
                  <a:pt x="1802887" y="1827097"/>
                </a:lnTo>
                <a:cubicBezTo>
                  <a:pt x="1801437" y="1827546"/>
                  <a:pt x="1802032" y="1827307"/>
                  <a:pt x="1803869" y="1826740"/>
                </a:cubicBezTo>
                <a:close/>
                <a:moveTo>
                  <a:pt x="1790995" y="1823819"/>
                </a:moveTo>
                <a:lnTo>
                  <a:pt x="1789263" y="1828784"/>
                </a:lnTo>
                <a:lnTo>
                  <a:pt x="1790373" y="1834839"/>
                </a:lnTo>
                <a:lnTo>
                  <a:pt x="1784094" y="1837875"/>
                </a:lnTo>
                <a:cubicBezTo>
                  <a:pt x="1774220" y="1840057"/>
                  <a:pt x="1764346" y="1839330"/>
                  <a:pt x="1754002" y="1834966"/>
                </a:cubicBezTo>
                <a:cubicBezTo>
                  <a:pt x="1753533" y="1832057"/>
                  <a:pt x="1758587" y="1829694"/>
                  <a:pt x="1766520" y="1827739"/>
                </a:cubicBezTo>
                <a:close/>
                <a:moveTo>
                  <a:pt x="1810116" y="1825296"/>
                </a:moveTo>
                <a:lnTo>
                  <a:pt x="1805230" y="1827656"/>
                </a:lnTo>
                <a:lnTo>
                  <a:pt x="1804031" y="1826716"/>
                </a:lnTo>
                <a:lnTo>
                  <a:pt x="1804171" y="1826669"/>
                </a:lnTo>
                <a:close/>
                <a:moveTo>
                  <a:pt x="1798844" y="1822649"/>
                </a:moveTo>
                <a:lnTo>
                  <a:pt x="1798916" y="1822705"/>
                </a:lnTo>
                <a:lnTo>
                  <a:pt x="1796315" y="1822967"/>
                </a:lnTo>
                <a:lnTo>
                  <a:pt x="1790995" y="1823819"/>
                </a:lnTo>
                <a:lnTo>
                  <a:pt x="1791563" y="1822189"/>
                </a:lnTo>
                <a:cubicBezTo>
                  <a:pt x="1793069" y="1820978"/>
                  <a:pt x="1795406" y="1820943"/>
                  <a:pt x="1798844" y="1822649"/>
                </a:cubicBezTo>
                <a:close/>
                <a:moveTo>
                  <a:pt x="1108959" y="1753515"/>
                </a:moveTo>
                <a:cubicBezTo>
                  <a:pt x="1105199" y="1750606"/>
                  <a:pt x="1101907" y="1751333"/>
                  <a:pt x="1098616" y="1752787"/>
                </a:cubicBezTo>
                <a:cubicBezTo>
                  <a:pt x="1095325" y="1754242"/>
                  <a:pt x="1092034" y="1756424"/>
                  <a:pt x="1088272" y="1756424"/>
                </a:cubicBezTo>
                <a:cubicBezTo>
                  <a:pt x="1076990" y="1756424"/>
                  <a:pt x="1103317" y="1770969"/>
                  <a:pt x="1108959" y="1753515"/>
                </a:cubicBezTo>
                <a:close/>
                <a:moveTo>
                  <a:pt x="654090" y="1693518"/>
                </a:moveTo>
                <a:lnTo>
                  <a:pt x="661245" y="1697205"/>
                </a:lnTo>
                <a:lnTo>
                  <a:pt x="651645" y="1702297"/>
                </a:lnTo>
                <a:lnTo>
                  <a:pt x="640691" y="1704063"/>
                </a:lnTo>
                <a:cubicBezTo>
                  <a:pt x="643513" y="1699699"/>
                  <a:pt x="649154" y="1695335"/>
                  <a:pt x="654090" y="1693518"/>
                </a:cubicBezTo>
                <a:close/>
                <a:moveTo>
                  <a:pt x="1201109" y="1735697"/>
                </a:moveTo>
                <a:cubicBezTo>
                  <a:pt x="1194056" y="1736061"/>
                  <a:pt x="1187944" y="1738970"/>
                  <a:pt x="1186063" y="1747696"/>
                </a:cubicBezTo>
                <a:cubicBezTo>
                  <a:pt x="1199228" y="1741879"/>
                  <a:pt x="1212392" y="1750605"/>
                  <a:pt x="1221795" y="1738970"/>
                </a:cubicBezTo>
                <a:cubicBezTo>
                  <a:pt x="1216154" y="1737515"/>
                  <a:pt x="1208162" y="1735333"/>
                  <a:pt x="1201109" y="1735697"/>
                </a:cubicBezTo>
                <a:close/>
                <a:moveTo>
                  <a:pt x="2303137" y="1829147"/>
                </a:moveTo>
                <a:cubicBezTo>
                  <a:pt x="2293734" y="1832057"/>
                  <a:pt x="2282449" y="1832057"/>
                  <a:pt x="2282450" y="1846602"/>
                </a:cubicBezTo>
                <a:cubicBezTo>
                  <a:pt x="2289972" y="1843692"/>
                  <a:pt x="2303139" y="1843693"/>
                  <a:pt x="2303137" y="1829147"/>
                </a:cubicBezTo>
                <a:close/>
                <a:moveTo>
                  <a:pt x="2253844" y="1817626"/>
                </a:moveTo>
                <a:cubicBezTo>
                  <a:pt x="2188097" y="1819103"/>
                  <a:pt x="2027220" y="1914326"/>
                  <a:pt x="1934658" y="1958415"/>
                </a:cubicBezTo>
                <a:lnTo>
                  <a:pt x="1910045" y="1968658"/>
                </a:lnTo>
                <a:lnTo>
                  <a:pt x="1896362" y="1967772"/>
                </a:lnTo>
                <a:lnTo>
                  <a:pt x="1886534" y="1950336"/>
                </a:lnTo>
                <a:cubicBezTo>
                  <a:pt x="1847709" y="1926235"/>
                  <a:pt x="1717097" y="2022957"/>
                  <a:pt x="1708868" y="1994958"/>
                </a:cubicBezTo>
                <a:cubicBezTo>
                  <a:pt x="1676898" y="2012412"/>
                  <a:pt x="1646809" y="2024048"/>
                  <a:pt x="1614838" y="2035683"/>
                </a:cubicBezTo>
                <a:cubicBezTo>
                  <a:pt x="1727674" y="1997867"/>
                  <a:pt x="1806660" y="1997867"/>
                  <a:pt x="1831107" y="2015321"/>
                </a:cubicBezTo>
                <a:cubicBezTo>
                  <a:pt x="1842391" y="1998594"/>
                  <a:pt x="1853910" y="1987322"/>
                  <a:pt x="1864840" y="1979914"/>
                </a:cubicBezTo>
                <a:lnTo>
                  <a:pt x="1870762" y="1977518"/>
                </a:lnTo>
                <a:lnTo>
                  <a:pt x="1888627" y="1977573"/>
                </a:lnTo>
                <a:lnTo>
                  <a:pt x="1910045" y="1968658"/>
                </a:lnTo>
                <a:lnTo>
                  <a:pt x="1916791" y="1969096"/>
                </a:lnTo>
                <a:lnTo>
                  <a:pt x="1921556" y="1972236"/>
                </a:lnTo>
                <a:lnTo>
                  <a:pt x="1917380" y="1974232"/>
                </a:lnTo>
                <a:cubicBezTo>
                  <a:pt x="1914793" y="1978959"/>
                  <a:pt x="1914794" y="1987686"/>
                  <a:pt x="1925137" y="1986231"/>
                </a:cubicBezTo>
                <a:lnTo>
                  <a:pt x="1922407" y="1972796"/>
                </a:lnTo>
                <a:lnTo>
                  <a:pt x="1925136" y="1974596"/>
                </a:lnTo>
                <a:cubicBezTo>
                  <a:pt x="1930779" y="1977505"/>
                  <a:pt x="1985317" y="1945506"/>
                  <a:pt x="1953347" y="1965869"/>
                </a:cubicBezTo>
                <a:cubicBezTo>
                  <a:pt x="1958989" y="1980414"/>
                  <a:pt x="2158331" y="1893144"/>
                  <a:pt x="2163974" y="1904780"/>
                </a:cubicBezTo>
                <a:cubicBezTo>
                  <a:pt x="2192180" y="1896054"/>
                  <a:pt x="2259884" y="1855328"/>
                  <a:pt x="2280571" y="1849511"/>
                </a:cubicBezTo>
                <a:cubicBezTo>
                  <a:pt x="2271167" y="1846602"/>
                  <a:pt x="2271169" y="1837875"/>
                  <a:pt x="2280570" y="1829148"/>
                </a:cubicBezTo>
                <a:cubicBezTo>
                  <a:pt x="2276338" y="1820785"/>
                  <a:pt x="2266995" y="1817331"/>
                  <a:pt x="2253844" y="1817626"/>
                </a:cubicBezTo>
                <a:close/>
                <a:moveTo>
                  <a:pt x="2199704" y="1802967"/>
                </a:moveTo>
                <a:cubicBezTo>
                  <a:pt x="2092510" y="1858237"/>
                  <a:pt x="2197823" y="1829148"/>
                  <a:pt x="2199704" y="1802967"/>
                </a:cubicBezTo>
                <a:close/>
                <a:moveTo>
                  <a:pt x="2319123" y="1808058"/>
                </a:moveTo>
                <a:lnTo>
                  <a:pt x="2314421" y="1811694"/>
                </a:lnTo>
                <a:lnTo>
                  <a:pt x="2323297" y="1809331"/>
                </a:lnTo>
                <a:cubicBezTo>
                  <a:pt x="2323590" y="1808604"/>
                  <a:pt x="2321709" y="1808058"/>
                  <a:pt x="2319123" y="1808058"/>
                </a:cubicBezTo>
                <a:close/>
                <a:moveTo>
                  <a:pt x="653725" y="1592109"/>
                </a:moveTo>
                <a:lnTo>
                  <a:pt x="654674" y="1593378"/>
                </a:lnTo>
                <a:lnTo>
                  <a:pt x="651975" y="1593522"/>
                </a:lnTo>
                <a:close/>
                <a:moveTo>
                  <a:pt x="634020" y="1586432"/>
                </a:moveTo>
                <a:lnTo>
                  <a:pt x="634876" y="1586651"/>
                </a:lnTo>
                <a:lnTo>
                  <a:pt x="633682" y="1587214"/>
                </a:lnTo>
                <a:close/>
                <a:moveTo>
                  <a:pt x="565468" y="1561524"/>
                </a:moveTo>
                <a:lnTo>
                  <a:pt x="553091" y="1578340"/>
                </a:lnTo>
                <a:lnTo>
                  <a:pt x="553479" y="1576796"/>
                </a:lnTo>
                <a:cubicBezTo>
                  <a:pt x="558885" y="1568797"/>
                  <a:pt x="565468" y="1561524"/>
                  <a:pt x="565468" y="1561524"/>
                </a:cubicBezTo>
                <a:close/>
                <a:moveTo>
                  <a:pt x="614364" y="1555705"/>
                </a:moveTo>
                <a:cubicBezTo>
                  <a:pt x="610601" y="1549888"/>
                  <a:pt x="595557" y="1561524"/>
                  <a:pt x="601199" y="1567341"/>
                </a:cubicBezTo>
                <a:cubicBezTo>
                  <a:pt x="608721" y="1573159"/>
                  <a:pt x="614364" y="1555705"/>
                  <a:pt x="614364" y="1555705"/>
                </a:cubicBezTo>
                <a:close/>
                <a:moveTo>
                  <a:pt x="636931" y="1552796"/>
                </a:moveTo>
                <a:cubicBezTo>
                  <a:pt x="616243" y="1567341"/>
                  <a:pt x="665140" y="1573160"/>
                  <a:pt x="636931" y="1552796"/>
                </a:cubicBezTo>
                <a:close/>
                <a:moveTo>
                  <a:pt x="272020" y="1486039"/>
                </a:moveTo>
                <a:lnTo>
                  <a:pt x="270579" y="1488903"/>
                </a:lnTo>
                <a:lnTo>
                  <a:pt x="264572" y="1488799"/>
                </a:lnTo>
                <a:close/>
                <a:moveTo>
                  <a:pt x="836273" y="1535343"/>
                </a:moveTo>
                <a:cubicBezTo>
                  <a:pt x="824990" y="1526615"/>
                  <a:pt x="755407" y="1564432"/>
                  <a:pt x="755407" y="1576069"/>
                </a:cubicBezTo>
                <a:cubicBezTo>
                  <a:pt x="755407" y="1561524"/>
                  <a:pt x="753527" y="1564432"/>
                  <a:pt x="751647" y="1587704"/>
                </a:cubicBezTo>
                <a:cubicBezTo>
                  <a:pt x="749766" y="1590614"/>
                  <a:pt x="834393" y="1570250"/>
                  <a:pt x="834393" y="1570250"/>
                </a:cubicBezTo>
                <a:cubicBezTo>
                  <a:pt x="872004" y="1526615"/>
                  <a:pt x="821229" y="1561524"/>
                  <a:pt x="796781" y="1564432"/>
                </a:cubicBezTo>
                <a:cubicBezTo>
                  <a:pt x="808064" y="1549888"/>
                  <a:pt x="821229" y="1538252"/>
                  <a:pt x="836273" y="1535343"/>
                </a:cubicBezTo>
                <a:close/>
                <a:moveTo>
                  <a:pt x="840739" y="1500936"/>
                </a:moveTo>
                <a:cubicBezTo>
                  <a:pt x="838858" y="1500163"/>
                  <a:pt x="836272" y="1500254"/>
                  <a:pt x="833453" y="1500800"/>
                </a:cubicBezTo>
                <a:cubicBezTo>
                  <a:pt x="827810" y="1501890"/>
                  <a:pt x="821228" y="1504799"/>
                  <a:pt x="817467" y="1506253"/>
                </a:cubicBezTo>
                <a:cubicBezTo>
                  <a:pt x="817468" y="1514980"/>
                  <a:pt x="836273" y="1506253"/>
                  <a:pt x="843795" y="1506253"/>
                </a:cubicBezTo>
                <a:cubicBezTo>
                  <a:pt x="843795" y="1503345"/>
                  <a:pt x="842619" y="1501708"/>
                  <a:pt x="840739" y="1500936"/>
                </a:cubicBezTo>
                <a:close/>
                <a:moveTo>
                  <a:pt x="310882" y="1446256"/>
                </a:moveTo>
                <a:cubicBezTo>
                  <a:pt x="306885" y="1446620"/>
                  <a:pt x="303124" y="1449529"/>
                  <a:pt x="300304" y="1456801"/>
                </a:cubicBezTo>
                <a:cubicBezTo>
                  <a:pt x="307826" y="1465528"/>
                  <a:pt x="315349" y="1453892"/>
                  <a:pt x="322872" y="1450983"/>
                </a:cubicBezTo>
                <a:cubicBezTo>
                  <a:pt x="319110" y="1448075"/>
                  <a:pt x="314878" y="1445893"/>
                  <a:pt x="310882" y="1446256"/>
                </a:cubicBezTo>
                <a:close/>
                <a:moveTo>
                  <a:pt x="257520" y="1437894"/>
                </a:moveTo>
                <a:cubicBezTo>
                  <a:pt x="253760" y="1438620"/>
                  <a:pt x="248587" y="1440802"/>
                  <a:pt x="245767" y="1439347"/>
                </a:cubicBezTo>
                <a:cubicBezTo>
                  <a:pt x="243886" y="1453892"/>
                  <a:pt x="257050" y="1439347"/>
                  <a:pt x="260812" y="1445165"/>
                </a:cubicBezTo>
                <a:cubicBezTo>
                  <a:pt x="263632" y="1437894"/>
                  <a:pt x="261282" y="1437166"/>
                  <a:pt x="257520" y="1437894"/>
                </a:cubicBezTo>
                <a:close/>
                <a:moveTo>
                  <a:pt x="275856" y="1433530"/>
                </a:moveTo>
                <a:cubicBezTo>
                  <a:pt x="273976" y="1436438"/>
                  <a:pt x="296543" y="1480073"/>
                  <a:pt x="275856" y="1433530"/>
                </a:cubicBezTo>
                <a:close/>
                <a:moveTo>
                  <a:pt x="11000882" y="2367305"/>
                </a:moveTo>
                <a:cubicBezTo>
                  <a:pt x="10968912" y="2402212"/>
                  <a:pt x="11002764" y="2370214"/>
                  <a:pt x="11000882" y="2367305"/>
                </a:cubicBezTo>
                <a:close/>
                <a:moveTo>
                  <a:pt x="385636" y="1420440"/>
                </a:moveTo>
                <a:cubicBezTo>
                  <a:pt x="381639" y="1422621"/>
                  <a:pt x="377409" y="1429166"/>
                  <a:pt x="384930" y="1433530"/>
                </a:cubicBezTo>
                <a:cubicBezTo>
                  <a:pt x="393393" y="1420440"/>
                  <a:pt x="389632" y="1418258"/>
                  <a:pt x="385636" y="1420440"/>
                </a:cubicBezTo>
                <a:close/>
                <a:moveTo>
                  <a:pt x="342780" y="1401397"/>
                </a:moveTo>
                <a:lnTo>
                  <a:pt x="342394" y="1401798"/>
                </a:lnTo>
                <a:lnTo>
                  <a:pt x="342383" y="1401531"/>
                </a:lnTo>
                <a:close/>
                <a:moveTo>
                  <a:pt x="345438" y="1398622"/>
                </a:moveTo>
                <a:lnTo>
                  <a:pt x="346921" y="1399985"/>
                </a:lnTo>
                <a:lnTo>
                  <a:pt x="342780" y="1401397"/>
                </a:lnTo>
                <a:close/>
                <a:moveTo>
                  <a:pt x="10778973" y="2326580"/>
                </a:moveTo>
                <a:cubicBezTo>
                  <a:pt x="10696226" y="2361487"/>
                  <a:pt x="10788376" y="2344034"/>
                  <a:pt x="10778973" y="2326580"/>
                </a:cubicBezTo>
                <a:close/>
                <a:moveTo>
                  <a:pt x="466090" y="1406758"/>
                </a:moveTo>
                <a:cubicBezTo>
                  <a:pt x="460977" y="1409349"/>
                  <a:pt x="456393" y="1419712"/>
                  <a:pt x="450752" y="1421893"/>
                </a:cubicBezTo>
                <a:cubicBezTo>
                  <a:pt x="458275" y="1430621"/>
                  <a:pt x="463916" y="1418985"/>
                  <a:pt x="471437" y="1407349"/>
                </a:cubicBezTo>
                <a:cubicBezTo>
                  <a:pt x="469558" y="1405895"/>
                  <a:pt x="467794" y="1405895"/>
                  <a:pt x="466090" y="1406758"/>
                </a:cubicBezTo>
                <a:close/>
                <a:moveTo>
                  <a:pt x="368004" y="1392804"/>
                </a:moveTo>
                <a:cubicBezTo>
                  <a:pt x="363304" y="1401531"/>
                  <a:pt x="359073" y="1406622"/>
                  <a:pt x="355312" y="1407711"/>
                </a:cubicBezTo>
                <a:lnTo>
                  <a:pt x="346921" y="1399985"/>
                </a:lnTo>
                <a:close/>
                <a:moveTo>
                  <a:pt x="10830216" y="2314439"/>
                </a:moveTo>
                <a:cubicBezTo>
                  <a:pt x="10825510" y="2313388"/>
                  <a:pt x="10821037" y="2313286"/>
                  <a:pt x="10817026" y="2313808"/>
                </a:cubicBezTo>
                <a:cubicBezTo>
                  <a:pt x="10792960" y="2316945"/>
                  <a:pt x="10785554" y="2342579"/>
                  <a:pt x="10844793" y="2320763"/>
                </a:cubicBezTo>
                <a:cubicBezTo>
                  <a:pt x="10839857" y="2317490"/>
                  <a:pt x="10834921" y="2315490"/>
                  <a:pt x="10830216" y="2314439"/>
                </a:cubicBezTo>
                <a:close/>
                <a:moveTo>
                  <a:pt x="10705159" y="2301126"/>
                </a:moveTo>
                <a:cubicBezTo>
                  <a:pt x="10701868" y="2302581"/>
                  <a:pt x="10686823" y="2313489"/>
                  <a:pt x="10669898" y="2329489"/>
                </a:cubicBezTo>
                <a:cubicBezTo>
                  <a:pt x="10699988" y="2307672"/>
                  <a:pt x="10708450" y="2299672"/>
                  <a:pt x="10705159" y="2301126"/>
                </a:cubicBezTo>
                <a:close/>
                <a:moveTo>
                  <a:pt x="492594" y="1385895"/>
                </a:moveTo>
                <a:cubicBezTo>
                  <a:pt x="484132" y="1389895"/>
                  <a:pt x="474259" y="1402985"/>
                  <a:pt x="488362" y="1413167"/>
                </a:cubicBezTo>
                <a:cubicBezTo>
                  <a:pt x="508110" y="1386986"/>
                  <a:pt x="501057" y="1381896"/>
                  <a:pt x="492594" y="1385895"/>
                </a:cubicBezTo>
                <a:close/>
                <a:moveTo>
                  <a:pt x="330506" y="1366753"/>
                </a:moveTo>
                <a:lnTo>
                  <a:pt x="352417" y="1369772"/>
                </a:lnTo>
                <a:cubicBezTo>
                  <a:pt x="360278" y="1371850"/>
                  <a:pt x="365185" y="1374623"/>
                  <a:pt x="366124" y="1378259"/>
                </a:cubicBezTo>
                <a:cubicBezTo>
                  <a:pt x="332274" y="1395712"/>
                  <a:pt x="315349" y="1378259"/>
                  <a:pt x="285258" y="1410257"/>
                </a:cubicBezTo>
                <a:cubicBezTo>
                  <a:pt x="293721" y="1397894"/>
                  <a:pt x="303154" y="1387395"/>
                  <a:pt x="313281" y="1378521"/>
                </a:cubicBezTo>
                <a:close/>
                <a:moveTo>
                  <a:pt x="10942584" y="2309125"/>
                </a:moveTo>
                <a:lnTo>
                  <a:pt x="10919200" y="2320429"/>
                </a:lnTo>
                <a:lnTo>
                  <a:pt x="10918607" y="2313853"/>
                </a:lnTo>
                <a:cubicBezTo>
                  <a:pt x="10922368" y="2310580"/>
                  <a:pt x="10930361" y="2309126"/>
                  <a:pt x="10942584" y="2309125"/>
                </a:cubicBezTo>
                <a:close/>
                <a:moveTo>
                  <a:pt x="1132554" y="1416666"/>
                </a:moveTo>
                <a:cubicBezTo>
                  <a:pt x="1130880" y="1415985"/>
                  <a:pt x="1128588" y="1416257"/>
                  <a:pt x="1126120" y="1417166"/>
                </a:cubicBezTo>
                <a:cubicBezTo>
                  <a:pt x="1121183" y="1418985"/>
                  <a:pt x="1115541" y="1423349"/>
                  <a:pt x="1112720" y="1427711"/>
                </a:cubicBezTo>
                <a:cubicBezTo>
                  <a:pt x="1120243" y="1433530"/>
                  <a:pt x="1125884" y="1416076"/>
                  <a:pt x="1135288" y="1421893"/>
                </a:cubicBezTo>
                <a:cubicBezTo>
                  <a:pt x="1135287" y="1418984"/>
                  <a:pt x="1134230" y="1417348"/>
                  <a:pt x="1132554" y="1416666"/>
                </a:cubicBezTo>
                <a:close/>
                <a:moveTo>
                  <a:pt x="187850" y="1325717"/>
                </a:moveTo>
                <a:cubicBezTo>
                  <a:pt x="190113" y="1325171"/>
                  <a:pt x="191347" y="1328080"/>
                  <a:pt x="191464" y="1331715"/>
                </a:cubicBezTo>
                <a:lnTo>
                  <a:pt x="188768" y="1340770"/>
                </a:lnTo>
                <a:lnTo>
                  <a:pt x="184703" y="1341496"/>
                </a:lnTo>
                <a:lnTo>
                  <a:pt x="178065" y="1340443"/>
                </a:lnTo>
                <a:cubicBezTo>
                  <a:pt x="182297" y="1330262"/>
                  <a:pt x="185588" y="1326262"/>
                  <a:pt x="187850" y="1325717"/>
                </a:cubicBezTo>
                <a:close/>
                <a:moveTo>
                  <a:pt x="532737" y="1348994"/>
                </a:moveTo>
                <a:lnTo>
                  <a:pt x="533497" y="1349170"/>
                </a:lnTo>
                <a:lnTo>
                  <a:pt x="522508" y="1355860"/>
                </a:lnTo>
                <a:lnTo>
                  <a:pt x="528090" y="1349897"/>
                </a:lnTo>
                <a:close/>
                <a:moveTo>
                  <a:pt x="232368" y="1314990"/>
                </a:moveTo>
                <a:cubicBezTo>
                  <a:pt x="239184" y="1314262"/>
                  <a:pt x="244827" y="1317171"/>
                  <a:pt x="238245" y="1325898"/>
                </a:cubicBezTo>
                <a:cubicBezTo>
                  <a:pt x="232603" y="1311353"/>
                  <a:pt x="228842" y="1328807"/>
                  <a:pt x="219439" y="1325898"/>
                </a:cubicBezTo>
                <a:cubicBezTo>
                  <a:pt x="217558" y="1320081"/>
                  <a:pt x="225549" y="1315717"/>
                  <a:pt x="232368" y="1314990"/>
                </a:cubicBezTo>
                <a:close/>
                <a:moveTo>
                  <a:pt x="305329" y="1311218"/>
                </a:moveTo>
                <a:lnTo>
                  <a:pt x="301175" y="1325759"/>
                </a:lnTo>
                <a:lnTo>
                  <a:pt x="299536" y="1325928"/>
                </a:lnTo>
                <a:lnTo>
                  <a:pt x="298453" y="1321853"/>
                </a:lnTo>
                <a:cubicBezTo>
                  <a:pt x="299922" y="1315217"/>
                  <a:pt x="305269" y="1306944"/>
                  <a:pt x="305329" y="1311218"/>
                </a:cubicBezTo>
                <a:close/>
                <a:moveTo>
                  <a:pt x="446050" y="1320443"/>
                </a:moveTo>
                <a:cubicBezTo>
                  <a:pt x="442288" y="1322261"/>
                  <a:pt x="437588" y="1328807"/>
                  <a:pt x="443230" y="1334625"/>
                </a:cubicBezTo>
                <a:cubicBezTo>
                  <a:pt x="452633" y="1321534"/>
                  <a:pt x="449811" y="1318625"/>
                  <a:pt x="446050" y="1320443"/>
                </a:cubicBezTo>
                <a:close/>
                <a:moveTo>
                  <a:pt x="1287615" y="1389895"/>
                </a:moveTo>
                <a:cubicBezTo>
                  <a:pt x="1279154" y="1386986"/>
                  <a:pt x="1270691" y="1386258"/>
                  <a:pt x="1262464" y="1387713"/>
                </a:cubicBezTo>
                <a:cubicBezTo>
                  <a:pt x="1254236" y="1389168"/>
                  <a:pt x="1246242" y="1392804"/>
                  <a:pt x="1238719" y="1398621"/>
                </a:cubicBezTo>
                <a:cubicBezTo>
                  <a:pt x="1257526" y="1398622"/>
                  <a:pt x="1266929" y="1395712"/>
                  <a:pt x="1287615" y="1389895"/>
                </a:cubicBezTo>
                <a:close/>
                <a:moveTo>
                  <a:pt x="452867" y="1299490"/>
                </a:moveTo>
                <a:cubicBezTo>
                  <a:pt x="442289" y="1296081"/>
                  <a:pt x="484602" y="1313535"/>
                  <a:pt x="484601" y="1311353"/>
                </a:cubicBezTo>
                <a:cubicBezTo>
                  <a:pt x="465796" y="1304081"/>
                  <a:pt x="456394" y="1300626"/>
                  <a:pt x="452867" y="1299490"/>
                </a:cubicBezTo>
                <a:close/>
                <a:moveTo>
                  <a:pt x="535377" y="1297899"/>
                </a:moveTo>
                <a:cubicBezTo>
                  <a:pt x="530677" y="1298263"/>
                  <a:pt x="525035" y="1301172"/>
                  <a:pt x="522214" y="1305535"/>
                </a:cubicBezTo>
                <a:cubicBezTo>
                  <a:pt x="525975" y="1306990"/>
                  <a:pt x="529266" y="1306262"/>
                  <a:pt x="532557" y="1305535"/>
                </a:cubicBezTo>
                <a:lnTo>
                  <a:pt x="538858" y="1305535"/>
                </a:lnTo>
                <a:lnTo>
                  <a:pt x="537693" y="1300250"/>
                </a:lnTo>
                <a:close/>
                <a:moveTo>
                  <a:pt x="1641343" y="1387850"/>
                </a:moveTo>
                <a:cubicBezTo>
                  <a:pt x="1640933" y="1387349"/>
                  <a:pt x="1639288" y="1387713"/>
                  <a:pt x="1635527" y="1389895"/>
                </a:cubicBezTo>
                <a:cubicBezTo>
                  <a:pt x="1632705" y="1398622"/>
                  <a:pt x="1642578" y="1389350"/>
                  <a:pt x="1641343" y="1387850"/>
                </a:cubicBezTo>
                <a:close/>
                <a:moveTo>
                  <a:pt x="1393722" y="1365533"/>
                </a:moveTo>
                <a:cubicBezTo>
                  <a:pt x="1398219" y="1366623"/>
                  <a:pt x="1399511" y="1369533"/>
                  <a:pt x="1392928" y="1375350"/>
                </a:cubicBezTo>
                <a:cubicBezTo>
                  <a:pt x="1337921" y="1375350"/>
                  <a:pt x="1380236" y="1362260"/>
                  <a:pt x="1393722" y="1365533"/>
                </a:cubicBezTo>
                <a:close/>
                <a:moveTo>
                  <a:pt x="517218" y="1286263"/>
                </a:moveTo>
                <a:cubicBezTo>
                  <a:pt x="512459" y="1287173"/>
                  <a:pt x="503878" y="1291718"/>
                  <a:pt x="490244" y="1302627"/>
                </a:cubicBezTo>
                <a:cubicBezTo>
                  <a:pt x="511400" y="1313535"/>
                  <a:pt x="531500" y="1283536"/>
                  <a:pt x="517218" y="1286263"/>
                </a:cubicBezTo>
                <a:close/>
                <a:moveTo>
                  <a:pt x="368631" y="1272163"/>
                </a:moveTo>
                <a:lnTo>
                  <a:pt x="368005" y="1273537"/>
                </a:lnTo>
                <a:cubicBezTo>
                  <a:pt x="414551" y="1280081"/>
                  <a:pt x="336271" y="1275173"/>
                  <a:pt x="365626" y="1272309"/>
                </a:cubicBezTo>
                <a:close/>
                <a:moveTo>
                  <a:pt x="529972" y="1273901"/>
                </a:moveTo>
                <a:cubicBezTo>
                  <a:pt x="527386" y="1274264"/>
                  <a:pt x="525034" y="1274991"/>
                  <a:pt x="522213" y="1273537"/>
                </a:cubicBezTo>
                <a:cubicBezTo>
                  <a:pt x="519392" y="1280810"/>
                  <a:pt x="522214" y="1283718"/>
                  <a:pt x="526445" y="1283718"/>
                </a:cubicBezTo>
                <a:lnTo>
                  <a:pt x="533195" y="1279851"/>
                </a:lnTo>
                <a:lnTo>
                  <a:pt x="532008" y="1274467"/>
                </a:lnTo>
                <a:close/>
                <a:moveTo>
                  <a:pt x="10967033" y="2176042"/>
                </a:moveTo>
                <a:cubicBezTo>
                  <a:pt x="10965152" y="2177495"/>
                  <a:pt x="10963271" y="2181131"/>
                  <a:pt x="10959510" y="2184041"/>
                </a:cubicBezTo>
                <a:cubicBezTo>
                  <a:pt x="10963271" y="2192767"/>
                  <a:pt x="10974554" y="2186950"/>
                  <a:pt x="10974554" y="2181131"/>
                </a:cubicBezTo>
                <a:cubicBezTo>
                  <a:pt x="10970793" y="2175314"/>
                  <a:pt x="10968913" y="2174587"/>
                  <a:pt x="10967033" y="2176042"/>
                </a:cubicBezTo>
                <a:close/>
                <a:moveTo>
                  <a:pt x="576750" y="1241538"/>
                </a:moveTo>
                <a:cubicBezTo>
                  <a:pt x="522213" y="1232811"/>
                  <a:pt x="505288" y="1270627"/>
                  <a:pt x="467676" y="1261901"/>
                </a:cubicBezTo>
                <a:cubicBezTo>
                  <a:pt x="475198" y="1276446"/>
                  <a:pt x="572990" y="1253173"/>
                  <a:pt x="576750" y="1241538"/>
                </a:cubicBezTo>
                <a:close/>
                <a:moveTo>
                  <a:pt x="592501" y="1238266"/>
                </a:moveTo>
                <a:cubicBezTo>
                  <a:pt x="590032" y="1238448"/>
                  <a:pt x="587505" y="1240356"/>
                  <a:pt x="586770" y="1243856"/>
                </a:cubicBezTo>
                <a:lnTo>
                  <a:pt x="589844" y="1253116"/>
                </a:lnTo>
                <a:lnTo>
                  <a:pt x="594420" y="1252107"/>
                </a:lnTo>
                <a:lnTo>
                  <a:pt x="597878" y="1243038"/>
                </a:lnTo>
                <a:cubicBezTo>
                  <a:pt x="597378" y="1239629"/>
                  <a:pt x="594969" y="1238084"/>
                  <a:pt x="592501" y="1238266"/>
                </a:cubicBezTo>
                <a:close/>
                <a:moveTo>
                  <a:pt x="10947579" y="2157496"/>
                </a:moveTo>
                <a:cubicBezTo>
                  <a:pt x="10944465" y="2156042"/>
                  <a:pt x="10941644" y="2156406"/>
                  <a:pt x="10940704" y="2160769"/>
                </a:cubicBezTo>
                <a:cubicBezTo>
                  <a:pt x="10968912" y="2182587"/>
                  <a:pt x="10956924" y="2161860"/>
                  <a:pt x="10947579" y="2157496"/>
                </a:cubicBezTo>
                <a:close/>
                <a:moveTo>
                  <a:pt x="687089" y="1203040"/>
                </a:moveTo>
                <a:cubicBezTo>
                  <a:pt x="678949" y="1202721"/>
                  <a:pt x="666432" y="1202449"/>
                  <a:pt x="654560" y="1202630"/>
                </a:cubicBezTo>
                <a:cubicBezTo>
                  <a:pt x="630819" y="1202994"/>
                  <a:pt x="609662" y="1205176"/>
                  <a:pt x="631288" y="1212448"/>
                </a:cubicBezTo>
                <a:cubicBezTo>
                  <a:pt x="629409" y="1215357"/>
                  <a:pt x="695229" y="1200812"/>
                  <a:pt x="693347" y="1203721"/>
                </a:cubicBezTo>
                <a:cubicBezTo>
                  <a:pt x="698990" y="1203721"/>
                  <a:pt x="695229" y="1203358"/>
                  <a:pt x="687089" y="1203040"/>
                </a:cubicBezTo>
                <a:close/>
                <a:moveTo>
                  <a:pt x="1618571" y="1276900"/>
                </a:moveTo>
                <a:cubicBezTo>
                  <a:pt x="1619540" y="1275536"/>
                  <a:pt x="1623771" y="1275718"/>
                  <a:pt x="1633644" y="1279354"/>
                </a:cubicBezTo>
                <a:cubicBezTo>
                  <a:pt x="1642109" y="1298990"/>
                  <a:pt x="1615663" y="1280990"/>
                  <a:pt x="1618571" y="1276900"/>
                </a:cubicBezTo>
                <a:close/>
                <a:moveTo>
                  <a:pt x="1802899" y="1285173"/>
                </a:moveTo>
                <a:cubicBezTo>
                  <a:pt x="1812301" y="1290991"/>
                  <a:pt x="1770927" y="1290991"/>
                  <a:pt x="1802899" y="1285173"/>
                </a:cubicBezTo>
                <a:close/>
                <a:moveTo>
                  <a:pt x="700870" y="1180450"/>
                </a:moveTo>
                <a:cubicBezTo>
                  <a:pt x="695228" y="1186267"/>
                  <a:pt x="702751" y="1189177"/>
                  <a:pt x="708392" y="1194995"/>
                </a:cubicBezTo>
                <a:cubicBezTo>
                  <a:pt x="715915" y="1186267"/>
                  <a:pt x="704631" y="1177541"/>
                  <a:pt x="700870" y="1180450"/>
                </a:cubicBezTo>
                <a:close/>
                <a:moveTo>
                  <a:pt x="1811509" y="1271992"/>
                </a:moveTo>
                <a:cubicBezTo>
                  <a:pt x="1811597" y="1272810"/>
                  <a:pt x="1811832" y="1274992"/>
                  <a:pt x="1812301" y="1279354"/>
                </a:cubicBezTo>
                <a:cubicBezTo>
                  <a:pt x="1812301" y="1279354"/>
                  <a:pt x="1811244" y="1269537"/>
                  <a:pt x="1811509" y="1271992"/>
                </a:cubicBezTo>
                <a:close/>
                <a:moveTo>
                  <a:pt x="11351848" y="2112045"/>
                </a:moveTo>
                <a:cubicBezTo>
                  <a:pt x="11347852" y="2114225"/>
                  <a:pt x="11344091" y="2118589"/>
                  <a:pt x="11343151" y="2122953"/>
                </a:cubicBezTo>
                <a:cubicBezTo>
                  <a:pt x="11348792" y="2122953"/>
                  <a:pt x="11360077" y="2122953"/>
                  <a:pt x="11361957" y="2114226"/>
                </a:cubicBezTo>
                <a:cubicBezTo>
                  <a:pt x="11360077" y="2109863"/>
                  <a:pt x="11355845" y="2109863"/>
                  <a:pt x="11351848" y="2112045"/>
                </a:cubicBezTo>
                <a:close/>
                <a:moveTo>
                  <a:pt x="623765" y="1154269"/>
                </a:moveTo>
                <a:lnTo>
                  <a:pt x="623917" y="1154934"/>
                </a:lnTo>
                <a:lnTo>
                  <a:pt x="620474" y="1160088"/>
                </a:lnTo>
                <a:lnTo>
                  <a:pt x="617117" y="1165391"/>
                </a:lnTo>
                <a:lnTo>
                  <a:pt x="616243" y="1163723"/>
                </a:lnTo>
                <a:cubicBezTo>
                  <a:pt x="615774" y="1159360"/>
                  <a:pt x="618124" y="1154269"/>
                  <a:pt x="623765" y="1154269"/>
                </a:cubicBezTo>
                <a:close/>
                <a:moveTo>
                  <a:pt x="1789647" y="1237629"/>
                </a:moveTo>
                <a:cubicBezTo>
                  <a:pt x="1793613" y="1232993"/>
                  <a:pt x="1792556" y="1255355"/>
                  <a:pt x="1784091" y="1253174"/>
                </a:cubicBezTo>
                <a:cubicBezTo>
                  <a:pt x="1786444" y="1243720"/>
                  <a:pt x="1788324" y="1239175"/>
                  <a:pt x="1789647" y="1237629"/>
                </a:cubicBezTo>
                <a:close/>
                <a:moveTo>
                  <a:pt x="1983082" y="1222948"/>
                </a:moveTo>
                <a:cubicBezTo>
                  <a:pt x="1976383" y="1226084"/>
                  <a:pt x="1983436" y="1251720"/>
                  <a:pt x="1994720" y="1229902"/>
                </a:cubicBezTo>
                <a:cubicBezTo>
                  <a:pt x="1989078" y="1223358"/>
                  <a:pt x="1985317" y="1221903"/>
                  <a:pt x="1983082" y="1222948"/>
                </a:cubicBezTo>
                <a:close/>
                <a:moveTo>
                  <a:pt x="614480" y="1063410"/>
                </a:moveTo>
                <a:cubicBezTo>
                  <a:pt x="618946" y="1064273"/>
                  <a:pt x="622355" y="1067001"/>
                  <a:pt x="621885" y="1072818"/>
                </a:cubicBezTo>
                <a:cubicBezTo>
                  <a:pt x="607312" y="1073546"/>
                  <a:pt x="600141" y="1072455"/>
                  <a:pt x="597555" y="1070773"/>
                </a:cubicBezTo>
                <a:lnTo>
                  <a:pt x="600456" y="1065664"/>
                </a:lnTo>
                <a:lnTo>
                  <a:pt x="601658" y="1065063"/>
                </a:lnTo>
                <a:close/>
                <a:moveTo>
                  <a:pt x="2004936" y="1185256"/>
                </a:moveTo>
                <a:lnTo>
                  <a:pt x="2003939" y="1185899"/>
                </a:lnTo>
                <a:lnTo>
                  <a:pt x="2000361" y="1186267"/>
                </a:lnTo>
                <a:close/>
                <a:moveTo>
                  <a:pt x="619876" y="1055949"/>
                </a:moveTo>
                <a:lnTo>
                  <a:pt x="601658" y="1065063"/>
                </a:lnTo>
                <a:lnTo>
                  <a:pt x="600730" y="1065183"/>
                </a:lnTo>
                <a:lnTo>
                  <a:pt x="600456" y="1065664"/>
                </a:lnTo>
                <a:lnTo>
                  <a:pt x="586155" y="1072818"/>
                </a:lnTo>
                <a:cubicBezTo>
                  <a:pt x="589914" y="1093182"/>
                  <a:pt x="578633" y="1101908"/>
                  <a:pt x="556064" y="1093182"/>
                </a:cubicBezTo>
                <a:cubicBezTo>
                  <a:pt x="574871" y="1075000"/>
                  <a:pt x="591208" y="1064455"/>
                  <a:pt x="606311" y="1058410"/>
                </a:cubicBezTo>
                <a:close/>
                <a:moveTo>
                  <a:pt x="719889" y="1052848"/>
                </a:moveTo>
                <a:lnTo>
                  <a:pt x="745194" y="1057172"/>
                </a:lnTo>
                <a:lnTo>
                  <a:pt x="770715" y="1063343"/>
                </a:lnTo>
                <a:lnTo>
                  <a:pt x="752881" y="1067365"/>
                </a:lnTo>
                <a:cubicBezTo>
                  <a:pt x="730725" y="1069910"/>
                  <a:pt x="711684" y="1069183"/>
                  <a:pt x="698990" y="1064092"/>
                </a:cubicBezTo>
                <a:close/>
                <a:moveTo>
                  <a:pt x="686207" y="1047093"/>
                </a:moveTo>
                <a:lnTo>
                  <a:pt x="699916" y="1049435"/>
                </a:lnTo>
                <a:lnTo>
                  <a:pt x="691996" y="1051047"/>
                </a:lnTo>
                <a:cubicBezTo>
                  <a:pt x="676894" y="1051638"/>
                  <a:pt x="663024" y="1050456"/>
                  <a:pt x="649154" y="1050638"/>
                </a:cubicBezTo>
                <a:lnTo>
                  <a:pt x="619876" y="1055949"/>
                </a:lnTo>
                <a:lnTo>
                  <a:pt x="632380" y="1049695"/>
                </a:lnTo>
                <a:cubicBezTo>
                  <a:pt x="649190" y="1045843"/>
                  <a:pt x="667270" y="1045411"/>
                  <a:pt x="686207" y="1047093"/>
                </a:cubicBezTo>
                <a:close/>
                <a:moveTo>
                  <a:pt x="742243" y="1040820"/>
                </a:moveTo>
                <a:lnTo>
                  <a:pt x="719889" y="1052848"/>
                </a:lnTo>
                <a:lnTo>
                  <a:pt x="699916" y="1049435"/>
                </a:lnTo>
                <a:close/>
                <a:moveTo>
                  <a:pt x="10978785" y="1948052"/>
                </a:moveTo>
                <a:cubicBezTo>
                  <a:pt x="10975965" y="1946961"/>
                  <a:pt x="10972674" y="1946961"/>
                  <a:pt x="10968912" y="1948415"/>
                </a:cubicBezTo>
                <a:cubicBezTo>
                  <a:pt x="10972674" y="1960051"/>
                  <a:pt x="10980197" y="1957142"/>
                  <a:pt x="10985838" y="1954234"/>
                </a:cubicBezTo>
                <a:cubicBezTo>
                  <a:pt x="10983957" y="1951324"/>
                  <a:pt x="10981607" y="1949143"/>
                  <a:pt x="10978785" y="1948052"/>
                </a:cubicBezTo>
                <a:close/>
                <a:moveTo>
                  <a:pt x="781326" y="1035503"/>
                </a:moveTo>
                <a:cubicBezTo>
                  <a:pt x="783499" y="1036276"/>
                  <a:pt x="785028" y="1037912"/>
                  <a:pt x="785497" y="1040820"/>
                </a:cubicBezTo>
                <a:cubicBezTo>
                  <a:pt x="776093" y="1043728"/>
                  <a:pt x="764809" y="1046638"/>
                  <a:pt x="755407" y="1040820"/>
                </a:cubicBezTo>
                <a:cubicBezTo>
                  <a:pt x="760109" y="1039366"/>
                  <a:pt x="767161" y="1036457"/>
                  <a:pt x="773273" y="1035367"/>
                </a:cubicBezTo>
                <a:cubicBezTo>
                  <a:pt x="776329" y="1034821"/>
                  <a:pt x="779150" y="1034730"/>
                  <a:pt x="781326" y="1035503"/>
                </a:cubicBezTo>
                <a:close/>
                <a:moveTo>
                  <a:pt x="814881" y="1033911"/>
                </a:moveTo>
                <a:cubicBezTo>
                  <a:pt x="819817" y="1035729"/>
                  <a:pt x="824049" y="1039366"/>
                  <a:pt x="823109" y="1043728"/>
                </a:cubicBezTo>
                <a:cubicBezTo>
                  <a:pt x="815587" y="1040820"/>
                  <a:pt x="800543" y="1043728"/>
                  <a:pt x="802422" y="1035002"/>
                </a:cubicBezTo>
                <a:cubicBezTo>
                  <a:pt x="804303" y="1032094"/>
                  <a:pt x="809944" y="1032094"/>
                  <a:pt x="814881" y="1033911"/>
                </a:cubicBezTo>
                <a:close/>
                <a:moveTo>
                  <a:pt x="1489633" y="1088954"/>
                </a:moveTo>
                <a:cubicBezTo>
                  <a:pt x="1486253" y="1089545"/>
                  <a:pt x="1482728" y="1091727"/>
                  <a:pt x="1479436" y="1096090"/>
                </a:cubicBezTo>
                <a:lnTo>
                  <a:pt x="1490465" y="1099318"/>
                </a:lnTo>
                <a:lnTo>
                  <a:pt x="1502848" y="1096449"/>
                </a:lnTo>
                <a:lnTo>
                  <a:pt x="1502558" y="1095039"/>
                </a:lnTo>
                <a:cubicBezTo>
                  <a:pt x="1499440" y="1090761"/>
                  <a:pt x="1494702" y="1088068"/>
                  <a:pt x="1489633" y="1088954"/>
                </a:cubicBezTo>
                <a:close/>
                <a:moveTo>
                  <a:pt x="1078561" y="1042241"/>
                </a:moveTo>
                <a:lnTo>
                  <a:pt x="1086391" y="1043728"/>
                </a:lnTo>
                <a:cubicBezTo>
                  <a:pt x="1060064" y="1061183"/>
                  <a:pt x="1065235" y="1055365"/>
                  <a:pt x="1078165" y="1042639"/>
                </a:cubicBezTo>
                <a:close/>
                <a:moveTo>
                  <a:pt x="1473089" y="1065183"/>
                </a:moveTo>
                <a:lnTo>
                  <a:pt x="1472679" y="1065638"/>
                </a:lnTo>
                <a:lnTo>
                  <a:pt x="1473964" y="1071466"/>
                </a:lnTo>
                <a:lnTo>
                  <a:pt x="1476879" y="1066410"/>
                </a:lnTo>
                <a:cubicBezTo>
                  <a:pt x="1477144" y="1064001"/>
                  <a:pt x="1475322" y="1063910"/>
                  <a:pt x="1473089" y="1065183"/>
                </a:cubicBezTo>
                <a:close/>
                <a:moveTo>
                  <a:pt x="11019928" y="1915127"/>
                </a:moveTo>
                <a:cubicBezTo>
                  <a:pt x="11016347" y="1915792"/>
                  <a:pt x="11013591" y="1924894"/>
                  <a:pt x="11011961" y="1932462"/>
                </a:cubicBezTo>
                <a:lnTo>
                  <a:pt x="11011194" y="1937096"/>
                </a:lnTo>
                <a:lnTo>
                  <a:pt x="11008874" y="1936779"/>
                </a:lnTo>
                <a:cubicBezTo>
                  <a:pt x="10991009" y="1936052"/>
                  <a:pt x="10977375" y="1938234"/>
                  <a:pt x="11010286" y="1942598"/>
                </a:cubicBezTo>
                <a:lnTo>
                  <a:pt x="11011194" y="1937096"/>
                </a:lnTo>
                <a:lnTo>
                  <a:pt x="11030841" y="1939773"/>
                </a:lnTo>
                <a:lnTo>
                  <a:pt x="11032852" y="1948415"/>
                </a:lnTo>
                <a:cubicBezTo>
                  <a:pt x="11040845" y="1944779"/>
                  <a:pt x="11039317" y="1942052"/>
                  <a:pt x="11033558" y="1940143"/>
                </a:cubicBezTo>
                <a:lnTo>
                  <a:pt x="11030841" y="1939773"/>
                </a:lnTo>
                <a:lnTo>
                  <a:pt x="11028103" y="1928001"/>
                </a:lnTo>
                <a:cubicBezTo>
                  <a:pt x="11026587" y="1922996"/>
                  <a:pt x="11025139" y="1919666"/>
                  <a:pt x="11023773" y="1917644"/>
                </a:cubicBezTo>
                <a:cubicBezTo>
                  <a:pt x="11022407" y="1915621"/>
                  <a:pt x="11021121" y="1914905"/>
                  <a:pt x="11019928" y="1915127"/>
                </a:cubicBezTo>
                <a:close/>
                <a:moveTo>
                  <a:pt x="983752" y="1015367"/>
                </a:moveTo>
                <a:cubicBezTo>
                  <a:pt x="977317" y="1017003"/>
                  <a:pt x="971676" y="1028457"/>
                  <a:pt x="966034" y="1035002"/>
                </a:cubicBezTo>
                <a:cubicBezTo>
                  <a:pt x="975438" y="1035002"/>
                  <a:pt x="982959" y="1026275"/>
                  <a:pt x="990483" y="1017548"/>
                </a:cubicBezTo>
                <a:cubicBezTo>
                  <a:pt x="988131" y="1015366"/>
                  <a:pt x="985899" y="1014821"/>
                  <a:pt x="983752" y="1015367"/>
                </a:cubicBezTo>
                <a:close/>
                <a:moveTo>
                  <a:pt x="11208924" y="1925871"/>
                </a:moveTo>
                <a:lnTo>
                  <a:pt x="11226453" y="1928320"/>
                </a:lnTo>
                <a:lnTo>
                  <a:pt x="11218092" y="1928325"/>
                </a:lnTo>
                <a:lnTo>
                  <a:pt x="11208091" y="1928982"/>
                </a:lnTo>
                <a:close/>
                <a:moveTo>
                  <a:pt x="11236795" y="1928314"/>
                </a:moveTo>
                <a:cubicBezTo>
                  <a:pt x="11241569" y="1928688"/>
                  <a:pt x="11244655" y="1929506"/>
                  <a:pt x="11245360" y="1930961"/>
                </a:cubicBezTo>
                <a:lnTo>
                  <a:pt x="11226453" y="1928320"/>
                </a:lnTo>
                <a:close/>
                <a:moveTo>
                  <a:pt x="1041258" y="1011731"/>
                </a:moveTo>
                <a:lnTo>
                  <a:pt x="1042423" y="1015979"/>
                </a:lnTo>
                <a:lnTo>
                  <a:pt x="1038622" y="1017937"/>
                </a:lnTo>
                <a:close/>
                <a:moveTo>
                  <a:pt x="1421568" y="1044939"/>
                </a:moveTo>
                <a:lnTo>
                  <a:pt x="1421958" y="1045130"/>
                </a:lnTo>
                <a:lnTo>
                  <a:pt x="1420893" y="1045232"/>
                </a:lnTo>
                <a:close/>
                <a:moveTo>
                  <a:pt x="1477086" y="1039002"/>
                </a:moveTo>
                <a:lnTo>
                  <a:pt x="1479068" y="1041618"/>
                </a:lnTo>
                <a:lnTo>
                  <a:pt x="1471993" y="1041228"/>
                </a:lnTo>
                <a:close/>
                <a:moveTo>
                  <a:pt x="1152212" y="988459"/>
                </a:moveTo>
                <a:cubicBezTo>
                  <a:pt x="1101436" y="988459"/>
                  <a:pt x="1139048" y="1003004"/>
                  <a:pt x="1152212" y="988459"/>
                </a:cubicBezTo>
                <a:close/>
                <a:moveTo>
                  <a:pt x="1007643" y="973914"/>
                </a:moveTo>
                <a:cubicBezTo>
                  <a:pt x="1003646" y="974641"/>
                  <a:pt x="998945" y="984095"/>
                  <a:pt x="1005527" y="1000095"/>
                </a:cubicBezTo>
                <a:cubicBezTo>
                  <a:pt x="1014930" y="981187"/>
                  <a:pt x="1011639" y="973187"/>
                  <a:pt x="1007643" y="973914"/>
                </a:cubicBezTo>
                <a:close/>
                <a:moveTo>
                  <a:pt x="1050102" y="976141"/>
                </a:moveTo>
                <a:cubicBezTo>
                  <a:pt x="1047840" y="977005"/>
                  <a:pt x="1045959" y="979004"/>
                  <a:pt x="1045019" y="982641"/>
                </a:cubicBezTo>
                <a:cubicBezTo>
                  <a:pt x="1052541" y="988459"/>
                  <a:pt x="1060064" y="988459"/>
                  <a:pt x="1065705" y="985550"/>
                </a:cubicBezTo>
                <a:cubicBezTo>
                  <a:pt x="1067116" y="981186"/>
                  <a:pt x="1056890" y="973550"/>
                  <a:pt x="1050102" y="976141"/>
                </a:cubicBezTo>
                <a:close/>
                <a:moveTo>
                  <a:pt x="1229121" y="991527"/>
                </a:moveTo>
                <a:lnTo>
                  <a:pt x="1219914" y="999004"/>
                </a:lnTo>
                <a:lnTo>
                  <a:pt x="1210522" y="991374"/>
                </a:lnTo>
                <a:lnTo>
                  <a:pt x="1210747" y="991368"/>
                </a:lnTo>
                <a:close/>
                <a:moveTo>
                  <a:pt x="1028094" y="968096"/>
                </a:moveTo>
                <a:cubicBezTo>
                  <a:pt x="1003645" y="1008821"/>
                  <a:pt x="1073228" y="982641"/>
                  <a:pt x="1028094" y="968096"/>
                </a:cubicBezTo>
                <a:close/>
                <a:moveTo>
                  <a:pt x="1187181" y="972005"/>
                </a:moveTo>
                <a:cubicBezTo>
                  <a:pt x="1180657" y="969005"/>
                  <a:pt x="1167259" y="984823"/>
                  <a:pt x="1189824" y="982641"/>
                </a:cubicBezTo>
                <a:cubicBezTo>
                  <a:pt x="1190765" y="976096"/>
                  <a:pt x="1189354" y="973004"/>
                  <a:pt x="1187181" y="972005"/>
                </a:cubicBezTo>
                <a:close/>
                <a:moveTo>
                  <a:pt x="1291376" y="973914"/>
                </a:moveTo>
                <a:cubicBezTo>
                  <a:pt x="1283855" y="971005"/>
                  <a:pt x="1280094" y="985550"/>
                  <a:pt x="1280093" y="988459"/>
                </a:cubicBezTo>
                <a:cubicBezTo>
                  <a:pt x="1291376" y="994276"/>
                  <a:pt x="1291376" y="979731"/>
                  <a:pt x="1291376" y="973914"/>
                </a:cubicBezTo>
                <a:close/>
                <a:moveTo>
                  <a:pt x="1724619" y="1012185"/>
                </a:moveTo>
                <a:cubicBezTo>
                  <a:pt x="1718977" y="1013003"/>
                  <a:pt x="1706988" y="1021184"/>
                  <a:pt x="1701346" y="1014640"/>
                </a:cubicBezTo>
                <a:cubicBezTo>
                  <a:pt x="1697585" y="1032093"/>
                  <a:pt x="1720151" y="1017548"/>
                  <a:pt x="1727675" y="1014640"/>
                </a:cubicBezTo>
                <a:cubicBezTo>
                  <a:pt x="1727674" y="1012458"/>
                  <a:pt x="1726499" y="1011913"/>
                  <a:pt x="1724619" y="1012185"/>
                </a:cubicBezTo>
                <a:close/>
                <a:moveTo>
                  <a:pt x="1798492" y="1001594"/>
                </a:moveTo>
                <a:cubicBezTo>
                  <a:pt x="1796082" y="1002277"/>
                  <a:pt x="1793495" y="1006639"/>
                  <a:pt x="1791615" y="1017548"/>
                </a:cubicBezTo>
                <a:cubicBezTo>
                  <a:pt x="1811362" y="1030638"/>
                  <a:pt x="1805719" y="999550"/>
                  <a:pt x="1798492" y="1001594"/>
                </a:cubicBezTo>
                <a:close/>
                <a:moveTo>
                  <a:pt x="1775776" y="994822"/>
                </a:moveTo>
                <a:cubicBezTo>
                  <a:pt x="1773984" y="995004"/>
                  <a:pt x="1771867" y="996458"/>
                  <a:pt x="1769047" y="1000095"/>
                </a:cubicBezTo>
                <a:cubicBezTo>
                  <a:pt x="1770929" y="1008821"/>
                  <a:pt x="1785972" y="1011731"/>
                  <a:pt x="1793496" y="1003004"/>
                </a:cubicBezTo>
                <a:cubicBezTo>
                  <a:pt x="1783622" y="1005185"/>
                  <a:pt x="1781156" y="994276"/>
                  <a:pt x="1775776" y="994822"/>
                </a:cubicBezTo>
                <a:close/>
                <a:moveTo>
                  <a:pt x="1725794" y="982641"/>
                </a:moveTo>
                <a:cubicBezTo>
                  <a:pt x="1716390" y="988459"/>
                  <a:pt x="1720151" y="994276"/>
                  <a:pt x="1720151" y="1000095"/>
                </a:cubicBezTo>
                <a:cubicBezTo>
                  <a:pt x="1729555" y="1005912"/>
                  <a:pt x="1738958" y="985550"/>
                  <a:pt x="1725794" y="982641"/>
                </a:cubicBezTo>
                <a:close/>
                <a:moveTo>
                  <a:pt x="1282914" y="934280"/>
                </a:moveTo>
                <a:cubicBezTo>
                  <a:pt x="1274452" y="931007"/>
                  <a:pt x="1255647" y="933189"/>
                  <a:pt x="1251884" y="950643"/>
                </a:cubicBezTo>
                <a:cubicBezTo>
                  <a:pt x="1289496" y="946279"/>
                  <a:pt x="1291377" y="937552"/>
                  <a:pt x="1282914" y="934280"/>
                </a:cubicBezTo>
                <a:close/>
                <a:moveTo>
                  <a:pt x="1332750" y="933188"/>
                </a:moveTo>
                <a:cubicBezTo>
                  <a:pt x="1325227" y="936098"/>
                  <a:pt x="1321467" y="953551"/>
                  <a:pt x="1332751" y="959369"/>
                </a:cubicBezTo>
                <a:cubicBezTo>
                  <a:pt x="1340272" y="950643"/>
                  <a:pt x="1340272" y="941915"/>
                  <a:pt x="1332750" y="933188"/>
                </a:cubicBezTo>
                <a:close/>
                <a:moveTo>
                  <a:pt x="1714012" y="966231"/>
                </a:moveTo>
                <a:lnTo>
                  <a:pt x="1712277" y="966414"/>
                </a:lnTo>
                <a:cubicBezTo>
                  <a:pt x="1707811" y="968869"/>
                  <a:pt x="1709456" y="973323"/>
                  <a:pt x="1714393" y="972141"/>
                </a:cubicBezTo>
                <a:lnTo>
                  <a:pt x="1715891" y="971047"/>
                </a:lnTo>
                <a:close/>
                <a:moveTo>
                  <a:pt x="1216153" y="921553"/>
                </a:moveTo>
                <a:cubicBezTo>
                  <a:pt x="1210512" y="918644"/>
                  <a:pt x="1204400" y="918644"/>
                  <a:pt x="1198286" y="920098"/>
                </a:cubicBezTo>
                <a:cubicBezTo>
                  <a:pt x="1192175" y="921553"/>
                  <a:pt x="1186064" y="924462"/>
                  <a:pt x="1180423" y="927370"/>
                </a:cubicBezTo>
                <a:cubicBezTo>
                  <a:pt x="1193586" y="924462"/>
                  <a:pt x="1204870" y="927370"/>
                  <a:pt x="1216153" y="921553"/>
                </a:cubicBezTo>
                <a:close/>
                <a:moveTo>
                  <a:pt x="1767166" y="968096"/>
                </a:moveTo>
                <a:cubicBezTo>
                  <a:pt x="1823585" y="1020457"/>
                  <a:pt x="1769047" y="968096"/>
                  <a:pt x="1767166" y="968096"/>
                </a:cubicBezTo>
                <a:close/>
                <a:moveTo>
                  <a:pt x="1823585" y="953551"/>
                </a:moveTo>
                <a:cubicBezTo>
                  <a:pt x="1816062" y="950643"/>
                  <a:pt x="1808540" y="956460"/>
                  <a:pt x="1802898" y="956460"/>
                </a:cubicBezTo>
                <a:cubicBezTo>
                  <a:pt x="1801018" y="968096"/>
                  <a:pt x="1817943" y="962278"/>
                  <a:pt x="1823585" y="953551"/>
                </a:cubicBezTo>
                <a:close/>
                <a:moveTo>
                  <a:pt x="2028246" y="966960"/>
                </a:moveTo>
                <a:cubicBezTo>
                  <a:pt x="2022694" y="965188"/>
                  <a:pt x="2037502" y="976096"/>
                  <a:pt x="2041733" y="973914"/>
                </a:cubicBezTo>
                <a:cubicBezTo>
                  <a:pt x="2034211" y="969550"/>
                  <a:pt x="2030098" y="967551"/>
                  <a:pt x="2028246" y="966960"/>
                </a:cubicBezTo>
                <a:close/>
                <a:moveTo>
                  <a:pt x="1885644" y="941915"/>
                </a:moveTo>
                <a:cubicBezTo>
                  <a:pt x="1881883" y="939007"/>
                  <a:pt x="1878592" y="939734"/>
                  <a:pt x="1875301" y="941189"/>
                </a:cubicBezTo>
                <a:cubicBezTo>
                  <a:pt x="1872010" y="942642"/>
                  <a:pt x="1868719" y="944824"/>
                  <a:pt x="1864958" y="944824"/>
                </a:cubicBezTo>
                <a:cubicBezTo>
                  <a:pt x="1863078" y="956460"/>
                  <a:pt x="1880003" y="944824"/>
                  <a:pt x="1885644" y="941915"/>
                </a:cubicBezTo>
                <a:close/>
                <a:moveTo>
                  <a:pt x="1994543" y="951234"/>
                </a:moveTo>
                <a:cubicBezTo>
                  <a:pt x="1992251" y="952461"/>
                  <a:pt x="1988608" y="955734"/>
                  <a:pt x="1983435" y="962278"/>
                </a:cubicBezTo>
                <a:cubicBezTo>
                  <a:pt x="1996130" y="962278"/>
                  <a:pt x="2001417" y="947552"/>
                  <a:pt x="1994543" y="951234"/>
                </a:cubicBezTo>
                <a:close/>
                <a:moveTo>
                  <a:pt x="1939521" y="943536"/>
                </a:moveTo>
                <a:lnTo>
                  <a:pt x="1939241" y="944006"/>
                </a:lnTo>
                <a:lnTo>
                  <a:pt x="1939224" y="944750"/>
                </a:lnTo>
                <a:lnTo>
                  <a:pt x="1938301" y="944824"/>
                </a:lnTo>
                <a:close/>
                <a:moveTo>
                  <a:pt x="1972057" y="935160"/>
                </a:moveTo>
                <a:cubicBezTo>
                  <a:pt x="1967335" y="932859"/>
                  <a:pt x="1957115" y="931553"/>
                  <a:pt x="1949144" y="933371"/>
                </a:cubicBezTo>
                <a:lnTo>
                  <a:pt x="1939521" y="943536"/>
                </a:lnTo>
                <a:lnTo>
                  <a:pt x="1943942" y="936098"/>
                </a:lnTo>
                <a:cubicBezTo>
                  <a:pt x="1942061" y="924462"/>
                  <a:pt x="1838629" y="968096"/>
                  <a:pt x="1810421" y="1000095"/>
                </a:cubicBezTo>
                <a:cubicBezTo>
                  <a:pt x="1810421" y="1000095"/>
                  <a:pt x="1958987" y="950643"/>
                  <a:pt x="1930779" y="971005"/>
                </a:cubicBezTo>
                <a:cubicBezTo>
                  <a:pt x="1938302" y="988459"/>
                  <a:pt x="1938772" y="978277"/>
                  <a:pt x="1938771" y="964460"/>
                </a:cubicBezTo>
                <a:lnTo>
                  <a:pt x="1939224" y="944750"/>
                </a:lnTo>
                <a:lnTo>
                  <a:pt x="1961981" y="942915"/>
                </a:lnTo>
                <a:cubicBezTo>
                  <a:pt x="1976003" y="940756"/>
                  <a:pt x="1976779" y="937461"/>
                  <a:pt x="1972057" y="935160"/>
                </a:cubicBezTo>
                <a:close/>
                <a:moveTo>
                  <a:pt x="2002654" y="923007"/>
                </a:moveTo>
                <a:cubicBezTo>
                  <a:pt x="1998011" y="922644"/>
                  <a:pt x="1990017" y="925917"/>
                  <a:pt x="1977794" y="936098"/>
                </a:cubicBezTo>
                <a:cubicBezTo>
                  <a:pt x="2000361" y="957915"/>
                  <a:pt x="2016581" y="924098"/>
                  <a:pt x="2002654" y="923007"/>
                </a:cubicBezTo>
                <a:close/>
                <a:moveTo>
                  <a:pt x="2106497" y="924734"/>
                </a:moveTo>
                <a:cubicBezTo>
                  <a:pt x="2080758" y="928825"/>
                  <a:pt x="2041265" y="948461"/>
                  <a:pt x="2022927" y="941915"/>
                </a:cubicBezTo>
                <a:cubicBezTo>
                  <a:pt x="2017286" y="933189"/>
                  <a:pt x="2130122" y="976823"/>
                  <a:pt x="2126362" y="927370"/>
                </a:cubicBezTo>
                <a:cubicBezTo>
                  <a:pt x="2122130" y="923734"/>
                  <a:pt x="2115079" y="923370"/>
                  <a:pt x="2106497" y="924734"/>
                </a:cubicBezTo>
                <a:close/>
                <a:moveTo>
                  <a:pt x="2111315" y="915734"/>
                </a:moveTo>
                <a:cubicBezTo>
                  <a:pt x="2051137" y="912825"/>
                  <a:pt x="2094391" y="933189"/>
                  <a:pt x="2111315" y="915734"/>
                </a:cubicBezTo>
                <a:close/>
                <a:moveTo>
                  <a:pt x="9707034" y="1546979"/>
                </a:moveTo>
                <a:cubicBezTo>
                  <a:pt x="9703272" y="1549888"/>
                  <a:pt x="9699511" y="1549888"/>
                  <a:pt x="9697631" y="1552796"/>
                </a:cubicBezTo>
                <a:cubicBezTo>
                  <a:pt x="9669422" y="1552796"/>
                  <a:pt x="9708914" y="1564432"/>
                  <a:pt x="9707034" y="1546979"/>
                </a:cubicBezTo>
                <a:close/>
                <a:moveTo>
                  <a:pt x="9891332" y="1543706"/>
                </a:moveTo>
                <a:cubicBezTo>
                  <a:pt x="9874877" y="1546252"/>
                  <a:pt x="9841496" y="1558615"/>
                  <a:pt x="9840555" y="1573160"/>
                </a:cubicBezTo>
                <a:cubicBezTo>
                  <a:pt x="9907317" y="1548434"/>
                  <a:pt x="9907787" y="1541162"/>
                  <a:pt x="9891332" y="1543706"/>
                </a:cubicBezTo>
                <a:close/>
                <a:moveTo>
                  <a:pt x="2079788" y="847375"/>
                </a:moveTo>
                <a:cubicBezTo>
                  <a:pt x="2071590" y="846829"/>
                  <a:pt x="2056778" y="856101"/>
                  <a:pt x="2056778" y="860464"/>
                </a:cubicBezTo>
                <a:cubicBezTo>
                  <a:pt x="2066181" y="857556"/>
                  <a:pt x="2075584" y="857556"/>
                  <a:pt x="2084989" y="851737"/>
                </a:cubicBezTo>
                <a:cubicBezTo>
                  <a:pt x="2084518" y="848828"/>
                  <a:pt x="2082521" y="847556"/>
                  <a:pt x="2079788" y="847375"/>
                </a:cubicBezTo>
                <a:close/>
                <a:moveTo>
                  <a:pt x="10310705" y="1578977"/>
                </a:moveTo>
                <a:lnTo>
                  <a:pt x="10311747" y="1582447"/>
                </a:lnTo>
                <a:lnTo>
                  <a:pt x="10309499" y="1582386"/>
                </a:lnTo>
                <a:lnTo>
                  <a:pt x="10308314" y="1581373"/>
                </a:lnTo>
                <a:close/>
                <a:moveTo>
                  <a:pt x="10352460" y="1580841"/>
                </a:moveTo>
                <a:cubicBezTo>
                  <a:pt x="10359012" y="1580977"/>
                  <a:pt x="10364772" y="1582614"/>
                  <a:pt x="10369004" y="1587704"/>
                </a:cubicBezTo>
                <a:cubicBezTo>
                  <a:pt x="10339384" y="1600795"/>
                  <a:pt x="10324574" y="1610612"/>
                  <a:pt x="10316641" y="1598748"/>
                </a:cubicBezTo>
                <a:lnTo>
                  <a:pt x="10311747" y="1582447"/>
                </a:lnTo>
                <a:lnTo>
                  <a:pt x="10331155" y="1582977"/>
                </a:lnTo>
                <a:cubicBezTo>
                  <a:pt x="10338561" y="1582069"/>
                  <a:pt x="10345907" y="1580705"/>
                  <a:pt x="10352460" y="1580841"/>
                </a:cubicBezTo>
                <a:close/>
                <a:moveTo>
                  <a:pt x="9739004" y="1517889"/>
                </a:moveTo>
                <a:cubicBezTo>
                  <a:pt x="9729601" y="1517889"/>
                  <a:pt x="9714557" y="1517889"/>
                  <a:pt x="9712676" y="1535343"/>
                </a:cubicBezTo>
                <a:cubicBezTo>
                  <a:pt x="9723959" y="1532434"/>
                  <a:pt x="9739004" y="1532434"/>
                  <a:pt x="9739004" y="1517889"/>
                </a:cubicBezTo>
                <a:close/>
                <a:moveTo>
                  <a:pt x="10364950" y="1566712"/>
                </a:moveTo>
                <a:lnTo>
                  <a:pt x="10365007" y="1566979"/>
                </a:lnTo>
                <a:cubicBezTo>
                  <a:pt x="10364889" y="1574069"/>
                  <a:pt x="10361892" y="1577797"/>
                  <a:pt x="10353163" y="1572478"/>
                </a:cubicBezTo>
                <a:lnTo>
                  <a:pt x="10347212" y="1567290"/>
                </a:lnTo>
                <a:lnTo>
                  <a:pt x="10350902" y="1567341"/>
                </a:lnTo>
                <a:close/>
                <a:moveTo>
                  <a:pt x="10344059" y="1561263"/>
                </a:moveTo>
                <a:lnTo>
                  <a:pt x="10341053" y="1561917"/>
                </a:lnTo>
                <a:lnTo>
                  <a:pt x="10340744" y="1561650"/>
                </a:lnTo>
                <a:lnTo>
                  <a:pt x="10342587" y="1561433"/>
                </a:lnTo>
                <a:cubicBezTo>
                  <a:pt x="10345040" y="1561024"/>
                  <a:pt x="10345885" y="1560865"/>
                  <a:pt x="10344059" y="1561263"/>
                </a:cubicBezTo>
                <a:close/>
                <a:moveTo>
                  <a:pt x="10339830" y="1560851"/>
                </a:moveTo>
                <a:lnTo>
                  <a:pt x="10340744" y="1561650"/>
                </a:lnTo>
                <a:lnTo>
                  <a:pt x="10335884" y="1562221"/>
                </a:lnTo>
                <a:close/>
                <a:moveTo>
                  <a:pt x="1830789" y="800135"/>
                </a:moveTo>
                <a:lnTo>
                  <a:pt x="1829197" y="800695"/>
                </a:lnTo>
                <a:cubicBezTo>
                  <a:pt x="1822056" y="803376"/>
                  <a:pt x="1817943" y="805195"/>
                  <a:pt x="1819823" y="805194"/>
                </a:cubicBezTo>
                <a:cubicBezTo>
                  <a:pt x="1818883" y="803013"/>
                  <a:pt x="1821469" y="801558"/>
                  <a:pt x="1825847" y="800604"/>
                </a:cubicBezTo>
                <a:close/>
                <a:moveTo>
                  <a:pt x="10366182" y="1551706"/>
                </a:moveTo>
                <a:cubicBezTo>
                  <a:pt x="10378406" y="1550615"/>
                  <a:pt x="10390630" y="1552798"/>
                  <a:pt x="10402854" y="1558615"/>
                </a:cubicBezTo>
                <a:cubicBezTo>
                  <a:pt x="10403324" y="1562251"/>
                  <a:pt x="10397095" y="1564433"/>
                  <a:pt x="10387369" y="1565705"/>
                </a:cubicBezTo>
                <a:lnTo>
                  <a:pt x="10364950" y="1566712"/>
                </a:lnTo>
                <a:lnTo>
                  <a:pt x="10362076" y="1553132"/>
                </a:lnTo>
                <a:close/>
                <a:moveTo>
                  <a:pt x="10120765" y="1529525"/>
                </a:moveTo>
                <a:cubicBezTo>
                  <a:pt x="10117003" y="1530979"/>
                  <a:pt x="10113242" y="1529525"/>
                  <a:pt x="10110186" y="1529162"/>
                </a:cubicBezTo>
                <a:cubicBezTo>
                  <a:pt x="10107130" y="1528799"/>
                  <a:pt x="10104780" y="1529526"/>
                  <a:pt x="10103836" y="1535343"/>
                </a:cubicBezTo>
                <a:cubicBezTo>
                  <a:pt x="10109482" y="1535343"/>
                  <a:pt x="10120765" y="1541161"/>
                  <a:pt x="10120765" y="1529525"/>
                </a:cubicBezTo>
                <a:close/>
                <a:moveTo>
                  <a:pt x="1911239" y="787423"/>
                </a:moveTo>
                <a:lnTo>
                  <a:pt x="1916126" y="790680"/>
                </a:lnTo>
                <a:lnTo>
                  <a:pt x="1908346" y="795422"/>
                </a:lnTo>
                <a:lnTo>
                  <a:pt x="1907143" y="796441"/>
                </a:lnTo>
                <a:lnTo>
                  <a:pt x="1898807" y="793559"/>
                </a:lnTo>
                <a:cubicBezTo>
                  <a:pt x="1902099" y="787740"/>
                  <a:pt x="1906801" y="786468"/>
                  <a:pt x="1911239" y="787423"/>
                </a:cubicBezTo>
                <a:close/>
                <a:moveTo>
                  <a:pt x="10353959" y="1529525"/>
                </a:moveTo>
                <a:cubicBezTo>
                  <a:pt x="10353959" y="1527343"/>
                  <a:pt x="10356777" y="1533161"/>
                  <a:pt x="10359571" y="1541297"/>
                </a:cubicBezTo>
                <a:lnTo>
                  <a:pt x="10362076" y="1553132"/>
                </a:lnTo>
                <a:lnTo>
                  <a:pt x="10339830" y="1560851"/>
                </a:lnTo>
                <a:lnTo>
                  <a:pt x="10335420" y="1557007"/>
                </a:lnTo>
                <a:lnTo>
                  <a:pt x="10324689" y="1544459"/>
                </a:lnTo>
                <a:close/>
                <a:moveTo>
                  <a:pt x="2004122" y="779014"/>
                </a:moveTo>
                <a:lnTo>
                  <a:pt x="2011200" y="782454"/>
                </a:lnTo>
                <a:lnTo>
                  <a:pt x="2012860" y="781806"/>
                </a:lnTo>
                <a:close/>
                <a:moveTo>
                  <a:pt x="1975120" y="773741"/>
                </a:moveTo>
                <a:cubicBezTo>
                  <a:pt x="1964629" y="776468"/>
                  <a:pt x="1974503" y="803740"/>
                  <a:pt x="1992838" y="781922"/>
                </a:cubicBezTo>
                <a:cubicBezTo>
                  <a:pt x="1984376" y="774650"/>
                  <a:pt x="1978617" y="772832"/>
                  <a:pt x="1975120" y="773741"/>
                </a:cubicBezTo>
                <a:close/>
                <a:moveTo>
                  <a:pt x="1961258" y="770534"/>
                </a:moveTo>
                <a:lnTo>
                  <a:pt x="1943286" y="775954"/>
                </a:lnTo>
                <a:lnTo>
                  <a:pt x="1944854" y="771105"/>
                </a:lnTo>
                <a:close/>
                <a:moveTo>
                  <a:pt x="2077465" y="741198"/>
                </a:moveTo>
                <a:cubicBezTo>
                  <a:pt x="2076995" y="747743"/>
                  <a:pt x="2081344" y="751197"/>
                  <a:pt x="2086986" y="752652"/>
                </a:cubicBezTo>
                <a:lnTo>
                  <a:pt x="2087655" y="752632"/>
                </a:lnTo>
                <a:lnTo>
                  <a:pt x="2105475" y="745680"/>
                </a:lnTo>
                <a:close/>
                <a:moveTo>
                  <a:pt x="10231955" y="1454483"/>
                </a:moveTo>
                <a:cubicBezTo>
                  <a:pt x="10230427" y="1455710"/>
                  <a:pt x="10229369" y="1458983"/>
                  <a:pt x="10229839" y="1465528"/>
                </a:cubicBezTo>
                <a:cubicBezTo>
                  <a:pt x="10245354" y="1465528"/>
                  <a:pt x="10236539" y="1450802"/>
                  <a:pt x="10231955" y="1454483"/>
                </a:cubicBezTo>
                <a:close/>
                <a:moveTo>
                  <a:pt x="10222317" y="1427712"/>
                </a:moveTo>
                <a:lnTo>
                  <a:pt x="10222870" y="1428200"/>
                </a:lnTo>
                <a:lnTo>
                  <a:pt x="10222719" y="1428244"/>
                </a:lnTo>
                <a:close/>
                <a:moveTo>
                  <a:pt x="10237191" y="1424063"/>
                </a:moveTo>
                <a:lnTo>
                  <a:pt x="10232189" y="1436439"/>
                </a:lnTo>
                <a:lnTo>
                  <a:pt x="10222870" y="1428200"/>
                </a:lnTo>
                <a:lnTo>
                  <a:pt x="10237032" y="1424098"/>
                </a:lnTo>
                <a:close/>
                <a:moveTo>
                  <a:pt x="10141065" y="1415258"/>
                </a:moveTo>
                <a:lnTo>
                  <a:pt x="10145786" y="1416556"/>
                </a:lnTo>
                <a:lnTo>
                  <a:pt x="10146079" y="1417951"/>
                </a:lnTo>
                <a:lnTo>
                  <a:pt x="10143432" y="1423104"/>
                </a:lnTo>
                <a:lnTo>
                  <a:pt x="10135765" y="1425927"/>
                </a:lnTo>
                <a:cubicBezTo>
                  <a:pt x="10122939" y="1429303"/>
                  <a:pt x="10126642" y="1423167"/>
                  <a:pt x="10132988" y="1418258"/>
                </a:cubicBezTo>
                <a:lnTo>
                  <a:pt x="10139793" y="1415447"/>
                </a:lnTo>
                <a:close/>
                <a:moveTo>
                  <a:pt x="10239242" y="1418985"/>
                </a:moveTo>
                <a:lnTo>
                  <a:pt x="10242857" y="1422798"/>
                </a:lnTo>
                <a:lnTo>
                  <a:pt x="10237191" y="1424063"/>
                </a:lnTo>
                <a:close/>
                <a:moveTo>
                  <a:pt x="10259929" y="1418985"/>
                </a:moveTo>
                <a:cubicBezTo>
                  <a:pt x="10256169" y="1426258"/>
                  <a:pt x="10252877" y="1429893"/>
                  <a:pt x="10249586" y="1429894"/>
                </a:cubicBezTo>
                <a:lnTo>
                  <a:pt x="10242857" y="1422798"/>
                </a:lnTo>
                <a:close/>
                <a:moveTo>
                  <a:pt x="10188936" y="1403759"/>
                </a:moveTo>
                <a:cubicBezTo>
                  <a:pt x="10184705" y="1402803"/>
                  <a:pt x="10201630" y="1421893"/>
                  <a:pt x="10201630" y="1413167"/>
                </a:cubicBezTo>
                <a:cubicBezTo>
                  <a:pt x="10194107" y="1406622"/>
                  <a:pt x="10190347" y="1404076"/>
                  <a:pt x="10188936" y="1403759"/>
                </a:cubicBezTo>
                <a:close/>
                <a:moveTo>
                  <a:pt x="10205391" y="1392804"/>
                </a:moveTo>
                <a:cubicBezTo>
                  <a:pt x="10201630" y="1398622"/>
                  <a:pt x="10201628" y="1416076"/>
                  <a:pt x="10209152" y="1416076"/>
                </a:cubicBezTo>
                <a:cubicBezTo>
                  <a:pt x="10207272" y="1404440"/>
                  <a:pt x="10214795" y="1395712"/>
                  <a:pt x="10205391" y="1392804"/>
                </a:cubicBezTo>
                <a:close/>
                <a:moveTo>
                  <a:pt x="10577749" y="1389895"/>
                </a:moveTo>
                <a:cubicBezTo>
                  <a:pt x="10549540" y="1395712"/>
                  <a:pt x="10525093" y="1401531"/>
                  <a:pt x="10500644" y="1407349"/>
                </a:cubicBezTo>
                <a:cubicBezTo>
                  <a:pt x="10497823" y="1407349"/>
                  <a:pt x="10430122" y="1429166"/>
                  <a:pt x="10362186" y="1442620"/>
                </a:cubicBezTo>
                <a:lnTo>
                  <a:pt x="10331135" y="1445968"/>
                </a:lnTo>
                <a:lnTo>
                  <a:pt x="10357745" y="1434910"/>
                </a:lnTo>
                <a:lnTo>
                  <a:pt x="10479508" y="1402943"/>
                </a:lnTo>
                <a:lnTo>
                  <a:pt x="10497324" y="1401167"/>
                </a:lnTo>
                <a:cubicBezTo>
                  <a:pt x="10522271" y="1398440"/>
                  <a:pt x="10549070" y="1394986"/>
                  <a:pt x="10577749" y="1389895"/>
                </a:cubicBezTo>
                <a:close/>
                <a:moveTo>
                  <a:pt x="10651092" y="1381169"/>
                </a:moveTo>
                <a:cubicBezTo>
                  <a:pt x="10636048" y="1407349"/>
                  <a:pt x="10600316" y="1389895"/>
                  <a:pt x="10575869" y="1398621"/>
                </a:cubicBezTo>
                <a:cubicBezTo>
                  <a:pt x="10590914" y="1378260"/>
                  <a:pt x="10632286" y="1384077"/>
                  <a:pt x="10651092" y="1381169"/>
                </a:cubicBezTo>
                <a:close/>
                <a:moveTo>
                  <a:pt x="10745592" y="1379714"/>
                </a:moveTo>
                <a:cubicBezTo>
                  <a:pt x="10748883" y="1378987"/>
                  <a:pt x="10752644" y="1379714"/>
                  <a:pt x="10754525" y="1381169"/>
                </a:cubicBezTo>
                <a:cubicBezTo>
                  <a:pt x="10756405" y="1395712"/>
                  <a:pt x="10743241" y="1384077"/>
                  <a:pt x="10739481" y="1386986"/>
                </a:cubicBezTo>
                <a:cubicBezTo>
                  <a:pt x="10739481" y="1382623"/>
                  <a:pt x="10742302" y="1380441"/>
                  <a:pt x="10745592" y="1379714"/>
                </a:cubicBezTo>
                <a:close/>
                <a:moveTo>
                  <a:pt x="10743828" y="1357771"/>
                </a:moveTo>
                <a:lnTo>
                  <a:pt x="10743714" y="1357820"/>
                </a:lnTo>
                <a:cubicBezTo>
                  <a:pt x="10736498" y="1362306"/>
                  <a:pt x="10731841" y="1367169"/>
                  <a:pt x="10730078" y="1372441"/>
                </a:cubicBezTo>
                <a:cubicBezTo>
                  <a:pt x="10730547" y="1378259"/>
                  <a:pt x="10726198" y="1376259"/>
                  <a:pt x="10720674" y="1371032"/>
                </a:cubicBezTo>
                <a:lnTo>
                  <a:pt x="10712794" y="1361085"/>
                </a:lnTo>
                <a:lnTo>
                  <a:pt x="10726129" y="1359085"/>
                </a:lnTo>
                <a:lnTo>
                  <a:pt x="10729456" y="1358838"/>
                </a:lnTo>
                <a:lnTo>
                  <a:pt x="10737599" y="1360805"/>
                </a:lnTo>
                <a:lnTo>
                  <a:pt x="10734503" y="1358463"/>
                </a:lnTo>
                <a:close/>
                <a:moveTo>
                  <a:pt x="10713377" y="1342698"/>
                </a:moveTo>
                <a:lnTo>
                  <a:pt x="10714136" y="1343051"/>
                </a:lnTo>
                <a:lnTo>
                  <a:pt x="10734503" y="1358463"/>
                </a:lnTo>
                <a:lnTo>
                  <a:pt x="10729456" y="1358838"/>
                </a:lnTo>
                <a:lnTo>
                  <a:pt x="10706647" y="1353324"/>
                </a:lnTo>
                <a:lnTo>
                  <a:pt x="10704219" y="1350260"/>
                </a:lnTo>
                <a:lnTo>
                  <a:pt x="10701370" y="1343888"/>
                </a:lnTo>
                <a:close/>
                <a:moveTo>
                  <a:pt x="2881537" y="641928"/>
                </a:moveTo>
                <a:cubicBezTo>
                  <a:pt x="2872018" y="644655"/>
                  <a:pt x="2880480" y="660474"/>
                  <a:pt x="2897403" y="645202"/>
                </a:cubicBezTo>
                <a:cubicBezTo>
                  <a:pt x="2889883" y="641565"/>
                  <a:pt x="2884713" y="641020"/>
                  <a:pt x="2881537" y="641928"/>
                </a:cubicBezTo>
                <a:close/>
                <a:moveTo>
                  <a:pt x="2801330" y="631458"/>
                </a:moveTo>
                <a:lnTo>
                  <a:pt x="2803376" y="633566"/>
                </a:lnTo>
                <a:lnTo>
                  <a:pt x="2801366" y="634561"/>
                </a:lnTo>
                <a:lnTo>
                  <a:pt x="2801127" y="631572"/>
                </a:lnTo>
                <a:close/>
                <a:moveTo>
                  <a:pt x="11039633" y="1341595"/>
                </a:moveTo>
                <a:lnTo>
                  <a:pt x="10913670" y="1345171"/>
                </a:lnTo>
                <a:lnTo>
                  <a:pt x="10743828" y="1357771"/>
                </a:lnTo>
                <a:lnTo>
                  <a:pt x="10772700" y="1345465"/>
                </a:lnTo>
                <a:lnTo>
                  <a:pt x="10816609" y="1336928"/>
                </a:lnTo>
                <a:lnTo>
                  <a:pt x="10862571" y="1336489"/>
                </a:lnTo>
                <a:close/>
                <a:moveTo>
                  <a:pt x="2951679" y="603931"/>
                </a:moveTo>
                <a:lnTo>
                  <a:pt x="2945439" y="609465"/>
                </a:lnTo>
                <a:lnTo>
                  <a:pt x="2934076" y="610294"/>
                </a:lnTo>
                <a:cubicBezTo>
                  <a:pt x="2930785" y="613931"/>
                  <a:pt x="2936896" y="621930"/>
                  <a:pt x="2938778" y="624839"/>
                </a:cubicBezTo>
                <a:cubicBezTo>
                  <a:pt x="2940894" y="617931"/>
                  <a:pt x="2943039" y="613021"/>
                  <a:pt x="2945195" y="609681"/>
                </a:cubicBezTo>
                <a:lnTo>
                  <a:pt x="2945439" y="609465"/>
                </a:lnTo>
                <a:lnTo>
                  <a:pt x="2947769" y="609294"/>
                </a:lnTo>
                <a:lnTo>
                  <a:pt x="2970247" y="616765"/>
                </a:lnTo>
                <a:lnTo>
                  <a:pt x="2976068" y="623202"/>
                </a:lnTo>
                <a:cubicBezTo>
                  <a:pt x="2979682" y="626294"/>
                  <a:pt x="2982972" y="627021"/>
                  <a:pt x="2985791" y="621930"/>
                </a:cubicBezTo>
                <a:lnTo>
                  <a:pt x="2970247" y="616765"/>
                </a:lnTo>
                <a:lnTo>
                  <a:pt x="2964403" y="610294"/>
                </a:lnTo>
                <a:cubicBezTo>
                  <a:pt x="2960289" y="605931"/>
                  <a:pt x="2955998" y="602659"/>
                  <a:pt x="2951679" y="603931"/>
                </a:cubicBezTo>
                <a:close/>
                <a:moveTo>
                  <a:pt x="11198517" y="1337087"/>
                </a:moveTo>
                <a:lnTo>
                  <a:pt x="11161839" y="1340835"/>
                </a:lnTo>
                <a:cubicBezTo>
                  <a:pt x="11129336" y="1342465"/>
                  <a:pt x="11096147" y="1342716"/>
                  <a:pt x="11062707" y="1342261"/>
                </a:cubicBezTo>
                <a:lnTo>
                  <a:pt x="11039633" y="1341595"/>
                </a:lnTo>
                <a:close/>
                <a:moveTo>
                  <a:pt x="2951944" y="598659"/>
                </a:moveTo>
                <a:cubicBezTo>
                  <a:pt x="2940658" y="592840"/>
                  <a:pt x="2929375" y="604476"/>
                  <a:pt x="2916211" y="610294"/>
                </a:cubicBezTo>
                <a:cubicBezTo>
                  <a:pt x="2929374" y="610294"/>
                  <a:pt x="2940659" y="607385"/>
                  <a:pt x="2951944" y="598659"/>
                </a:cubicBezTo>
                <a:close/>
                <a:moveTo>
                  <a:pt x="3040330" y="604476"/>
                </a:moveTo>
                <a:cubicBezTo>
                  <a:pt x="3032807" y="613202"/>
                  <a:pt x="3049730" y="613202"/>
                  <a:pt x="3057254" y="610294"/>
                </a:cubicBezTo>
                <a:cubicBezTo>
                  <a:pt x="3051612" y="598659"/>
                  <a:pt x="3045973" y="613202"/>
                  <a:pt x="3040330" y="604476"/>
                </a:cubicBezTo>
                <a:close/>
                <a:moveTo>
                  <a:pt x="2993316" y="584114"/>
                </a:moveTo>
                <a:cubicBezTo>
                  <a:pt x="2951943" y="613202"/>
                  <a:pt x="3017763" y="610294"/>
                  <a:pt x="2993316" y="584114"/>
                </a:cubicBezTo>
                <a:close/>
                <a:moveTo>
                  <a:pt x="3110618" y="585205"/>
                </a:moveTo>
                <a:lnTo>
                  <a:pt x="3112884" y="589680"/>
                </a:lnTo>
                <a:lnTo>
                  <a:pt x="3107341" y="593704"/>
                </a:lnTo>
                <a:lnTo>
                  <a:pt x="3098104" y="595488"/>
                </a:lnTo>
                <a:lnTo>
                  <a:pt x="3097196" y="595407"/>
                </a:lnTo>
                <a:close/>
                <a:moveTo>
                  <a:pt x="3190218" y="580886"/>
                </a:moveTo>
                <a:lnTo>
                  <a:pt x="3201037" y="585140"/>
                </a:lnTo>
                <a:lnTo>
                  <a:pt x="3188895" y="587022"/>
                </a:lnTo>
                <a:lnTo>
                  <a:pt x="3189721" y="581855"/>
                </a:lnTo>
                <a:close/>
                <a:moveTo>
                  <a:pt x="3019642" y="555024"/>
                </a:moveTo>
                <a:cubicBezTo>
                  <a:pt x="2991435" y="587022"/>
                  <a:pt x="3034688" y="563750"/>
                  <a:pt x="3019642" y="555024"/>
                </a:cubicBezTo>
                <a:close/>
                <a:moveTo>
                  <a:pt x="3305448" y="571637"/>
                </a:moveTo>
                <a:lnTo>
                  <a:pt x="3303496" y="575205"/>
                </a:lnTo>
                <a:lnTo>
                  <a:pt x="3304932" y="577426"/>
                </a:lnTo>
                <a:close/>
                <a:moveTo>
                  <a:pt x="11660972" y="1305535"/>
                </a:moveTo>
                <a:cubicBezTo>
                  <a:pt x="11539204" y="1323716"/>
                  <a:pt x="11415085" y="1330624"/>
                  <a:pt x="11290054" y="1334488"/>
                </a:cubicBezTo>
                <a:lnTo>
                  <a:pt x="11198517" y="1337087"/>
                </a:lnTo>
                <a:lnTo>
                  <a:pt x="11256849" y="1331125"/>
                </a:lnTo>
                <a:cubicBezTo>
                  <a:pt x="11287541" y="1326057"/>
                  <a:pt x="11317109" y="1318932"/>
                  <a:pt x="11345116" y="1309075"/>
                </a:cubicBezTo>
                <a:lnTo>
                  <a:pt x="11352159" y="1305643"/>
                </a:lnTo>
                <a:lnTo>
                  <a:pt x="11463157" y="1305353"/>
                </a:lnTo>
                <a:cubicBezTo>
                  <a:pt x="11554483" y="1305535"/>
                  <a:pt x="11627591" y="1306262"/>
                  <a:pt x="11660972" y="1305535"/>
                </a:cubicBezTo>
                <a:close/>
                <a:moveTo>
                  <a:pt x="3267440" y="555070"/>
                </a:moveTo>
                <a:cubicBezTo>
                  <a:pt x="3261889" y="561751"/>
                  <a:pt x="3298911" y="588478"/>
                  <a:pt x="3290447" y="557933"/>
                </a:cubicBezTo>
                <a:cubicBezTo>
                  <a:pt x="3275874" y="552842"/>
                  <a:pt x="3269291" y="552842"/>
                  <a:pt x="3267440" y="555070"/>
                </a:cubicBezTo>
                <a:close/>
                <a:moveTo>
                  <a:pt x="3307981" y="543212"/>
                </a:moveTo>
                <a:lnTo>
                  <a:pt x="3300498" y="544922"/>
                </a:lnTo>
                <a:cubicBezTo>
                  <a:pt x="3299439" y="545587"/>
                  <a:pt x="3300101" y="546021"/>
                  <a:pt x="3303673" y="545881"/>
                </a:cubicBezTo>
                <a:lnTo>
                  <a:pt x="3307787" y="545383"/>
                </a:lnTo>
                <a:close/>
                <a:moveTo>
                  <a:pt x="3460497" y="525571"/>
                </a:moveTo>
                <a:lnTo>
                  <a:pt x="3460269" y="531400"/>
                </a:lnTo>
                <a:lnTo>
                  <a:pt x="3473663" y="532593"/>
                </a:lnTo>
                <a:lnTo>
                  <a:pt x="3476626" y="528843"/>
                </a:lnTo>
                <a:cubicBezTo>
                  <a:pt x="3468636" y="523752"/>
                  <a:pt x="3463462" y="523571"/>
                  <a:pt x="3460497" y="525571"/>
                </a:cubicBezTo>
                <a:close/>
                <a:moveTo>
                  <a:pt x="3621955" y="537735"/>
                </a:moveTo>
                <a:cubicBezTo>
                  <a:pt x="3620605" y="538103"/>
                  <a:pt x="3620133" y="541481"/>
                  <a:pt x="3620183" y="545586"/>
                </a:cubicBezTo>
                <a:lnTo>
                  <a:pt x="3620190" y="545651"/>
                </a:lnTo>
                <a:lnTo>
                  <a:pt x="3625049" y="546083"/>
                </a:lnTo>
                <a:lnTo>
                  <a:pt x="3625196" y="540479"/>
                </a:lnTo>
                <a:cubicBezTo>
                  <a:pt x="3623784" y="538297"/>
                  <a:pt x="3622727" y="537524"/>
                  <a:pt x="3621955" y="537735"/>
                </a:cubicBezTo>
                <a:close/>
                <a:moveTo>
                  <a:pt x="3566898" y="517207"/>
                </a:moveTo>
                <a:cubicBezTo>
                  <a:pt x="3555612" y="511389"/>
                  <a:pt x="3546209" y="520117"/>
                  <a:pt x="3536808" y="531752"/>
                </a:cubicBezTo>
                <a:cubicBezTo>
                  <a:pt x="3548088" y="534660"/>
                  <a:pt x="3563134" y="534661"/>
                  <a:pt x="3566898" y="517207"/>
                </a:cubicBezTo>
                <a:close/>
                <a:moveTo>
                  <a:pt x="3763449" y="488618"/>
                </a:moveTo>
                <a:cubicBezTo>
                  <a:pt x="3761185" y="488300"/>
                  <a:pt x="3758716" y="489572"/>
                  <a:pt x="3756837" y="493936"/>
                </a:cubicBezTo>
                <a:cubicBezTo>
                  <a:pt x="3775172" y="504844"/>
                  <a:pt x="3770235" y="489572"/>
                  <a:pt x="3763449" y="488618"/>
                </a:cubicBezTo>
                <a:close/>
                <a:moveTo>
                  <a:pt x="11721150" y="1157179"/>
                </a:moveTo>
                <a:cubicBezTo>
                  <a:pt x="11709867" y="1160088"/>
                  <a:pt x="11709867" y="1162996"/>
                  <a:pt x="11698584" y="1160088"/>
                </a:cubicBezTo>
                <a:cubicBezTo>
                  <a:pt x="11696702" y="1174632"/>
                  <a:pt x="11719270" y="1165905"/>
                  <a:pt x="11721150" y="1157179"/>
                </a:cubicBezTo>
                <a:close/>
                <a:moveTo>
                  <a:pt x="4079230" y="458366"/>
                </a:moveTo>
                <a:lnTo>
                  <a:pt x="4080172" y="458950"/>
                </a:lnTo>
                <a:lnTo>
                  <a:pt x="4077429" y="459091"/>
                </a:lnTo>
                <a:close/>
                <a:moveTo>
                  <a:pt x="11847637" y="1046194"/>
                </a:moveTo>
                <a:cubicBezTo>
                  <a:pt x="11845322" y="1045235"/>
                  <a:pt x="11842441" y="1044979"/>
                  <a:pt x="11839774" y="1046002"/>
                </a:cubicBezTo>
                <a:cubicBezTo>
                  <a:pt x="11836219" y="1047365"/>
                  <a:pt x="11833046" y="1051001"/>
                  <a:pt x="11832105" y="1058273"/>
                </a:cubicBezTo>
                <a:cubicBezTo>
                  <a:pt x="11856435" y="1058273"/>
                  <a:pt x="11854584" y="1049070"/>
                  <a:pt x="11847637" y="1046194"/>
                </a:cubicBezTo>
                <a:close/>
                <a:moveTo>
                  <a:pt x="4604983" y="386304"/>
                </a:moveTo>
                <a:cubicBezTo>
                  <a:pt x="4601223" y="397940"/>
                  <a:pt x="4618146" y="395031"/>
                  <a:pt x="4621910" y="400849"/>
                </a:cubicBezTo>
                <a:cubicBezTo>
                  <a:pt x="4629430" y="386304"/>
                  <a:pt x="4612505" y="395031"/>
                  <a:pt x="4604983" y="386304"/>
                </a:cubicBezTo>
                <a:close/>
                <a:moveTo>
                  <a:pt x="6636025" y="563750"/>
                </a:moveTo>
                <a:cubicBezTo>
                  <a:pt x="6611576" y="578295"/>
                  <a:pt x="6630382" y="572478"/>
                  <a:pt x="6636025" y="563750"/>
                </a:cubicBezTo>
                <a:close/>
                <a:moveTo>
                  <a:pt x="6602172" y="552115"/>
                </a:moveTo>
                <a:cubicBezTo>
                  <a:pt x="6483696" y="601567"/>
                  <a:pt x="6617218" y="566660"/>
                  <a:pt x="6602172" y="552115"/>
                </a:cubicBezTo>
                <a:close/>
                <a:moveTo>
                  <a:pt x="6660472" y="552115"/>
                </a:moveTo>
                <a:cubicBezTo>
                  <a:pt x="6594651" y="589931"/>
                  <a:pt x="6696203" y="543388"/>
                  <a:pt x="6660472" y="552115"/>
                </a:cubicBezTo>
                <a:close/>
                <a:moveTo>
                  <a:pt x="6690561" y="546297"/>
                </a:moveTo>
                <a:cubicBezTo>
                  <a:pt x="6664233" y="569569"/>
                  <a:pt x="6709368" y="555024"/>
                  <a:pt x="6690561" y="546297"/>
                </a:cubicBezTo>
                <a:close/>
                <a:moveTo>
                  <a:pt x="4734743" y="368850"/>
                </a:moveTo>
                <a:cubicBezTo>
                  <a:pt x="4714058" y="424121"/>
                  <a:pt x="4762952" y="383395"/>
                  <a:pt x="4734743" y="368850"/>
                </a:cubicBezTo>
                <a:close/>
                <a:moveTo>
                  <a:pt x="4791161" y="365941"/>
                </a:moveTo>
                <a:cubicBezTo>
                  <a:pt x="4789280" y="386304"/>
                  <a:pt x="4802445" y="365941"/>
                  <a:pt x="4811849" y="374669"/>
                </a:cubicBezTo>
                <a:cubicBezTo>
                  <a:pt x="4813729" y="363033"/>
                  <a:pt x="4796803" y="371759"/>
                  <a:pt x="4791161" y="365941"/>
                </a:cubicBezTo>
                <a:close/>
                <a:moveTo>
                  <a:pt x="6737576" y="523025"/>
                </a:moveTo>
                <a:cubicBezTo>
                  <a:pt x="6707486" y="514298"/>
                  <a:pt x="6677397" y="560841"/>
                  <a:pt x="6737576" y="523025"/>
                </a:cubicBezTo>
                <a:close/>
                <a:moveTo>
                  <a:pt x="6912470" y="525934"/>
                </a:moveTo>
                <a:lnTo>
                  <a:pt x="6905674" y="536447"/>
                </a:lnTo>
                <a:lnTo>
                  <a:pt x="6901187" y="543388"/>
                </a:lnTo>
                <a:cubicBezTo>
                  <a:pt x="6899307" y="546297"/>
                  <a:pt x="6898367" y="547752"/>
                  <a:pt x="6899777" y="545570"/>
                </a:cubicBezTo>
                <a:lnTo>
                  <a:pt x="6905674" y="536447"/>
                </a:lnTo>
                <a:lnTo>
                  <a:pt x="6908240" y="532480"/>
                </a:lnTo>
                <a:cubicBezTo>
                  <a:pt x="6910590" y="528843"/>
                  <a:pt x="6912470" y="525934"/>
                  <a:pt x="6912470" y="525934"/>
                </a:cubicBezTo>
                <a:close/>
                <a:moveTo>
                  <a:pt x="5045652" y="336798"/>
                </a:moveTo>
                <a:lnTo>
                  <a:pt x="5043340" y="339066"/>
                </a:lnTo>
                <a:lnTo>
                  <a:pt x="5042722" y="337216"/>
                </a:lnTo>
                <a:close/>
                <a:moveTo>
                  <a:pt x="11932719" y="947156"/>
                </a:moveTo>
                <a:lnTo>
                  <a:pt x="11935242" y="951838"/>
                </a:lnTo>
                <a:lnTo>
                  <a:pt x="11933655" y="951324"/>
                </a:lnTo>
                <a:lnTo>
                  <a:pt x="11931993" y="947159"/>
                </a:lnTo>
                <a:close/>
                <a:moveTo>
                  <a:pt x="5092321" y="335398"/>
                </a:moveTo>
                <a:cubicBezTo>
                  <a:pt x="5087120" y="333216"/>
                  <a:pt x="5073723" y="344124"/>
                  <a:pt x="5075131" y="348488"/>
                </a:cubicBezTo>
                <a:cubicBezTo>
                  <a:pt x="5084535" y="354305"/>
                  <a:pt x="5082654" y="339760"/>
                  <a:pt x="5093937" y="342669"/>
                </a:cubicBezTo>
                <a:cubicBezTo>
                  <a:pt x="5094877" y="338307"/>
                  <a:pt x="5094054" y="336125"/>
                  <a:pt x="5092321" y="335398"/>
                </a:cubicBezTo>
                <a:close/>
                <a:moveTo>
                  <a:pt x="11945589" y="933371"/>
                </a:moveTo>
                <a:cubicBezTo>
                  <a:pt x="11938359" y="930643"/>
                  <a:pt x="11932718" y="949188"/>
                  <a:pt x="11952464" y="944824"/>
                </a:cubicBezTo>
                <a:cubicBezTo>
                  <a:pt x="11950584" y="937552"/>
                  <a:pt x="11947998" y="934280"/>
                  <a:pt x="11945589" y="933371"/>
                </a:cubicBezTo>
                <a:close/>
                <a:moveTo>
                  <a:pt x="7284830" y="508480"/>
                </a:moveTo>
                <a:cubicBezTo>
                  <a:pt x="7230291" y="505572"/>
                  <a:pt x="7284829" y="540479"/>
                  <a:pt x="7284830" y="508480"/>
                </a:cubicBezTo>
                <a:close/>
                <a:moveTo>
                  <a:pt x="7311422" y="509936"/>
                </a:moveTo>
                <a:cubicBezTo>
                  <a:pt x="7306221" y="507754"/>
                  <a:pt x="7292821" y="518662"/>
                  <a:pt x="7294232" y="523025"/>
                </a:cubicBezTo>
                <a:cubicBezTo>
                  <a:pt x="7303635" y="528843"/>
                  <a:pt x="7301754" y="514298"/>
                  <a:pt x="7313038" y="517207"/>
                </a:cubicBezTo>
                <a:cubicBezTo>
                  <a:pt x="7313978" y="512844"/>
                  <a:pt x="7313156" y="510662"/>
                  <a:pt x="7311422" y="509936"/>
                </a:cubicBezTo>
                <a:close/>
                <a:moveTo>
                  <a:pt x="11345031" y="854647"/>
                </a:moveTo>
                <a:cubicBezTo>
                  <a:pt x="11340800" y="865555"/>
                  <a:pt x="11329163" y="856829"/>
                  <a:pt x="11333923" y="854237"/>
                </a:cubicBezTo>
                <a:cubicBezTo>
                  <a:pt x="11335510" y="853374"/>
                  <a:pt x="11338918" y="853192"/>
                  <a:pt x="11345031" y="854647"/>
                </a:cubicBezTo>
                <a:close/>
                <a:moveTo>
                  <a:pt x="11416494" y="854647"/>
                </a:moveTo>
                <a:cubicBezTo>
                  <a:pt x="11425898" y="860464"/>
                  <a:pt x="11395807" y="872101"/>
                  <a:pt x="11397688" y="857556"/>
                </a:cubicBezTo>
                <a:cubicBezTo>
                  <a:pt x="11401449" y="857556"/>
                  <a:pt x="11412733" y="860464"/>
                  <a:pt x="11416494" y="854647"/>
                </a:cubicBezTo>
                <a:close/>
                <a:moveTo>
                  <a:pt x="5350404" y="295036"/>
                </a:moveTo>
                <a:cubicBezTo>
                  <a:pt x="5354871" y="294672"/>
                  <a:pt x="5359102" y="296127"/>
                  <a:pt x="5362861" y="299036"/>
                </a:cubicBezTo>
                <a:cubicBezTo>
                  <a:pt x="5353458" y="307762"/>
                  <a:pt x="5345938" y="299036"/>
                  <a:pt x="5336534" y="301944"/>
                </a:cubicBezTo>
                <a:cubicBezTo>
                  <a:pt x="5341236" y="297581"/>
                  <a:pt x="5345936" y="295399"/>
                  <a:pt x="5350404" y="295036"/>
                </a:cubicBezTo>
                <a:close/>
                <a:moveTo>
                  <a:pt x="11815180" y="863009"/>
                </a:moveTo>
                <a:cubicBezTo>
                  <a:pt x="11823643" y="861192"/>
                  <a:pt x="11833046" y="863374"/>
                  <a:pt x="11843388" y="869191"/>
                </a:cubicBezTo>
                <a:lnTo>
                  <a:pt x="11801884" y="873508"/>
                </a:lnTo>
                <a:close/>
                <a:moveTo>
                  <a:pt x="7569504" y="469574"/>
                </a:moveTo>
                <a:cubicBezTo>
                  <a:pt x="7573970" y="469210"/>
                  <a:pt x="7578202" y="470665"/>
                  <a:pt x="7581963" y="473573"/>
                </a:cubicBezTo>
                <a:cubicBezTo>
                  <a:pt x="7572560" y="482299"/>
                  <a:pt x="7565037" y="473573"/>
                  <a:pt x="7555634" y="476482"/>
                </a:cubicBezTo>
                <a:cubicBezTo>
                  <a:pt x="7560336" y="472119"/>
                  <a:pt x="7565038" y="469937"/>
                  <a:pt x="7569504" y="469574"/>
                </a:cubicBezTo>
                <a:close/>
                <a:moveTo>
                  <a:pt x="6849472" y="348851"/>
                </a:moveTo>
                <a:cubicBezTo>
                  <a:pt x="6847591" y="350670"/>
                  <a:pt x="6845710" y="354306"/>
                  <a:pt x="6841008" y="357214"/>
                </a:cubicBezTo>
                <a:cubicBezTo>
                  <a:pt x="6848531" y="365941"/>
                  <a:pt x="6857933" y="357214"/>
                  <a:pt x="6857934" y="351397"/>
                </a:cubicBezTo>
                <a:cubicBezTo>
                  <a:pt x="6853233" y="347033"/>
                  <a:pt x="6851353" y="347033"/>
                  <a:pt x="6849472" y="348851"/>
                </a:cubicBezTo>
                <a:close/>
                <a:moveTo>
                  <a:pt x="10895161" y="705801"/>
                </a:moveTo>
                <a:cubicBezTo>
                  <a:pt x="10895518" y="703495"/>
                  <a:pt x="10892998" y="703608"/>
                  <a:pt x="10888782" y="705290"/>
                </a:cubicBezTo>
                <a:cubicBezTo>
                  <a:pt x="10863482" y="715380"/>
                  <a:pt x="10777092" y="781923"/>
                  <a:pt x="10884285" y="720834"/>
                </a:cubicBezTo>
                <a:cubicBezTo>
                  <a:pt x="10891573" y="712834"/>
                  <a:pt x="10894805" y="708107"/>
                  <a:pt x="10895161" y="705801"/>
                </a:cubicBezTo>
                <a:close/>
                <a:moveTo>
                  <a:pt x="10942291" y="704653"/>
                </a:moveTo>
                <a:cubicBezTo>
                  <a:pt x="10913552" y="708471"/>
                  <a:pt x="10863129" y="723743"/>
                  <a:pt x="10957629" y="706289"/>
                </a:cubicBezTo>
                <a:cubicBezTo>
                  <a:pt x="10959040" y="703380"/>
                  <a:pt x="10951869" y="703380"/>
                  <a:pt x="10942291" y="704653"/>
                </a:cubicBezTo>
                <a:close/>
                <a:moveTo>
                  <a:pt x="6833487" y="322307"/>
                </a:moveTo>
                <a:cubicBezTo>
                  <a:pt x="6793994" y="377578"/>
                  <a:pt x="6865457" y="333943"/>
                  <a:pt x="6833487" y="322307"/>
                </a:cubicBezTo>
                <a:close/>
                <a:moveTo>
                  <a:pt x="5777065" y="227766"/>
                </a:moveTo>
                <a:cubicBezTo>
                  <a:pt x="5771425" y="228493"/>
                  <a:pt x="5764370" y="232130"/>
                  <a:pt x="5759667" y="237947"/>
                </a:cubicBezTo>
                <a:cubicBezTo>
                  <a:pt x="5769071" y="243765"/>
                  <a:pt x="5776593" y="229220"/>
                  <a:pt x="5785995" y="235038"/>
                </a:cubicBezTo>
                <a:cubicBezTo>
                  <a:pt x="5786937" y="229220"/>
                  <a:pt x="5782704" y="227038"/>
                  <a:pt x="5777065" y="227766"/>
                </a:cubicBezTo>
                <a:close/>
                <a:moveTo>
                  <a:pt x="5806917" y="220494"/>
                </a:moveTo>
                <a:cubicBezTo>
                  <a:pt x="5801042" y="220494"/>
                  <a:pt x="5795400" y="223403"/>
                  <a:pt x="5789759" y="229220"/>
                </a:cubicBezTo>
                <a:cubicBezTo>
                  <a:pt x="5801040" y="235038"/>
                  <a:pt x="5814205" y="229220"/>
                  <a:pt x="5825490" y="229220"/>
                </a:cubicBezTo>
                <a:cubicBezTo>
                  <a:pt x="5818906" y="223403"/>
                  <a:pt x="5812795" y="220494"/>
                  <a:pt x="5806917" y="220494"/>
                </a:cubicBezTo>
                <a:close/>
                <a:moveTo>
                  <a:pt x="5771186" y="214675"/>
                </a:moveTo>
                <a:cubicBezTo>
                  <a:pt x="5779473" y="213040"/>
                  <a:pt x="5781545" y="215493"/>
                  <a:pt x="5759054" y="225413"/>
                </a:cubicBezTo>
                <a:lnTo>
                  <a:pt x="5749989" y="229037"/>
                </a:lnTo>
                <a:lnTo>
                  <a:pt x="5751763" y="222403"/>
                </a:lnTo>
                <a:cubicBezTo>
                  <a:pt x="5757376" y="218676"/>
                  <a:pt x="5765663" y="215766"/>
                  <a:pt x="5771186" y="214675"/>
                </a:cubicBezTo>
                <a:close/>
                <a:moveTo>
                  <a:pt x="9085262" y="506890"/>
                </a:moveTo>
                <a:cubicBezTo>
                  <a:pt x="9088083" y="508208"/>
                  <a:pt x="9091139" y="511571"/>
                  <a:pt x="9093020" y="514662"/>
                </a:cubicBezTo>
                <a:lnTo>
                  <a:pt x="9093390" y="517884"/>
                </a:lnTo>
                <a:lnTo>
                  <a:pt x="9091106" y="517571"/>
                </a:lnTo>
                <a:lnTo>
                  <a:pt x="9083601" y="508068"/>
                </a:lnTo>
                <a:close/>
                <a:moveTo>
                  <a:pt x="5840533" y="217585"/>
                </a:moveTo>
                <a:cubicBezTo>
                  <a:pt x="5834892" y="216130"/>
                  <a:pt x="5831130" y="216494"/>
                  <a:pt x="5828897" y="217585"/>
                </a:cubicBezTo>
                <a:cubicBezTo>
                  <a:pt x="5822197" y="220856"/>
                  <a:pt x="5829250" y="230675"/>
                  <a:pt x="5840533" y="217585"/>
                </a:cubicBezTo>
                <a:close/>
                <a:moveTo>
                  <a:pt x="9046828" y="503117"/>
                </a:moveTo>
                <a:cubicBezTo>
                  <a:pt x="9042596" y="505572"/>
                  <a:pt x="9052117" y="518662"/>
                  <a:pt x="9056349" y="505572"/>
                </a:cubicBezTo>
                <a:cubicBezTo>
                  <a:pt x="9051176" y="502662"/>
                  <a:pt x="9048239" y="502299"/>
                  <a:pt x="9046828" y="503117"/>
                </a:cubicBezTo>
                <a:close/>
                <a:moveTo>
                  <a:pt x="7996164" y="402304"/>
                </a:moveTo>
                <a:cubicBezTo>
                  <a:pt x="7990522" y="403031"/>
                  <a:pt x="7983470" y="406668"/>
                  <a:pt x="7978768" y="412485"/>
                </a:cubicBezTo>
                <a:cubicBezTo>
                  <a:pt x="7988172" y="418302"/>
                  <a:pt x="7995693" y="403757"/>
                  <a:pt x="8005096" y="409576"/>
                </a:cubicBezTo>
                <a:cubicBezTo>
                  <a:pt x="8006037" y="403758"/>
                  <a:pt x="8001806" y="401576"/>
                  <a:pt x="7996164" y="402304"/>
                </a:cubicBezTo>
                <a:close/>
                <a:moveTo>
                  <a:pt x="8026019" y="395031"/>
                </a:moveTo>
                <a:cubicBezTo>
                  <a:pt x="8020142" y="395031"/>
                  <a:pt x="8014499" y="397940"/>
                  <a:pt x="8008858" y="403757"/>
                </a:cubicBezTo>
                <a:cubicBezTo>
                  <a:pt x="8020141" y="409576"/>
                  <a:pt x="8033305" y="403757"/>
                  <a:pt x="8044589" y="403757"/>
                </a:cubicBezTo>
                <a:cubicBezTo>
                  <a:pt x="8038007" y="397940"/>
                  <a:pt x="8031895" y="395031"/>
                  <a:pt x="8026019" y="395031"/>
                </a:cubicBezTo>
                <a:close/>
                <a:moveTo>
                  <a:pt x="7986526" y="389213"/>
                </a:moveTo>
                <a:cubicBezTo>
                  <a:pt x="7994812" y="387576"/>
                  <a:pt x="7996883" y="390031"/>
                  <a:pt x="7974394" y="399951"/>
                </a:cubicBezTo>
                <a:lnTo>
                  <a:pt x="7965329" y="403575"/>
                </a:lnTo>
                <a:lnTo>
                  <a:pt x="7967103" y="396940"/>
                </a:lnTo>
                <a:cubicBezTo>
                  <a:pt x="7972715" y="393212"/>
                  <a:pt x="7981002" y="390303"/>
                  <a:pt x="7986526" y="389213"/>
                </a:cubicBezTo>
                <a:close/>
                <a:moveTo>
                  <a:pt x="8059634" y="392121"/>
                </a:moveTo>
                <a:cubicBezTo>
                  <a:pt x="8037067" y="386304"/>
                  <a:pt x="8044589" y="409576"/>
                  <a:pt x="8059634" y="392121"/>
                </a:cubicBezTo>
                <a:close/>
                <a:moveTo>
                  <a:pt x="11200227" y="671382"/>
                </a:moveTo>
                <a:cubicBezTo>
                  <a:pt x="11170136" y="717925"/>
                  <a:pt x="11203987" y="674291"/>
                  <a:pt x="11200227" y="671382"/>
                </a:cubicBezTo>
                <a:close/>
                <a:moveTo>
                  <a:pt x="11009972" y="649672"/>
                </a:moveTo>
                <a:cubicBezTo>
                  <a:pt x="11006054" y="652394"/>
                  <a:pt x="10996005" y="667836"/>
                  <a:pt x="10976435" y="706289"/>
                </a:cubicBezTo>
                <a:cubicBezTo>
                  <a:pt x="10988189" y="717199"/>
                  <a:pt x="11012431" y="661064"/>
                  <a:pt x="11011971" y="650809"/>
                </a:cubicBezTo>
                <a:cubicBezTo>
                  <a:pt x="11011902" y="649271"/>
                  <a:pt x="11011278" y="648765"/>
                  <a:pt x="11009972" y="649672"/>
                </a:cubicBezTo>
                <a:close/>
                <a:moveTo>
                  <a:pt x="9353482" y="479391"/>
                </a:moveTo>
                <a:cubicBezTo>
                  <a:pt x="9298945" y="476482"/>
                  <a:pt x="9353482" y="511389"/>
                  <a:pt x="9353482" y="479391"/>
                </a:cubicBezTo>
                <a:close/>
                <a:moveTo>
                  <a:pt x="9380075" y="480846"/>
                </a:moveTo>
                <a:cubicBezTo>
                  <a:pt x="9374874" y="478664"/>
                  <a:pt x="9361475" y="489572"/>
                  <a:pt x="9362886" y="493936"/>
                </a:cubicBezTo>
                <a:cubicBezTo>
                  <a:pt x="9372288" y="499753"/>
                  <a:pt x="9370407" y="485208"/>
                  <a:pt x="9381691" y="488118"/>
                </a:cubicBezTo>
                <a:cubicBezTo>
                  <a:pt x="9382632" y="483754"/>
                  <a:pt x="9381809" y="481573"/>
                  <a:pt x="9380075" y="480846"/>
                </a:cubicBezTo>
                <a:close/>
                <a:moveTo>
                  <a:pt x="6273069" y="153588"/>
                </a:moveTo>
                <a:lnTo>
                  <a:pt x="6272672" y="154036"/>
                </a:lnTo>
                <a:lnTo>
                  <a:pt x="6271620" y="153887"/>
                </a:lnTo>
                <a:close/>
                <a:moveTo>
                  <a:pt x="9638156" y="440484"/>
                </a:moveTo>
                <a:cubicBezTo>
                  <a:pt x="9642624" y="440120"/>
                  <a:pt x="9646855" y="441575"/>
                  <a:pt x="9650616" y="444483"/>
                </a:cubicBezTo>
                <a:cubicBezTo>
                  <a:pt x="9641213" y="453210"/>
                  <a:pt x="9633690" y="444483"/>
                  <a:pt x="9624288" y="447392"/>
                </a:cubicBezTo>
                <a:cubicBezTo>
                  <a:pt x="9628988" y="443029"/>
                  <a:pt x="9633690" y="440847"/>
                  <a:pt x="9638156" y="440484"/>
                </a:cubicBezTo>
                <a:close/>
                <a:moveTo>
                  <a:pt x="8492170" y="328124"/>
                </a:moveTo>
                <a:lnTo>
                  <a:pt x="8492045" y="328266"/>
                </a:lnTo>
                <a:lnTo>
                  <a:pt x="8491664" y="328229"/>
                </a:lnTo>
                <a:close/>
                <a:moveTo>
                  <a:pt x="6720651" y="113589"/>
                </a:moveTo>
                <a:cubicBezTo>
                  <a:pt x="6716419" y="112862"/>
                  <a:pt x="6711248" y="114317"/>
                  <a:pt x="6709368" y="118679"/>
                </a:cubicBezTo>
                <a:cubicBezTo>
                  <a:pt x="6715009" y="130315"/>
                  <a:pt x="6720650" y="115771"/>
                  <a:pt x="6726293" y="121589"/>
                </a:cubicBezTo>
                <a:cubicBezTo>
                  <a:pt x="6728173" y="117226"/>
                  <a:pt x="6724882" y="114317"/>
                  <a:pt x="6720651" y="113589"/>
                </a:cubicBezTo>
                <a:close/>
                <a:moveTo>
                  <a:pt x="6783356" y="118862"/>
                </a:moveTo>
                <a:cubicBezTo>
                  <a:pt x="6774365" y="119407"/>
                  <a:pt x="6764844" y="128134"/>
                  <a:pt x="6756381" y="130315"/>
                </a:cubicBezTo>
                <a:cubicBezTo>
                  <a:pt x="6767666" y="136133"/>
                  <a:pt x="6780829" y="130315"/>
                  <a:pt x="6792112" y="121589"/>
                </a:cubicBezTo>
                <a:cubicBezTo>
                  <a:pt x="6789292" y="119407"/>
                  <a:pt x="6786353" y="118680"/>
                  <a:pt x="6783356" y="118862"/>
                </a:cubicBezTo>
                <a:close/>
                <a:moveTo>
                  <a:pt x="6829725" y="120134"/>
                </a:moveTo>
                <a:cubicBezTo>
                  <a:pt x="6826434" y="120134"/>
                  <a:pt x="6823142" y="121589"/>
                  <a:pt x="6820322" y="124498"/>
                </a:cubicBezTo>
                <a:cubicBezTo>
                  <a:pt x="6825963" y="133224"/>
                  <a:pt x="6833486" y="130315"/>
                  <a:pt x="6839127" y="124498"/>
                </a:cubicBezTo>
                <a:cubicBezTo>
                  <a:pt x="6836307" y="121588"/>
                  <a:pt x="6833016" y="120134"/>
                  <a:pt x="6829725" y="120134"/>
                </a:cubicBezTo>
                <a:close/>
                <a:moveTo>
                  <a:pt x="7252124" y="152587"/>
                </a:moveTo>
                <a:cubicBezTo>
                  <a:pt x="7245336" y="154496"/>
                  <a:pt x="7238284" y="163769"/>
                  <a:pt x="7239694" y="168133"/>
                </a:cubicBezTo>
                <a:cubicBezTo>
                  <a:pt x="7245337" y="168133"/>
                  <a:pt x="7258501" y="162314"/>
                  <a:pt x="7258501" y="153588"/>
                </a:cubicBezTo>
                <a:cubicBezTo>
                  <a:pt x="7256620" y="152133"/>
                  <a:pt x="7254387" y="151951"/>
                  <a:pt x="7252124" y="152587"/>
                </a:cubicBezTo>
                <a:close/>
                <a:moveTo>
                  <a:pt x="11137226" y="494300"/>
                </a:moveTo>
                <a:cubicBezTo>
                  <a:pt x="11135344" y="496117"/>
                  <a:pt x="11133464" y="499753"/>
                  <a:pt x="11128763" y="502662"/>
                </a:cubicBezTo>
                <a:cubicBezTo>
                  <a:pt x="11136285" y="511389"/>
                  <a:pt x="11145689" y="502662"/>
                  <a:pt x="11145689" y="496844"/>
                </a:cubicBezTo>
                <a:cubicBezTo>
                  <a:pt x="11140987" y="492481"/>
                  <a:pt x="11139106" y="492481"/>
                  <a:pt x="11137226" y="494300"/>
                </a:cubicBezTo>
                <a:close/>
                <a:moveTo>
                  <a:pt x="6447054" y="74636"/>
                </a:moveTo>
                <a:cubicBezTo>
                  <a:pt x="6444438" y="73227"/>
                  <a:pt x="6441852" y="72864"/>
                  <a:pt x="6440442" y="75046"/>
                </a:cubicBezTo>
                <a:cubicBezTo>
                  <a:pt x="6463010" y="92500"/>
                  <a:pt x="6454899" y="78863"/>
                  <a:pt x="6447054" y="74636"/>
                </a:cubicBezTo>
                <a:close/>
                <a:moveTo>
                  <a:pt x="8939752" y="288127"/>
                </a:moveTo>
                <a:cubicBezTo>
                  <a:pt x="8935520" y="287400"/>
                  <a:pt x="8930348" y="288855"/>
                  <a:pt x="8928468" y="293217"/>
                </a:cubicBezTo>
                <a:cubicBezTo>
                  <a:pt x="8934109" y="304853"/>
                  <a:pt x="8939752" y="290308"/>
                  <a:pt x="8945393" y="296127"/>
                </a:cubicBezTo>
                <a:cubicBezTo>
                  <a:pt x="8947273" y="291763"/>
                  <a:pt x="8943982" y="288853"/>
                  <a:pt x="8939752" y="288127"/>
                </a:cubicBezTo>
                <a:close/>
                <a:moveTo>
                  <a:pt x="9002457" y="293399"/>
                </a:moveTo>
                <a:cubicBezTo>
                  <a:pt x="8999460" y="293581"/>
                  <a:pt x="8996403" y="294672"/>
                  <a:pt x="8993348" y="296127"/>
                </a:cubicBezTo>
                <a:cubicBezTo>
                  <a:pt x="8987237" y="299035"/>
                  <a:pt x="8981122" y="303398"/>
                  <a:pt x="8975483" y="304853"/>
                </a:cubicBezTo>
                <a:cubicBezTo>
                  <a:pt x="8986767" y="310671"/>
                  <a:pt x="8999930" y="304853"/>
                  <a:pt x="9011214" y="296127"/>
                </a:cubicBezTo>
                <a:cubicBezTo>
                  <a:pt x="9008393" y="293945"/>
                  <a:pt x="9005454" y="293217"/>
                  <a:pt x="9002457" y="293399"/>
                </a:cubicBezTo>
                <a:close/>
                <a:moveTo>
                  <a:pt x="9048826" y="294672"/>
                </a:moveTo>
                <a:cubicBezTo>
                  <a:pt x="9045535" y="294672"/>
                  <a:pt x="9042243" y="296126"/>
                  <a:pt x="9039423" y="299036"/>
                </a:cubicBezTo>
                <a:cubicBezTo>
                  <a:pt x="9045065" y="307762"/>
                  <a:pt x="9052588" y="304853"/>
                  <a:pt x="9058229" y="299036"/>
                </a:cubicBezTo>
                <a:cubicBezTo>
                  <a:pt x="9055408" y="296127"/>
                  <a:pt x="9052117" y="294672"/>
                  <a:pt x="9048826" y="294672"/>
                </a:cubicBezTo>
                <a:close/>
                <a:moveTo>
                  <a:pt x="9471225" y="327125"/>
                </a:moveTo>
                <a:cubicBezTo>
                  <a:pt x="9464438" y="329034"/>
                  <a:pt x="9457385" y="338306"/>
                  <a:pt x="9458795" y="342669"/>
                </a:cubicBezTo>
                <a:cubicBezTo>
                  <a:pt x="9464437" y="342669"/>
                  <a:pt x="9477601" y="336852"/>
                  <a:pt x="9477601" y="328125"/>
                </a:cubicBezTo>
                <a:cubicBezTo>
                  <a:pt x="9475721" y="326670"/>
                  <a:pt x="9473487" y="326488"/>
                  <a:pt x="9471225" y="327125"/>
                </a:cubicBezTo>
                <a:close/>
                <a:moveTo>
                  <a:pt x="8666155" y="249174"/>
                </a:moveTo>
                <a:cubicBezTo>
                  <a:pt x="8663540" y="247764"/>
                  <a:pt x="8660954" y="247401"/>
                  <a:pt x="8659543" y="249582"/>
                </a:cubicBezTo>
                <a:cubicBezTo>
                  <a:pt x="8682110" y="267037"/>
                  <a:pt x="8674000" y="253401"/>
                  <a:pt x="8666155" y="249174"/>
                </a:cubicBezTo>
                <a:close/>
                <a:moveTo>
                  <a:pt x="11121241" y="467755"/>
                </a:moveTo>
                <a:cubicBezTo>
                  <a:pt x="11081748" y="523025"/>
                  <a:pt x="11153210" y="479391"/>
                  <a:pt x="11121241" y="467755"/>
                </a:cubicBezTo>
                <a:close/>
                <a:moveTo>
                  <a:pt x="10064817" y="373214"/>
                </a:moveTo>
                <a:cubicBezTo>
                  <a:pt x="10059174" y="373941"/>
                  <a:pt x="10052121" y="377578"/>
                  <a:pt x="10047421" y="383395"/>
                </a:cubicBezTo>
                <a:cubicBezTo>
                  <a:pt x="10056824" y="389213"/>
                  <a:pt x="10064347" y="374668"/>
                  <a:pt x="10073750" y="380486"/>
                </a:cubicBezTo>
                <a:cubicBezTo>
                  <a:pt x="10074689" y="374668"/>
                  <a:pt x="10070458" y="372487"/>
                  <a:pt x="10064817" y="373214"/>
                </a:cubicBezTo>
                <a:close/>
                <a:moveTo>
                  <a:pt x="6856053" y="86681"/>
                </a:moveTo>
                <a:cubicBezTo>
                  <a:pt x="6799635" y="153588"/>
                  <a:pt x="6865457" y="89591"/>
                  <a:pt x="6893665" y="118679"/>
                </a:cubicBezTo>
                <a:cubicBezTo>
                  <a:pt x="6919993" y="89591"/>
                  <a:pt x="6861696" y="98317"/>
                  <a:pt x="6856053" y="86681"/>
                </a:cubicBezTo>
                <a:close/>
                <a:moveTo>
                  <a:pt x="10094671" y="365942"/>
                </a:moveTo>
                <a:cubicBezTo>
                  <a:pt x="10088794" y="365942"/>
                  <a:pt x="10083153" y="368851"/>
                  <a:pt x="10077512" y="374668"/>
                </a:cubicBezTo>
                <a:cubicBezTo>
                  <a:pt x="10088794" y="380486"/>
                  <a:pt x="10101959" y="374669"/>
                  <a:pt x="10113242" y="374668"/>
                </a:cubicBezTo>
                <a:cubicBezTo>
                  <a:pt x="10106659" y="368851"/>
                  <a:pt x="10100548" y="365942"/>
                  <a:pt x="10094671" y="365942"/>
                </a:cubicBezTo>
                <a:close/>
                <a:moveTo>
                  <a:pt x="10051417" y="360124"/>
                </a:moveTo>
                <a:cubicBezTo>
                  <a:pt x="10059703" y="358488"/>
                  <a:pt x="10061776" y="360941"/>
                  <a:pt x="10039286" y="370861"/>
                </a:cubicBezTo>
                <a:lnTo>
                  <a:pt x="10030219" y="374485"/>
                </a:lnTo>
                <a:lnTo>
                  <a:pt x="10031994" y="367851"/>
                </a:lnTo>
                <a:cubicBezTo>
                  <a:pt x="10037607" y="364124"/>
                  <a:pt x="10045893" y="361215"/>
                  <a:pt x="10051417" y="360124"/>
                </a:cubicBezTo>
                <a:close/>
                <a:moveTo>
                  <a:pt x="10128288" y="363033"/>
                </a:moveTo>
                <a:cubicBezTo>
                  <a:pt x="10122645" y="361578"/>
                  <a:pt x="10118884" y="361942"/>
                  <a:pt x="10116651" y="363033"/>
                </a:cubicBezTo>
                <a:cubicBezTo>
                  <a:pt x="10109951" y="366304"/>
                  <a:pt x="10117003" y="376123"/>
                  <a:pt x="10128288" y="363033"/>
                </a:cubicBezTo>
                <a:close/>
                <a:moveTo>
                  <a:pt x="9075154" y="261218"/>
                </a:moveTo>
                <a:cubicBezTo>
                  <a:pt x="9018736" y="328124"/>
                  <a:pt x="9084557" y="264127"/>
                  <a:pt x="9112766" y="293217"/>
                </a:cubicBezTo>
                <a:cubicBezTo>
                  <a:pt x="9139094" y="264127"/>
                  <a:pt x="9080796" y="272855"/>
                  <a:pt x="9075154" y="261218"/>
                </a:cubicBezTo>
                <a:close/>
                <a:moveTo>
                  <a:pt x="10560824" y="299036"/>
                </a:moveTo>
                <a:lnTo>
                  <a:pt x="10560404" y="299510"/>
                </a:lnTo>
                <a:lnTo>
                  <a:pt x="10559124" y="299386"/>
                </a:lnTo>
                <a:close/>
                <a:moveTo>
                  <a:pt x="11008405" y="259038"/>
                </a:moveTo>
                <a:cubicBezTo>
                  <a:pt x="11004173" y="258310"/>
                  <a:pt x="10999002" y="259765"/>
                  <a:pt x="10997121" y="264127"/>
                </a:cubicBezTo>
                <a:cubicBezTo>
                  <a:pt x="11002762" y="275763"/>
                  <a:pt x="11008405" y="261218"/>
                  <a:pt x="11014047" y="267037"/>
                </a:cubicBezTo>
                <a:cubicBezTo>
                  <a:pt x="11015927" y="262674"/>
                  <a:pt x="11012636" y="259765"/>
                  <a:pt x="11008405" y="259038"/>
                </a:cubicBezTo>
                <a:close/>
                <a:moveTo>
                  <a:pt x="11071112" y="264310"/>
                </a:moveTo>
                <a:cubicBezTo>
                  <a:pt x="11062121" y="264855"/>
                  <a:pt x="11052599" y="273582"/>
                  <a:pt x="11044136" y="275763"/>
                </a:cubicBezTo>
                <a:cubicBezTo>
                  <a:pt x="11055420" y="281582"/>
                  <a:pt x="11068585" y="275763"/>
                  <a:pt x="11079868" y="267037"/>
                </a:cubicBezTo>
                <a:cubicBezTo>
                  <a:pt x="11077048" y="264855"/>
                  <a:pt x="11074109" y="264128"/>
                  <a:pt x="11071112" y="264310"/>
                </a:cubicBezTo>
                <a:close/>
                <a:moveTo>
                  <a:pt x="11117480" y="265582"/>
                </a:moveTo>
                <a:cubicBezTo>
                  <a:pt x="11114188" y="265582"/>
                  <a:pt x="11110897" y="267037"/>
                  <a:pt x="11108076" y="269946"/>
                </a:cubicBezTo>
                <a:cubicBezTo>
                  <a:pt x="11113718" y="278672"/>
                  <a:pt x="11121241" y="275763"/>
                  <a:pt x="11126883" y="269946"/>
                </a:cubicBezTo>
                <a:cubicBezTo>
                  <a:pt x="11124062" y="267037"/>
                  <a:pt x="11120771" y="265582"/>
                  <a:pt x="11117480" y="265582"/>
                </a:cubicBezTo>
                <a:close/>
                <a:moveTo>
                  <a:pt x="11539878" y="298036"/>
                </a:moveTo>
                <a:cubicBezTo>
                  <a:pt x="11533090" y="299944"/>
                  <a:pt x="11526038" y="309217"/>
                  <a:pt x="11527449" y="313580"/>
                </a:cubicBezTo>
                <a:cubicBezTo>
                  <a:pt x="11533090" y="313579"/>
                  <a:pt x="11546255" y="307762"/>
                  <a:pt x="11546255" y="299036"/>
                </a:cubicBezTo>
                <a:cubicBezTo>
                  <a:pt x="11544375" y="297581"/>
                  <a:pt x="11542141" y="297399"/>
                  <a:pt x="11539878" y="298036"/>
                </a:cubicBezTo>
                <a:close/>
                <a:moveTo>
                  <a:pt x="11143808" y="232130"/>
                </a:moveTo>
                <a:cubicBezTo>
                  <a:pt x="11087391" y="299036"/>
                  <a:pt x="11153211" y="235038"/>
                  <a:pt x="11181421" y="264128"/>
                </a:cubicBezTo>
                <a:cubicBezTo>
                  <a:pt x="11207747" y="235038"/>
                  <a:pt x="11149449" y="243765"/>
                  <a:pt x="11143808" y="232130"/>
                </a:cubicBezTo>
                <a:close/>
                <a:moveTo>
                  <a:pt x="11465295" y="170990"/>
                </a:moveTo>
                <a:cubicBezTo>
                  <a:pt x="11478995" y="170677"/>
                  <a:pt x="11425662" y="208858"/>
                  <a:pt x="11412733" y="237947"/>
                </a:cubicBezTo>
                <a:cubicBezTo>
                  <a:pt x="11487957" y="313580"/>
                  <a:pt x="11619599" y="188495"/>
                  <a:pt x="11704225" y="252492"/>
                </a:cubicBezTo>
                <a:cubicBezTo>
                  <a:pt x="11696702" y="345579"/>
                  <a:pt x="11472913" y="342669"/>
                  <a:pt x="11416494" y="377578"/>
                </a:cubicBezTo>
                <a:cubicBezTo>
                  <a:pt x="11378883" y="365941"/>
                  <a:pt x="11247241" y="450301"/>
                  <a:pt x="11141928" y="470663"/>
                </a:cubicBezTo>
                <a:cubicBezTo>
                  <a:pt x="11140047" y="464846"/>
                  <a:pt x="11232196" y="520117"/>
                  <a:pt x="11220912" y="496844"/>
                </a:cubicBezTo>
                <a:cubicBezTo>
                  <a:pt x="11271689" y="485208"/>
                  <a:pt x="11358195" y="485208"/>
                  <a:pt x="11416494" y="534660"/>
                </a:cubicBezTo>
                <a:cubicBezTo>
                  <a:pt x="11339389" y="572478"/>
                  <a:pt x="11119360" y="575386"/>
                  <a:pt x="11183300" y="607385"/>
                </a:cubicBezTo>
                <a:cubicBezTo>
                  <a:pt x="11062942" y="671382"/>
                  <a:pt x="11117479" y="639383"/>
                  <a:pt x="11113718" y="624839"/>
                </a:cubicBezTo>
                <a:cubicBezTo>
                  <a:pt x="11113718" y="624839"/>
                  <a:pt x="11023450" y="659746"/>
                  <a:pt x="11023450" y="677200"/>
                </a:cubicBezTo>
                <a:cubicBezTo>
                  <a:pt x="11038494" y="685927"/>
                  <a:pt x="11044136" y="642292"/>
                  <a:pt x="11059181" y="659746"/>
                </a:cubicBezTo>
                <a:cubicBezTo>
                  <a:pt x="11055420" y="665564"/>
                  <a:pt x="11032852" y="700472"/>
                  <a:pt x="11044136" y="712108"/>
                </a:cubicBezTo>
                <a:cubicBezTo>
                  <a:pt x="11109956" y="630656"/>
                  <a:pt x="11247241" y="630657"/>
                  <a:pt x="11329987" y="616112"/>
                </a:cubicBezTo>
                <a:cubicBezTo>
                  <a:pt x="11260404" y="691744"/>
                  <a:pt x="11367599" y="630657"/>
                  <a:pt x="11412733" y="645201"/>
                </a:cubicBezTo>
                <a:cubicBezTo>
                  <a:pt x="11388286" y="648111"/>
                  <a:pt x="11386404" y="656837"/>
                  <a:pt x="11407092" y="668473"/>
                </a:cubicBezTo>
                <a:cubicBezTo>
                  <a:pt x="11384524" y="691744"/>
                  <a:pt x="11068585" y="857556"/>
                  <a:pt x="11066703" y="845920"/>
                </a:cubicBezTo>
                <a:cubicBezTo>
                  <a:pt x="11181890" y="968097"/>
                  <a:pt x="11579284" y="900962"/>
                  <a:pt x="11773839" y="876425"/>
                </a:cubicBezTo>
                <a:lnTo>
                  <a:pt x="11801884" y="873508"/>
                </a:lnTo>
                <a:lnTo>
                  <a:pt x="11792613" y="880827"/>
                </a:lnTo>
                <a:cubicBezTo>
                  <a:pt x="11800135" y="907008"/>
                  <a:pt x="12059657" y="921553"/>
                  <a:pt x="11975030" y="939006"/>
                </a:cubicBezTo>
                <a:cubicBezTo>
                  <a:pt x="11989134" y="946279"/>
                  <a:pt x="11975501" y="947006"/>
                  <a:pt x="11956695" y="947006"/>
                </a:cubicBezTo>
                <a:lnTo>
                  <a:pt x="11932719" y="947156"/>
                </a:lnTo>
                <a:lnTo>
                  <a:pt x="11929896" y="941915"/>
                </a:lnTo>
                <a:lnTo>
                  <a:pt x="11931993" y="947159"/>
                </a:lnTo>
                <a:lnTo>
                  <a:pt x="11927429" y="947187"/>
                </a:lnTo>
                <a:cubicBezTo>
                  <a:pt x="11918261" y="947552"/>
                  <a:pt x="11910621" y="948461"/>
                  <a:pt x="11907330" y="950643"/>
                </a:cubicBezTo>
                <a:cubicBezTo>
                  <a:pt x="11923315" y="955006"/>
                  <a:pt x="11933188" y="956460"/>
                  <a:pt x="11936948" y="955005"/>
                </a:cubicBezTo>
                <a:lnTo>
                  <a:pt x="11935242" y="951838"/>
                </a:lnTo>
                <a:lnTo>
                  <a:pt x="11941649" y="953916"/>
                </a:lnTo>
                <a:cubicBezTo>
                  <a:pt x="11948231" y="955005"/>
                  <a:pt x="11957164" y="956460"/>
                  <a:pt x="11967507" y="968096"/>
                </a:cubicBezTo>
                <a:cubicBezTo>
                  <a:pt x="11939300" y="971005"/>
                  <a:pt x="11943061" y="973914"/>
                  <a:pt x="11975030" y="982641"/>
                </a:cubicBezTo>
                <a:cubicBezTo>
                  <a:pt x="11954344" y="1049547"/>
                  <a:pt x="11781329" y="1072818"/>
                  <a:pt x="11723028" y="1116453"/>
                </a:cubicBezTo>
                <a:cubicBezTo>
                  <a:pt x="11756882" y="1130998"/>
                  <a:pt x="11739955" y="1107725"/>
                  <a:pt x="11775688" y="1148451"/>
                </a:cubicBezTo>
                <a:cubicBezTo>
                  <a:pt x="11700463" y="1189176"/>
                  <a:pt x="11531211" y="1180450"/>
                  <a:pt x="11525568" y="1232811"/>
                </a:cubicBezTo>
                <a:cubicBezTo>
                  <a:pt x="11472913" y="1212448"/>
                  <a:pt x="11422136" y="1276446"/>
                  <a:pt x="11371360" y="1256083"/>
                </a:cubicBezTo>
                <a:cubicBezTo>
                  <a:pt x="11388286" y="1273537"/>
                  <a:pt x="11405210" y="1279354"/>
                  <a:pt x="11424016" y="1270627"/>
                </a:cubicBezTo>
                <a:lnTo>
                  <a:pt x="11352159" y="1305643"/>
                </a:lnTo>
                <a:lnTo>
                  <a:pt x="11315192" y="1305740"/>
                </a:lnTo>
                <a:cubicBezTo>
                  <a:pt x="11158941" y="1307035"/>
                  <a:pt x="10985897" y="1311808"/>
                  <a:pt x="10868654" y="1326807"/>
                </a:cubicBezTo>
                <a:lnTo>
                  <a:pt x="10816609" y="1336928"/>
                </a:lnTo>
                <a:lnTo>
                  <a:pt x="10766811" y="1337403"/>
                </a:lnTo>
                <a:lnTo>
                  <a:pt x="10713377" y="1342698"/>
                </a:lnTo>
                <a:lnTo>
                  <a:pt x="10702574" y="1337670"/>
                </a:lnTo>
                <a:cubicBezTo>
                  <a:pt x="10700398" y="1337556"/>
                  <a:pt x="10699752" y="1338931"/>
                  <a:pt x="10700179" y="1341221"/>
                </a:cubicBezTo>
                <a:lnTo>
                  <a:pt x="10701370" y="1343888"/>
                </a:lnTo>
                <a:lnTo>
                  <a:pt x="10677420" y="1346260"/>
                </a:lnTo>
                <a:lnTo>
                  <a:pt x="10706647" y="1353324"/>
                </a:lnTo>
                <a:lnTo>
                  <a:pt x="10712794" y="1361085"/>
                </a:lnTo>
                <a:lnTo>
                  <a:pt x="10540460" y="1386941"/>
                </a:lnTo>
                <a:lnTo>
                  <a:pt x="10479508" y="1402943"/>
                </a:lnTo>
                <a:lnTo>
                  <a:pt x="10428007" y="1408076"/>
                </a:lnTo>
                <a:cubicBezTo>
                  <a:pt x="10385458" y="1412439"/>
                  <a:pt x="10350197" y="1417530"/>
                  <a:pt x="10321988" y="1430621"/>
                </a:cubicBezTo>
                <a:cubicBezTo>
                  <a:pt x="10280615" y="1357896"/>
                  <a:pt x="10190347" y="1448074"/>
                  <a:pt x="10190347" y="1413167"/>
                </a:cubicBezTo>
                <a:cubicBezTo>
                  <a:pt x="10171541" y="1401531"/>
                  <a:pt x="10156497" y="1416076"/>
                  <a:pt x="10139570" y="1430621"/>
                </a:cubicBezTo>
                <a:lnTo>
                  <a:pt x="10143432" y="1423104"/>
                </a:lnTo>
                <a:lnTo>
                  <a:pt x="10154615" y="1418985"/>
                </a:lnTo>
                <a:lnTo>
                  <a:pt x="10145786" y="1416556"/>
                </a:lnTo>
                <a:lnTo>
                  <a:pt x="10145095" y="1413257"/>
                </a:lnTo>
                <a:lnTo>
                  <a:pt x="10139793" y="1415447"/>
                </a:lnTo>
                <a:lnTo>
                  <a:pt x="10111097" y="1419712"/>
                </a:lnTo>
                <a:cubicBezTo>
                  <a:pt x="10038371" y="1434983"/>
                  <a:pt x="9899795" y="1482982"/>
                  <a:pt x="9891332" y="1465528"/>
                </a:cubicBezTo>
                <a:cubicBezTo>
                  <a:pt x="9853720" y="1471346"/>
                  <a:pt x="9769093" y="1512072"/>
                  <a:pt x="9742765" y="1514980"/>
                </a:cubicBezTo>
                <a:cubicBezTo>
                  <a:pt x="9754049" y="1520798"/>
                  <a:pt x="9754049" y="1529525"/>
                  <a:pt x="9740885" y="1538252"/>
                </a:cubicBezTo>
                <a:cubicBezTo>
                  <a:pt x="9757810" y="1552796"/>
                  <a:pt x="9774735" y="1549888"/>
                  <a:pt x="9791661" y="1532434"/>
                </a:cubicBezTo>
                <a:cubicBezTo>
                  <a:pt x="9760630" y="1567341"/>
                  <a:pt x="10037430" y="1482800"/>
                  <a:pt x="10179357" y="1440802"/>
                </a:cubicBezTo>
                <a:lnTo>
                  <a:pt x="10222719" y="1428244"/>
                </a:lnTo>
                <a:lnTo>
                  <a:pt x="10236204" y="1446046"/>
                </a:lnTo>
                <a:cubicBezTo>
                  <a:pt x="10244186" y="1450063"/>
                  <a:pt x="10255183" y="1452142"/>
                  <a:pt x="10268186" y="1452757"/>
                </a:cubicBezTo>
                <a:lnTo>
                  <a:pt x="10331135" y="1445968"/>
                </a:lnTo>
                <a:lnTo>
                  <a:pt x="10179063" y="1509163"/>
                </a:lnTo>
                <a:cubicBezTo>
                  <a:pt x="10197868" y="1506253"/>
                  <a:pt x="10353959" y="1485890"/>
                  <a:pt x="10380286" y="1500435"/>
                </a:cubicBezTo>
                <a:cubicBezTo>
                  <a:pt x="10355839" y="1517889"/>
                  <a:pt x="10331392" y="1523708"/>
                  <a:pt x="10306944" y="1523708"/>
                </a:cubicBezTo>
                <a:lnTo>
                  <a:pt x="10324689" y="1544459"/>
                </a:lnTo>
                <a:lnTo>
                  <a:pt x="10317813" y="1547968"/>
                </a:lnTo>
                <a:cubicBezTo>
                  <a:pt x="10293824" y="1562251"/>
                  <a:pt x="10303123" y="1564978"/>
                  <a:pt x="10317051" y="1564433"/>
                </a:cubicBezTo>
                <a:lnTo>
                  <a:pt x="10335884" y="1562221"/>
                </a:lnTo>
                <a:lnTo>
                  <a:pt x="10329510" y="1564432"/>
                </a:lnTo>
                <a:lnTo>
                  <a:pt x="10341053" y="1561917"/>
                </a:lnTo>
                <a:lnTo>
                  <a:pt x="10347212" y="1567290"/>
                </a:lnTo>
                <a:lnTo>
                  <a:pt x="10312673" y="1566796"/>
                </a:lnTo>
                <a:cubicBezTo>
                  <a:pt x="10301772" y="1566614"/>
                  <a:pt x="10293779" y="1566614"/>
                  <a:pt x="10291899" y="1567341"/>
                </a:cubicBezTo>
                <a:lnTo>
                  <a:pt x="10308314" y="1581373"/>
                </a:lnTo>
                <a:lnTo>
                  <a:pt x="10303946" y="1585750"/>
                </a:lnTo>
                <a:cubicBezTo>
                  <a:pt x="10289666" y="1597886"/>
                  <a:pt x="10258988" y="1621884"/>
                  <a:pt x="10267450" y="1619702"/>
                </a:cubicBezTo>
                <a:cubicBezTo>
                  <a:pt x="10416019" y="1593522"/>
                  <a:pt x="10801540" y="1640066"/>
                  <a:pt x="10927540" y="1523708"/>
                </a:cubicBezTo>
                <a:cubicBezTo>
                  <a:pt x="10929420" y="1535343"/>
                  <a:pt x="10914376" y="1546979"/>
                  <a:pt x="10914376" y="1561524"/>
                </a:cubicBezTo>
                <a:cubicBezTo>
                  <a:pt x="11012167" y="1610976"/>
                  <a:pt x="10968912" y="1535343"/>
                  <a:pt x="11044136" y="1549888"/>
                </a:cubicBezTo>
                <a:cubicBezTo>
                  <a:pt x="10997121" y="1561524"/>
                  <a:pt x="11017808" y="1570250"/>
                  <a:pt x="11000881" y="1602249"/>
                </a:cubicBezTo>
                <a:cubicBezTo>
                  <a:pt x="11025331" y="1605158"/>
                  <a:pt x="11314942" y="1544070"/>
                  <a:pt x="11318703" y="1590614"/>
                </a:cubicBezTo>
                <a:cubicBezTo>
                  <a:pt x="11277330" y="1596431"/>
                  <a:pt x="11269807" y="1610976"/>
                  <a:pt x="11294256" y="1634248"/>
                </a:cubicBezTo>
                <a:cubicBezTo>
                  <a:pt x="11307419" y="1602249"/>
                  <a:pt x="11337509" y="1654611"/>
                  <a:pt x="11365718" y="1651702"/>
                </a:cubicBezTo>
                <a:cubicBezTo>
                  <a:pt x="11353964" y="1664064"/>
                  <a:pt x="11342093" y="1668428"/>
                  <a:pt x="11331779" y="1668929"/>
                </a:cubicBezTo>
                <a:lnTo>
                  <a:pt x="11307517" y="1663054"/>
                </a:lnTo>
                <a:lnTo>
                  <a:pt x="11301983" y="1658656"/>
                </a:lnTo>
                <a:cubicBezTo>
                  <a:pt x="11299368" y="1657065"/>
                  <a:pt x="11301660" y="1659883"/>
                  <a:pt x="11307185" y="1662974"/>
                </a:cubicBezTo>
                <a:lnTo>
                  <a:pt x="11307517" y="1663054"/>
                </a:lnTo>
                <a:lnTo>
                  <a:pt x="11309795" y="1664866"/>
                </a:lnTo>
                <a:cubicBezTo>
                  <a:pt x="11313766" y="1668382"/>
                  <a:pt x="11319173" y="1673520"/>
                  <a:pt x="11326225" y="1680792"/>
                </a:cubicBezTo>
                <a:cubicBezTo>
                  <a:pt x="11318703" y="1738970"/>
                  <a:pt x="10824108" y="1788422"/>
                  <a:pt x="10824108" y="1788422"/>
                </a:cubicBezTo>
                <a:cubicBezTo>
                  <a:pt x="10846674" y="1832057"/>
                  <a:pt x="11010286" y="1776786"/>
                  <a:pt x="11046017" y="1785514"/>
                </a:cubicBezTo>
                <a:cubicBezTo>
                  <a:pt x="11040375" y="1802967"/>
                  <a:pt x="10950106" y="1820421"/>
                  <a:pt x="10942583" y="1823330"/>
                </a:cubicBezTo>
                <a:cubicBezTo>
                  <a:pt x="10948226" y="1840783"/>
                  <a:pt x="11042256" y="1864055"/>
                  <a:pt x="11049779" y="1875692"/>
                </a:cubicBezTo>
                <a:lnTo>
                  <a:pt x="11043060" y="1883042"/>
                </a:lnTo>
                <a:lnTo>
                  <a:pt x="11040933" y="1882919"/>
                </a:lnTo>
                <a:cubicBezTo>
                  <a:pt x="11035321" y="1882600"/>
                  <a:pt x="11030972" y="1882236"/>
                  <a:pt x="11029091" y="1881509"/>
                </a:cubicBezTo>
                <a:cubicBezTo>
                  <a:pt x="11031913" y="1890237"/>
                  <a:pt x="11036144" y="1889509"/>
                  <a:pt x="11040140" y="1886237"/>
                </a:cubicBezTo>
                <a:lnTo>
                  <a:pt x="11043060" y="1883042"/>
                </a:lnTo>
                <a:lnTo>
                  <a:pt x="11060355" y="1884054"/>
                </a:lnTo>
                <a:cubicBezTo>
                  <a:pt x="11074226" y="1885146"/>
                  <a:pt x="11088331" y="1887327"/>
                  <a:pt x="11093032" y="1893145"/>
                </a:cubicBezTo>
                <a:cubicBezTo>
                  <a:pt x="11093032" y="1896054"/>
                  <a:pt x="11057301" y="1936779"/>
                  <a:pt x="11062942" y="1942598"/>
                </a:cubicBezTo>
                <a:cubicBezTo>
                  <a:pt x="11083630" y="1942598"/>
                  <a:pt x="11104315" y="1933870"/>
                  <a:pt x="11125002" y="1919325"/>
                </a:cubicBezTo>
                <a:cubicBezTo>
                  <a:pt x="11103375" y="1933870"/>
                  <a:pt x="11132054" y="1933870"/>
                  <a:pt x="11166845" y="1931688"/>
                </a:cubicBezTo>
                <a:lnTo>
                  <a:pt x="11208091" y="1928982"/>
                </a:lnTo>
                <a:lnTo>
                  <a:pt x="11202106" y="1951324"/>
                </a:lnTo>
                <a:cubicBezTo>
                  <a:pt x="11412732" y="1922234"/>
                  <a:pt x="11286733" y="1951324"/>
                  <a:pt x="11262286" y="1989141"/>
                </a:cubicBezTo>
                <a:cubicBezTo>
                  <a:pt x="11316823" y="2082228"/>
                  <a:pt x="11455986" y="2003686"/>
                  <a:pt x="11523688" y="2096772"/>
                </a:cubicBezTo>
                <a:cubicBezTo>
                  <a:pt x="11499240" y="2198586"/>
                  <a:pt x="11074226" y="2140406"/>
                  <a:pt x="10985838" y="2134589"/>
                </a:cubicBezTo>
                <a:cubicBezTo>
                  <a:pt x="10983958" y="2131680"/>
                  <a:pt x="11057301" y="2195676"/>
                  <a:pt x="11053539" y="2181132"/>
                </a:cubicBezTo>
                <a:cubicBezTo>
                  <a:pt x="11096794" y="2184041"/>
                  <a:pt x="11181421" y="2216039"/>
                  <a:pt x="11222792" y="2280037"/>
                </a:cubicBezTo>
                <a:cubicBezTo>
                  <a:pt x="11149449" y="2291673"/>
                  <a:pt x="10953868" y="2233493"/>
                  <a:pt x="11006524" y="2280037"/>
                </a:cubicBezTo>
                <a:cubicBezTo>
                  <a:pt x="10891808" y="2312035"/>
                  <a:pt x="10944465" y="2294582"/>
                  <a:pt x="10942584" y="2280037"/>
                </a:cubicBezTo>
                <a:cubicBezTo>
                  <a:pt x="10941643" y="2280037"/>
                  <a:pt x="10920487" y="2282946"/>
                  <a:pt x="10899330" y="2288036"/>
                </a:cubicBezTo>
                <a:lnTo>
                  <a:pt x="10881528" y="2293632"/>
                </a:lnTo>
                <a:lnTo>
                  <a:pt x="10881465" y="2293582"/>
                </a:lnTo>
                <a:lnTo>
                  <a:pt x="10881321" y="2293698"/>
                </a:lnTo>
                <a:lnTo>
                  <a:pt x="10870123" y="2297218"/>
                </a:lnTo>
                <a:cubicBezTo>
                  <a:pt x="10862071" y="2300763"/>
                  <a:pt x="10856547" y="2304763"/>
                  <a:pt x="10856077" y="2309126"/>
                </a:cubicBezTo>
                <a:cubicBezTo>
                  <a:pt x="10861718" y="2314944"/>
                  <a:pt x="10867361" y="2306945"/>
                  <a:pt x="10873002" y="2300399"/>
                </a:cubicBezTo>
                <a:lnTo>
                  <a:pt x="10881321" y="2293698"/>
                </a:lnTo>
                <a:lnTo>
                  <a:pt x="10881528" y="2293632"/>
                </a:lnTo>
                <a:lnTo>
                  <a:pt x="10889928" y="2300399"/>
                </a:lnTo>
                <a:cubicBezTo>
                  <a:pt x="10888047" y="2306217"/>
                  <a:pt x="10861719" y="2332398"/>
                  <a:pt x="10871122" y="2346942"/>
                </a:cubicBezTo>
                <a:cubicBezTo>
                  <a:pt x="10884286" y="2335306"/>
                  <a:pt x="10899330" y="2328762"/>
                  <a:pt x="10912494" y="2323670"/>
                </a:cubicBezTo>
                <a:lnTo>
                  <a:pt x="10919200" y="2320429"/>
                </a:lnTo>
                <a:lnTo>
                  <a:pt x="10920017" y="2329489"/>
                </a:lnTo>
                <a:cubicBezTo>
                  <a:pt x="10978315" y="2320762"/>
                  <a:pt x="11064823" y="2317853"/>
                  <a:pt x="11138166" y="2329489"/>
                </a:cubicBezTo>
                <a:cubicBezTo>
                  <a:pt x="11066703" y="2381850"/>
                  <a:pt x="11166375" y="2352760"/>
                  <a:pt x="11205868" y="2384760"/>
                </a:cubicBezTo>
                <a:cubicBezTo>
                  <a:pt x="11185181" y="2378941"/>
                  <a:pt x="11181421" y="2387667"/>
                  <a:pt x="11198345" y="2405121"/>
                </a:cubicBezTo>
                <a:cubicBezTo>
                  <a:pt x="11010286" y="2533115"/>
                  <a:pt x="10683062" y="2492390"/>
                  <a:pt x="10532616" y="2512754"/>
                </a:cubicBezTo>
                <a:cubicBezTo>
                  <a:pt x="10355839" y="2538934"/>
                  <a:pt x="9942109" y="2701835"/>
                  <a:pt x="9793540" y="2620385"/>
                </a:cubicBezTo>
                <a:cubicBezTo>
                  <a:pt x="9825512" y="2608748"/>
                  <a:pt x="9833034" y="2614567"/>
                  <a:pt x="9868765" y="2600022"/>
                </a:cubicBezTo>
                <a:cubicBezTo>
                  <a:pt x="9849959" y="2588386"/>
                  <a:pt x="9855601" y="2582569"/>
                  <a:pt x="9883811" y="2579659"/>
                </a:cubicBezTo>
                <a:cubicBezTo>
                  <a:pt x="9699511" y="2626203"/>
                  <a:pt x="9588557" y="2629112"/>
                  <a:pt x="9464437" y="2637838"/>
                </a:cubicBezTo>
                <a:cubicBezTo>
                  <a:pt x="8926587" y="2681473"/>
                  <a:pt x="8377454" y="2771650"/>
                  <a:pt x="7830201" y="2888009"/>
                </a:cubicBezTo>
                <a:cubicBezTo>
                  <a:pt x="7298464" y="3001458"/>
                  <a:pt x="6706429" y="3124726"/>
                  <a:pt x="6152475" y="3246766"/>
                </a:cubicBezTo>
                <a:lnTo>
                  <a:pt x="5636287" y="3363156"/>
                </a:lnTo>
                <a:lnTo>
                  <a:pt x="5639310" y="3359260"/>
                </a:lnTo>
                <a:cubicBezTo>
                  <a:pt x="5635548" y="3357806"/>
                  <a:pt x="5631316" y="3356351"/>
                  <a:pt x="5627320" y="3357078"/>
                </a:cubicBezTo>
                <a:lnTo>
                  <a:pt x="5617269" y="3367444"/>
                </a:lnTo>
                <a:lnTo>
                  <a:pt x="5614860" y="3367987"/>
                </a:lnTo>
                <a:cubicBezTo>
                  <a:pt x="5609219" y="3309808"/>
                  <a:pt x="5122145" y="3493073"/>
                  <a:pt x="5041280" y="3431984"/>
                </a:cubicBezTo>
                <a:cubicBezTo>
                  <a:pt x="5075131" y="3399986"/>
                  <a:pt x="5218056" y="3373806"/>
                  <a:pt x="5214296" y="3370896"/>
                </a:cubicBezTo>
                <a:cubicBezTo>
                  <a:pt x="5243444" y="3334535"/>
                  <a:pt x="5403296" y="3283628"/>
                  <a:pt x="5562440" y="3245084"/>
                </a:cubicBezTo>
                <a:lnTo>
                  <a:pt x="5639651" y="3227840"/>
                </a:lnTo>
                <a:lnTo>
                  <a:pt x="5659585" y="3229448"/>
                </a:lnTo>
                <a:cubicBezTo>
                  <a:pt x="5692201" y="3227813"/>
                  <a:pt x="5730285" y="3218903"/>
                  <a:pt x="5769070" y="3207268"/>
                </a:cubicBezTo>
                <a:lnTo>
                  <a:pt x="5794271" y="3198726"/>
                </a:lnTo>
                <a:lnTo>
                  <a:pt x="5863890" y="3190575"/>
                </a:lnTo>
                <a:cubicBezTo>
                  <a:pt x="5884932" y="3189359"/>
                  <a:pt x="5899772" y="3190177"/>
                  <a:pt x="5906354" y="3193450"/>
                </a:cubicBezTo>
                <a:cubicBezTo>
                  <a:pt x="5898831" y="3207995"/>
                  <a:pt x="5889428" y="3216721"/>
                  <a:pt x="5878145" y="3219631"/>
                </a:cubicBezTo>
                <a:cubicBezTo>
                  <a:pt x="5883787" y="3219631"/>
                  <a:pt x="5994741" y="3167269"/>
                  <a:pt x="5994742" y="3170177"/>
                </a:cubicBezTo>
                <a:cubicBezTo>
                  <a:pt x="6100054" y="3205086"/>
                  <a:pt x="6500621" y="2972368"/>
                  <a:pt x="6555157" y="3068364"/>
                </a:cubicBezTo>
                <a:cubicBezTo>
                  <a:pt x="6763904" y="3088728"/>
                  <a:pt x="7119336" y="2928734"/>
                  <a:pt x="7339366" y="2879282"/>
                </a:cubicBezTo>
                <a:cubicBezTo>
                  <a:pt x="7378389" y="2870556"/>
                  <a:pt x="7439155" y="2848738"/>
                  <a:pt x="7510325" y="2822421"/>
                </a:cubicBezTo>
                <a:lnTo>
                  <a:pt x="7559547" y="2804245"/>
                </a:lnTo>
                <a:lnTo>
                  <a:pt x="7587752" y="2798287"/>
                </a:lnTo>
                <a:cubicBezTo>
                  <a:pt x="7767084" y="2761833"/>
                  <a:pt x="7946327" y="2727290"/>
                  <a:pt x="8125454" y="2696018"/>
                </a:cubicBezTo>
                <a:cubicBezTo>
                  <a:pt x="8046705" y="2636021"/>
                  <a:pt x="7820299" y="2708972"/>
                  <a:pt x="7623461" y="2780644"/>
                </a:cubicBezTo>
                <a:lnTo>
                  <a:pt x="7559547" y="2804245"/>
                </a:lnTo>
                <a:lnTo>
                  <a:pt x="7049520" y="2912009"/>
                </a:lnTo>
                <a:cubicBezTo>
                  <a:pt x="6690562" y="2989823"/>
                  <a:pt x="6331368" y="3069820"/>
                  <a:pt x="5972174" y="3141089"/>
                </a:cubicBezTo>
                <a:cubicBezTo>
                  <a:pt x="5949607" y="3145453"/>
                  <a:pt x="5918225" y="3156179"/>
                  <a:pt x="5882787" y="3168724"/>
                </a:cubicBezTo>
                <a:lnTo>
                  <a:pt x="5844206" y="3181800"/>
                </a:lnTo>
                <a:lnTo>
                  <a:pt x="5823842" y="3178541"/>
                </a:lnTo>
                <a:cubicBezTo>
                  <a:pt x="5817026" y="3178905"/>
                  <a:pt x="5811385" y="3181814"/>
                  <a:pt x="5810443" y="3190541"/>
                </a:cubicBezTo>
                <a:cubicBezTo>
                  <a:pt x="5816085" y="3187632"/>
                  <a:pt x="5821727" y="3187632"/>
                  <a:pt x="5827370" y="3187268"/>
                </a:cubicBezTo>
                <a:lnTo>
                  <a:pt x="5841666" y="3182662"/>
                </a:lnTo>
                <a:lnTo>
                  <a:pt x="5794271" y="3198726"/>
                </a:lnTo>
                <a:lnTo>
                  <a:pt x="5784204" y="3199904"/>
                </a:lnTo>
                <a:cubicBezTo>
                  <a:pt x="5752809" y="3204768"/>
                  <a:pt x="5717259" y="3211246"/>
                  <a:pt x="5679615" y="3218915"/>
                </a:cubicBezTo>
                <a:lnTo>
                  <a:pt x="5639651" y="3227840"/>
                </a:lnTo>
                <a:lnTo>
                  <a:pt x="5615353" y="3225881"/>
                </a:lnTo>
                <a:lnTo>
                  <a:pt x="5604759" y="3220044"/>
                </a:lnTo>
                <a:lnTo>
                  <a:pt x="5609220" y="3213812"/>
                </a:lnTo>
                <a:cubicBezTo>
                  <a:pt x="5605458" y="3212358"/>
                  <a:pt x="5600757" y="3213085"/>
                  <a:pt x="5596997" y="3215267"/>
                </a:cubicBezTo>
                <a:lnTo>
                  <a:pt x="5596759" y="3215635"/>
                </a:lnTo>
                <a:lnTo>
                  <a:pt x="5582893" y="3207995"/>
                </a:lnTo>
                <a:cubicBezTo>
                  <a:pt x="5550921" y="3245811"/>
                  <a:pt x="5274474" y="3315626"/>
                  <a:pt x="5250026" y="3283628"/>
                </a:cubicBezTo>
                <a:cubicBezTo>
                  <a:pt x="5274473" y="3257447"/>
                  <a:pt x="5336534" y="3242902"/>
                  <a:pt x="5285758" y="3234175"/>
                </a:cubicBezTo>
                <a:cubicBezTo>
                  <a:pt x="5289520" y="3266174"/>
                  <a:pt x="5180443" y="3309809"/>
                  <a:pt x="5161639" y="3286536"/>
                </a:cubicBezTo>
                <a:cubicBezTo>
                  <a:pt x="5219466" y="3295263"/>
                  <a:pt x="5123909" y="3276174"/>
                  <a:pt x="5087589" y="3284491"/>
                </a:cubicBezTo>
                <a:lnTo>
                  <a:pt x="5076085" y="3290789"/>
                </a:lnTo>
                <a:lnTo>
                  <a:pt x="5074660" y="3276356"/>
                </a:lnTo>
                <a:lnTo>
                  <a:pt x="5074661" y="3275031"/>
                </a:lnTo>
                <a:lnTo>
                  <a:pt x="5080538" y="3275265"/>
                </a:lnTo>
                <a:cubicBezTo>
                  <a:pt x="5083125" y="3273447"/>
                  <a:pt x="5085476" y="3270538"/>
                  <a:pt x="5088295" y="3269083"/>
                </a:cubicBezTo>
                <a:cubicBezTo>
                  <a:pt x="5087354" y="3269083"/>
                  <a:pt x="5085004" y="3266901"/>
                  <a:pt x="5081948" y="3266537"/>
                </a:cubicBezTo>
                <a:lnTo>
                  <a:pt x="5074661" y="3272298"/>
                </a:lnTo>
                <a:lnTo>
                  <a:pt x="5074661" y="3254901"/>
                </a:lnTo>
                <a:cubicBezTo>
                  <a:pt x="5075250" y="3249447"/>
                  <a:pt x="5076542" y="3246538"/>
                  <a:pt x="5078894" y="3248719"/>
                </a:cubicBezTo>
                <a:cubicBezTo>
                  <a:pt x="5065728" y="3269083"/>
                  <a:pt x="5060087" y="3269083"/>
                  <a:pt x="5056325" y="3245812"/>
                </a:cubicBezTo>
                <a:cubicBezTo>
                  <a:pt x="5011192" y="3245812"/>
                  <a:pt x="5071369" y="3271992"/>
                  <a:pt x="5061968" y="3266173"/>
                </a:cubicBezTo>
                <a:cubicBezTo>
                  <a:pt x="5050684" y="3280719"/>
                  <a:pt x="5043161" y="3254538"/>
                  <a:pt x="5033758" y="3274900"/>
                </a:cubicBezTo>
                <a:cubicBezTo>
                  <a:pt x="5056324" y="3289445"/>
                  <a:pt x="5045042" y="3292354"/>
                  <a:pt x="4998027" y="3286536"/>
                </a:cubicBezTo>
                <a:cubicBezTo>
                  <a:pt x="5125906" y="3207995"/>
                  <a:pt x="4909641" y="3301081"/>
                  <a:pt x="4909641" y="3301081"/>
                </a:cubicBezTo>
                <a:cubicBezTo>
                  <a:pt x="4964178" y="3274900"/>
                  <a:pt x="4856981" y="3283628"/>
                  <a:pt x="4811848" y="3309808"/>
                </a:cubicBezTo>
                <a:cubicBezTo>
                  <a:pt x="4812788" y="3263265"/>
                  <a:pt x="4802444" y="3264720"/>
                  <a:pt x="4787167" y="3279264"/>
                </a:cubicBezTo>
                <a:lnTo>
                  <a:pt x="4776555" y="3290467"/>
                </a:lnTo>
                <a:lnTo>
                  <a:pt x="4775177" y="3288400"/>
                </a:lnTo>
                <a:cubicBezTo>
                  <a:pt x="4774001" y="3287355"/>
                  <a:pt x="4774236" y="3288900"/>
                  <a:pt x="4775177" y="3291263"/>
                </a:cubicBezTo>
                <a:lnTo>
                  <a:pt x="4775405" y="3291682"/>
                </a:lnTo>
                <a:lnTo>
                  <a:pt x="4761337" y="3306536"/>
                </a:lnTo>
                <a:lnTo>
                  <a:pt x="4744337" y="3318910"/>
                </a:lnTo>
                <a:lnTo>
                  <a:pt x="4739211" y="3301808"/>
                </a:lnTo>
                <a:lnTo>
                  <a:pt x="4732601" y="3290090"/>
                </a:lnTo>
                <a:lnTo>
                  <a:pt x="4749407" y="3277764"/>
                </a:lnTo>
                <a:cubicBezTo>
                  <a:pt x="4759896" y="3269446"/>
                  <a:pt x="4726751" y="3290172"/>
                  <a:pt x="4725341" y="3274900"/>
                </a:cubicBezTo>
                <a:cubicBezTo>
                  <a:pt x="4794923" y="3228357"/>
                  <a:pt x="4789281" y="3286536"/>
                  <a:pt x="4830654" y="3266174"/>
                </a:cubicBezTo>
                <a:cubicBezTo>
                  <a:pt x="4821250" y="3205086"/>
                  <a:pt x="5084534" y="3181815"/>
                  <a:pt x="5077013" y="3152725"/>
                </a:cubicBezTo>
                <a:cubicBezTo>
                  <a:pt x="5065728" y="3161451"/>
                  <a:pt x="5061966" y="3158542"/>
                  <a:pt x="5065728" y="3143997"/>
                </a:cubicBezTo>
                <a:cubicBezTo>
                  <a:pt x="5093937" y="3143997"/>
                  <a:pt x="5095818" y="3155634"/>
                  <a:pt x="5071371" y="3173087"/>
                </a:cubicBezTo>
                <a:cubicBezTo>
                  <a:pt x="5187968" y="3196358"/>
                  <a:pt x="5353460" y="3097454"/>
                  <a:pt x="5385429" y="3065455"/>
                </a:cubicBezTo>
                <a:cubicBezTo>
                  <a:pt x="5193608" y="2966551"/>
                  <a:pt x="4994266" y="3100363"/>
                  <a:pt x="4789280" y="3141089"/>
                </a:cubicBezTo>
                <a:cubicBezTo>
                  <a:pt x="4577714" y="3181814"/>
                  <a:pt x="4364738" y="3223994"/>
                  <a:pt x="4155520" y="3267264"/>
                </a:cubicBezTo>
                <a:lnTo>
                  <a:pt x="3779068" y="3349012"/>
                </a:lnTo>
                <a:lnTo>
                  <a:pt x="3777376" y="3347851"/>
                </a:lnTo>
                <a:lnTo>
                  <a:pt x="3775142" y="3349865"/>
                </a:lnTo>
                <a:lnTo>
                  <a:pt x="3565138" y="3395468"/>
                </a:lnTo>
                <a:lnTo>
                  <a:pt x="3570656" y="3388350"/>
                </a:lnTo>
                <a:cubicBezTo>
                  <a:pt x="3563133" y="3385441"/>
                  <a:pt x="3553732" y="3382532"/>
                  <a:pt x="3548088" y="3397077"/>
                </a:cubicBezTo>
                <a:lnTo>
                  <a:pt x="3553719" y="3397948"/>
                </a:lnTo>
                <a:lnTo>
                  <a:pt x="3544328" y="3399986"/>
                </a:lnTo>
                <a:cubicBezTo>
                  <a:pt x="3538688" y="3341806"/>
                  <a:pt x="3051614" y="3525071"/>
                  <a:pt x="2970749" y="3463983"/>
                </a:cubicBezTo>
                <a:cubicBezTo>
                  <a:pt x="3004600" y="3431984"/>
                  <a:pt x="3147523" y="3405803"/>
                  <a:pt x="3143762" y="3402895"/>
                </a:cubicBezTo>
                <a:cubicBezTo>
                  <a:pt x="3172911" y="3366534"/>
                  <a:pt x="3332764" y="3315627"/>
                  <a:pt x="3491908" y="3277082"/>
                </a:cubicBezTo>
                <a:lnTo>
                  <a:pt x="3569118" y="3259839"/>
                </a:lnTo>
                <a:lnTo>
                  <a:pt x="3589052" y="3261447"/>
                </a:lnTo>
                <a:cubicBezTo>
                  <a:pt x="3621670" y="3259810"/>
                  <a:pt x="3659751" y="3250903"/>
                  <a:pt x="3698539" y="3239267"/>
                </a:cubicBezTo>
                <a:lnTo>
                  <a:pt x="3723742" y="3230724"/>
                </a:lnTo>
                <a:lnTo>
                  <a:pt x="3793358" y="3222573"/>
                </a:lnTo>
                <a:cubicBezTo>
                  <a:pt x="3814401" y="3221357"/>
                  <a:pt x="3829238" y="3222175"/>
                  <a:pt x="3835821" y="3225448"/>
                </a:cubicBezTo>
                <a:cubicBezTo>
                  <a:pt x="3828299" y="3239993"/>
                  <a:pt x="3818896" y="3248720"/>
                  <a:pt x="3807613" y="3251629"/>
                </a:cubicBezTo>
                <a:cubicBezTo>
                  <a:pt x="3813256" y="3251629"/>
                  <a:pt x="3924208" y="3199267"/>
                  <a:pt x="3924209" y="3202177"/>
                </a:cubicBezTo>
                <a:cubicBezTo>
                  <a:pt x="4029522" y="3237084"/>
                  <a:pt x="4430086" y="3004367"/>
                  <a:pt x="4484624" y="3100363"/>
                </a:cubicBezTo>
                <a:cubicBezTo>
                  <a:pt x="4922805" y="3143997"/>
                  <a:pt x="5590413" y="2853102"/>
                  <a:pt x="5985338" y="2751287"/>
                </a:cubicBezTo>
                <a:cubicBezTo>
                  <a:pt x="5979696" y="2745470"/>
                  <a:pt x="5947726" y="2757106"/>
                  <a:pt x="5966532" y="2745470"/>
                </a:cubicBezTo>
                <a:cubicBezTo>
                  <a:pt x="5281997" y="2870555"/>
                  <a:pt x="4589937" y="3036366"/>
                  <a:pt x="3901643" y="3173087"/>
                </a:cubicBezTo>
                <a:cubicBezTo>
                  <a:pt x="3879075" y="3177451"/>
                  <a:pt x="3847692" y="3188178"/>
                  <a:pt x="3812256" y="3200722"/>
                </a:cubicBezTo>
                <a:lnTo>
                  <a:pt x="3723742" y="3230724"/>
                </a:lnTo>
                <a:lnTo>
                  <a:pt x="3713671" y="3231902"/>
                </a:lnTo>
                <a:cubicBezTo>
                  <a:pt x="3682273" y="3236766"/>
                  <a:pt x="3646728" y="3243244"/>
                  <a:pt x="3609083" y="3250913"/>
                </a:cubicBezTo>
                <a:lnTo>
                  <a:pt x="3569118" y="3259839"/>
                </a:lnTo>
                <a:lnTo>
                  <a:pt x="3544821" y="3257879"/>
                </a:lnTo>
                <a:lnTo>
                  <a:pt x="3534085" y="3251963"/>
                </a:lnTo>
                <a:lnTo>
                  <a:pt x="3540567" y="3242902"/>
                </a:lnTo>
                <a:cubicBezTo>
                  <a:pt x="3536807" y="3241448"/>
                  <a:pt x="3532106" y="3242175"/>
                  <a:pt x="3528344" y="3244357"/>
                </a:cubicBezTo>
                <a:lnTo>
                  <a:pt x="3526226" y="3247633"/>
                </a:lnTo>
                <a:lnTo>
                  <a:pt x="3512359" y="3239993"/>
                </a:lnTo>
                <a:cubicBezTo>
                  <a:pt x="3480390" y="3277809"/>
                  <a:pt x="3203941" y="3347625"/>
                  <a:pt x="3179494" y="3315626"/>
                </a:cubicBezTo>
                <a:cubicBezTo>
                  <a:pt x="3203940" y="3289445"/>
                  <a:pt x="3266000" y="3274900"/>
                  <a:pt x="3215227" y="3266174"/>
                </a:cubicBezTo>
                <a:cubicBezTo>
                  <a:pt x="3218986" y="3298173"/>
                  <a:pt x="3109912" y="3341806"/>
                  <a:pt x="3091107" y="3318535"/>
                </a:cubicBezTo>
                <a:cubicBezTo>
                  <a:pt x="3148935" y="3327263"/>
                  <a:pt x="3053378" y="3308172"/>
                  <a:pt x="3017058" y="3316490"/>
                </a:cubicBezTo>
                <a:lnTo>
                  <a:pt x="3005554" y="3322787"/>
                </a:lnTo>
                <a:lnTo>
                  <a:pt x="3004129" y="3308354"/>
                </a:lnTo>
                <a:lnTo>
                  <a:pt x="3004129" y="3304046"/>
                </a:lnTo>
                <a:lnTo>
                  <a:pt x="3011887" y="3304354"/>
                </a:lnTo>
                <a:cubicBezTo>
                  <a:pt x="3014473" y="3302535"/>
                  <a:pt x="3016822" y="3299627"/>
                  <a:pt x="3019643" y="3298173"/>
                </a:cubicBezTo>
                <a:cubicBezTo>
                  <a:pt x="3018702" y="3298173"/>
                  <a:pt x="3016354" y="3295991"/>
                  <a:pt x="3013296" y="3295627"/>
                </a:cubicBezTo>
                <a:lnTo>
                  <a:pt x="3004129" y="3302876"/>
                </a:lnTo>
                <a:lnTo>
                  <a:pt x="3004129" y="3286901"/>
                </a:lnTo>
                <a:cubicBezTo>
                  <a:pt x="3004715" y="3281446"/>
                  <a:pt x="3006010" y="3278538"/>
                  <a:pt x="3008360" y="3280719"/>
                </a:cubicBezTo>
                <a:cubicBezTo>
                  <a:pt x="2995196" y="3301081"/>
                  <a:pt x="2989554" y="3301081"/>
                  <a:pt x="2985794" y="3277809"/>
                </a:cubicBezTo>
                <a:cubicBezTo>
                  <a:pt x="2940659" y="3277809"/>
                  <a:pt x="3000838" y="3303990"/>
                  <a:pt x="2991435" y="3298173"/>
                </a:cubicBezTo>
                <a:cubicBezTo>
                  <a:pt x="2980151" y="3312718"/>
                  <a:pt x="2972628" y="3286536"/>
                  <a:pt x="2963223" y="3306899"/>
                </a:cubicBezTo>
                <a:cubicBezTo>
                  <a:pt x="2985793" y="3321444"/>
                  <a:pt x="2974510" y="3324353"/>
                  <a:pt x="2927494" y="3318535"/>
                </a:cubicBezTo>
                <a:cubicBezTo>
                  <a:pt x="3055374" y="3239993"/>
                  <a:pt x="2839107" y="3333080"/>
                  <a:pt x="2839107" y="3333080"/>
                </a:cubicBezTo>
                <a:cubicBezTo>
                  <a:pt x="2893645" y="3306899"/>
                  <a:pt x="2786449" y="3315626"/>
                  <a:pt x="2741316" y="3341806"/>
                </a:cubicBezTo>
                <a:cubicBezTo>
                  <a:pt x="2742258" y="3295264"/>
                  <a:pt x="2731911" y="3296718"/>
                  <a:pt x="2716635" y="3311263"/>
                </a:cubicBezTo>
                <a:lnTo>
                  <a:pt x="2708266" y="3320098"/>
                </a:lnTo>
                <a:lnTo>
                  <a:pt x="2706525" y="3317490"/>
                </a:lnTo>
                <a:cubicBezTo>
                  <a:pt x="2705351" y="3316445"/>
                  <a:pt x="2705584" y="3317990"/>
                  <a:pt x="2706526" y="3320353"/>
                </a:cubicBezTo>
                <a:lnTo>
                  <a:pt x="2707073" y="3321358"/>
                </a:lnTo>
                <a:lnTo>
                  <a:pt x="2690804" y="3338535"/>
                </a:lnTo>
                <a:lnTo>
                  <a:pt x="2673803" y="3350910"/>
                </a:lnTo>
                <a:lnTo>
                  <a:pt x="2668679" y="3333807"/>
                </a:lnTo>
                <a:lnTo>
                  <a:pt x="2662068" y="3322088"/>
                </a:lnTo>
                <a:lnTo>
                  <a:pt x="2678875" y="3309762"/>
                </a:lnTo>
                <a:cubicBezTo>
                  <a:pt x="2689363" y="3301445"/>
                  <a:pt x="2656218" y="3322172"/>
                  <a:pt x="2654808" y="3306899"/>
                </a:cubicBezTo>
                <a:cubicBezTo>
                  <a:pt x="2724389" y="3260355"/>
                  <a:pt x="2718747" y="3318535"/>
                  <a:pt x="2760122" y="3298173"/>
                </a:cubicBezTo>
                <a:cubicBezTo>
                  <a:pt x="2750718" y="3237084"/>
                  <a:pt x="3014000" y="3213812"/>
                  <a:pt x="3006480" y="3184723"/>
                </a:cubicBezTo>
                <a:cubicBezTo>
                  <a:pt x="2995195" y="3193450"/>
                  <a:pt x="2991435" y="3190541"/>
                  <a:pt x="2995195" y="3175996"/>
                </a:cubicBezTo>
                <a:cubicBezTo>
                  <a:pt x="3023406" y="3175996"/>
                  <a:pt x="3025284" y="3187632"/>
                  <a:pt x="3000837" y="3205086"/>
                </a:cubicBezTo>
                <a:cubicBezTo>
                  <a:pt x="3117434" y="3228357"/>
                  <a:pt x="3282928" y="3129452"/>
                  <a:pt x="3314898" y="3097454"/>
                </a:cubicBezTo>
                <a:cubicBezTo>
                  <a:pt x="3217106" y="3048002"/>
                  <a:pt x="3012119" y="3109090"/>
                  <a:pt x="2965106" y="3129452"/>
                </a:cubicBezTo>
                <a:cubicBezTo>
                  <a:pt x="2966986" y="3126544"/>
                  <a:pt x="3028107" y="3096000"/>
                  <a:pt x="3092282" y="3068728"/>
                </a:cubicBezTo>
                <a:lnTo>
                  <a:pt x="3161370" y="3042620"/>
                </a:lnTo>
                <a:lnTo>
                  <a:pt x="3172911" y="3042547"/>
                </a:lnTo>
                <a:cubicBezTo>
                  <a:pt x="3200649" y="3041456"/>
                  <a:pt x="3231209" y="3037821"/>
                  <a:pt x="3237790" y="3027639"/>
                </a:cubicBezTo>
                <a:cubicBezTo>
                  <a:pt x="3230739" y="3022549"/>
                  <a:pt x="3210408" y="3026003"/>
                  <a:pt x="3183814" y="3034139"/>
                </a:cubicBezTo>
                <a:lnTo>
                  <a:pt x="3161370" y="3042620"/>
                </a:lnTo>
                <a:lnTo>
                  <a:pt x="3136770" y="3042774"/>
                </a:lnTo>
                <a:cubicBezTo>
                  <a:pt x="3127661" y="3042547"/>
                  <a:pt x="3122608" y="3042184"/>
                  <a:pt x="3124955" y="3042183"/>
                </a:cubicBezTo>
                <a:cubicBezTo>
                  <a:pt x="3143763" y="3042184"/>
                  <a:pt x="3147524" y="3033457"/>
                  <a:pt x="3140003" y="3016003"/>
                </a:cubicBezTo>
                <a:cubicBezTo>
                  <a:pt x="3143763" y="3024731"/>
                  <a:pt x="3147995" y="3028366"/>
                  <a:pt x="3152698" y="3026549"/>
                </a:cubicBezTo>
                <a:lnTo>
                  <a:pt x="3155489" y="3022556"/>
                </a:lnTo>
                <a:lnTo>
                  <a:pt x="3151285" y="3039274"/>
                </a:lnTo>
                <a:cubicBezTo>
                  <a:pt x="3147523" y="2989822"/>
                  <a:pt x="3281048" y="2984005"/>
                  <a:pt x="3292330" y="2984005"/>
                </a:cubicBezTo>
                <a:cubicBezTo>
                  <a:pt x="3286689" y="2984005"/>
                  <a:pt x="3262241" y="2995641"/>
                  <a:pt x="3262239" y="3007277"/>
                </a:cubicBezTo>
                <a:cubicBezTo>
                  <a:pt x="3354391" y="2914190"/>
                  <a:pt x="3713584" y="2835648"/>
                  <a:pt x="3820775" y="2835647"/>
                </a:cubicBezTo>
                <a:cubicBezTo>
                  <a:pt x="3807612" y="2824012"/>
                  <a:pt x="3805732" y="2818194"/>
                  <a:pt x="3788808" y="2826921"/>
                </a:cubicBezTo>
                <a:cubicBezTo>
                  <a:pt x="3788807" y="2824012"/>
                  <a:pt x="3786926" y="2824012"/>
                  <a:pt x="3783164" y="2824012"/>
                </a:cubicBezTo>
                <a:cubicBezTo>
                  <a:pt x="3815133" y="2789105"/>
                  <a:pt x="3839584" y="2809467"/>
                  <a:pt x="3841464" y="2847283"/>
                </a:cubicBezTo>
                <a:cubicBezTo>
                  <a:pt x="3862150" y="2850193"/>
                  <a:pt x="3936434" y="2816740"/>
                  <a:pt x="4007190" y="2786559"/>
                </a:cubicBezTo>
                <a:lnTo>
                  <a:pt x="4075323" y="2759786"/>
                </a:lnTo>
                <a:lnTo>
                  <a:pt x="4118496" y="2748334"/>
                </a:lnTo>
                <a:lnTo>
                  <a:pt x="4148046" y="2745790"/>
                </a:lnTo>
                <a:lnTo>
                  <a:pt x="4151759" y="2771650"/>
                </a:lnTo>
                <a:cubicBezTo>
                  <a:pt x="4195014" y="2736743"/>
                  <a:pt x="4307848" y="2757106"/>
                  <a:pt x="4317252" y="2748379"/>
                </a:cubicBezTo>
                <a:cubicBezTo>
                  <a:pt x="4310670" y="2744015"/>
                  <a:pt x="4342640" y="2724381"/>
                  <a:pt x="4376490" y="2706926"/>
                </a:cubicBezTo>
                <a:lnTo>
                  <a:pt x="4415131" y="2688774"/>
                </a:lnTo>
                <a:lnTo>
                  <a:pt x="4424217" y="2689682"/>
                </a:lnTo>
                <a:lnTo>
                  <a:pt x="4423976" y="2693155"/>
                </a:lnTo>
                <a:cubicBezTo>
                  <a:pt x="4425679" y="2693768"/>
                  <a:pt x="4428383" y="2693211"/>
                  <a:pt x="4432188" y="2690955"/>
                </a:cubicBezTo>
                <a:lnTo>
                  <a:pt x="4432698" y="2690529"/>
                </a:lnTo>
                <a:lnTo>
                  <a:pt x="4446248" y="2691883"/>
                </a:lnTo>
                <a:lnTo>
                  <a:pt x="4451810" y="2691993"/>
                </a:lnTo>
                <a:lnTo>
                  <a:pt x="4448893" y="2698927"/>
                </a:lnTo>
                <a:cubicBezTo>
                  <a:pt x="4452654" y="2701836"/>
                  <a:pt x="4456885" y="2698927"/>
                  <a:pt x="4459004" y="2694927"/>
                </a:cubicBezTo>
                <a:lnTo>
                  <a:pt x="4458313" y="2692123"/>
                </a:lnTo>
                <a:lnTo>
                  <a:pt x="4467123" y="2692298"/>
                </a:lnTo>
                <a:lnTo>
                  <a:pt x="4461793" y="2702564"/>
                </a:lnTo>
                <a:cubicBezTo>
                  <a:pt x="4458296" y="2706745"/>
                  <a:pt x="4453597" y="2709835"/>
                  <a:pt x="4447013" y="2710563"/>
                </a:cubicBezTo>
                <a:cubicBezTo>
                  <a:pt x="4478982" y="2736743"/>
                  <a:pt x="4490266" y="2687290"/>
                  <a:pt x="4501550" y="2684382"/>
                </a:cubicBezTo>
                <a:cubicBezTo>
                  <a:pt x="4498965" y="2689110"/>
                  <a:pt x="4492499" y="2691609"/>
                  <a:pt x="4483000" y="2692615"/>
                </a:cubicBezTo>
                <a:lnTo>
                  <a:pt x="4467123" y="2692298"/>
                </a:lnTo>
                <a:lnTo>
                  <a:pt x="4469348" y="2688019"/>
                </a:lnTo>
                <a:cubicBezTo>
                  <a:pt x="4472872" y="2677837"/>
                  <a:pt x="4474281" y="2668383"/>
                  <a:pt x="4478982" y="2669837"/>
                </a:cubicBezTo>
                <a:cubicBezTo>
                  <a:pt x="4452656" y="2652383"/>
                  <a:pt x="4432438" y="2666928"/>
                  <a:pt x="4424915" y="2679655"/>
                </a:cubicBezTo>
                <a:lnTo>
                  <a:pt x="4424582" y="2684435"/>
                </a:lnTo>
                <a:lnTo>
                  <a:pt x="4424094" y="2684564"/>
                </a:lnTo>
                <a:lnTo>
                  <a:pt x="4415131" y="2688774"/>
                </a:lnTo>
                <a:lnTo>
                  <a:pt x="4338410" y="2681109"/>
                </a:lnTo>
                <a:cubicBezTo>
                  <a:pt x="4278113" y="2677018"/>
                  <a:pt x="4213320" y="2679269"/>
                  <a:pt x="4166840" y="2707648"/>
                </a:cubicBezTo>
                <a:lnTo>
                  <a:pt x="4130686" y="2742243"/>
                </a:lnTo>
                <a:lnTo>
                  <a:pt x="4103539" y="2748698"/>
                </a:lnTo>
                <a:lnTo>
                  <a:pt x="4075323" y="2759786"/>
                </a:lnTo>
                <a:lnTo>
                  <a:pt x="4067602" y="2761833"/>
                </a:lnTo>
                <a:cubicBezTo>
                  <a:pt x="4031871" y="2771651"/>
                  <a:pt x="3996610" y="2780378"/>
                  <a:pt x="3986270" y="2771651"/>
                </a:cubicBezTo>
                <a:cubicBezTo>
                  <a:pt x="3986270" y="2771651"/>
                  <a:pt x="4006955" y="2754197"/>
                  <a:pt x="4006955" y="2754197"/>
                </a:cubicBezTo>
                <a:cubicBezTo>
                  <a:pt x="4006013" y="2752742"/>
                  <a:pt x="3992378" y="2751288"/>
                  <a:pt x="3982038" y="2752378"/>
                </a:cubicBezTo>
                <a:lnTo>
                  <a:pt x="3978910" y="2753473"/>
                </a:lnTo>
                <a:lnTo>
                  <a:pt x="3979684" y="2748794"/>
                </a:lnTo>
                <a:cubicBezTo>
                  <a:pt x="3991177" y="2721471"/>
                  <a:pt x="4037044" y="2772378"/>
                  <a:pt x="4116028" y="2716380"/>
                </a:cubicBezTo>
                <a:cubicBezTo>
                  <a:pt x="4122610" y="2714198"/>
                  <a:pt x="4115323" y="2714017"/>
                  <a:pt x="4100719" y="2715154"/>
                </a:cubicBezTo>
                <a:lnTo>
                  <a:pt x="4051136" y="2720749"/>
                </a:lnTo>
                <a:lnTo>
                  <a:pt x="4056084" y="2713836"/>
                </a:lnTo>
                <a:cubicBezTo>
                  <a:pt x="4057494" y="2710927"/>
                  <a:pt x="4054909" y="2712018"/>
                  <a:pt x="4051149" y="2714927"/>
                </a:cubicBezTo>
                <a:lnTo>
                  <a:pt x="4044592" y="2721487"/>
                </a:lnTo>
                <a:lnTo>
                  <a:pt x="4041509" y="2721835"/>
                </a:lnTo>
                <a:cubicBezTo>
                  <a:pt x="3996140" y="2728016"/>
                  <a:pt x="3947717" y="2736744"/>
                  <a:pt x="3948656" y="2742561"/>
                </a:cubicBezTo>
                <a:cubicBezTo>
                  <a:pt x="3997550" y="2713472"/>
                  <a:pt x="3820774" y="2783286"/>
                  <a:pt x="3826418" y="2789105"/>
                </a:cubicBezTo>
                <a:cubicBezTo>
                  <a:pt x="3839583" y="2742561"/>
                  <a:pt x="3589463" y="2812376"/>
                  <a:pt x="3542449" y="2832739"/>
                </a:cubicBezTo>
                <a:cubicBezTo>
                  <a:pt x="3531166" y="2858919"/>
                  <a:pt x="3059137" y="2905463"/>
                  <a:pt x="2965106" y="2917099"/>
                </a:cubicBezTo>
                <a:cubicBezTo>
                  <a:pt x="2978270" y="2920008"/>
                  <a:pt x="2985793" y="2911280"/>
                  <a:pt x="2985793" y="2893827"/>
                </a:cubicBezTo>
                <a:cubicBezTo>
                  <a:pt x="2968869" y="2920008"/>
                  <a:pt x="2972629" y="2890918"/>
                  <a:pt x="2951943" y="2899645"/>
                </a:cubicBezTo>
                <a:cubicBezTo>
                  <a:pt x="2948182" y="2914190"/>
                  <a:pt x="2951943" y="2925825"/>
                  <a:pt x="2966988" y="2931644"/>
                </a:cubicBezTo>
                <a:cubicBezTo>
                  <a:pt x="2940659" y="2917099"/>
                  <a:pt x="2865434" y="2954915"/>
                  <a:pt x="2903047" y="2908371"/>
                </a:cubicBezTo>
                <a:cubicBezTo>
                  <a:pt x="2769525" y="2789105"/>
                  <a:pt x="2122599" y="3065455"/>
                  <a:pt x="1990958" y="3091637"/>
                </a:cubicBezTo>
                <a:cubicBezTo>
                  <a:pt x="1880943" y="3114908"/>
                  <a:pt x="1764817" y="3138180"/>
                  <a:pt x="1650335" y="3161451"/>
                </a:cubicBezTo>
                <a:lnTo>
                  <a:pt x="1561147" y="3179817"/>
                </a:lnTo>
                <a:lnTo>
                  <a:pt x="1562183" y="3175996"/>
                </a:lnTo>
                <a:cubicBezTo>
                  <a:pt x="1559362" y="3171633"/>
                  <a:pt x="1557010" y="3173088"/>
                  <a:pt x="1554896" y="3176360"/>
                </a:cubicBezTo>
                <a:lnTo>
                  <a:pt x="1552125" y="3181676"/>
                </a:lnTo>
                <a:lnTo>
                  <a:pt x="1480818" y="3196359"/>
                </a:lnTo>
                <a:cubicBezTo>
                  <a:pt x="1425369" y="3207995"/>
                  <a:pt x="1371303" y="3219631"/>
                  <a:pt x="1319585" y="3231267"/>
                </a:cubicBezTo>
                <a:cubicBezTo>
                  <a:pt x="1313944" y="3173087"/>
                  <a:pt x="826870" y="3356351"/>
                  <a:pt x="746005" y="3295264"/>
                </a:cubicBezTo>
                <a:cubicBezTo>
                  <a:pt x="779855" y="3263265"/>
                  <a:pt x="922781" y="3237084"/>
                  <a:pt x="919019" y="3234174"/>
                </a:cubicBezTo>
                <a:cubicBezTo>
                  <a:pt x="948169" y="3197813"/>
                  <a:pt x="1108020" y="3146906"/>
                  <a:pt x="1267165" y="3108363"/>
                </a:cubicBezTo>
                <a:lnTo>
                  <a:pt x="1337955" y="3092553"/>
                </a:lnTo>
                <a:lnTo>
                  <a:pt x="1356210" y="3096586"/>
                </a:lnTo>
                <a:cubicBezTo>
                  <a:pt x="1386487" y="3100034"/>
                  <a:pt x="1424003" y="3098886"/>
                  <a:pt x="1466360" y="3094318"/>
                </a:cubicBezTo>
                <a:lnTo>
                  <a:pt x="1592898" y="3073602"/>
                </a:lnTo>
                <a:lnTo>
                  <a:pt x="1582868" y="3082909"/>
                </a:lnTo>
                <a:cubicBezTo>
                  <a:pt x="1584280" y="3082909"/>
                  <a:pt x="1592271" y="3079636"/>
                  <a:pt x="1603467" y="3074774"/>
                </a:cubicBezTo>
                <a:lnTo>
                  <a:pt x="1616668" y="3068912"/>
                </a:lnTo>
                <a:lnTo>
                  <a:pt x="1759409" y="3035275"/>
                </a:lnTo>
                <a:lnTo>
                  <a:pt x="1797302" y="3024786"/>
                </a:lnTo>
                <a:lnTo>
                  <a:pt x="1823792" y="3018776"/>
                </a:lnTo>
                <a:lnTo>
                  <a:pt x="1851838" y="3009689"/>
                </a:lnTo>
                <a:lnTo>
                  <a:pt x="1913527" y="2992613"/>
                </a:lnTo>
                <a:cubicBezTo>
                  <a:pt x="2013162" y="2963601"/>
                  <a:pt x="2103379" y="2935024"/>
                  <a:pt x="2164991" y="2916285"/>
                </a:cubicBezTo>
                <a:lnTo>
                  <a:pt x="2181536" y="2911364"/>
                </a:lnTo>
                <a:lnTo>
                  <a:pt x="2224466" y="2909889"/>
                </a:lnTo>
                <a:cubicBezTo>
                  <a:pt x="2240844" y="2912781"/>
                  <a:pt x="2253066" y="2919644"/>
                  <a:pt x="2259882" y="2931644"/>
                </a:cubicBezTo>
                <a:cubicBezTo>
                  <a:pt x="2281745" y="2933825"/>
                  <a:pt x="2358350" y="2904099"/>
                  <a:pt x="2447749" y="2869311"/>
                </a:cubicBezTo>
                <a:lnTo>
                  <a:pt x="2516397" y="2842866"/>
                </a:lnTo>
                <a:lnTo>
                  <a:pt x="2541503" y="2838193"/>
                </a:lnTo>
                <a:cubicBezTo>
                  <a:pt x="2650576" y="2817467"/>
                  <a:pt x="2752598" y="2796378"/>
                  <a:pt x="2807136" y="2777469"/>
                </a:cubicBezTo>
                <a:cubicBezTo>
                  <a:pt x="2786450" y="2746925"/>
                  <a:pt x="2664213" y="2786923"/>
                  <a:pt x="2539856" y="2833829"/>
                </a:cubicBezTo>
                <a:lnTo>
                  <a:pt x="2516397" y="2842866"/>
                </a:lnTo>
                <a:lnTo>
                  <a:pt x="2377658" y="2868692"/>
                </a:lnTo>
                <a:cubicBezTo>
                  <a:pt x="2324647" y="2878555"/>
                  <a:pt x="2274930" y="2888009"/>
                  <a:pt x="2233555" y="2896736"/>
                </a:cubicBezTo>
                <a:cubicBezTo>
                  <a:pt x="2226504" y="2898373"/>
                  <a:pt x="2217064" y="2900917"/>
                  <a:pt x="2205536" y="2904225"/>
                </a:cubicBezTo>
                <a:lnTo>
                  <a:pt x="2181536" y="2911364"/>
                </a:lnTo>
                <a:lnTo>
                  <a:pt x="2164121" y="2911963"/>
                </a:lnTo>
                <a:cubicBezTo>
                  <a:pt x="2093818" y="2923621"/>
                  <a:pt x="1997402" y="2960539"/>
                  <a:pt x="1908685" y="2991271"/>
                </a:cubicBezTo>
                <a:lnTo>
                  <a:pt x="1851838" y="3009689"/>
                </a:lnTo>
                <a:lnTo>
                  <a:pt x="1797302" y="3024786"/>
                </a:lnTo>
                <a:lnTo>
                  <a:pt x="1751545" y="3035167"/>
                </a:lnTo>
                <a:cubicBezTo>
                  <a:pt x="1730408" y="3038002"/>
                  <a:pt x="1712629" y="3037821"/>
                  <a:pt x="1699465" y="3033457"/>
                </a:cubicBezTo>
                <a:cubicBezTo>
                  <a:pt x="1699465" y="3032003"/>
                  <a:pt x="1671727" y="3044366"/>
                  <a:pt x="1643284" y="3057092"/>
                </a:cubicBezTo>
                <a:lnTo>
                  <a:pt x="1616668" y="3068912"/>
                </a:lnTo>
                <a:lnTo>
                  <a:pt x="1605558" y="3071530"/>
                </a:lnTo>
                <a:lnTo>
                  <a:pt x="1592898" y="3073602"/>
                </a:lnTo>
                <a:lnTo>
                  <a:pt x="1611078" y="3056729"/>
                </a:lnTo>
                <a:cubicBezTo>
                  <a:pt x="1591333" y="3046911"/>
                  <a:pt x="1497273" y="3059183"/>
                  <a:pt x="1384338" y="3082194"/>
                </a:cubicBezTo>
                <a:lnTo>
                  <a:pt x="1337955" y="3092553"/>
                </a:lnTo>
                <a:lnTo>
                  <a:pt x="1316524" y="3087818"/>
                </a:lnTo>
                <a:lnTo>
                  <a:pt x="1303566" y="3079886"/>
                </a:lnTo>
                <a:lnTo>
                  <a:pt x="1314178" y="3078545"/>
                </a:lnTo>
                <a:cubicBezTo>
                  <a:pt x="1318176" y="3077091"/>
                  <a:pt x="1321467" y="3074183"/>
                  <a:pt x="1321466" y="3068364"/>
                </a:cubicBezTo>
                <a:cubicBezTo>
                  <a:pt x="1317705" y="3066910"/>
                  <a:pt x="1313005" y="3067637"/>
                  <a:pt x="1309242" y="3069819"/>
                </a:cubicBezTo>
                <a:lnTo>
                  <a:pt x="1302970" y="3079521"/>
                </a:lnTo>
                <a:lnTo>
                  <a:pt x="1289496" y="3071274"/>
                </a:lnTo>
                <a:cubicBezTo>
                  <a:pt x="1285499" y="3076001"/>
                  <a:pt x="1277685" y="3081227"/>
                  <a:pt x="1267018" y="3086694"/>
                </a:cubicBezTo>
                <a:lnTo>
                  <a:pt x="1248404" y="3094618"/>
                </a:lnTo>
                <a:lnTo>
                  <a:pt x="1248124" y="3094546"/>
                </a:lnTo>
                <a:lnTo>
                  <a:pt x="1245989" y="3095647"/>
                </a:lnTo>
                <a:lnTo>
                  <a:pt x="1227437" y="3103544"/>
                </a:lnTo>
                <a:cubicBezTo>
                  <a:pt x="1135052" y="3137635"/>
                  <a:pt x="974968" y="3170906"/>
                  <a:pt x="956631" y="3146906"/>
                </a:cubicBezTo>
                <a:cubicBezTo>
                  <a:pt x="981078" y="3120726"/>
                  <a:pt x="1043138" y="3106180"/>
                  <a:pt x="992362" y="3097454"/>
                </a:cubicBezTo>
                <a:cubicBezTo>
                  <a:pt x="996123" y="3129452"/>
                  <a:pt x="887049" y="3173087"/>
                  <a:pt x="868243" y="3149815"/>
                </a:cubicBezTo>
                <a:cubicBezTo>
                  <a:pt x="926071" y="3158542"/>
                  <a:pt x="830514" y="3139452"/>
                  <a:pt x="794196" y="3147770"/>
                </a:cubicBezTo>
                <a:lnTo>
                  <a:pt x="782690" y="3154069"/>
                </a:lnTo>
                <a:lnTo>
                  <a:pt x="781266" y="3139634"/>
                </a:lnTo>
                <a:cubicBezTo>
                  <a:pt x="780326" y="3123635"/>
                  <a:pt x="780796" y="3107635"/>
                  <a:pt x="785497" y="3111999"/>
                </a:cubicBezTo>
                <a:cubicBezTo>
                  <a:pt x="772332" y="3132361"/>
                  <a:pt x="766692" y="3132361"/>
                  <a:pt x="762930" y="3109090"/>
                </a:cubicBezTo>
                <a:cubicBezTo>
                  <a:pt x="717796" y="3109090"/>
                  <a:pt x="777974" y="3135271"/>
                  <a:pt x="768572" y="3129452"/>
                </a:cubicBezTo>
                <a:cubicBezTo>
                  <a:pt x="757287" y="3143997"/>
                  <a:pt x="749766" y="3117816"/>
                  <a:pt x="740362" y="3138180"/>
                </a:cubicBezTo>
                <a:cubicBezTo>
                  <a:pt x="762929" y="3152725"/>
                  <a:pt x="751646" y="3155634"/>
                  <a:pt x="704631" y="3149815"/>
                </a:cubicBezTo>
                <a:cubicBezTo>
                  <a:pt x="832512" y="3071274"/>
                  <a:pt x="616243" y="3164360"/>
                  <a:pt x="616243" y="3164360"/>
                </a:cubicBezTo>
                <a:cubicBezTo>
                  <a:pt x="670780" y="3138180"/>
                  <a:pt x="563588" y="3146906"/>
                  <a:pt x="518453" y="3173087"/>
                </a:cubicBezTo>
                <a:cubicBezTo>
                  <a:pt x="519394" y="3126544"/>
                  <a:pt x="509051" y="3127998"/>
                  <a:pt x="493770" y="3142544"/>
                </a:cubicBezTo>
                <a:lnTo>
                  <a:pt x="489886" y="3146644"/>
                </a:lnTo>
                <a:lnTo>
                  <a:pt x="487424" y="3142953"/>
                </a:lnTo>
                <a:cubicBezTo>
                  <a:pt x="486247" y="3141907"/>
                  <a:pt x="486483" y="3143452"/>
                  <a:pt x="487424" y="3145816"/>
                </a:cubicBezTo>
                <a:lnTo>
                  <a:pt x="488609" y="3147993"/>
                </a:lnTo>
                <a:lnTo>
                  <a:pt x="467940" y="3169815"/>
                </a:lnTo>
                <a:lnTo>
                  <a:pt x="450941" y="3182190"/>
                </a:lnTo>
                <a:lnTo>
                  <a:pt x="445816" y="3165088"/>
                </a:lnTo>
                <a:lnTo>
                  <a:pt x="439205" y="3153368"/>
                </a:lnTo>
                <a:lnTo>
                  <a:pt x="456012" y="3141043"/>
                </a:lnTo>
                <a:cubicBezTo>
                  <a:pt x="466502" y="3132726"/>
                  <a:pt x="433355" y="3153452"/>
                  <a:pt x="431946" y="3138180"/>
                </a:cubicBezTo>
                <a:cubicBezTo>
                  <a:pt x="501527" y="3091637"/>
                  <a:pt x="495886" y="3149815"/>
                  <a:pt x="537258" y="3129452"/>
                </a:cubicBezTo>
                <a:cubicBezTo>
                  <a:pt x="527855" y="3068364"/>
                  <a:pt x="791138" y="3045093"/>
                  <a:pt x="783616" y="3016003"/>
                </a:cubicBezTo>
                <a:cubicBezTo>
                  <a:pt x="772333" y="3024731"/>
                  <a:pt x="768571" y="3021821"/>
                  <a:pt x="772332" y="3007277"/>
                </a:cubicBezTo>
                <a:cubicBezTo>
                  <a:pt x="800542" y="3007276"/>
                  <a:pt x="802422" y="3018912"/>
                  <a:pt x="777974" y="3036366"/>
                </a:cubicBezTo>
                <a:cubicBezTo>
                  <a:pt x="894571" y="3059638"/>
                  <a:pt x="1060063" y="2960733"/>
                  <a:pt x="1092035" y="2928735"/>
                </a:cubicBezTo>
                <a:cubicBezTo>
                  <a:pt x="994244" y="2879283"/>
                  <a:pt x="789259" y="2940370"/>
                  <a:pt x="742243" y="2960733"/>
                </a:cubicBezTo>
                <a:cubicBezTo>
                  <a:pt x="744123" y="2957824"/>
                  <a:pt x="805243" y="2927280"/>
                  <a:pt x="869418" y="2900008"/>
                </a:cubicBezTo>
                <a:lnTo>
                  <a:pt x="938507" y="2873900"/>
                </a:lnTo>
                <a:lnTo>
                  <a:pt x="950050" y="2873828"/>
                </a:lnTo>
                <a:cubicBezTo>
                  <a:pt x="977787" y="2872737"/>
                  <a:pt x="1008348" y="2869101"/>
                  <a:pt x="1014930" y="2858919"/>
                </a:cubicBezTo>
                <a:cubicBezTo>
                  <a:pt x="1007877" y="2853829"/>
                  <a:pt x="987543" y="2857283"/>
                  <a:pt x="960952" y="2865419"/>
                </a:cubicBezTo>
                <a:lnTo>
                  <a:pt x="938507" y="2873900"/>
                </a:lnTo>
                <a:lnTo>
                  <a:pt x="913906" y="2874055"/>
                </a:lnTo>
                <a:cubicBezTo>
                  <a:pt x="904797" y="2873828"/>
                  <a:pt x="899745" y="2873464"/>
                  <a:pt x="902095" y="2873464"/>
                </a:cubicBezTo>
                <a:cubicBezTo>
                  <a:pt x="920901" y="2873464"/>
                  <a:pt x="924662" y="2864738"/>
                  <a:pt x="917138" y="2847283"/>
                </a:cubicBezTo>
                <a:cubicBezTo>
                  <a:pt x="920901" y="2856011"/>
                  <a:pt x="925132" y="2859646"/>
                  <a:pt x="929833" y="2857829"/>
                </a:cubicBezTo>
                <a:lnTo>
                  <a:pt x="932626" y="2853835"/>
                </a:lnTo>
                <a:lnTo>
                  <a:pt x="928423" y="2870555"/>
                </a:lnTo>
                <a:cubicBezTo>
                  <a:pt x="924662" y="2821103"/>
                  <a:pt x="1058184" y="2815285"/>
                  <a:pt x="1069466" y="2815286"/>
                </a:cubicBezTo>
                <a:cubicBezTo>
                  <a:pt x="1063825" y="2815285"/>
                  <a:pt x="1039378" y="2826921"/>
                  <a:pt x="1039377" y="2838557"/>
                </a:cubicBezTo>
                <a:cubicBezTo>
                  <a:pt x="1131526" y="2745470"/>
                  <a:pt x="1490719" y="2666928"/>
                  <a:pt x="1597913" y="2666928"/>
                </a:cubicBezTo>
                <a:cubicBezTo>
                  <a:pt x="1584749" y="2655292"/>
                  <a:pt x="1582868" y="2649474"/>
                  <a:pt x="1565943" y="2658201"/>
                </a:cubicBezTo>
                <a:cubicBezTo>
                  <a:pt x="1565944" y="2655292"/>
                  <a:pt x="1564062" y="2655292"/>
                  <a:pt x="1560301" y="2655292"/>
                </a:cubicBezTo>
                <a:cubicBezTo>
                  <a:pt x="1592271" y="2620385"/>
                  <a:pt x="1616719" y="2640748"/>
                  <a:pt x="1618601" y="2678564"/>
                </a:cubicBezTo>
                <a:cubicBezTo>
                  <a:pt x="1639287" y="2681473"/>
                  <a:pt x="1713570" y="2648021"/>
                  <a:pt x="1784328" y="2617840"/>
                </a:cubicBezTo>
                <a:lnTo>
                  <a:pt x="1852459" y="2591067"/>
                </a:lnTo>
                <a:lnTo>
                  <a:pt x="1895637" y="2579615"/>
                </a:lnTo>
                <a:cubicBezTo>
                  <a:pt x="1910683" y="2576206"/>
                  <a:pt x="1922788" y="2574569"/>
                  <a:pt x="1928899" y="2576751"/>
                </a:cubicBezTo>
                <a:cubicBezTo>
                  <a:pt x="1925609" y="2568751"/>
                  <a:pt x="1907154" y="2571478"/>
                  <a:pt x="1880679" y="2579977"/>
                </a:cubicBezTo>
                <a:lnTo>
                  <a:pt x="1852459" y="2591067"/>
                </a:lnTo>
                <a:lnTo>
                  <a:pt x="1844740" y="2593113"/>
                </a:lnTo>
                <a:cubicBezTo>
                  <a:pt x="1809011" y="2602931"/>
                  <a:pt x="1773750" y="2611659"/>
                  <a:pt x="1763406" y="2602931"/>
                </a:cubicBezTo>
                <a:cubicBezTo>
                  <a:pt x="1763406" y="2602931"/>
                  <a:pt x="1784092" y="2585477"/>
                  <a:pt x="1784092" y="2585477"/>
                </a:cubicBezTo>
                <a:cubicBezTo>
                  <a:pt x="1783152" y="2584023"/>
                  <a:pt x="1769518" y="2582569"/>
                  <a:pt x="1759176" y="2583660"/>
                </a:cubicBezTo>
                <a:lnTo>
                  <a:pt x="1756047" y="2584753"/>
                </a:lnTo>
                <a:lnTo>
                  <a:pt x="1756820" y="2580074"/>
                </a:lnTo>
                <a:cubicBezTo>
                  <a:pt x="1768313" y="2552752"/>
                  <a:pt x="1814183" y="2603658"/>
                  <a:pt x="1893167" y="2547661"/>
                </a:cubicBezTo>
                <a:cubicBezTo>
                  <a:pt x="1899749" y="2545480"/>
                  <a:pt x="1892462" y="2545297"/>
                  <a:pt x="1877859" y="2546434"/>
                </a:cubicBezTo>
                <a:lnTo>
                  <a:pt x="1826847" y="2552190"/>
                </a:lnTo>
                <a:lnTo>
                  <a:pt x="1831519" y="2546933"/>
                </a:lnTo>
                <a:cubicBezTo>
                  <a:pt x="1846799" y="2528299"/>
                  <a:pt x="1828288" y="2541480"/>
                  <a:pt x="1820059" y="2552388"/>
                </a:cubicBezTo>
                <a:lnTo>
                  <a:pt x="1819934" y="2552971"/>
                </a:lnTo>
                <a:lnTo>
                  <a:pt x="1818649" y="2553115"/>
                </a:lnTo>
                <a:cubicBezTo>
                  <a:pt x="1773279" y="2559296"/>
                  <a:pt x="1724854" y="2568024"/>
                  <a:pt x="1725794" y="2573841"/>
                </a:cubicBezTo>
                <a:cubicBezTo>
                  <a:pt x="1774691" y="2544751"/>
                  <a:pt x="1597914" y="2614567"/>
                  <a:pt x="1603556" y="2620385"/>
                </a:cubicBezTo>
                <a:cubicBezTo>
                  <a:pt x="1616719" y="2573841"/>
                  <a:pt x="1366600" y="2643657"/>
                  <a:pt x="1319585" y="2664019"/>
                </a:cubicBezTo>
                <a:cubicBezTo>
                  <a:pt x="1308302" y="2690200"/>
                  <a:pt x="836273" y="2736743"/>
                  <a:pt x="742243" y="2748379"/>
                </a:cubicBezTo>
                <a:cubicBezTo>
                  <a:pt x="755407" y="2751287"/>
                  <a:pt x="762929" y="2742561"/>
                  <a:pt x="762930" y="2725107"/>
                </a:cubicBezTo>
                <a:cubicBezTo>
                  <a:pt x="746005" y="2751287"/>
                  <a:pt x="749767" y="2722199"/>
                  <a:pt x="729078" y="2730925"/>
                </a:cubicBezTo>
                <a:cubicBezTo>
                  <a:pt x="725318" y="2745470"/>
                  <a:pt x="729078" y="2757106"/>
                  <a:pt x="744123" y="2762924"/>
                </a:cubicBezTo>
                <a:cubicBezTo>
                  <a:pt x="717795" y="2748379"/>
                  <a:pt x="642572" y="2786196"/>
                  <a:pt x="680184" y="2739652"/>
                </a:cubicBezTo>
                <a:cubicBezTo>
                  <a:pt x="625647" y="2693109"/>
                  <a:pt x="614364" y="2760015"/>
                  <a:pt x="574870" y="2733834"/>
                </a:cubicBezTo>
                <a:cubicBezTo>
                  <a:pt x="596028" y="2703290"/>
                  <a:pt x="677480" y="2672747"/>
                  <a:pt x="729579" y="2659383"/>
                </a:cubicBezTo>
                <a:lnTo>
                  <a:pt x="768256" y="2652440"/>
                </a:lnTo>
                <a:lnTo>
                  <a:pt x="768689" y="2654792"/>
                </a:lnTo>
                <a:cubicBezTo>
                  <a:pt x="772215" y="2669110"/>
                  <a:pt x="787377" y="2708381"/>
                  <a:pt x="826870" y="2675654"/>
                </a:cubicBezTo>
                <a:cubicBezTo>
                  <a:pt x="808065" y="2643656"/>
                  <a:pt x="800543" y="2655292"/>
                  <a:pt x="813705" y="2649474"/>
                </a:cubicBezTo>
                <a:cubicBezTo>
                  <a:pt x="812766" y="2636384"/>
                  <a:pt x="779855" y="2641475"/>
                  <a:pt x="743419" y="2650929"/>
                </a:cubicBezTo>
                <a:lnTo>
                  <a:pt x="694733" y="2665176"/>
                </a:lnTo>
                <a:lnTo>
                  <a:pt x="698343" y="2660020"/>
                </a:lnTo>
                <a:cubicBezTo>
                  <a:pt x="698638" y="2658929"/>
                  <a:pt x="697344" y="2659656"/>
                  <a:pt x="695699" y="2661111"/>
                </a:cubicBezTo>
                <a:lnTo>
                  <a:pt x="693562" y="2665518"/>
                </a:lnTo>
                <a:lnTo>
                  <a:pt x="689675" y="2666656"/>
                </a:lnTo>
                <a:lnTo>
                  <a:pt x="688661" y="2666976"/>
                </a:lnTo>
                <a:lnTo>
                  <a:pt x="683710" y="2664020"/>
                </a:lnTo>
                <a:cubicBezTo>
                  <a:pt x="681711" y="2663656"/>
                  <a:pt x="679891" y="2664020"/>
                  <a:pt x="679744" y="2665383"/>
                </a:cubicBezTo>
                <a:lnTo>
                  <a:pt x="682633" y="2668881"/>
                </a:lnTo>
                <a:lnTo>
                  <a:pt x="651975" y="2678564"/>
                </a:lnTo>
                <a:cubicBezTo>
                  <a:pt x="695227" y="2623293"/>
                  <a:pt x="588035" y="2652383"/>
                  <a:pt x="533498" y="2655292"/>
                </a:cubicBezTo>
                <a:cubicBezTo>
                  <a:pt x="572990" y="2632021"/>
                  <a:pt x="552304" y="2646566"/>
                  <a:pt x="537258" y="2649474"/>
                </a:cubicBezTo>
                <a:cubicBezTo>
                  <a:pt x="542899" y="2643657"/>
                  <a:pt x="580512" y="2602931"/>
                  <a:pt x="586154" y="2611658"/>
                </a:cubicBezTo>
                <a:cubicBezTo>
                  <a:pt x="576752" y="2614567"/>
                  <a:pt x="564526" y="2610204"/>
                  <a:pt x="553245" y="2607659"/>
                </a:cubicBezTo>
                <a:lnTo>
                  <a:pt x="540567" y="2606598"/>
                </a:lnTo>
                <a:lnTo>
                  <a:pt x="526915" y="2590204"/>
                </a:lnTo>
                <a:cubicBezTo>
                  <a:pt x="519864" y="2587659"/>
                  <a:pt x="511870" y="2589841"/>
                  <a:pt x="503408" y="2597113"/>
                </a:cubicBezTo>
                <a:cubicBezTo>
                  <a:pt x="535378" y="2515662"/>
                  <a:pt x="674542" y="2483663"/>
                  <a:pt x="730960" y="2416757"/>
                </a:cubicBezTo>
                <a:cubicBezTo>
                  <a:pt x="706513" y="2410940"/>
                  <a:pt x="712154" y="2422576"/>
                  <a:pt x="685826" y="2396395"/>
                </a:cubicBezTo>
                <a:cubicBezTo>
                  <a:pt x="742244" y="2346942"/>
                  <a:pt x="875765" y="2326580"/>
                  <a:pt x="875765" y="2277127"/>
                </a:cubicBezTo>
                <a:cubicBezTo>
                  <a:pt x="920900" y="2285854"/>
                  <a:pt x="956632" y="2221857"/>
                  <a:pt x="998004" y="2230584"/>
                </a:cubicBezTo>
                <a:cubicBezTo>
                  <a:pt x="982959" y="2216039"/>
                  <a:pt x="969796" y="2216039"/>
                  <a:pt x="954751" y="2224766"/>
                </a:cubicBezTo>
                <a:cubicBezTo>
                  <a:pt x="990013" y="2189859"/>
                  <a:pt x="1033619" y="2165678"/>
                  <a:pt x="1081927" y="2148087"/>
                </a:cubicBezTo>
                <a:lnTo>
                  <a:pt x="1110355" y="2139822"/>
                </a:lnTo>
                <a:lnTo>
                  <a:pt x="1271002" y="2106285"/>
                </a:lnTo>
                <a:lnTo>
                  <a:pt x="1399042" y="2088545"/>
                </a:lnTo>
                <a:cubicBezTo>
                  <a:pt x="1451581" y="2080773"/>
                  <a:pt x="1501534" y="2071319"/>
                  <a:pt x="1545256" y="2056047"/>
                </a:cubicBezTo>
                <a:cubicBezTo>
                  <a:pt x="1546667" y="2059683"/>
                  <a:pt x="1540790" y="2060047"/>
                  <a:pt x="1532504" y="2058729"/>
                </a:cubicBezTo>
                <a:lnTo>
                  <a:pt x="1507721" y="2051981"/>
                </a:lnTo>
                <a:lnTo>
                  <a:pt x="1507730" y="2051978"/>
                </a:lnTo>
                <a:cubicBezTo>
                  <a:pt x="1656212" y="2011685"/>
                  <a:pt x="1801489" y="1956052"/>
                  <a:pt x="1938300" y="1861146"/>
                </a:cubicBezTo>
                <a:cubicBezTo>
                  <a:pt x="1963689" y="1854601"/>
                  <a:pt x="1844153" y="1866055"/>
                  <a:pt x="1794701" y="1877100"/>
                </a:cubicBezTo>
                <a:lnTo>
                  <a:pt x="1788416" y="1878999"/>
                </a:lnTo>
                <a:lnTo>
                  <a:pt x="1805015" y="1867329"/>
                </a:lnTo>
                <a:cubicBezTo>
                  <a:pt x="1814650" y="1862601"/>
                  <a:pt x="1824526" y="1859692"/>
                  <a:pt x="1834868" y="1858237"/>
                </a:cubicBezTo>
                <a:lnTo>
                  <a:pt x="1819772" y="1841392"/>
                </a:lnTo>
                <a:lnTo>
                  <a:pt x="1823979" y="1838245"/>
                </a:lnTo>
                <a:cubicBezTo>
                  <a:pt x="1841554" y="1822989"/>
                  <a:pt x="1834105" y="1820875"/>
                  <a:pt x="1823351" y="1822239"/>
                </a:cubicBezTo>
                <a:lnTo>
                  <a:pt x="1810116" y="1825296"/>
                </a:lnTo>
                <a:lnTo>
                  <a:pt x="1814183" y="1823330"/>
                </a:lnTo>
                <a:lnTo>
                  <a:pt x="1804171" y="1826669"/>
                </a:lnTo>
                <a:lnTo>
                  <a:pt x="1804018" y="1826704"/>
                </a:lnTo>
                <a:lnTo>
                  <a:pt x="1798916" y="1822705"/>
                </a:lnTo>
                <a:lnTo>
                  <a:pt x="1827522" y="1819830"/>
                </a:lnTo>
                <a:cubicBezTo>
                  <a:pt x="1836398" y="1818966"/>
                  <a:pt x="1842861" y="1818239"/>
                  <a:pt x="1844272" y="1817512"/>
                </a:cubicBezTo>
                <a:cubicBezTo>
                  <a:pt x="1829227" y="1788422"/>
                  <a:pt x="1793495" y="1820421"/>
                  <a:pt x="1780331" y="1805876"/>
                </a:cubicBezTo>
                <a:cubicBezTo>
                  <a:pt x="1831108" y="1776786"/>
                  <a:pt x="1812302" y="1791331"/>
                  <a:pt x="1868719" y="1776786"/>
                </a:cubicBezTo>
                <a:cubicBezTo>
                  <a:pt x="1861197" y="1756424"/>
                  <a:pt x="1345915" y="1916417"/>
                  <a:pt x="1334630" y="1930961"/>
                </a:cubicBezTo>
                <a:cubicBezTo>
                  <a:pt x="1326169" y="1871328"/>
                  <a:pt x="1311593" y="1869873"/>
                  <a:pt x="1294433" y="1883327"/>
                </a:cubicBezTo>
                <a:lnTo>
                  <a:pt x="1276915" y="1900017"/>
                </a:lnTo>
                <a:lnTo>
                  <a:pt x="1275862" y="1897508"/>
                </a:lnTo>
                <a:cubicBezTo>
                  <a:pt x="1266459" y="1895326"/>
                  <a:pt x="1249065" y="1896054"/>
                  <a:pt x="1265048" y="1887327"/>
                </a:cubicBezTo>
                <a:cubicBezTo>
                  <a:pt x="1157856" y="1916417"/>
                  <a:pt x="1058183" y="1930961"/>
                  <a:pt x="958512" y="1954234"/>
                </a:cubicBezTo>
                <a:cubicBezTo>
                  <a:pt x="950989" y="1893144"/>
                  <a:pt x="422541" y="2102590"/>
                  <a:pt x="334155" y="2047320"/>
                </a:cubicBezTo>
                <a:cubicBezTo>
                  <a:pt x="369885" y="2012412"/>
                  <a:pt x="524094" y="1977505"/>
                  <a:pt x="522214" y="1974596"/>
                </a:cubicBezTo>
                <a:cubicBezTo>
                  <a:pt x="646333" y="1820421"/>
                  <a:pt x="894572" y="1962960"/>
                  <a:pt x="1020571" y="1855328"/>
                </a:cubicBezTo>
                <a:cubicBezTo>
                  <a:pt x="1022452" y="1802967"/>
                  <a:pt x="1093915" y="1811695"/>
                  <a:pt x="1231198" y="1750606"/>
                </a:cubicBezTo>
                <a:cubicBezTo>
                  <a:pt x="1197348" y="1744788"/>
                  <a:pt x="988601" y="1840783"/>
                  <a:pt x="937826" y="1794240"/>
                </a:cubicBezTo>
                <a:cubicBezTo>
                  <a:pt x="902095" y="1837875"/>
                  <a:pt x="603080" y="1919325"/>
                  <a:pt x="574871" y="1884418"/>
                </a:cubicBezTo>
                <a:cubicBezTo>
                  <a:pt x="603080" y="1855328"/>
                  <a:pt x="668900" y="1837875"/>
                  <a:pt x="614364" y="1832057"/>
                </a:cubicBezTo>
                <a:cubicBezTo>
                  <a:pt x="620005" y="1866964"/>
                  <a:pt x="499647" y="1913508"/>
                  <a:pt x="480840" y="1893145"/>
                </a:cubicBezTo>
                <a:cubicBezTo>
                  <a:pt x="512812" y="1896054"/>
                  <a:pt x="431945" y="1866964"/>
                  <a:pt x="415019" y="1916417"/>
                </a:cubicBezTo>
                <a:cubicBezTo>
                  <a:pt x="406558" y="1907689"/>
                  <a:pt x="390690" y="1876054"/>
                  <a:pt x="387252" y="1864464"/>
                </a:cubicBezTo>
                <a:lnTo>
                  <a:pt x="388547" y="1861480"/>
                </a:lnTo>
                <a:lnTo>
                  <a:pt x="389397" y="1861510"/>
                </a:lnTo>
                <a:cubicBezTo>
                  <a:pt x="392454" y="1859692"/>
                  <a:pt x="395275" y="1856783"/>
                  <a:pt x="398095" y="1855328"/>
                </a:cubicBezTo>
                <a:cubicBezTo>
                  <a:pt x="396215" y="1855328"/>
                  <a:pt x="388692" y="1846602"/>
                  <a:pt x="379288" y="1861147"/>
                </a:cubicBezTo>
                <a:lnTo>
                  <a:pt x="388348" y="1861472"/>
                </a:lnTo>
                <a:lnTo>
                  <a:pt x="372943" y="1876055"/>
                </a:lnTo>
                <a:cubicBezTo>
                  <a:pt x="368946" y="1875691"/>
                  <a:pt x="366125" y="1869873"/>
                  <a:pt x="364244" y="1858237"/>
                </a:cubicBezTo>
                <a:cubicBezTo>
                  <a:pt x="319110" y="1861147"/>
                  <a:pt x="381170" y="1884418"/>
                  <a:pt x="371766" y="1878600"/>
                </a:cubicBezTo>
                <a:cubicBezTo>
                  <a:pt x="358602" y="1893145"/>
                  <a:pt x="349200" y="1864055"/>
                  <a:pt x="339797" y="1887327"/>
                </a:cubicBezTo>
                <a:cubicBezTo>
                  <a:pt x="366125" y="1901872"/>
                  <a:pt x="352961" y="1904780"/>
                  <a:pt x="302184" y="1901872"/>
                </a:cubicBezTo>
                <a:cubicBezTo>
                  <a:pt x="441348" y="1814603"/>
                  <a:pt x="206275" y="1922234"/>
                  <a:pt x="206275" y="1922234"/>
                </a:cubicBezTo>
                <a:cubicBezTo>
                  <a:pt x="268333" y="1890236"/>
                  <a:pt x="146094" y="1910599"/>
                  <a:pt x="100961" y="1939689"/>
                </a:cubicBezTo>
                <a:cubicBezTo>
                  <a:pt x="100962" y="1867691"/>
                  <a:pt x="75574" y="1910235"/>
                  <a:pt x="45426" y="1942143"/>
                </a:cubicBezTo>
                <a:lnTo>
                  <a:pt x="26828" y="1956391"/>
                </a:lnTo>
                <a:lnTo>
                  <a:pt x="19860" y="1937143"/>
                </a:lnTo>
                <a:lnTo>
                  <a:pt x="13474" y="1927620"/>
                </a:lnTo>
                <a:lnTo>
                  <a:pt x="21505" y="1921581"/>
                </a:lnTo>
                <a:cubicBezTo>
                  <a:pt x="55857" y="1895690"/>
                  <a:pt x="6697" y="1931324"/>
                  <a:pt x="5051" y="1913508"/>
                </a:cubicBezTo>
                <a:cubicBezTo>
                  <a:pt x="78393" y="1858237"/>
                  <a:pt x="76512" y="1919325"/>
                  <a:pt x="119766" y="1893144"/>
                </a:cubicBezTo>
                <a:cubicBezTo>
                  <a:pt x="106603" y="1829147"/>
                  <a:pt x="392454" y="1782605"/>
                  <a:pt x="386811" y="1759333"/>
                </a:cubicBezTo>
                <a:cubicBezTo>
                  <a:pt x="373648" y="1768060"/>
                  <a:pt x="369885" y="1768060"/>
                  <a:pt x="373648" y="1750606"/>
                </a:cubicBezTo>
                <a:cubicBezTo>
                  <a:pt x="403735" y="1750605"/>
                  <a:pt x="405617" y="1759333"/>
                  <a:pt x="379288" y="1779695"/>
                </a:cubicBezTo>
                <a:cubicBezTo>
                  <a:pt x="445109" y="1788423"/>
                  <a:pt x="521744" y="1765878"/>
                  <a:pt x="586625" y="1736789"/>
                </a:cubicBezTo>
                <a:lnTo>
                  <a:pt x="651645" y="1702297"/>
                </a:lnTo>
                <a:lnTo>
                  <a:pt x="651976" y="1702245"/>
                </a:lnTo>
                <a:cubicBezTo>
                  <a:pt x="655736" y="1700426"/>
                  <a:pt x="659498" y="1698244"/>
                  <a:pt x="663258" y="1698244"/>
                </a:cubicBezTo>
                <a:lnTo>
                  <a:pt x="661245" y="1697205"/>
                </a:lnTo>
                <a:lnTo>
                  <a:pt x="672308" y="1691336"/>
                </a:lnTo>
                <a:cubicBezTo>
                  <a:pt x="696052" y="1676610"/>
                  <a:pt x="714035" y="1663337"/>
                  <a:pt x="723437" y="1654611"/>
                </a:cubicBezTo>
                <a:cubicBezTo>
                  <a:pt x="610602" y="1605157"/>
                  <a:pt x="398094" y="1677882"/>
                  <a:pt x="339796" y="1704063"/>
                </a:cubicBezTo>
                <a:cubicBezTo>
                  <a:pt x="343558" y="1699699"/>
                  <a:pt x="409848" y="1664064"/>
                  <a:pt x="479430" y="1632429"/>
                </a:cubicBezTo>
                <a:lnTo>
                  <a:pt x="549250" y="1604313"/>
                </a:lnTo>
                <a:lnTo>
                  <a:pt x="564997" y="1603703"/>
                </a:lnTo>
                <a:cubicBezTo>
                  <a:pt x="580748" y="1602613"/>
                  <a:pt x="597555" y="1600795"/>
                  <a:pt x="611249" y="1597795"/>
                </a:cubicBezTo>
                <a:lnTo>
                  <a:pt x="633682" y="1587214"/>
                </a:lnTo>
                <a:lnTo>
                  <a:pt x="630837" y="1593795"/>
                </a:lnTo>
                <a:cubicBezTo>
                  <a:pt x="631113" y="1597749"/>
                  <a:pt x="632933" y="1603340"/>
                  <a:pt x="636931" y="1610976"/>
                </a:cubicBezTo>
                <a:cubicBezTo>
                  <a:pt x="655736" y="1613158"/>
                  <a:pt x="663141" y="1610431"/>
                  <a:pt x="664169" y="1606067"/>
                </a:cubicBezTo>
                <a:lnTo>
                  <a:pt x="654674" y="1593378"/>
                </a:lnTo>
                <a:lnTo>
                  <a:pt x="666520" y="1592750"/>
                </a:lnTo>
                <a:cubicBezTo>
                  <a:pt x="682653" y="1586613"/>
                  <a:pt x="702751" y="1570250"/>
                  <a:pt x="719676" y="1596431"/>
                </a:cubicBezTo>
                <a:cubicBezTo>
                  <a:pt x="806889" y="1525161"/>
                  <a:pt x="695405" y="1565250"/>
                  <a:pt x="661132" y="1586130"/>
                </a:cubicBezTo>
                <a:lnTo>
                  <a:pt x="653725" y="1592109"/>
                </a:lnTo>
                <a:lnTo>
                  <a:pt x="653151" y="1591341"/>
                </a:lnTo>
                <a:lnTo>
                  <a:pt x="634876" y="1586651"/>
                </a:lnTo>
                <a:lnTo>
                  <a:pt x="638810" y="1584795"/>
                </a:lnTo>
                <a:cubicBezTo>
                  <a:pt x="630348" y="1578978"/>
                  <a:pt x="607899" y="1582977"/>
                  <a:pt x="578866" y="1592386"/>
                </a:cubicBezTo>
                <a:lnTo>
                  <a:pt x="549250" y="1604313"/>
                </a:lnTo>
                <a:lnTo>
                  <a:pt x="525094" y="1605248"/>
                </a:lnTo>
                <a:cubicBezTo>
                  <a:pt x="515632" y="1605340"/>
                  <a:pt x="511401" y="1605157"/>
                  <a:pt x="516573" y="1605157"/>
                </a:cubicBezTo>
                <a:cubicBezTo>
                  <a:pt x="537259" y="1605157"/>
                  <a:pt x="542900" y="1593522"/>
                  <a:pt x="533498" y="1576069"/>
                </a:cubicBezTo>
                <a:cubicBezTo>
                  <a:pt x="538199" y="1584795"/>
                  <a:pt x="542899" y="1587704"/>
                  <a:pt x="548072" y="1585159"/>
                </a:cubicBezTo>
                <a:lnTo>
                  <a:pt x="553091" y="1578340"/>
                </a:lnTo>
                <a:lnTo>
                  <a:pt x="548542" y="1596431"/>
                </a:lnTo>
                <a:cubicBezTo>
                  <a:pt x="544782" y="1544070"/>
                  <a:pt x="689587" y="1532434"/>
                  <a:pt x="702750" y="1532434"/>
                </a:cubicBezTo>
                <a:cubicBezTo>
                  <a:pt x="697109" y="1535343"/>
                  <a:pt x="668901" y="1546979"/>
                  <a:pt x="668900" y="1558615"/>
                </a:cubicBezTo>
                <a:cubicBezTo>
                  <a:pt x="776093" y="1456801"/>
                  <a:pt x="1161616" y="1369532"/>
                  <a:pt x="1283855" y="1369532"/>
                </a:cubicBezTo>
                <a:cubicBezTo>
                  <a:pt x="1272570" y="1352079"/>
                  <a:pt x="1259407" y="1349169"/>
                  <a:pt x="1242481" y="1357896"/>
                </a:cubicBezTo>
                <a:cubicBezTo>
                  <a:pt x="1285736" y="1314262"/>
                  <a:pt x="1304541" y="1346260"/>
                  <a:pt x="1304541" y="1381168"/>
                </a:cubicBezTo>
                <a:cubicBezTo>
                  <a:pt x="1444409" y="1396440"/>
                  <a:pt x="1736901" y="1340443"/>
                  <a:pt x="1931302" y="1232664"/>
                </a:cubicBezTo>
                <a:lnTo>
                  <a:pt x="2003939" y="1185899"/>
                </a:lnTo>
                <a:lnTo>
                  <a:pt x="2028129" y="1183404"/>
                </a:lnTo>
                <a:cubicBezTo>
                  <a:pt x="2034302" y="1182405"/>
                  <a:pt x="2019903" y="1183042"/>
                  <a:pt x="2009617" y="1184223"/>
                </a:cubicBezTo>
                <a:lnTo>
                  <a:pt x="2004936" y="1185256"/>
                </a:lnTo>
                <a:lnTo>
                  <a:pt x="2007882" y="1183359"/>
                </a:lnTo>
                <a:cubicBezTo>
                  <a:pt x="2006003" y="1186267"/>
                  <a:pt x="2006002" y="1180450"/>
                  <a:pt x="2011645" y="1174632"/>
                </a:cubicBezTo>
                <a:cubicBezTo>
                  <a:pt x="1881883" y="1212448"/>
                  <a:pt x="1426780" y="1296808"/>
                  <a:pt x="1423019" y="1276446"/>
                </a:cubicBezTo>
                <a:cubicBezTo>
                  <a:pt x="1475675" y="1250266"/>
                  <a:pt x="1283855" y="1322989"/>
                  <a:pt x="1287616" y="1325898"/>
                </a:cubicBezTo>
                <a:cubicBezTo>
                  <a:pt x="1298900" y="1290991"/>
                  <a:pt x="1035616" y="1349169"/>
                  <a:pt x="975437" y="1375350"/>
                </a:cubicBezTo>
                <a:cubicBezTo>
                  <a:pt x="958512" y="1413166"/>
                  <a:pt x="441349" y="1471346"/>
                  <a:pt x="339796" y="1488799"/>
                </a:cubicBezTo>
                <a:cubicBezTo>
                  <a:pt x="354841" y="1491708"/>
                  <a:pt x="362364" y="1485890"/>
                  <a:pt x="364244" y="1465528"/>
                </a:cubicBezTo>
                <a:cubicBezTo>
                  <a:pt x="347318" y="1488799"/>
                  <a:pt x="347318" y="1459711"/>
                  <a:pt x="326632" y="1471346"/>
                </a:cubicBezTo>
                <a:cubicBezTo>
                  <a:pt x="322872" y="1488799"/>
                  <a:pt x="328512" y="1500435"/>
                  <a:pt x="343558" y="1503344"/>
                </a:cubicBezTo>
                <a:cubicBezTo>
                  <a:pt x="322401" y="1494618"/>
                  <a:pt x="268452" y="1516980"/>
                  <a:pt x="261047" y="1507844"/>
                </a:cubicBezTo>
                <a:lnTo>
                  <a:pt x="270579" y="1488903"/>
                </a:lnTo>
                <a:lnTo>
                  <a:pt x="285729" y="1489163"/>
                </a:lnTo>
                <a:cubicBezTo>
                  <a:pt x="294662" y="1486617"/>
                  <a:pt x="304066" y="1481527"/>
                  <a:pt x="309706" y="1474254"/>
                </a:cubicBezTo>
                <a:cubicBezTo>
                  <a:pt x="302184" y="1474254"/>
                  <a:pt x="294663" y="1477163"/>
                  <a:pt x="287141" y="1480436"/>
                </a:cubicBezTo>
                <a:lnTo>
                  <a:pt x="272020" y="1486039"/>
                </a:lnTo>
                <a:lnTo>
                  <a:pt x="272095" y="1485890"/>
                </a:lnTo>
                <a:cubicBezTo>
                  <a:pt x="210036" y="1439347"/>
                  <a:pt x="202514" y="1512072"/>
                  <a:pt x="155499" y="1485890"/>
                </a:cubicBezTo>
                <a:cubicBezTo>
                  <a:pt x="209800" y="1409530"/>
                  <a:pt x="279941" y="1451210"/>
                  <a:pt x="326863" y="1418001"/>
                </a:cubicBezTo>
                <a:lnTo>
                  <a:pt x="342394" y="1401798"/>
                </a:lnTo>
                <a:lnTo>
                  <a:pt x="343557" y="1427711"/>
                </a:lnTo>
                <a:cubicBezTo>
                  <a:pt x="415960" y="1348806"/>
                  <a:pt x="448048" y="1392396"/>
                  <a:pt x="506592" y="1365550"/>
                </a:cubicBezTo>
                <a:lnTo>
                  <a:pt x="522508" y="1355860"/>
                </a:lnTo>
                <a:lnTo>
                  <a:pt x="515838" y="1362987"/>
                </a:lnTo>
                <a:cubicBezTo>
                  <a:pt x="515750" y="1367168"/>
                  <a:pt x="521273" y="1370259"/>
                  <a:pt x="537259" y="1369531"/>
                </a:cubicBezTo>
                <a:cubicBezTo>
                  <a:pt x="547132" y="1355714"/>
                  <a:pt x="548072" y="1348988"/>
                  <a:pt x="544927" y="1346624"/>
                </a:cubicBezTo>
                <a:lnTo>
                  <a:pt x="532737" y="1348994"/>
                </a:lnTo>
                <a:lnTo>
                  <a:pt x="482810" y="1337443"/>
                </a:lnTo>
                <a:cubicBezTo>
                  <a:pt x="442083" y="1331807"/>
                  <a:pt x="390426" y="1333079"/>
                  <a:pt x="345468" y="1356533"/>
                </a:cubicBezTo>
                <a:lnTo>
                  <a:pt x="330506" y="1366753"/>
                </a:lnTo>
                <a:lnTo>
                  <a:pt x="320990" y="1365442"/>
                </a:lnTo>
                <a:cubicBezTo>
                  <a:pt x="244475" y="1360260"/>
                  <a:pt x="98140" y="1373896"/>
                  <a:pt x="100962" y="1369532"/>
                </a:cubicBezTo>
                <a:cubicBezTo>
                  <a:pt x="146095" y="1369531"/>
                  <a:pt x="93439" y="1331715"/>
                  <a:pt x="74633" y="1354988"/>
                </a:cubicBezTo>
                <a:cubicBezTo>
                  <a:pt x="82156" y="1337534"/>
                  <a:pt x="189349" y="1293899"/>
                  <a:pt x="196871" y="1314262"/>
                </a:cubicBezTo>
                <a:cubicBezTo>
                  <a:pt x="181825" y="1308444"/>
                  <a:pt x="174305" y="1320080"/>
                  <a:pt x="174305" y="1343351"/>
                </a:cubicBezTo>
                <a:lnTo>
                  <a:pt x="184703" y="1341496"/>
                </a:lnTo>
                <a:lnTo>
                  <a:pt x="188380" y="1342079"/>
                </a:lnTo>
                <a:lnTo>
                  <a:pt x="188768" y="1340770"/>
                </a:lnTo>
                <a:lnTo>
                  <a:pt x="234160" y="1332670"/>
                </a:lnTo>
                <a:lnTo>
                  <a:pt x="299536" y="1325928"/>
                </a:lnTo>
                <a:lnTo>
                  <a:pt x="300304" y="1328807"/>
                </a:lnTo>
                <a:lnTo>
                  <a:pt x="301175" y="1325759"/>
                </a:lnTo>
                <a:lnTo>
                  <a:pt x="303361" y="1325534"/>
                </a:lnTo>
                <a:cubicBezTo>
                  <a:pt x="349669" y="1320080"/>
                  <a:pt x="393392" y="1311353"/>
                  <a:pt x="416901" y="1288082"/>
                </a:cubicBezTo>
                <a:cubicBezTo>
                  <a:pt x="373648" y="1285172"/>
                  <a:pt x="381170" y="1279354"/>
                  <a:pt x="439468" y="1270628"/>
                </a:cubicBezTo>
                <a:cubicBezTo>
                  <a:pt x="418311" y="1270627"/>
                  <a:pt x="402296" y="1270810"/>
                  <a:pt x="390349" y="1271110"/>
                </a:cubicBezTo>
                <a:lnTo>
                  <a:pt x="368631" y="1272163"/>
                </a:lnTo>
                <a:lnTo>
                  <a:pt x="378454" y="1250617"/>
                </a:lnTo>
                <a:cubicBezTo>
                  <a:pt x="423629" y="1208858"/>
                  <a:pt x="600730" y="1242266"/>
                  <a:pt x="623765" y="1206631"/>
                </a:cubicBezTo>
                <a:cubicBezTo>
                  <a:pt x="608720" y="1197904"/>
                  <a:pt x="593676" y="1189177"/>
                  <a:pt x="578632" y="1186267"/>
                </a:cubicBezTo>
                <a:cubicBezTo>
                  <a:pt x="594617" y="1185540"/>
                  <a:pt x="603551" y="1182450"/>
                  <a:pt x="609250" y="1177814"/>
                </a:cubicBezTo>
                <a:lnTo>
                  <a:pt x="617117" y="1165391"/>
                </a:lnTo>
                <a:lnTo>
                  <a:pt x="619005" y="1168996"/>
                </a:lnTo>
                <a:cubicBezTo>
                  <a:pt x="620593" y="1170087"/>
                  <a:pt x="622827" y="1170269"/>
                  <a:pt x="625646" y="1168814"/>
                </a:cubicBezTo>
                <a:cubicBezTo>
                  <a:pt x="628468" y="1165905"/>
                  <a:pt x="627057" y="1163723"/>
                  <a:pt x="625411" y="1161542"/>
                </a:cubicBezTo>
                <a:lnTo>
                  <a:pt x="623917" y="1154934"/>
                </a:lnTo>
                <a:lnTo>
                  <a:pt x="635226" y="1137998"/>
                </a:lnTo>
                <a:cubicBezTo>
                  <a:pt x="643276" y="1130453"/>
                  <a:pt x="655735" y="1122999"/>
                  <a:pt x="676422" y="1116453"/>
                </a:cubicBezTo>
                <a:cubicBezTo>
                  <a:pt x="679244" y="1113544"/>
                  <a:pt x="785967" y="1099726"/>
                  <a:pt x="896922" y="1088090"/>
                </a:cubicBezTo>
                <a:lnTo>
                  <a:pt x="927594" y="1085072"/>
                </a:lnTo>
                <a:lnTo>
                  <a:pt x="928628" y="1085091"/>
                </a:lnTo>
                <a:lnTo>
                  <a:pt x="929172" y="1084916"/>
                </a:lnTo>
                <a:lnTo>
                  <a:pt x="979374" y="1079977"/>
                </a:lnTo>
                <a:cubicBezTo>
                  <a:pt x="1059506" y="1072682"/>
                  <a:pt x="1128001" y="1068454"/>
                  <a:pt x="1142811" y="1072818"/>
                </a:cubicBezTo>
                <a:cubicBezTo>
                  <a:pt x="1136228" y="1085909"/>
                  <a:pt x="1224145" y="1068456"/>
                  <a:pt x="1322171" y="1054638"/>
                </a:cubicBezTo>
                <a:lnTo>
                  <a:pt x="1420893" y="1045232"/>
                </a:lnTo>
                <a:lnTo>
                  <a:pt x="1404213" y="1052456"/>
                </a:lnTo>
                <a:cubicBezTo>
                  <a:pt x="1401921" y="1060092"/>
                  <a:pt x="1400620" y="1065964"/>
                  <a:pt x="1400093" y="1070367"/>
                </a:cubicBezTo>
                <a:lnTo>
                  <a:pt x="1400326" y="1074432"/>
                </a:lnTo>
                <a:lnTo>
                  <a:pt x="1416423" y="1070883"/>
                </a:lnTo>
                <a:lnTo>
                  <a:pt x="1422869" y="1063061"/>
                </a:lnTo>
                <a:cubicBezTo>
                  <a:pt x="1426356" y="1057221"/>
                  <a:pt x="1428566" y="1051400"/>
                  <a:pt x="1427751" y="1047957"/>
                </a:cubicBezTo>
                <a:lnTo>
                  <a:pt x="1421958" y="1045130"/>
                </a:lnTo>
                <a:lnTo>
                  <a:pt x="1466242" y="1040911"/>
                </a:lnTo>
                <a:lnTo>
                  <a:pt x="1471993" y="1041228"/>
                </a:lnTo>
                <a:lnTo>
                  <a:pt x="1466273" y="1043728"/>
                </a:lnTo>
                <a:cubicBezTo>
                  <a:pt x="1475674" y="1049547"/>
                  <a:pt x="1473794" y="1064092"/>
                  <a:pt x="1485078" y="1049547"/>
                </a:cubicBezTo>
                <a:lnTo>
                  <a:pt x="1479068" y="1041618"/>
                </a:lnTo>
                <a:lnTo>
                  <a:pt x="1524184" y="1044104"/>
                </a:lnTo>
                <a:cubicBezTo>
                  <a:pt x="1540615" y="1046820"/>
                  <a:pt x="1553719" y="1051365"/>
                  <a:pt x="1562182" y="1058273"/>
                </a:cubicBezTo>
                <a:cubicBezTo>
                  <a:pt x="1347795" y="1101908"/>
                  <a:pt x="1637407" y="1064092"/>
                  <a:pt x="1629883" y="1037911"/>
                </a:cubicBezTo>
                <a:cubicBezTo>
                  <a:pt x="1629883" y="1037911"/>
                  <a:pt x="1567823" y="1072818"/>
                  <a:pt x="1596032" y="1023366"/>
                </a:cubicBezTo>
                <a:cubicBezTo>
                  <a:pt x="1632704" y="1014640"/>
                  <a:pt x="1657152" y="1005185"/>
                  <a:pt x="1673843" y="997549"/>
                </a:cubicBezTo>
                <a:lnTo>
                  <a:pt x="1704769" y="982802"/>
                </a:lnTo>
                <a:lnTo>
                  <a:pt x="1705144" y="983018"/>
                </a:lnTo>
                <a:lnTo>
                  <a:pt x="1706283" y="995367"/>
                </a:lnTo>
                <a:cubicBezTo>
                  <a:pt x="1707929" y="996458"/>
                  <a:pt x="1710749" y="994278"/>
                  <a:pt x="1714510" y="988459"/>
                </a:cubicBezTo>
                <a:cubicBezTo>
                  <a:pt x="1712629" y="985550"/>
                  <a:pt x="1703226" y="1029185"/>
                  <a:pt x="1714510" y="988459"/>
                </a:cubicBezTo>
                <a:lnTo>
                  <a:pt x="1705144" y="983018"/>
                </a:lnTo>
                <a:lnTo>
                  <a:pt x="1705108" y="982641"/>
                </a:lnTo>
                <a:lnTo>
                  <a:pt x="1704769" y="982802"/>
                </a:lnTo>
                <a:lnTo>
                  <a:pt x="1701196" y="980727"/>
                </a:lnTo>
                <a:cubicBezTo>
                  <a:pt x="1662301" y="970674"/>
                  <a:pt x="1549604" y="978004"/>
                  <a:pt x="1490132" y="988741"/>
                </a:cubicBezTo>
                <a:lnTo>
                  <a:pt x="1472261" y="994221"/>
                </a:lnTo>
                <a:lnTo>
                  <a:pt x="1471679" y="993913"/>
                </a:lnTo>
                <a:cubicBezTo>
                  <a:pt x="1465802" y="993549"/>
                  <a:pt x="1459690" y="995731"/>
                  <a:pt x="1453109" y="1000095"/>
                </a:cubicBezTo>
                <a:lnTo>
                  <a:pt x="1472261" y="994221"/>
                </a:lnTo>
                <a:lnTo>
                  <a:pt x="1488839" y="1003004"/>
                </a:lnTo>
                <a:cubicBezTo>
                  <a:pt x="1458749" y="1040820"/>
                  <a:pt x="1310182" y="1014640"/>
                  <a:pt x="1306422" y="1011731"/>
                </a:cubicBezTo>
                <a:cubicBezTo>
                  <a:pt x="1310183" y="1008821"/>
                  <a:pt x="1312064" y="1003004"/>
                  <a:pt x="1312064" y="997186"/>
                </a:cubicBezTo>
                <a:cubicBezTo>
                  <a:pt x="1321467" y="1005912"/>
                  <a:pt x="1327108" y="1005912"/>
                  <a:pt x="1328989" y="991367"/>
                </a:cubicBezTo>
                <a:cubicBezTo>
                  <a:pt x="1313474" y="992094"/>
                  <a:pt x="1294316" y="992094"/>
                  <a:pt x="1273834" y="991913"/>
                </a:cubicBezTo>
                <a:lnTo>
                  <a:pt x="1229121" y="991527"/>
                </a:lnTo>
                <a:lnTo>
                  <a:pt x="1229318" y="991367"/>
                </a:lnTo>
                <a:cubicBezTo>
                  <a:pt x="1223675" y="991367"/>
                  <a:pt x="1216153" y="982641"/>
                  <a:pt x="1210511" y="991367"/>
                </a:cubicBezTo>
                <a:lnTo>
                  <a:pt x="1210522" y="991374"/>
                </a:lnTo>
                <a:lnTo>
                  <a:pt x="1153654" y="993004"/>
                </a:lnTo>
                <a:cubicBezTo>
                  <a:pt x="1137168" y="994277"/>
                  <a:pt x="1124005" y="996458"/>
                  <a:pt x="1116482" y="1000095"/>
                </a:cubicBezTo>
                <a:cubicBezTo>
                  <a:pt x="1114131" y="1005186"/>
                  <a:pt x="1107783" y="1012640"/>
                  <a:pt x="1100409" y="1020412"/>
                </a:cubicBezTo>
                <a:lnTo>
                  <a:pt x="1078561" y="1042241"/>
                </a:lnTo>
                <a:lnTo>
                  <a:pt x="1057918" y="1038321"/>
                </a:lnTo>
                <a:cubicBezTo>
                  <a:pt x="1041876" y="1037320"/>
                  <a:pt x="1032296" y="1039412"/>
                  <a:pt x="1032707" y="1031867"/>
                </a:cubicBezTo>
                <a:lnTo>
                  <a:pt x="1034167" y="1028427"/>
                </a:lnTo>
                <a:lnTo>
                  <a:pt x="1040054" y="1030730"/>
                </a:lnTo>
                <a:cubicBezTo>
                  <a:pt x="1042888" y="1030593"/>
                  <a:pt x="1044835" y="1029298"/>
                  <a:pt x="1045250" y="1026310"/>
                </a:cubicBezTo>
                <a:lnTo>
                  <a:pt x="1042423" y="1015979"/>
                </a:lnTo>
                <a:lnTo>
                  <a:pt x="1045637" y="1014321"/>
                </a:lnTo>
                <a:cubicBezTo>
                  <a:pt x="1053834" y="1004095"/>
                  <a:pt x="1050661" y="987732"/>
                  <a:pt x="1033735" y="1020457"/>
                </a:cubicBezTo>
                <a:lnTo>
                  <a:pt x="1038622" y="1017937"/>
                </a:lnTo>
                <a:lnTo>
                  <a:pt x="1034167" y="1028427"/>
                </a:lnTo>
                <a:lnTo>
                  <a:pt x="1028680" y="1026280"/>
                </a:lnTo>
                <a:lnTo>
                  <a:pt x="1031855" y="1023366"/>
                </a:lnTo>
                <a:cubicBezTo>
                  <a:pt x="993303" y="1001549"/>
                  <a:pt x="1002236" y="1012458"/>
                  <a:pt x="1017516" y="1021912"/>
                </a:cubicBezTo>
                <a:lnTo>
                  <a:pt x="1028680" y="1026280"/>
                </a:lnTo>
                <a:lnTo>
                  <a:pt x="983778" y="1067489"/>
                </a:lnTo>
                <a:lnTo>
                  <a:pt x="929172" y="1084916"/>
                </a:lnTo>
                <a:lnTo>
                  <a:pt x="927594" y="1085072"/>
                </a:lnTo>
                <a:lnTo>
                  <a:pt x="868849" y="1084011"/>
                </a:lnTo>
                <a:cubicBezTo>
                  <a:pt x="848423" y="1081409"/>
                  <a:pt x="827635" y="1077001"/>
                  <a:pt x="806888" y="1072092"/>
                </a:cubicBezTo>
                <a:lnTo>
                  <a:pt x="770715" y="1063343"/>
                </a:lnTo>
                <a:lnTo>
                  <a:pt x="825460" y="1051001"/>
                </a:lnTo>
                <a:cubicBezTo>
                  <a:pt x="875765" y="1035002"/>
                  <a:pt x="925601" y="1010276"/>
                  <a:pt x="949108" y="985550"/>
                </a:cubicBezTo>
                <a:cubicBezTo>
                  <a:pt x="958511" y="1005912"/>
                  <a:pt x="952869" y="1017548"/>
                  <a:pt x="934063" y="1023366"/>
                </a:cubicBezTo>
                <a:cubicBezTo>
                  <a:pt x="937826" y="1023366"/>
                  <a:pt x="988602" y="994276"/>
                  <a:pt x="996123" y="985550"/>
                </a:cubicBezTo>
                <a:cubicBezTo>
                  <a:pt x="991892" y="982277"/>
                  <a:pt x="990364" y="979460"/>
                  <a:pt x="990584" y="977079"/>
                </a:cubicBezTo>
                <a:lnTo>
                  <a:pt x="992624" y="974671"/>
                </a:lnTo>
                <a:lnTo>
                  <a:pt x="1005644" y="972051"/>
                </a:lnTo>
                <a:cubicBezTo>
                  <a:pt x="1030326" y="965778"/>
                  <a:pt x="1006584" y="965142"/>
                  <a:pt x="995537" y="971232"/>
                </a:cubicBezTo>
                <a:lnTo>
                  <a:pt x="992624" y="974671"/>
                </a:lnTo>
                <a:lnTo>
                  <a:pt x="977097" y="977794"/>
                </a:lnTo>
                <a:cubicBezTo>
                  <a:pt x="963918" y="980050"/>
                  <a:pt x="946758" y="982641"/>
                  <a:pt x="924662" y="985550"/>
                </a:cubicBezTo>
                <a:cubicBezTo>
                  <a:pt x="1005527" y="898281"/>
                  <a:pt x="1293258" y="880827"/>
                  <a:pt x="1328989" y="930279"/>
                </a:cubicBezTo>
                <a:cubicBezTo>
                  <a:pt x="1460630" y="843011"/>
                  <a:pt x="1690063" y="915734"/>
                  <a:pt x="1866838" y="799376"/>
                </a:cubicBezTo>
                <a:cubicBezTo>
                  <a:pt x="1867779" y="799376"/>
                  <a:pt x="1855084" y="798649"/>
                  <a:pt x="1842625" y="799012"/>
                </a:cubicBezTo>
                <a:lnTo>
                  <a:pt x="1830789" y="800135"/>
                </a:lnTo>
                <a:lnTo>
                  <a:pt x="1856730" y="791013"/>
                </a:lnTo>
                <a:cubicBezTo>
                  <a:pt x="1877181" y="784105"/>
                  <a:pt x="1897869" y="777559"/>
                  <a:pt x="1895048" y="779014"/>
                </a:cubicBezTo>
                <a:cubicBezTo>
                  <a:pt x="1898809" y="784831"/>
                  <a:pt x="1853674" y="808102"/>
                  <a:pt x="1876242" y="822647"/>
                </a:cubicBezTo>
                <a:lnTo>
                  <a:pt x="1907143" y="796441"/>
                </a:lnTo>
                <a:lnTo>
                  <a:pt x="1921288" y="801331"/>
                </a:lnTo>
                <a:cubicBezTo>
                  <a:pt x="1924608" y="800740"/>
                  <a:pt x="1924315" y="797740"/>
                  <a:pt x="1922082" y="794650"/>
                </a:cubicBezTo>
                <a:lnTo>
                  <a:pt x="1916126" y="790680"/>
                </a:lnTo>
                <a:lnTo>
                  <a:pt x="1937361" y="777741"/>
                </a:lnTo>
                <a:lnTo>
                  <a:pt x="1943286" y="775954"/>
                </a:lnTo>
                <a:lnTo>
                  <a:pt x="1940886" y="783378"/>
                </a:lnTo>
                <a:cubicBezTo>
                  <a:pt x="1943473" y="791377"/>
                  <a:pt x="1955226" y="795013"/>
                  <a:pt x="1968391" y="770286"/>
                </a:cubicBezTo>
                <a:lnTo>
                  <a:pt x="1961258" y="770534"/>
                </a:lnTo>
                <a:lnTo>
                  <a:pt x="1988607" y="762287"/>
                </a:lnTo>
                <a:cubicBezTo>
                  <a:pt x="2004592" y="760105"/>
                  <a:pt x="2019753" y="759923"/>
                  <a:pt x="2034917" y="758833"/>
                </a:cubicBezTo>
                <a:lnTo>
                  <a:pt x="2072900" y="751526"/>
                </a:lnTo>
                <a:lnTo>
                  <a:pt x="2075333" y="752941"/>
                </a:lnTo>
                <a:cubicBezTo>
                  <a:pt x="2077144" y="753015"/>
                  <a:pt x="2079112" y="752106"/>
                  <a:pt x="2081228" y="749924"/>
                </a:cubicBezTo>
                <a:lnTo>
                  <a:pt x="2072900" y="751526"/>
                </a:lnTo>
                <a:lnTo>
                  <a:pt x="2070385" y="750061"/>
                </a:lnTo>
                <a:cubicBezTo>
                  <a:pt x="2061480" y="739561"/>
                  <a:pt x="2058659" y="704108"/>
                  <a:pt x="2064301" y="706289"/>
                </a:cubicBezTo>
                <a:cubicBezTo>
                  <a:pt x="2136703" y="698654"/>
                  <a:pt x="2463957" y="664292"/>
                  <a:pt x="2557237" y="681154"/>
                </a:cubicBezTo>
                <a:lnTo>
                  <a:pt x="2576693" y="689659"/>
                </a:lnTo>
                <a:lnTo>
                  <a:pt x="2583783" y="689465"/>
                </a:lnTo>
                <a:lnTo>
                  <a:pt x="2599998" y="673512"/>
                </a:lnTo>
                <a:cubicBezTo>
                  <a:pt x="2637589" y="645475"/>
                  <a:pt x="2638823" y="708471"/>
                  <a:pt x="2671734" y="642292"/>
                </a:cubicBezTo>
                <a:cubicBezTo>
                  <a:pt x="2679255" y="662656"/>
                  <a:pt x="2673613" y="677201"/>
                  <a:pt x="2656689" y="680109"/>
                </a:cubicBezTo>
                <a:cubicBezTo>
                  <a:pt x="2684898" y="653928"/>
                  <a:pt x="2737438" y="657201"/>
                  <a:pt x="2773846" y="648201"/>
                </a:cubicBezTo>
                <a:lnTo>
                  <a:pt x="2801366" y="634561"/>
                </a:lnTo>
                <a:lnTo>
                  <a:pt x="2803375" y="659746"/>
                </a:lnTo>
                <a:cubicBezTo>
                  <a:pt x="2809017" y="665564"/>
                  <a:pt x="2803375" y="627747"/>
                  <a:pt x="2848510" y="624839"/>
                </a:cubicBezTo>
                <a:cubicBezTo>
                  <a:pt x="2836755" y="621930"/>
                  <a:pt x="2827470" y="620658"/>
                  <a:pt x="2820300" y="620885"/>
                </a:cubicBezTo>
                <a:lnTo>
                  <a:pt x="2801330" y="631458"/>
                </a:lnTo>
                <a:lnTo>
                  <a:pt x="2797734" y="627748"/>
                </a:lnTo>
                <a:cubicBezTo>
                  <a:pt x="2793501" y="623384"/>
                  <a:pt x="2787389" y="617566"/>
                  <a:pt x="2780810" y="613202"/>
                </a:cubicBezTo>
                <a:cubicBezTo>
                  <a:pt x="2771404" y="616112"/>
                  <a:pt x="2818419" y="604476"/>
                  <a:pt x="2797735" y="601567"/>
                </a:cubicBezTo>
                <a:cubicBezTo>
                  <a:pt x="2812777" y="601567"/>
                  <a:pt x="2841926" y="593568"/>
                  <a:pt x="2868959" y="587385"/>
                </a:cubicBezTo>
                <a:lnTo>
                  <a:pt x="2871623" y="586904"/>
                </a:lnTo>
                <a:lnTo>
                  <a:pt x="2871146" y="587562"/>
                </a:lnTo>
                <a:cubicBezTo>
                  <a:pt x="2868549" y="591704"/>
                  <a:pt x="2865436" y="597204"/>
                  <a:pt x="2861673" y="604476"/>
                </a:cubicBezTo>
                <a:cubicBezTo>
                  <a:pt x="2884242" y="613202"/>
                  <a:pt x="2906807" y="607385"/>
                  <a:pt x="2927495" y="584114"/>
                </a:cubicBezTo>
                <a:cubicBezTo>
                  <a:pt x="2924202" y="580477"/>
                  <a:pt x="2916330" y="579750"/>
                  <a:pt x="2905897" y="580704"/>
                </a:cubicBezTo>
                <a:lnTo>
                  <a:pt x="2871623" y="586904"/>
                </a:lnTo>
                <a:lnTo>
                  <a:pt x="2877511" y="578795"/>
                </a:lnTo>
                <a:cubicBezTo>
                  <a:pt x="2887649" y="567751"/>
                  <a:pt x="2883768" y="590658"/>
                  <a:pt x="2893644" y="557933"/>
                </a:cubicBezTo>
                <a:cubicBezTo>
                  <a:pt x="2923731" y="569569"/>
                  <a:pt x="2972629" y="587022"/>
                  <a:pt x="2995197" y="546297"/>
                </a:cubicBezTo>
                <a:lnTo>
                  <a:pt x="2995195" y="556717"/>
                </a:lnTo>
                <a:lnTo>
                  <a:pt x="2981648" y="563523"/>
                </a:lnTo>
                <a:lnTo>
                  <a:pt x="2971227" y="575587"/>
                </a:lnTo>
                <a:lnTo>
                  <a:pt x="2959232" y="580658"/>
                </a:lnTo>
                <a:cubicBezTo>
                  <a:pt x="2955585" y="582840"/>
                  <a:pt x="2955234" y="584840"/>
                  <a:pt x="2961346" y="587022"/>
                </a:cubicBezTo>
                <a:lnTo>
                  <a:pt x="2971227" y="575587"/>
                </a:lnTo>
                <a:lnTo>
                  <a:pt x="2976859" y="573205"/>
                </a:lnTo>
                <a:cubicBezTo>
                  <a:pt x="2983913" y="570296"/>
                  <a:pt x="2991083" y="566842"/>
                  <a:pt x="2995194" y="562478"/>
                </a:cubicBezTo>
                <a:lnTo>
                  <a:pt x="2995195" y="556717"/>
                </a:lnTo>
                <a:lnTo>
                  <a:pt x="3013768" y="547388"/>
                </a:lnTo>
                <a:cubicBezTo>
                  <a:pt x="3037038" y="539752"/>
                  <a:pt x="3061956" y="539024"/>
                  <a:pt x="3076061" y="549205"/>
                </a:cubicBezTo>
                <a:cubicBezTo>
                  <a:pt x="3077941" y="546297"/>
                  <a:pt x="3057256" y="563750"/>
                  <a:pt x="3061016" y="566660"/>
                </a:cubicBezTo>
                <a:cubicBezTo>
                  <a:pt x="3079823" y="584114"/>
                  <a:pt x="3085462" y="508480"/>
                  <a:pt x="3121197" y="543388"/>
                </a:cubicBezTo>
                <a:cubicBezTo>
                  <a:pt x="3124488" y="554297"/>
                  <a:pt x="3113675" y="564114"/>
                  <a:pt x="3097189" y="572341"/>
                </a:cubicBezTo>
                <a:lnTo>
                  <a:pt x="3041334" y="591020"/>
                </a:lnTo>
                <a:lnTo>
                  <a:pt x="3039420" y="590885"/>
                </a:lnTo>
                <a:cubicBezTo>
                  <a:pt x="3030220" y="590295"/>
                  <a:pt x="3023875" y="589931"/>
                  <a:pt x="3023405" y="589931"/>
                </a:cubicBezTo>
                <a:cubicBezTo>
                  <a:pt x="2972630" y="601568"/>
                  <a:pt x="3000367" y="600839"/>
                  <a:pt x="3039156" y="591749"/>
                </a:cubicBezTo>
                <a:lnTo>
                  <a:pt x="3041334" y="591020"/>
                </a:lnTo>
                <a:lnTo>
                  <a:pt x="3072534" y="593204"/>
                </a:lnTo>
                <a:lnTo>
                  <a:pt x="3097196" y="595407"/>
                </a:lnTo>
                <a:lnTo>
                  <a:pt x="3096748" y="595749"/>
                </a:lnTo>
                <a:lnTo>
                  <a:pt x="3098104" y="595488"/>
                </a:lnTo>
                <a:lnTo>
                  <a:pt x="3104595" y="596068"/>
                </a:lnTo>
                <a:cubicBezTo>
                  <a:pt x="3113087" y="597023"/>
                  <a:pt x="3118376" y="597931"/>
                  <a:pt x="3117435" y="598658"/>
                </a:cubicBezTo>
                <a:lnTo>
                  <a:pt x="3112884" y="589680"/>
                </a:lnTo>
                <a:lnTo>
                  <a:pt x="3123309" y="582114"/>
                </a:lnTo>
                <a:cubicBezTo>
                  <a:pt x="3152990" y="557570"/>
                  <a:pt x="3194422" y="513707"/>
                  <a:pt x="3194348" y="552796"/>
                </a:cubicBezTo>
                <a:lnTo>
                  <a:pt x="3189721" y="581855"/>
                </a:lnTo>
                <a:lnTo>
                  <a:pt x="3185371" y="590295"/>
                </a:lnTo>
                <a:cubicBezTo>
                  <a:pt x="3185604" y="597931"/>
                  <a:pt x="3192659" y="604476"/>
                  <a:pt x="3205822" y="587022"/>
                </a:cubicBezTo>
                <a:lnTo>
                  <a:pt x="3201037" y="585140"/>
                </a:lnTo>
                <a:lnTo>
                  <a:pt x="3203267" y="584795"/>
                </a:lnTo>
                <a:cubicBezTo>
                  <a:pt x="3224512" y="580841"/>
                  <a:pt x="3260830" y="573205"/>
                  <a:pt x="3262240" y="575386"/>
                </a:cubicBezTo>
                <a:cubicBezTo>
                  <a:pt x="3258481" y="575386"/>
                  <a:pt x="3247194" y="552114"/>
                  <a:pt x="3245314" y="557933"/>
                </a:cubicBezTo>
                <a:cubicBezTo>
                  <a:pt x="3305493" y="467755"/>
                  <a:pt x="3527403" y="520117"/>
                  <a:pt x="3604508" y="496844"/>
                </a:cubicBezTo>
                <a:cubicBezTo>
                  <a:pt x="3589462" y="496844"/>
                  <a:pt x="3581942" y="508480"/>
                  <a:pt x="3583821" y="531752"/>
                </a:cubicBezTo>
                <a:cubicBezTo>
                  <a:pt x="3617673" y="552115"/>
                  <a:pt x="3704181" y="502663"/>
                  <a:pt x="3741791" y="511389"/>
                </a:cubicBezTo>
                <a:cubicBezTo>
                  <a:pt x="3715463" y="491027"/>
                  <a:pt x="3692894" y="496844"/>
                  <a:pt x="3659047" y="508480"/>
                </a:cubicBezTo>
                <a:cubicBezTo>
                  <a:pt x="3734270" y="444483"/>
                  <a:pt x="4025760" y="397940"/>
                  <a:pt x="4116030" y="438666"/>
                </a:cubicBezTo>
                <a:cubicBezTo>
                  <a:pt x="4115090" y="448847"/>
                  <a:pt x="4089234" y="455392"/>
                  <a:pt x="4080302" y="457938"/>
                </a:cubicBezTo>
                <a:lnTo>
                  <a:pt x="4079230" y="458366"/>
                </a:lnTo>
                <a:lnTo>
                  <a:pt x="4070896" y="453209"/>
                </a:lnTo>
                <a:cubicBezTo>
                  <a:pt x="4067606" y="453937"/>
                  <a:pt x="4064313" y="456118"/>
                  <a:pt x="4061493" y="456119"/>
                </a:cubicBezTo>
                <a:cubicBezTo>
                  <a:pt x="4057732" y="464846"/>
                  <a:pt x="4074657" y="464846"/>
                  <a:pt x="4080301" y="459028"/>
                </a:cubicBezTo>
                <a:lnTo>
                  <a:pt x="4080172" y="458950"/>
                </a:lnTo>
                <a:lnTo>
                  <a:pt x="4084824" y="458710"/>
                </a:lnTo>
                <a:cubicBezTo>
                  <a:pt x="4094053" y="457938"/>
                  <a:pt x="4112738" y="456120"/>
                  <a:pt x="4146120" y="453210"/>
                </a:cubicBezTo>
                <a:cubicBezTo>
                  <a:pt x="4132953" y="447392"/>
                  <a:pt x="4443251" y="351397"/>
                  <a:pt x="4490266" y="409576"/>
                </a:cubicBezTo>
                <a:cubicBezTo>
                  <a:pt x="4494028" y="392121"/>
                  <a:pt x="4531639" y="374668"/>
                  <a:pt x="4471461" y="365941"/>
                </a:cubicBezTo>
                <a:cubicBezTo>
                  <a:pt x="4507191" y="363033"/>
                  <a:pt x="4514714" y="365941"/>
                  <a:pt x="4497788" y="371759"/>
                </a:cubicBezTo>
                <a:cubicBezTo>
                  <a:pt x="4544803" y="429938"/>
                  <a:pt x="4606865" y="351397"/>
                  <a:pt x="4674563" y="377578"/>
                </a:cubicBezTo>
                <a:cubicBezTo>
                  <a:pt x="4717819" y="304853"/>
                  <a:pt x="5009311" y="400849"/>
                  <a:pt x="5011191" y="313580"/>
                </a:cubicBezTo>
                <a:cubicBezTo>
                  <a:pt x="5014717" y="356123"/>
                  <a:pt x="5026443" y="354078"/>
                  <a:pt x="5042893" y="339505"/>
                </a:cubicBezTo>
                <a:lnTo>
                  <a:pt x="5043340" y="339066"/>
                </a:lnTo>
                <a:lnTo>
                  <a:pt x="5045277" y="344851"/>
                </a:lnTo>
                <a:cubicBezTo>
                  <a:pt x="5052094" y="349215"/>
                  <a:pt x="5065728" y="349942"/>
                  <a:pt x="5065728" y="333943"/>
                </a:cubicBezTo>
                <a:lnTo>
                  <a:pt x="5045652" y="336798"/>
                </a:lnTo>
                <a:lnTo>
                  <a:pt x="5060792" y="321944"/>
                </a:lnTo>
                <a:cubicBezTo>
                  <a:pt x="5086415" y="296127"/>
                  <a:pt x="5118385" y="267037"/>
                  <a:pt x="5148474" y="310671"/>
                </a:cubicBezTo>
                <a:cubicBezTo>
                  <a:pt x="5154116" y="301944"/>
                  <a:pt x="5114622" y="328124"/>
                  <a:pt x="5118383" y="336852"/>
                </a:cubicBezTo>
                <a:cubicBezTo>
                  <a:pt x="5142832" y="345579"/>
                  <a:pt x="5161639" y="336852"/>
                  <a:pt x="5180445" y="304853"/>
                </a:cubicBezTo>
                <a:cubicBezTo>
                  <a:pt x="5182326" y="325216"/>
                  <a:pt x="5174804" y="336852"/>
                  <a:pt x="5161639" y="339760"/>
                </a:cubicBezTo>
                <a:cubicBezTo>
                  <a:pt x="5336534" y="278672"/>
                  <a:pt x="5549040" y="377578"/>
                  <a:pt x="5752145" y="246674"/>
                </a:cubicBezTo>
                <a:cubicBezTo>
                  <a:pt x="5748383" y="232130"/>
                  <a:pt x="5740862" y="229220"/>
                  <a:pt x="5727697" y="237947"/>
                </a:cubicBezTo>
                <a:lnTo>
                  <a:pt x="5749989" y="229037"/>
                </a:lnTo>
                <a:lnTo>
                  <a:pt x="5748383" y="235038"/>
                </a:lnTo>
                <a:cubicBezTo>
                  <a:pt x="5793518" y="226311"/>
                  <a:pt x="5838653" y="197221"/>
                  <a:pt x="5883787" y="191404"/>
                </a:cubicBezTo>
                <a:cubicBezTo>
                  <a:pt x="5883787" y="214675"/>
                  <a:pt x="5731457" y="296127"/>
                  <a:pt x="5930801" y="200130"/>
                </a:cubicBezTo>
                <a:cubicBezTo>
                  <a:pt x="5921400" y="208857"/>
                  <a:pt x="5913879" y="217585"/>
                  <a:pt x="5906353" y="229220"/>
                </a:cubicBezTo>
                <a:cubicBezTo>
                  <a:pt x="5938324" y="223402"/>
                  <a:pt x="6062443" y="156496"/>
                  <a:pt x="6043637" y="168133"/>
                </a:cubicBezTo>
                <a:cubicBezTo>
                  <a:pt x="6022950" y="171041"/>
                  <a:pt x="6083129" y="173950"/>
                  <a:pt x="6083129" y="173950"/>
                </a:cubicBezTo>
                <a:cubicBezTo>
                  <a:pt x="6101935" y="147769"/>
                  <a:pt x="6037994" y="156496"/>
                  <a:pt x="6045519" y="147769"/>
                </a:cubicBezTo>
                <a:cubicBezTo>
                  <a:pt x="6066674" y="143406"/>
                  <a:pt x="6195730" y="147224"/>
                  <a:pt x="6257348" y="151860"/>
                </a:cubicBezTo>
                <a:lnTo>
                  <a:pt x="6271620" y="153887"/>
                </a:lnTo>
                <a:lnTo>
                  <a:pt x="6258964" y="156496"/>
                </a:lnTo>
                <a:cubicBezTo>
                  <a:pt x="6254263" y="157951"/>
                  <a:pt x="6249561" y="160860"/>
                  <a:pt x="6244859" y="168132"/>
                </a:cubicBezTo>
                <a:cubicBezTo>
                  <a:pt x="6249561" y="171041"/>
                  <a:pt x="6256143" y="169587"/>
                  <a:pt x="6261786" y="166314"/>
                </a:cubicBezTo>
                <a:lnTo>
                  <a:pt x="6272672" y="154036"/>
                </a:lnTo>
                <a:lnTo>
                  <a:pt x="6289994" y="156496"/>
                </a:lnTo>
                <a:cubicBezTo>
                  <a:pt x="6340771" y="130315"/>
                  <a:pt x="6391547" y="107044"/>
                  <a:pt x="6444203" y="89591"/>
                </a:cubicBezTo>
                <a:cubicBezTo>
                  <a:pt x="6393427" y="45956"/>
                  <a:pt x="6340770" y="147769"/>
                  <a:pt x="6303159" y="141952"/>
                </a:cubicBezTo>
                <a:cubicBezTo>
                  <a:pt x="6324551" y="106317"/>
                  <a:pt x="6536000" y="10549"/>
                  <a:pt x="6596088" y="804"/>
                </a:cubicBezTo>
                <a:cubicBezTo>
                  <a:pt x="6604671" y="-588"/>
                  <a:pt x="6610165" y="-225"/>
                  <a:pt x="6611576" y="2321"/>
                </a:cubicBezTo>
                <a:cubicBezTo>
                  <a:pt x="6596531" y="101226"/>
                  <a:pt x="6607815" y="-76221"/>
                  <a:pt x="6581486" y="66318"/>
                </a:cubicBezTo>
                <a:cubicBezTo>
                  <a:pt x="6711248" y="104134"/>
                  <a:pt x="6797755" y="-26768"/>
                  <a:pt x="6893665" y="57592"/>
                </a:cubicBezTo>
                <a:lnTo>
                  <a:pt x="6889759" y="64496"/>
                </a:lnTo>
                <a:lnTo>
                  <a:pt x="6885966" y="65409"/>
                </a:lnTo>
                <a:cubicBezTo>
                  <a:pt x="6880032" y="67045"/>
                  <a:pt x="6875330" y="68500"/>
                  <a:pt x="6872979" y="69227"/>
                </a:cubicBezTo>
                <a:cubicBezTo>
                  <a:pt x="6877680" y="77955"/>
                  <a:pt x="6881912" y="76500"/>
                  <a:pt x="6885438" y="72136"/>
                </a:cubicBezTo>
                <a:lnTo>
                  <a:pt x="6889759" y="64496"/>
                </a:lnTo>
                <a:lnTo>
                  <a:pt x="6906359" y="60501"/>
                </a:lnTo>
                <a:cubicBezTo>
                  <a:pt x="6920933" y="57591"/>
                  <a:pt x="6935978" y="56137"/>
                  <a:pt x="6942560" y="60501"/>
                </a:cubicBezTo>
                <a:cubicBezTo>
                  <a:pt x="6942560" y="60501"/>
                  <a:pt x="6912471" y="112862"/>
                  <a:pt x="6918113" y="115771"/>
                </a:cubicBezTo>
                <a:cubicBezTo>
                  <a:pt x="6919993" y="112862"/>
                  <a:pt x="7089247" y="22684"/>
                  <a:pt x="7106172" y="43047"/>
                </a:cubicBezTo>
                <a:cubicBezTo>
                  <a:pt x="7068561" y="40137"/>
                  <a:pt x="7055396" y="51773"/>
                  <a:pt x="7064799" y="77954"/>
                </a:cubicBezTo>
                <a:cubicBezTo>
                  <a:pt x="7277306" y="-23860"/>
                  <a:pt x="7153188" y="45956"/>
                  <a:pt x="7132500" y="92499"/>
                </a:cubicBezTo>
                <a:cubicBezTo>
                  <a:pt x="7207725" y="168133"/>
                  <a:pt x="7339366" y="43047"/>
                  <a:pt x="7423993" y="107044"/>
                </a:cubicBezTo>
                <a:cubicBezTo>
                  <a:pt x="7416470" y="200130"/>
                  <a:pt x="7192680" y="197221"/>
                  <a:pt x="7136261" y="232130"/>
                </a:cubicBezTo>
                <a:cubicBezTo>
                  <a:pt x="7098650" y="220494"/>
                  <a:pt x="6967007" y="304853"/>
                  <a:pt x="6861695" y="325216"/>
                </a:cubicBezTo>
                <a:cubicBezTo>
                  <a:pt x="6859815" y="319398"/>
                  <a:pt x="6951964" y="374668"/>
                  <a:pt x="6940680" y="351397"/>
                </a:cubicBezTo>
                <a:cubicBezTo>
                  <a:pt x="6991456" y="339760"/>
                  <a:pt x="7077963" y="339760"/>
                  <a:pt x="7136261" y="389213"/>
                </a:cubicBezTo>
                <a:cubicBezTo>
                  <a:pt x="7059157" y="427030"/>
                  <a:pt x="6839127" y="429938"/>
                  <a:pt x="6903068" y="461937"/>
                </a:cubicBezTo>
                <a:cubicBezTo>
                  <a:pt x="6782710" y="525934"/>
                  <a:pt x="6837247" y="493936"/>
                  <a:pt x="6833487" y="479391"/>
                </a:cubicBezTo>
                <a:cubicBezTo>
                  <a:pt x="6833487" y="479391"/>
                  <a:pt x="6743217" y="514298"/>
                  <a:pt x="6743217" y="531752"/>
                </a:cubicBezTo>
                <a:cubicBezTo>
                  <a:pt x="6758263" y="540479"/>
                  <a:pt x="6763904" y="496844"/>
                  <a:pt x="6778948" y="514298"/>
                </a:cubicBezTo>
                <a:cubicBezTo>
                  <a:pt x="6775188" y="520117"/>
                  <a:pt x="6752620" y="555024"/>
                  <a:pt x="6763905" y="566659"/>
                </a:cubicBezTo>
                <a:cubicBezTo>
                  <a:pt x="6829725" y="485208"/>
                  <a:pt x="6967007" y="485208"/>
                  <a:pt x="7049755" y="470663"/>
                </a:cubicBezTo>
                <a:cubicBezTo>
                  <a:pt x="6980172" y="546297"/>
                  <a:pt x="7087366" y="485208"/>
                  <a:pt x="7132500" y="499753"/>
                </a:cubicBezTo>
                <a:cubicBezTo>
                  <a:pt x="7102411" y="531752"/>
                  <a:pt x="7226530" y="531752"/>
                  <a:pt x="7226530" y="488118"/>
                </a:cubicBezTo>
                <a:cubicBezTo>
                  <a:pt x="7235934" y="601567"/>
                  <a:pt x="7303635" y="397940"/>
                  <a:pt x="7363814" y="485208"/>
                </a:cubicBezTo>
                <a:cubicBezTo>
                  <a:pt x="7369456" y="476482"/>
                  <a:pt x="7329963" y="502662"/>
                  <a:pt x="7333724" y="511389"/>
                </a:cubicBezTo>
                <a:cubicBezTo>
                  <a:pt x="7358173" y="520117"/>
                  <a:pt x="7376978" y="511389"/>
                  <a:pt x="7395784" y="479391"/>
                </a:cubicBezTo>
                <a:cubicBezTo>
                  <a:pt x="7397665" y="499753"/>
                  <a:pt x="7390142" y="511389"/>
                  <a:pt x="7376978" y="514298"/>
                </a:cubicBezTo>
                <a:cubicBezTo>
                  <a:pt x="7551873" y="453210"/>
                  <a:pt x="7764381" y="552115"/>
                  <a:pt x="7967484" y="421211"/>
                </a:cubicBezTo>
                <a:cubicBezTo>
                  <a:pt x="7963723" y="406666"/>
                  <a:pt x="7956200" y="403757"/>
                  <a:pt x="7943037" y="412485"/>
                </a:cubicBezTo>
                <a:lnTo>
                  <a:pt x="7965329" y="403575"/>
                </a:lnTo>
                <a:lnTo>
                  <a:pt x="7963723" y="409576"/>
                </a:lnTo>
                <a:cubicBezTo>
                  <a:pt x="8008858" y="400849"/>
                  <a:pt x="8053992" y="371759"/>
                  <a:pt x="8099126" y="365941"/>
                </a:cubicBezTo>
                <a:cubicBezTo>
                  <a:pt x="8099126" y="389213"/>
                  <a:pt x="7946798" y="470663"/>
                  <a:pt x="8146142" y="374668"/>
                </a:cubicBezTo>
                <a:cubicBezTo>
                  <a:pt x="8136738" y="383395"/>
                  <a:pt x="8129216" y="392121"/>
                  <a:pt x="8121693" y="403757"/>
                </a:cubicBezTo>
                <a:cubicBezTo>
                  <a:pt x="8153663" y="397940"/>
                  <a:pt x="8277782" y="331034"/>
                  <a:pt x="8258977" y="342669"/>
                </a:cubicBezTo>
                <a:cubicBezTo>
                  <a:pt x="8238290" y="345579"/>
                  <a:pt x="8298470" y="348488"/>
                  <a:pt x="8298470" y="348488"/>
                </a:cubicBezTo>
                <a:cubicBezTo>
                  <a:pt x="8317276" y="322307"/>
                  <a:pt x="8253335" y="331034"/>
                  <a:pt x="8260858" y="322307"/>
                </a:cubicBezTo>
                <a:cubicBezTo>
                  <a:pt x="8282014" y="317943"/>
                  <a:pt x="8411070" y="321762"/>
                  <a:pt x="8472688" y="326398"/>
                </a:cubicBezTo>
                <a:lnTo>
                  <a:pt x="8491664" y="328229"/>
                </a:lnTo>
                <a:lnTo>
                  <a:pt x="8478065" y="331034"/>
                </a:lnTo>
                <a:cubicBezTo>
                  <a:pt x="8473365" y="332488"/>
                  <a:pt x="8468663" y="335398"/>
                  <a:pt x="8463961" y="342669"/>
                </a:cubicBezTo>
                <a:cubicBezTo>
                  <a:pt x="8468663" y="345579"/>
                  <a:pt x="8475245" y="344124"/>
                  <a:pt x="8480886" y="340852"/>
                </a:cubicBezTo>
                <a:lnTo>
                  <a:pt x="8492045" y="328266"/>
                </a:lnTo>
                <a:lnTo>
                  <a:pt x="8497067" y="328750"/>
                </a:lnTo>
                <a:cubicBezTo>
                  <a:pt x="8502778" y="329534"/>
                  <a:pt x="8505805" y="330306"/>
                  <a:pt x="8505335" y="331034"/>
                </a:cubicBezTo>
                <a:cubicBezTo>
                  <a:pt x="8556110" y="304853"/>
                  <a:pt x="8606887" y="281582"/>
                  <a:pt x="8659543" y="264127"/>
                </a:cubicBezTo>
                <a:cubicBezTo>
                  <a:pt x="8608767" y="220494"/>
                  <a:pt x="8556110" y="322307"/>
                  <a:pt x="8518498" y="316489"/>
                </a:cubicBezTo>
                <a:cubicBezTo>
                  <a:pt x="8542946" y="275763"/>
                  <a:pt x="8815633" y="156496"/>
                  <a:pt x="8826917" y="176859"/>
                </a:cubicBezTo>
                <a:cubicBezTo>
                  <a:pt x="8811871" y="275763"/>
                  <a:pt x="8823155" y="98317"/>
                  <a:pt x="8796827" y="240856"/>
                </a:cubicBezTo>
                <a:cubicBezTo>
                  <a:pt x="8926587" y="278672"/>
                  <a:pt x="9013094" y="147769"/>
                  <a:pt x="9109005" y="232130"/>
                </a:cubicBezTo>
                <a:lnTo>
                  <a:pt x="9105099" y="239034"/>
                </a:lnTo>
                <a:lnTo>
                  <a:pt x="9101307" y="239947"/>
                </a:lnTo>
                <a:cubicBezTo>
                  <a:pt x="9095371" y="241583"/>
                  <a:pt x="9090669" y="243038"/>
                  <a:pt x="9088319" y="243765"/>
                </a:cubicBezTo>
                <a:cubicBezTo>
                  <a:pt x="9093020" y="252492"/>
                  <a:pt x="9097251" y="251037"/>
                  <a:pt x="9100777" y="246674"/>
                </a:cubicBezTo>
                <a:lnTo>
                  <a:pt x="9105099" y="239034"/>
                </a:lnTo>
                <a:lnTo>
                  <a:pt x="9121699" y="235038"/>
                </a:lnTo>
                <a:cubicBezTo>
                  <a:pt x="9136274" y="232129"/>
                  <a:pt x="9151318" y="230675"/>
                  <a:pt x="9157900" y="235038"/>
                </a:cubicBezTo>
                <a:cubicBezTo>
                  <a:pt x="9157900" y="235038"/>
                  <a:pt x="9127810" y="287399"/>
                  <a:pt x="9133452" y="290308"/>
                </a:cubicBezTo>
                <a:cubicBezTo>
                  <a:pt x="9135333" y="287399"/>
                  <a:pt x="9304586" y="197221"/>
                  <a:pt x="9321512" y="217585"/>
                </a:cubicBezTo>
                <a:cubicBezTo>
                  <a:pt x="9283900" y="214675"/>
                  <a:pt x="9270736" y="226311"/>
                  <a:pt x="9280139" y="252492"/>
                </a:cubicBezTo>
                <a:cubicBezTo>
                  <a:pt x="9492646" y="150678"/>
                  <a:pt x="9368527" y="220494"/>
                  <a:pt x="9347841" y="267037"/>
                </a:cubicBezTo>
                <a:cubicBezTo>
                  <a:pt x="9423065" y="342669"/>
                  <a:pt x="9554706" y="217585"/>
                  <a:pt x="9639333" y="281582"/>
                </a:cubicBezTo>
                <a:cubicBezTo>
                  <a:pt x="9631810" y="374668"/>
                  <a:pt x="9408019" y="371759"/>
                  <a:pt x="9351602" y="406666"/>
                </a:cubicBezTo>
                <a:cubicBezTo>
                  <a:pt x="9313990" y="395031"/>
                  <a:pt x="9182348" y="479391"/>
                  <a:pt x="9077035" y="499753"/>
                </a:cubicBezTo>
                <a:lnTo>
                  <a:pt x="9083601" y="508068"/>
                </a:lnTo>
                <a:lnTo>
                  <a:pt x="9078915" y="511389"/>
                </a:lnTo>
                <a:cubicBezTo>
                  <a:pt x="9087378" y="518662"/>
                  <a:pt x="9091844" y="521025"/>
                  <a:pt x="9093725" y="520798"/>
                </a:cubicBezTo>
                <a:lnTo>
                  <a:pt x="9093390" y="517884"/>
                </a:lnTo>
                <a:lnTo>
                  <a:pt x="9117673" y="521208"/>
                </a:lnTo>
                <a:cubicBezTo>
                  <a:pt x="9180349" y="516844"/>
                  <a:pt x="9291422" y="450301"/>
                  <a:pt x="9291422" y="459028"/>
                </a:cubicBezTo>
                <a:cubicBezTo>
                  <a:pt x="9300826" y="572478"/>
                  <a:pt x="9368527" y="368850"/>
                  <a:pt x="9428706" y="456118"/>
                </a:cubicBezTo>
                <a:cubicBezTo>
                  <a:pt x="9434348" y="447392"/>
                  <a:pt x="9394856" y="473573"/>
                  <a:pt x="9398616" y="482299"/>
                </a:cubicBezTo>
                <a:cubicBezTo>
                  <a:pt x="9423065" y="491027"/>
                  <a:pt x="9441871" y="482299"/>
                  <a:pt x="9460677" y="450301"/>
                </a:cubicBezTo>
                <a:cubicBezTo>
                  <a:pt x="9462556" y="470663"/>
                  <a:pt x="9455034" y="482299"/>
                  <a:pt x="9441871" y="485208"/>
                </a:cubicBezTo>
                <a:cubicBezTo>
                  <a:pt x="9616766" y="424121"/>
                  <a:pt x="9829273" y="523025"/>
                  <a:pt x="10032377" y="392121"/>
                </a:cubicBezTo>
                <a:cubicBezTo>
                  <a:pt x="10028615" y="377578"/>
                  <a:pt x="10021093" y="374668"/>
                  <a:pt x="10007929" y="383395"/>
                </a:cubicBezTo>
                <a:lnTo>
                  <a:pt x="10030219" y="374485"/>
                </a:lnTo>
                <a:lnTo>
                  <a:pt x="10028615" y="380486"/>
                </a:lnTo>
                <a:cubicBezTo>
                  <a:pt x="10073750" y="371759"/>
                  <a:pt x="10118884" y="342669"/>
                  <a:pt x="10164018" y="336852"/>
                </a:cubicBezTo>
                <a:cubicBezTo>
                  <a:pt x="10164018" y="360124"/>
                  <a:pt x="10011691" y="441575"/>
                  <a:pt x="10211033" y="345579"/>
                </a:cubicBezTo>
                <a:cubicBezTo>
                  <a:pt x="10201630" y="354305"/>
                  <a:pt x="10194109" y="363033"/>
                  <a:pt x="10186586" y="374669"/>
                </a:cubicBezTo>
                <a:cubicBezTo>
                  <a:pt x="10218556" y="368850"/>
                  <a:pt x="10342675" y="301944"/>
                  <a:pt x="10323869" y="313579"/>
                </a:cubicBezTo>
                <a:cubicBezTo>
                  <a:pt x="10303183" y="316489"/>
                  <a:pt x="10363362" y="319398"/>
                  <a:pt x="10363362" y="319398"/>
                </a:cubicBezTo>
                <a:cubicBezTo>
                  <a:pt x="10382168" y="293217"/>
                  <a:pt x="10318227" y="301944"/>
                  <a:pt x="10325749" y="293217"/>
                </a:cubicBezTo>
                <a:cubicBezTo>
                  <a:pt x="10346907" y="288854"/>
                  <a:pt x="10475962" y="292672"/>
                  <a:pt x="10537581" y="297308"/>
                </a:cubicBezTo>
                <a:lnTo>
                  <a:pt x="10559124" y="299386"/>
                </a:lnTo>
                <a:lnTo>
                  <a:pt x="10546720" y="301945"/>
                </a:lnTo>
                <a:cubicBezTo>
                  <a:pt x="10542018" y="303398"/>
                  <a:pt x="10537317" y="306308"/>
                  <a:pt x="10532616" y="313580"/>
                </a:cubicBezTo>
                <a:cubicBezTo>
                  <a:pt x="10537317" y="316489"/>
                  <a:pt x="10543899" y="315034"/>
                  <a:pt x="10549540" y="311762"/>
                </a:cubicBezTo>
                <a:lnTo>
                  <a:pt x="10560404" y="299510"/>
                </a:lnTo>
                <a:lnTo>
                  <a:pt x="10561959" y="299661"/>
                </a:lnTo>
                <a:cubicBezTo>
                  <a:pt x="10567671" y="300444"/>
                  <a:pt x="10570697" y="301216"/>
                  <a:pt x="10570227" y="301944"/>
                </a:cubicBezTo>
                <a:cubicBezTo>
                  <a:pt x="10621002" y="275763"/>
                  <a:pt x="10671778" y="252492"/>
                  <a:pt x="10724435" y="235038"/>
                </a:cubicBezTo>
                <a:cubicBezTo>
                  <a:pt x="10673660" y="191404"/>
                  <a:pt x="10621002" y="293217"/>
                  <a:pt x="10583391" y="287399"/>
                </a:cubicBezTo>
                <a:cubicBezTo>
                  <a:pt x="10607839" y="246674"/>
                  <a:pt x="10880525" y="127407"/>
                  <a:pt x="10891808" y="147769"/>
                </a:cubicBezTo>
                <a:cubicBezTo>
                  <a:pt x="10876763" y="246675"/>
                  <a:pt x="10888047" y="69227"/>
                  <a:pt x="10861719" y="211766"/>
                </a:cubicBezTo>
                <a:cubicBezTo>
                  <a:pt x="10991480" y="249583"/>
                  <a:pt x="11077987" y="118679"/>
                  <a:pt x="11173898" y="203040"/>
                </a:cubicBezTo>
                <a:lnTo>
                  <a:pt x="11169992" y="209944"/>
                </a:lnTo>
                <a:lnTo>
                  <a:pt x="11166200" y="210858"/>
                </a:lnTo>
                <a:cubicBezTo>
                  <a:pt x="11160264" y="212493"/>
                  <a:pt x="11155562" y="213948"/>
                  <a:pt x="11153211" y="214675"/>
                </a:cubicBezTo>
                <a:cubicBezTo>
                  <a:pt x="11157912" y="223403"/>
                  <a:pt x="11162144" y="221948"/>
                  <a:pt x="11165670" y="217585"/>
                </a:cubicBezTo>
                <a:lnTo>
                  <a:pt x="11169992" y="209944"/>
                </a:lnTo>
                <a:lnTo>
                  <a:pt x="11186591" y="205949"/>
                </a:lnTo>
                <a:cubicBezTo>
                  <a:pt x="11201166" y="203040"/>
                  <a:pt x="11216210" y="201585"/>
                  <a:pt x="11222792" y="205949"/>
                </a:cubicBezTo>
                <a:cubicBezTo>
                  <a:pt x="11222792" y="205949"/>
                  <a:pt x="11192704" y="258310"/>
                  <a:pt x="11198345" y="261218"/>
                </a:cubicBezTo>
                <a:cubicBezTo>
                  <a:pt x="11200227" y="258310"/>
                  <a:pt x="11369480" y="168133"/>
                  <a:pt x="11386403" y="188495"/>
                </a:cubicBezTo>
                <a:cubicBezTo>
                  <a:pt x="11348793" y="185586"/>
                  <a:pt x="11335628" y="197221"/>
                  <a:pt x="11345031" y="223402"/>
                </a:cubicBezTo>
                <a:cubicBezTo>
                  <a:pt x="11424721" y="185222"/>
                  <a:pt x="11457074" y="171177"/>
                  <a:pt x="11465295" y="1709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4696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30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0565C3E-CAE2-4695-9396-B4A9E4119AC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5928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707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316F907-142C-4678-AACB-E58F1321887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05501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0106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591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F99CD0-185F-4E52-B66D-EE54F7DD188B}"/>
              </a:ext>
            </a:extLst>
          </p:cNvPr>
          <p:cNvSpPr/>
          <p:nvPr userDrawn="1"/>
        </p:nvSpPr>
        <p:spPr>
          <a:xfrm>
            <a:off x="6931011" y="525526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1AE452B-E04D-4D8B-84E6-51236F03E2CE}"/>
              </a:ext>
            </a:extLst>
          </p:cNvPr>
          <p:cNvGrpSpPr/>
          <p:nvPr userDrawn="1"/>
        </p:nvGrpSpPr>
        <p:grpSpPr>
          <a:xfrm>
            <a:off x="6568172" y="1545963"/>
            <a:ext cx="4939934" cy="388534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602DE1-334B-45DA-A695-52DC6B61011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0C5B675-1683-4A16-B2D6-F8F02017AC3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0A54FE1-8F04-4D3B-BAB7-98241181A71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76AE31D-FAD3-45B4-823D-86B86F0D328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DB6C227-8E45-4DFB-BDF4-8A035F51C08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AF140A6-A1EE-41EA-AFA0-E79CBCB35AF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DCFB282-BE44-40B9-9C72-32F072A0C9A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C783D9-7D7D-4EB4-B1D2-1CED926C43E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BFA7902-7C1A-4ABF-9C19-F26B143A402C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35C07F2-48CF-414A-A341-E936F884570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29A0BD7-B878-4300-875B-A82B000A53D1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6213244-2ECA-4E43-B4DE-E5CDBBA3F0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717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813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48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F84C783D-B4D2-4DA5-9468-F2E23CFC5461}"/>
              </a:ext>
            </a:extLst>
          </p:cNvPr>
          <p:cNvGrpSpPr/>
          <p:nvPr userDrawn="1"/>
        </p:nvGrpSpPr>
        <p:grpSpPr>
          <a:xfrm>
            <a:off x="3672923" y="3294209"/>
            <a:ext cx="4928023" cy="2707615"/>
            <a:chOff x="-548507" y="477868"/>
            <a:chExt cx="11570449" cy="6357177"/>
          </a:xfrm>
        </p:grpSpPr>
        <p:sp>
          <p:nvSpPr>
            <p:cNvPr id="3" name="Freeform: Shape 5">
              <a:extLst>
                <a:ext uri="{FF2B5EF4-FFF2-40B4-BE49-F238E27FC236}">
                  <a16:creationId xmlns:a16="http://schemas.microsoft.com/office/drawing/2014/main" id="{02EA24F4-15C2-4296-9627-F88E638C8DD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6">
              <a:extLst>
                <a:ext uri="{FF2B5EF4-FFF2-40B4-BE49-F238E27FC236}">
                  <a16:creationId xmlns:a16="http://schemas.microsoft.com/office/drawing/2014/main" id="{B1C718D8-FFB7-4F4C-ACD6-69377451682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6288E651-BC68-4A01-A605-224511CFCBD4}"/>
                </a:ext>
              </a:extLst>
            </p:cNvPr>
            <p:cNvSpPr/>
            <p:nvPr/>
          </p:nvSpPr>
          <p:spPr>
            <a:xfrm>
              <a:off x="998911" y="813043"/>
              <a:ext cx="8372930" cy="5156617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3B4AD014-2FD3-4B4E-8A84-270B78CE967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3D864AF4-0596-4526-B765-7DBD3217AAC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C8434FED-A53D-4762-867D-34326694D9D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5">
                <a:extLst>
                  <a:ext uri="{FF2B5EF4-FFF2-40B4-BE49-F238E27FC236}">
                    <a16:creationId xmlns:a16="http://schemas.microsoft.com/office/drawing/2014/main" id="{68C15CBD-BF30-4B46-998B-15DFB88FF59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6">
                <a:extLst>
                  <a:ext uri="{FF2B5EF4-FFF2-40B4-BE49-F238E27FC236}">
                    <a16:creationId xmlns:a16="http://schemas.microsoft.com/office/drawing/2014/main" id="{7CC78B20-37F6-4341-9B18-312D90BA2E4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78CBAAD2-7557-4192-A091-7CB935086E1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3">
                <a:extLst>
                  <a:ext uri="{FF2B5EF4-FFF2-40B4-BE49-F238E27FC236}">
                    <a16:creationId xmlns:a16="http://schemas.microsoft.com/office/drawing/2014/main" id="{88EEA0B4-0A14-4BAB-804E-7AED3150A4A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4">
                <a:extLst>
                  <a:ext uri="{FF2B5EF4-FFF2-40B4-BE49-F238E27FC236}">
                    <a16:creationId xmlns:a16="http://schemas.microsoft.com/office/drawing/2014/main" id="{E202E37C-1C02-46EA-BB5E-D67757058F3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42B45100-5E05-4F5C-BC2D-5F122C9B734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959EDE8C-E8E4-47B1-A185-F6BA3B0DA5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17363"/>
            <a:ext cx="3589496" cy="22227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58F4B21-92E2-44F3-9724-7F8859FC44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1576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52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13F7687-1FEA-4F8E-AAF2-415DD1C4988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F8E93-3136-4C4B-B464-7CC4A6C9544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2315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780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930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710181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418264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425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911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501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0244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51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3950174-3026-49A7-9425-B00B2A3E9EA6}"/>
              </a:ext>
            </a:extLst>
          </p:cNvPr>
          <p:cNvSpPr/>
          <p:nvPr userDrawn="1"/>
        </p:nvSpPr>
        <p:spPr>
          <a:xfrm>
            <a:off x="714000" y="1560384"/>
            <a:ext cx="10764000" cy="3276000"/>
          </a:xfrm>
          <a:prstGeom prst="roundRect">
            <a:avLst>
              <a:gd name="adj" fmla="val 89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dirty="0">
              <a:solidFill>
                <a:schemeClr val="lt1"/>
              </a:solidFill>
            </a:endParaRPr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161C13C6-8983-4005-A3D9-1A368D3D4E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3359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E8CDE116-1F40-4043-9530-E9DD99C3C7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18201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EEE52ED-6ED8-4B16-9DC4-7322E037AE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3043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8" name="그림 개체 틀 6">
            <a:extLst>
              <a:ext uri="{FF2B5EF4-FFF2-40B4-BE49-F238E27FC236}">
                <a16:creationId xmlns:a16="http://schemas.microsoft.com/office/drawing/2014/main" id="{8D1EE6CC-5B39-473C-97F8-518EC78B68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884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9" name="그림 개체 틀 6">
            <a:extLst>
              <a:ext uri="{FF2B5EF4-FFF2-40B4-BE49-F238E27FC236}">
                <a16:creationId xmlns:a16="http://schemas.microsoft.com/office/drawing/2014/main" id="{8E02732D-3B55-422D-9996-957FAF0AA6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92725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06196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A44D55-097E-422E-A0B3-604835A6742A}"/>
              </a:ext>
            </a:extLst>
          </p:cNvPr>
          <p:cNvSpPr/>
          <p:nvPr userDrawn="1"/>
        </p:nvSpPr>
        <p:spPr>
          <a:xfrm>
            <a:off x="0" y="2303253"/>
            <a:ext cx="12192000" cy="2251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925C01-FEE1-492E-8512-B10BDB521E39}"/>
              </a:ext>
            </a:extLst>
          </p:cNvPr>
          <p:cNvSpPr/>
          <p:nvPr userDrawn="1"/>
        </p:nvSpPr>
        <p:spPr>
          <a:xfrm>
            <a:off x="0" y="4592128"/>
            <a:ext cx="12192000" cy="103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FAACAB-F737-49F9-BFB3-F3E4D0C18877}"/>
              </a:ext>
            </a:extLst>
          </p:cNvPr>
          <p:cNvSpPr/>
          <p:nvPr userDrawn="1"/>
        </p:nvSpPr>
        <p:spPr>
          <a:xfrm>
            <a:off x="0" y="2162355"/>
            <a:ext cx="12192000" cy="103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744B90A8-112D-45DE-B6E9-528ECD4703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61516" y="573702"/>
            <a:ext cx="4468483" cy="57105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9031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751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7B8CC01-B908-43C1-923F-D50CBD291B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95112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597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액자 12">
            <a:extLst>
              <a:ext uri="{FF2B5EF4-FFF2-40B4-BE49-F238E27FC236}">
                <a16:creationId xmlns:a16="http://schemas.microsoft.com/office/drawing/2014/main" id="{BB349F8A-D3D6-4420-A053-2F749AF60E06}"/>
              </a:ext>
            </a:extLst>
          </p:cNvPr>
          <p:cNvSpPr/>
          <p:nvPr userDrawn="1"/>
        </p:nvSpPr>
        <p:spPr>
          <a:xfrm>
            <a:off x="547181" y="1761846"/>
            <a:ext cx="11097638" cy="3334311"/>
          </a:xfrm>
          <a:prstGeom prst="frame">
            <a:avLst>
              <a:gd name="adj1" fmla="val 241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691762B-49EB-48A3-A86B-198F2A9709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1735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6995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14370B4-3C13-45C0-A952-B00548121584}"/>
              </a:ext>
            </a:extLst>
          </p:cNvPr>
          <p:cNvSpPr/>
          <p:nvPr userDrawn="1"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9E4B51B4-EE18-4819-8088-68502663D7B7}"/>
              </a:ext>
            </a:extLst>
          </p:cNvPr>
          <p:cNvGrpSpPr/>
          <p:nvPr userDrawn="1"/>
        </p:nvGrpSpPr>
        <p:grpSpPr>
          <a:xfrm>
            <a:off x="4484680" y="2679371"/>
            <a:ext cx="2029599" cy="3505672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id="{C9356105-17CA-4587-B47D-ABD55F0030F2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98DE00C6-A201-4607-947A-9B6A7FB91E5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2E1FF0A-C482-45AA-BBA3-9B407860915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id="{A02E90A4-46B5-4BA7-9477-F169F8CD3F13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ED43A757-B80F-4F70-B31F-9A2BEB28CAD4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C8576216-C640-4674-AC56-2890C67BD9E5}"/>
              </a:ext>
            </a:extLst>
          </p:cNvPr>
          <p:cNvGrpSpPr/>
          <p:nvPr userDrawn="1"/>
        </p:nvGrpSpPr>
        <p:grpSpPr>
          <a:xfrm>
            <a:off x="6976147" y="2717584"/>
            <a:ext cx="2029599" cy="3505672"/>
            <a:chOff x="1438761" y="2033015"/>
            <a:chExt cx="1980000" cy="3420000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4F04F9F0-E35F-4AC4-8AEB-5B346C93BDE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A0F1F4A1-65E1-495C-B229-251EFD3FB25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02AB1FDC-BB35-4273-948F-D269A59ED959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44">
                <a:extLst>
                  <a:ext uri="{FF2B5EF4-FFF2-40B4-BE49-F238E27FC236}">
                    <a16:creationId xmlns:a16="http://schemas.microsoft.com/office/drawing/2014/main" id="{00BBB89C-B084-4AC1-BED6-BC1DC17D522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45">
                <a:extLst>
                  <a:ext uri="{FF2B5EF4-FFF2-40B4-BE49-F238E27FC236}">
                    <a16:creationId xmlns:a16="http://schemas.microsoft.com/office/drawing/2014/main" id="{5982A1AE-2C2E-448E-9F4B-BC9CCDEA1A4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3A368425-7072-4F51-8EE5-01E1BFEB50EB}"/>
              </a:ext>
            </a:extLst>
          </p:cNvPr>
          <p:cNvGrpSpPr/>
          <p:nvPr userDrawn="1"/>
        </p:nvGrpSpPr>
        <p:grpSpPr>
          <a:xfrm>
            <a:off x="9467615" y="2727858"/>
            <a:ext cx="2029599" cy="3505672"/>
            <a:chOff x="1438761" y="2033015"/>
            <a:chExt cx="1980000" cy="3420000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id="{54A602E3-D4AC-44ED-A99F-190A1CDB8BD5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F63D52AB-F36A-46A1-848A-8D7692D3CC68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04D310C5-4BF6-4703-AB41-9C3406E9201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id="{30DA0AB5-96D5-49C1-9953-DD88116AAD83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763C3B04-1D32-454A-9E00-E56FD5E22D2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8422095-435B-47AA-9CCA-322F366DB3C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02823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4E14DFC6-4271-494B-82A9-1FCC7226F65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94290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3772017-7DA7-4FE0-A85B-FD49517CE8C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85758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Oval 11">
            <a:extLst>
              <a:ext uri="{FF2B5EF4-FFF2-40B4-BE49-F238E27FC236}">
                <a16:creationId xmlns:a16="http://schemas.microsoft.com/office/drawing/2014/main" id="{99F1FA95-725F-4570-B40D-43A61D68A90A}"/>
              </a:ext>
            </a:extLst>
          </p:cNvPr>
          <p:cNvSpPr/>
          <p:nvPr userDrawn="1"/>
        </p:nvSpPr>
        <p:spPr>
          <a:xfrm>
            <a:off x="6000620" y="5764092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57558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:a16="http://schemas.microsoft.com/office/drawing/2014/main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3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4696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427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7E9E532-B52F-4195-9769-854E30154B5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B0386-33B4-4AE2-946E-6347B22040B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2F70AE-AA28-47B8-ADF1-78729B8D0C2E}"/>
              </a:ext>
            </a:extLst>
          </p:cNvPr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1241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3627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>
            <a:extLst>
              <a:ext uri="{FF2B5EF4-FFF2-40B4-BE49-F238E27FC236}">
                <a16:creationId xmlns:a16="http://schemas.microsoft.com/office/drawing/2014/main" id="{D984738B-46DB-4E68-8584-37E420407CAF}"/>
              </a:ext>
            </a:extLst>
          </p:cNvPr>
          <p:cNvSpPr/>
          <p:nvPr userDrawn="1"/>
        </p:nvSpPr>
        <p:spPr>
          <a:xfrm>
            <a:off x="6000620" y="5764092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Oval 11">
            <a:extLst>
              <a:ext uri="{FF2B5EF4-FFF2-40B4-BE49-F238E27FC236}">
                <a16:creationId xmlns:a16="http://schemas.microsoft.com/office/drawing/2014/main" id="{1EF47FAD-E9FE-4655-9C18-2281F00609C6}"/>
              </a:ext>
            </a:extLst>
          </p:cNvPr>
          <p:cNvSpPr/>
          <p:nvPr userDrawn="1"/>
        </p:nvSpPr>
        <p:spPr>
          <a:xfrm>
            <a:off x="6000620" y="2958188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69D03589-94E1-4EF8-85A4-3C81F0DA1CBB}"/>
              </a:ext>
            </a:extLst>
          </p:cNvPr>
          <p:cNvGrpSpPr/>
          <p:nvPr userDrawn="1"/>
        </p:nvGrpSpPr>
        <p:grpSpPr>
          <a:xfrm>
            <a:off x="7397562" y="792688"/>
            <a:ext cx="4157729" cy="2426868"/>
            <a:chOff x="-548507" y="477868"/>
            <a:chExt cx="11570449" cy="6357177"/>
          </a:xfrm>
        </p:grpSpPr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B8912ED9-1F51-4F24-86AA-66A8A2FAC13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39CCC3E3-83BF-4615-B176-D600377138A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1BB4B631-0793-4EC4-948F-DBB77F89F32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46901BAE-5177-4F15-8882-8A866D8919C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EF305665-F54D-429D-A14B-170A9B1B6E2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26">
              <a:extLst>
                <a:ext uri="{FF2B5EF4-FFF2-40B4-BE49-F238E27FC236}">
                  <a16:creationId xmlns:a16="http://schemas.microsoft.com/office/drawing/2014/main" id="{4D1C3DB9-35EC-4484-B208-3868E5CD398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1">
                <a:extLst>
                  <a:ext uri="{FF2B5EF4-FFF2-40B4-BE49-F238E27FC236}">
                    <a16:creationId xmlns:a16="http://schemas.microsoft.com/office/drawing/2014/main" id="{D15A82CB-BC0F-459D-B41B-8A1BFCA8060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32">
                <a:extLst>
                  <a:ext uri="{FF2B5EF4-FFF2-40B4-BE49-F238E27FC236}">
                    <a16:creationId xmlns:a16="http://schemas.microsoft.com/office/drawing/2014/main" id="{BE22D75E-CD88-4E0B-9C14-762EBFC7231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7">
              <a:extLst>
                <a:ext uri="{FF2B5EF4-FFF2-40B4-BE49-F238E27FC236}">
                  <a16:creationId xmlns:a16="http://schemas.microsoft.com/office/drawing/2014/main" id="{572FD46C-CB8F-4974-B0C2-810E3C9A841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29">
                <a:extLst>
                  <a:ext uri="{FF2B5EF4-FFF2-40B4-BE49-F238E27FC236}">
                    <a16:creationId xmlns:a16="http://schemas.microsoft.com/office/drawing/2014/main" id="{7672D1E1-BFB8-4023-BB75-A4F701F1093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0">
                <a:extLst>
                  <a:ext uri="{FF2B5EF4-FFF2-40B4-BE49-F238E27FC236}">
                    <a16:creationId xmlns:a16="http://schemas.microsoft.com/office/drawing/2014/main" id="{8DDB581F-7D4E-45C3-9A6C-92C141A2ACB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BEFC7E2A-B774-4752-AACD-0911CCE5FBC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CBCAAE18-DC02-4BAB-A31F-FB0F77C5EB8F}"/>
              </a:ext>
            </a:extLst>
          </p:cNvPr>
          <p:cNvGrpSpPr/>
          <p:nvPr userDrawn="1"/>
        </p:nvGrpSpPr>
        <p:grpSpPr>
          <a:xfrm>
            <a:off x="7397562" y="3619369"/>
            <a:ext cx="4157729" cy="2426868"/>
            <a:chOff x="-548507" y="477868"/>
            <a:chExt cx="11570449" cy="6357177"/>
          </a:xfrm>
        </p:grpSpPr>
        <p:sp>
          <p:nvSpPr>
            <p:cNvPr id="18" name="Freeform: Shape 21">
              <a:extLst>
                <a:ext uri="{FF2B5EF4-FFF2-40B4-BE49-F238E27FC236}">
                  <a16:creationId xmlns:a16="http://schemas.microsoft.com/office/drawing/2014/main" id="{55BDDAA0-6882-4B7F-9F51-47940588020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32CEF7DE-E805-4F48-8F87-F86553A0A1B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3">
              <a:extLst>
                <a:ext uri="{FF2B5EF4-FFF2-40B4-BE49-F238E27FC236}">
                  <a16:creationId xmlns:a16="http://schemas.microsoft.com/office/drawing/2014/main" id="{E3104BB3-45A0-42A7-9B66-73473F9789F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2916E959-0FE4-4F7A-AA5A-08CE113BD11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5">
              <a:extLst>
                <a:ext uri="{FF2B5EF4-FFF2-40B4-BE49-F238E27FC236}">
                  <a16:creationId xmlns:a16="http://schemas.microsoft.com/office/drawing/2014/main" id="{7FAB6DCA-2E73-4B66-AC8F-065EBB67F22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A05A6A03-4FCE-4EEB-97E6-EDF24C40B28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31">
                <a:extLst>
                  <a:ext uri="{FF2B5EF4-FFF2-40B4-BE49-F238E27FC236}">
                    <a16:creationId xmlns:a16="http://schemas.microsoft.com/office/drawing/2014/main" id="{623E5D8D-D903-46AB-9A18-D321FBFAAB9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32">
                <a:extLst>
                  <a:ext uri="{FF2B5EF4-FFF2-40B4-BE49-F238E27FC236}">
                    <a16:creationId xmlns:a16="http://schemas.microsoft.com/office/drawing/2014/main" id="{6D8C28F1-E5D8-4AD4-9B4B-0C4E1153377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id="{FC2E83F7-7058-4885-8E50-6F034C626C2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9">
                <a:extLst>
                  <a:ext uri="{FF2B5EF4-FFF2-40B4-BE49-F238E27FC236}">
                    <a16:creationId xmlns:a16="http://schemas.microsoft.com/office/drawing/2014/main" id="{5235E700-1028-4DBF-9621-D7B197B804B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30">
                <a:extLst>
                  <a:ext uri="{FF2B5EF4-FFF2-40B4-BE49-F238E27FC236}">
                    <a16:creationId xmlns:a16="http://schemas.microsoft.com/office/drawing/2014/main" id="{886D99FE-DB04-42AB-A9A6-0F85D3ABD63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8">
              <a:extLst>
                <a:ext uri="{FF2B5EF4-FFF2-40B4-BE49-F238E27FC236}">
                  <a16:creationId xmlns:a16="http://schemas.microsoft.com/office/drawing/2014/main" id="{CA3EF5C2-CFEE-4DD1-B3E2-7B7811C9886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AB6C515-FEFB-413A-8CDA-B20F305507D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997791" y="898584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16DD4884-A7A8-42BD-944C-F3D414CF00C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997791" y="3732552"/>
            <a:ext cx="2976555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8329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1310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523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537466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47936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07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70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36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95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2443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0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81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53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sldNum="0" hdr="0" ftr="0" dt="0"/>
  <p:txStyles>
    <p:titleStyle>
      <a:lvl1pPr algn="ctr" defTabSz="457109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6" indent="-171416" algn="l" defTabSz="4571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01" indent="-142846" algn="l" defTabSz="457109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12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sv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2.svg"/><Relationship Id="rId21" Type="http://schemas.openxmlformats.org/officeDocument/2006/relationships/image" Target="../media/image206.svg"/><Relationship Id="rId42" Type="http://schemas.openxmlformats.org/officeDocument/2006/relationships/image" Target="../media/image227.png"/><Relationship Id="rId63" Type="http://schemas.openxmlformats.org/officeDocument/2006/relationships/image" Target="../media/image248.svg"/><Relationship Id="rId84" Type="http://schemas.openxmlformats.org/officeDocument/2006/relationships/image" Target="../media/image269.png"/><Relationship Id="rId138" Type="http://schemas.openxmlformats.org/officeDocument/2006/relationships/image" Target="../media/image323.png"/><Relationship Id="rId159" Type="http://schemas.openxmlformats.org/officeDocument/2006/relationships/image" Target="../media/image344.svg"/><Relationship Id="rId107" Type="http://schemas.openxmlformats.org/officeDocument/2006/relationships/image" Target="../media/image292.svg"/><Relationship Id="rId11" Type="http://schemas.openxmlformats.org/officeDocument/2006/relationships/image" Target="../media/image196.svg"/><Relationship Id="rId32" Type="http://schemas.openxmlformats.org/officeDocument/2006/relationships/image" Target="../media/image217.png"/><Relationship Id="rId53" Type="http://schemas.openxmlformats.org/officeDocument/2006/relationships/image" Target="../media/image238.svg"/><Relationship Id="rId74" Type="http://schemas.openxmlformats.org/officeDocument/2006/relationships/image" Target="../media/image259.png"/><Relationship Id="rId128" Type="http://schemas.openxmlformats.org/officeDocument/2006/relationships/image" Target="../media/image313.png"/><Relationship Id="rId149" Type="http://schemas.openxmlformats.org/officeDocument/2006/relationships/image" Target="../media/image334.svg"/><Relationship Id="rId5" Type="http://schemas.openxmlformats.org/officeDocument/2006/relationships/image" Target="../media/image353.png"/><Relationship Id="rId95" Type="http://schemas.openxmlformats.org/officeDocument/2006/relationships/image" Target="../media/image280.svg"/><Relationship Id="rId160" Type="http://schemas.openxmlformats.org/officeDocument/2006/relationships/image" Target="../media/image39.png"/><Relationship Id="rId22" Type="http://schemas.openxmlformats.org/officeDocument/2006/relationships/image" Target="../media/image207.png"/><Relationship Id="rId43" Type="http://schemas.openxmlformats.org/officeDocument/2006/relationships/image" Target="../media/image228.svg"/><Relationship Id="rId64" Type="http://schemas.openxmlformats.org/officeDocument/2006/relationships/image" Target="../media/image249.png"/><Relationship Id="rId118" Type="http://schemas.openxmlformats.org/officeDocument/2006/relationships/image" Target="../media/image303.png"/><Relationship Id="rId139" Type="http://schemas.openxmlformats.org/officeDocument/2006/relationships/image" Target="../media/image324.svg"/><Relationship Id="rId85" Type="http://schemas.openxmlformats.org/officeDocument/2006/relationships/image" Target="../media/image270.svg"/><Relationship Id="rId150" Type="http://schemas.openxmlformats.org/officeDocument/2006/relationships/image" Target="../media/image335.png"/><Relationship Id="rId12" Type="http://schemas.openxmlformats.org/officeDocument/2006/relationships/image" Target="../media/image197.png"/><Relationship Id="rId17" Type="http://schemas.openxmlformats.org/officeDocument/2006/relationships/image" Target="../media/image202.svg"/><Relationship Id="rId33" Type="http://schemas.openxmlformats.org/officeDocument/2006/relationships/image" Target="../media/image218.svg"/><Relationship Id="rId38" Type="http://schemas.openxmlformats.org/officeDocument/2006/relationships/image" Target="../media/image223.png"/><Relationship Id="rId59" Type="http://schemas.openxmlformats.org/officeDocument/2006/relationships/image" Target="../media/image244.svg"/><Relationship Id="rId103" Type="http://schemas.openxmlformats.org/officeDocument/2006/relationships/image" Target="../media/image288.svg"/><Relationship Id="rId108" Type="http://schemas.openxmlformats.org/officeDocument/2006/relationships/image" Target="../media/image293.png"/><Relationship Id="rId124" Type="http://schemas.openxmlformats.org/officeDocument/2006/relationships/image" Target="../media/image309.png"/><Relationship Id="rId129" Type="http://schemas.openxmlformats.org/officeDocument/2006/relationships/image" Target="../media/image314.svg"/><Relationship Id="rId54" Type="http://schemas.openxmlformats.org/officeDocument/2006/relationships/image" Target="../media/image239.png"/><Relationship Id="rId70" Type="http://schemas.openxmlformats.org/officeDocument/2006/relationships/image" Target="../media/image255.png"/><Relationship Id="rId75" Type="http://schemas.openxmlformats.org/officeDocument/2006/relationships/image" Target="../media/image260.svg"/><Relationship Id="rId91" Type="http://schemas.openxmlformats.org/officeDocument/2006/relationships/image" Target="../media/image276.svg"/><Relationship Id="rId96" Type="http://schemas.openxmlformats.org/officeDocument/2006/relationships/image" Target="../media/image281.png"/><Relationship Id="rId140" Type="http://schemas.openxmlformats.org/officeDocument/2006/relationships/image" Target="../media/image325.png"/><Relationship Id="rId145" Type="http://schemas.openxmlformats.org/officeDocument/2006/relationships/image" Target="../media/image330.svg"/><Relationship Id="rId161" Type="http://schemas.openxmlformats.org/officeDocument/2006/relationships/image" Target="../media/image3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4.svg"/><Relationship Id="rId23" Type="http://schemas.openxmlformats.org/officeDocument/2006/relationships/image" Target="../media/image208.svg"/><Relationship Id="rId28" Type="http://schemas.openxmlformats.org/officeDocument/2006/relationships/image" Target="../media/image213.png"/><Relationship Id="rId49" Type="http://schemas.openxmlformats.org/officeDocument/2006/relationships/image" Target="../media/image234.svg"/><Relationship Id="rId114" Type="http://schemas.openxmlformats.org/officeDocument/2006/relationships/image" Target="../media/image299.png"/><Relationship Id="rId119" Type="http://schemas.openxmlformats.org/officeDocument/2006/relationships/image" Target="../media/image304.svg"/><Relationship Id="rId44" Type="http://schemas.openxmlformats.org/officeDocument/2006/relationships/image" Target="../media/image229.png"/><Relationship Id="rId60" Type="http://schemas.openxmlformats.org/officeDocument/2006/relationships/image" Target="../media/image245.png"/><Relationship Id="rId65" Type="http://schemas.openxmlformats.org/officeDocument/2006/relationships/image" Target="../media/image250.svg"/><Relationship Id="rId81" Type="http://schemas.openxmlformats.org/officeDocument/2006/relationships/image" Target="../media/image266.svg"/><Relationship Id="rId86" Type="http://schemas.openxmlformats.org/officeDocument/2006/relationships/image" Target="../media/image271.png"/><Relationship Id="rId130" Type="http://schemas.openxmlformats.org/officeDocument/2006/relationships/image" Target="../media/image315.png"/><Relationship Id="rId135" Type="http://schemas.openxmlformats.org/officeDocument/2006/relationships/image" Target="../media/image320.svg"/><Relationship Id="rId151" Type="http://schemas.openxmlformats.org/officeDocument/2006/relationships/image" Target="../media/image336.svg"/><Relationship Id="rId156" Type="http://schemas.openxmlformats.org/officeDocument/2006/relationships/image" Target="../media/image341.png"/><Relationship Id="rId13" Type="http://schemas.openxmlformats.org/officeDocument/2006/relationships/image" Target="../media/image198.svg"/><Relationship Id="rId18" Type="http://schemas.openxmlformats.org/officeDocument/2006/relationships/image" Target="../media/image203.png"/><Relationship Id="rId39" Type="http://schemas.openxmlformats.org/officeDocument/2006/relationships/image" Target="../media/image224.svg"/><Relationship Id="rId109" Type="http://schemas.openxmlformats.org/officeDocument/2006/relationships/image" Target="../media/image294.svg"/><Relationship Id="rId34" Type="http://schemas.openxmlformats.org/officeDocument/2006/relationships/image" Target="../media/image219.png"/><Relationship Id="rId50" Type="http://schemas.openxmlformats.org/officeDocument/2006/relationships/image" Target="../media/image235.png"/><Relationship Id="rId55" Type="http://schemas.openxmlformats.org/officeDocument/2006/relationships/image" Target="../media/image240.svg"/><Relationship Id="rId76" Type="http://schemas.openxmlformats.org/officeDocument/2006/relationships/image" Target="../media/image261.png"/><Relationship Id="rId97" Type="http://schemas.openxmlformats.org/officeDocument/2006/relationships/image" Target="../media/image282.svg"/><Relationship Id="rId104" Type="http://schemas.openxmlformats.org/officeDocument/2006/relationships/image" Target="../media/image289.png"/><Relationship Id="rId120" Type="http://schemas.openxmlformats.org/officeDocument/2006/relationships/image" Target="../media/image305.png"/><Relationship Id="rId125" Type="http://schemas.openxmlformats.org/officeDocument/2006/relationships/image" Target="../media/image310.svg"/><Relationship Id="rId141" Type="http://schemas.openxmlformats.org/officeDocument/2006/relationships/image" Target="../media/image326.svg"/><Relationship Id="rId146" Type="http://schemas.openxmlformats.org/officeDocument/2006/relationships/image" Target="../media/image331.png"/><Relationship Id="rId7" Type="http://schemas.openxmlformats.org/officeDocument/2006/relationships/image" Target="../media/image351.png"/><Relationship Id="rId71" Type="http://schemas.openxmlformats.org/officeDocument/2006/relationships/image" Target="../media/image256.svg"/><Relationship Id="rId92" Type="http://schemas.openxmlformats.org/officeDocument/2006/relationships/image" Target="../media/image277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214.svg"/><Relationship Id="rId24" Type="http://schemas.openxmlformats.org/officeDocument/2006/relationships/image" Target="../media/image209.png"/><Relationship Id="rId40" Type="http://schemas.openxmlformats.org/officeDocument/2006/relationships/image" Target="../media/image225.png"/><Relationship Id="rId45" Type="http://schemas.openxmlformats.org/officeDocument/2006/relationships/image" Target="../media/image230.svg"/><Relationship Id="rId66" Type="http://schemas.openxmlformats.org/officeDocument/2006/relationships/image" Target="../media/image251.png"/><Relationship Id="rId87" Type="http://schemas.openxmlformats.org/officeDocument/2006/relationships/image" Target="../media/image272.svg"/><Relationship Id="rId110" Type="http://schemas.openxmlformats.org/officeDocument/2006/relationships/image" Target="../media/image295.png"/><Relationship Id="rId115" Type="http://schemas.openxmlformats.org/officeDocument/2006/relationships/image" Target="../media/image300.svg"/><Relationship Id="rId131" Type="http://schemas.openxmlformats.org/officeDocument/2006/relationships/image" Target="../media/image316.svg"/><Relationship Id="rId136" Type="http://schemas.openxmlformats.org/officeDocument/2006/relationships/image" Target="../media/image321.png"/><Relationship Id="rId157" Type="http://schemas.openxmlformats.org/officeDocument/2006/relationships/image" Target="../media/image342.svg"/><Relationship Id="rId61" Type="http://schemas.openxmlformats.org/officeDocument/2006/relationships/image" Target="../media/image246.svg"/><Relationship Id="rId82" Type="http://schemas.openxmlformats.org/officeDocument/2006/relationships/image" Target="../media/image267.png"/><Relationship Id="rId152" Type="http://schemas.openxmlformats.org/officeDocument/2006/relationships/image" Target="../media/image337.png"/><Relationship Id="rId19" Type="http://schemas.openxmlformats.org/officeDocument/2006/relationships/image" Target="../media/image204.svg"/><Relationship Id="rId14" Type="http://schemas.openxmlformats.org/officeDocument/2006/relationships/image" Target="../media/image199.png"/><Relationship Id="rId30" Type="http://schemas.openxmlformats.org/officeDocument/2006/relationships/image" Target="../media/image215.png"/><Relationship Id="rId35" Type="http://schemas.openxmlformats.org/officeDocument/2006/relationships/image" Target="../media/image220.svg"/><Relationship Id="rId56" Type="http://schemas.openxmlformats.org/officeDocument/2006/relationships/image" Target="../media/image241.png"/><Relationship Id="rId77" Type="http://schemas.openxmlformats.org/officeDocument/2006/relationships/image" Target="../media/image262.svg"/><Relationship Id="rId100" Type="http://schemas.openxmlformats.org/officeDocument/2006/relationships/image" Target="../media/image285.png"/><Relationship Id="rId105" Type="http://schemas.openxmlformats.org/officeDocument/2006/relationships/image" Target="../media/image290.svg"/><Relationship Id="rId126" Type="http://schemas.openxmlformats.org/officeDocument/2006/relationships/image" Target="../media/image311.png"/><Relationship Id="rId147" Type="http://schemas.openxmlformats.org/officeDocument/2006/relationships/image" Target="../media/image332.svg"/><Relationship Id="rId8" Type="http://schemas.openxmlformats.org/officeDocument/2006/relationships/image" Target="../media/image352.svg"/><Relationship Id="rId51" Type="http://schemas.openxmlformats.org/officeDocument/2006/relationships/image" Target="../media/image236.svg"/><Relationship Id="rId72" Type="http://schemas.openxmlformats.org/officeDocument/2006/relationships/image" Target="../media/image257.png"/><Relationship Id="rId93" Type="http://schemas.openxmlformats.org/officeDocument/2006/relationships/image" Target="../media/image278.svg"/><Relationship Id="rId98" Type="http://schemas.openxmlformats.org/officeDocument/2006/relationships/image" Target="../media/image283.png"/><Relationship Id="rId121" Type="http://schemas.openxmlformats.org/officeDocument/2006/relationships/image" Target="../media/image306.svg"/><Relationship Id="rId142" Type="http://schemas.openxmlformats.org/officeDocument/2006/relationships/image" Target="../media/image327.png"/><Relationship Id="rId3" Type="http://schemas.openxmlformats.org/officeDocument/2006/relationships/image" Target="../media/image345.png"/><Relationship Id="rId25" Type="http://schemas.openxmlformats.org/officeDocument/2006/relationships/image" Target="../media/image210.svg"/><Relationship Id="rId46" Type="http://schemas.openxmlformats.org/officeDocument/2006/relationships/image" Target="../media/image231.png"/><Relationship Id="rId67" Type="http://schemas.openxmlformats.org/officeDocument/2006/relationships/image" Target="../media/image252.svg"/><Relationship Id="rId116" Type="http://schemas.openxmlformats.org/officeDocument/2006/relationships/image" Target="../media/image301.png"/><Relationship Id="rId137" Type="http://schemas.openxmlformats.org/officeDocument/2006/relationships/image" Target="../media/image322.svg"/><Relationship Id="rId158" Type="http://schemas.openxmlformats.org/officeDocument/2006/relationships/image" Target="../media/image343.png"/><Relationship Id="rId20" Type="http://schemas.openxmlformats.org/officeDocument/2006/relationships/image" Target="../media/image205.png"/><Relationship Id="rId41" Type="http://schemas.openxmlformats.org/officeDocument/2006/relationships/image" Target="../media/image226.svg"/><Relationship Id="rId62" Type="http://schemas.openxmlformats.org/officeDocument/2006/relationships/image" Target="../media/image247.png"/><Relationship Id="rId83" Type="http://schemas.openxmlformats.org/officeDocument/2006/relationships/image" Target="../media/image268.svg"/><Relationship Id="rId88" Type="http://schemas.openxmlformats.org/officeDocument/2006/relationships/image" Target="../media/image273.png"/><Relationship Id="rId111" Type="http://schemas.openxmlformats.org/officeDocument/2006/relationships/image" Target="../media/image296.svg"/><Relationship Id="rId132" Type="http://schemas.openxmlformats.org/officeDocument/2006/relationships/image" Target="../media/image317.png"/><Relationship Id="rId153" Type="http://schemas.openxmlformats.org/officeDocument/2006/relationships/image" Target="../media/image338.svg"/><Relationship Id="rId15" Type="http://schemas.openxmlformats.org/officeDocument/2006/relationships/image" Target="../media/image200.svg"/><Relationship Id="rId36" Type="http://schemas.openxmlformats.org/officeDocument/2006/relationships/image" Target="../media/image221.png"/><Relationship Id="rId57" Type="http://schemas.openxmlformats.org/officeDocument/2006/relationships/image" Target="../media/image242.svg"/><Relationship Id="rId106" Type="http://schemas.openxmlformats.org/officeDocument/2006/relationships/image" Target="../media/image291.png"/><Relationship Id="rId127" Type="http://schemas.openxmlformats.org/officeDocument/2006/relationships/image" Target="../media/image312.svg"/><Relationship Id="rId10" Type="http://schemas.openxmlformats.org/officeDocument/2006/relationships/image" Target="../media/image195.png"/><Relationship Id="rId31" Type="http://schemas.openxmlformats.org/officeDocument/2006/relationships/image" Target="../media/image216.svg"/><Relationship Id="rId52" Type="http://schemas.openxmlformats.org/officeDocument/2006/relationships/image" Target="../media/image237.png"/><Relationship Id="rId73" Type="http://schemas.openxmlformats.org/officeDocument/2006/relationships/image" Target="../media/image258.svg"/><Relationship Id="rId78" Type="http://schemas.openxmlformats.org/officeDocument/2006/relationships/image" Target="../media/image263.png"/><Relationship Id="rId94" Type="http://schemas.openxmlformats.org/officeDocument/2006/relationships/image" Target="../media/image279.png"/><Relationship Id="rId99" Type="http://schemas.openxmlformats.org/officeDocument/2006/relationships/image" Target="../media/image284.svg"/><Relationship Id="rId101" Type="http://schemas.openxmlformats.org/officeDocument/2006/relationships/image" Target="../media/image286.svg"/><Relationship Id="rId122" Type="http://schemas.openxmlformats.org/officeDocument/2006/relationships/image" Target="../media/image307.png"/><Relationship Id="rId143" Type="http://schemas.openxmlformats.org/officeDocument/2006/relationships/image" Target="../media/image328.svg"/><Relationship Id="rId148" Type="http://schemas.openxmlformats.org/officeDocument/2006/relationships/image" Target="../media/image333.png"/><Relationship Id="rId4" Type="http://schemas.openxmlformats.org/officeDocument/2006/relationships/image" Target="../media/image346.svg"/><Relationship Id="rId9" Type="http://schemas.openxmlformats.org/officeDocument/2006/relationships/image" Target="../media/image194.png"/><Relationship Id="rId26" Type="http://schemas.openxmlformats.org/officeDocument/2006/relationships/image" Target="../media/image211.png"/><Relationship Id="rId47" Type="http://schemas.openxmlformats.org/officeDocument/2006/relationships/image" Target="../media/image232.svg"/><Relationship Id="rId68" Type="http://schemas.openxmlformats.org/officeDocument/2006/relationships/image" Target="../media/image253.png"/><Relationship Id="rId89" Type="http://schemas.openxmlformats.org/officeDocument/2006/relationships/image" Target="../media/image274.svg"/><Relationship Id="rId112" Type="http://schemas.openxmlformats.org/officeDocument/2006/relationships/image" Target="../media/image297.png"/><Relationship Id="rId133" Type="http://schemas.openxmlformats.org/officeDocument/2006/relationships/image" Target="../media/image318.svg"/><Relationship Id="rId154" Type="http://schemas.openxmlformats.org/officeDocument/2006/relationships/image" Target="../media/image339.png"/><Relationship Id="rId16" Type="http://schemas.openxmlformats.org/officeDocument/2006/relationships/image" Target="../media/image201.png"/><Relationship Id="rId37" Type="http://schemas.openxmlformats.org/officeDocument/2006/relationships/image" Target="../media/image222.svg"/><Relationship Id="rId58" Type="http://schemas.openxmlformats.org/officeDocument/2006/relationships/image" Target="../media/image243.png"/><Relationship Id="rId79" Type="http://schemas.openxmlformats.org/officeDocument/2006/relationships/image" Target="../media/image264.svg"/><Relationship Id="rId102" Type="http://schemas.openxmlformats.org/officeDocument/2006/relationships/image" Target="../media/image287.png"/><Relationship Id="rId123" Type="http://schemas.openxmlformats.org/officeDocument/2006/relationships/image" Target="../media/image308.svg"/><Relationship Id="rId144" Type="http://schemas.openxmlformats.org/officeDocument/2006/relationships/image" Target="../media/image329.png"/><Relationship Id="rId90" Type="http://schemas.openxmlformats.org/officeDocument/2006/relationships/image" Target="../media/image275.png"/><Relationship Id="rId27" Type="http://schemas.openxmlformats.org/officeDocument/2006/relationships/image" Target="../media/image212.svg"/><Relationship Id="rId48" Type="http://schemas.openxmlformats.org/officeDocument/2006/relationships/image" Target="../media/image233.png"/><Relationship Id="rId69" Type="http://schemas.openxmlformats.org/officeDocument/2006/relationships/image" Target="../media/image254.svg"/><Relationship Id="rId113" Type="http://schemas.openxmlformats.org/officeDocument/2006/relationships/image" Target="../media/image298.svg"/><Relationship Id="rId134" Type="http://schemas.openxmlformats.org/officeDocument/2006/relationships/image" Target="../media/image319.png"/><Relationship Id="rId80" Type="http://schemas.openxmlformats.org/officeDocument/2006/relationships/image" Target="../media/image265.png"/><Relationship Id="rId155" Type="http://schemas.openxmlformats.org/officeDocument/2006/relationships/image" Target="../media/image340.sv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7.png"/><Relationship Id="rId21" Type="http://schemas.openxmlformats.org/officeDocument/2006/relationships/image" Target="../media/image211.png"/><Relationship Id="rId42" Type="http://schemas.openxmlformats.org/officeDocument/2006/relationships/image" Target="../media/image232.svg"/><Relationship Id="rId63" Type="http://schemas.openxmlformats.org/officeDocument/2006/relationships/image" Target="../media/image253.png"/><Relationship Id="rId84" Type="http://schemas.openxmlformats.org/officeDocument/2006/relationships/image" Target="../media/image274.svg"/><Relationship Id="rId138" Type="http://schemas.openxmlformats.org/officeDocument/2006/relationships/image" Target="../media/image328.svg"/><Relationship Id="rId107" Type="http://schemas.openxmlformats.org/officeDocument/2006/relationships/image" Target="../media/image297.png"/><Relationship Id="rId11" Type="http://schemas.openxmlformats.org/officeDocument/2006/relationships/image" Target="../media/image201.png"/><Relationship Id="rId32" Type="http://schemas.openxmlformats.org/officeDocument/2006/relationships/image" Target="../media/image222.svg"/><Relationship Id="rId53" Type="http://schemas.openxmlformats.org/officeDocument/2006/relationships/image" Target="../media/image243.png"/><Relationship Id="rId74" Type="http://schemas.openxmlformats.org/officeDocument/2006/relationships/image" Target="../media/image264.svg"/><Relationship Id="rId128" Type="http://schemas.openxmlformats.org/officeDocument/2006/relationships/image" Target="../media/image318.svg"/><Relationship Id="rId149" Type="http://schemas.openxmlformats.org/officeDocument/2006/relationships/image" Target="../media/image339.png"/><Relationship Id="rId5" Type="http://schemas.openxmlformats.org/officeDocument/2006/relationships/image" Target="../media/image195.png"/><Relationship Id="rId95" Type="http://schemas.openxmlformats.org/officeDocument/2006/relationships/image" Target="../media/image285.png"/><Relationship Id="rId22" Type="http://schemas.openxmlformats.org/officeDocument/2006/relationships/image" Target="../media/image212.svg"/><Relationship Id="rId27" Type="http://schemas.openxmlformats.org/officeDocument/2006/relationships/image" Target="../media/image217.png"/><Relationship Id="rId43" Type="http://schemas.openxmlformats.org/officeDocument/2006/relationships/image" Target="../media/image233.png"/><Relationship Id="rId48" Type="http://schemas.openxmlformats.org/officeDocument/2006/relationships/image" Target="../media/image238.svg"/><Relationship Id="rId64" Type="http://schemas.openxmlformats.org/officeDocument/2006/relationships/image" Target="../media/image254.svg"/><Relationship Id="rId69" Type="http://schemas.openxmlformats.org/officeDocument/2006/relationships/image" Target="../media/image259.png"/><Relationship Id="rId113" Type="http://schemas.openxmlformats.org/officeDocument/2006/relationships/image" Target="../media/image303.png"/><Relationship Id="rId118" Type="http://schemas.openxmlformats.org/officeDocument/2006/relationships/image" Target="../media/image308.svg"/><Relationship Id="rId134" Type="http://schemas.openxmlformats.org/officeDocument/2006/relationships/image" Target="../media/image324.svg"/><Relationship Id="rId139" Type="http://schemas.openxmlformats.org/officeDocument/2006/relationships/image" Target="../media/image329.png"/><Relationship Id="rId80" Type="http://schemas.openxmlformats.org/officeDocument/2006/relationships/image" Target="../media/image270.svg"/><Relationship Id="rId85" Type="http://schemas.openxmlformats.org/officeDocument/2006/relationships/image" Target="../media/image275.png"/><Relationship Id="rId150" Type="http://schemas.openxmlformats.org/officeDocument/2006/relationships/image" Target="../media/image340.svg"/><Relationship Id="rId12" Type="http://schemas.openxmlformats.org/officeDocument/2006/relationships/image" Target="../media/image202.svg"/><Relationship Id="rId17" Type="http://schemas.openxmlformats.org/officeDocument/2006/relationships/image" Target="../media/image207.png"/><Relationship Id="rId33" Type="http://schemas.openxmlformats.org/officeDocument/2006/relationships/image" Target="../media/image223.png"/><Relationship Id="rId38" Type="http://schemas.openxmlformats.org/officeDocument/2006/relationships/image" Target="../media/image228.svg"/><Relationship Id="rId59" Type="http://schemas.openxmlformats.org/officeDocument/2006/relationships/image" Target="../media/image249.png"/><Relationship Id="rId103" Type="http://schemas.openxmlformats.org/officeDocument/2006/relationships/image" Target="../media/image293.png"/><Relationship Id="rId108" Type="http://schemas.openxmlformats.org/officeDocument/2006/relationships/image" Target="../media/image298.svg"/><Relationship Id="rId124" Type="http://schemas.openxmlformats.org/officeDocument/2006/relationships/image" Target="../media/image314.svg"/><Relationship Id="rId129" Type="http://schemas.openxmlformats.org/officeDocument/2006/relationships/image" Target="../media/image319.png"/><Relationship Id="rId54" Type="http://schemas.openxmlformats.org/officeDocument/2006/relationships/image" Target="../media/image244.svg"/><Relationship Id="rId70" Type="http://schemas.openxmlformats.org/officeDocument/2006/relationships/image" Target="../media/image260.svg"/><Relationship Id="rId75" Type="http://schemas.openxmlformats.org/officeDocument/2006/relationships/image" Target="../media/image265.png"/><Relationship Id="rId91" Type="http://schemas.openxmlformats.org/officeDocument/2006/relationships/image" Target="../media/image281.png"/><Relationship Id="rId96" Type="http://schemas.openxmlformats.org/officeDocument/2006/relationships/image" Target="../media/image286.svg"/><Relationship Id="rId140" Type="http://schemas.openxmlformats.org/officeDocument/2006/relationships/image" Target="../media/image330.svg"/><Relationship Id="rId145" Type="http://schemas.openxmlformats.org/officeDocument/2006/relationships/image" Target="../media/image3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.svg"/><Relationship Id="rId23" Type="http://schemas.openxmlformats.org/officeDocument/2006/relationships/image" Target="../media/image213.png"/><Relationship Id="rId28" Type="http://schemas.openxmlformats.org/officeDocument/2006/relationships/image" Target="../media/image218.svg"/><Relationship Id="rId49" Type="http://schemas.openxmlformats.org/officeDocument/2006/relationships/image" Target="../media/image239.png"/><Relationship Id="rId114" Type="http://schemas.openxmlformats.org/officeDocument/2006/relationships/image" Target="../media/image304.svg"/><Relationship Id="rId119" Type="http://schemas.openxmlformats.org/officeDocument/2006/relationships/image" Target="../media/image309.png"/><Relationship Id="rId44" Type="http://schemas.openxmlformats.org/officeDocument/2006/relationships/image" Target="../media/image234.svg"/><Relationship Id="rId60" Type="http://schemas.openxmlformats.org/officeDocument/2006/relationships/image" Target="../media/image250.svg"/><Relationship Id="rId65" Type="http://schemas.openxmlformats.org/officeDocument/2006/relationships/image" Target="../media/image255.png"/><Relationship Id="rId81" Type="http://schemas.openxmlformats.org/officeDocument/2006/relationships/image" Target="../media/image271.png"/><Relationship Id="rId86" Type="http://schemas.openxmlformats.org/officeDocument/2006/relationships/image" Target="../media/image276.svg"/><Relationship Id="rId130" Type="http://schemas.openxmlformats.org/officeDocument/2006/relationships/image" Target="../media/image320.svg"/><Relationship Id="rId135" Type="http://schemas.openxmlformats.org/officeDocument/2006/relationships/image" Target="../media/image325.png"/><Relationship Id="rId151" Type="http://schemas.openxmlformats.org/officeDocument/2006/relationships/image" Target="../media/image341.png"/><Relationship Id="rId13" Type="http://schemas.openxmlformats.org/officeDocument/2006/relationships/image" Target="../media/image203.png"/><Relationship Id="rId18" Type="http://schemas.openxmlformats.org/officeDocument/2006/relationships/image" Target="../media/image208.svg"/><Relationship Id="rId39" Type="http://schemas.openxmlformats.org/officeDocument/2006/relationships/image" Target="../media/image229.png"/><Relationship Id="rId109" Type="http://schemas.openxmlformats.org/officeDocument/2006/relationships/image" Target="../media/image299.png"/><Relationship Id="rId34" Type="http://schemas.openxmlformats.org/officeDocument/2006/relationships/image" Target="../media/image224.svg"/><Relationship Id="rId50" Type="http://schemas.openxmlformats.org/officeDocument/2006/relationships/image" Target="../media/image240.svg"/><Relationship Id="rId55" Type="http://schemas.openxmlformats.org/officeDocument/2006/relationships/image" Target="../media/image245.png"/><Relationship Id="rId76" Type="http://schemas.openxmlformats.org/officeDocument/2006/relationships/image" Target="../media/image266.svg"/><Relationship Id="rId97" Type="http://schemas.openxmlformats.org/officeDocument/2006/relationships/image" Target="../media/image287.png"/><Relationship Id="rId104" Type="http://schemas.openxmlformats.org/officeDocument/2006/relationships/image" Target="../media/image294.svg"/><Relationship Id="rId120" Type="http://schemas.openxmlformats.org/officeDocument/2006/relationships/image" Target="../media/image310.svg"/><Relationship Id="rId125" Type="http://schemas.openxmlformats.org/officeDocument/2006/relationships/image" Target="../media/image315.png"/><Relationship Id="rId141" Type="http://schemas.openxmlformats.org/officeDocument/2006/relationships/image" Target="../media/image331.png"/><Relationship Id="rId146" Type="http://schemas.openxmlformats.org/officeDocument/2006/relationships/image" Target="../media/image336.svg"/><Relationship Id="rId7" Type="http://schemas.openxmlformats.org/officeDocument/2006/relationships/image" Target="../media/image197.png"/><Relationship Id="rId71" Type="http://schemas.openxmlformats.org/officeDocument/2006/relationships/image" Target="../media/image261.png"/><Relationship Id="rId92" Type="http://schemas.openxmlformats.org/officeDocument/2006/relationships/image" Target="../media/image282.svg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219.png"/><Relationship Id="rId24" Type="http://schemas.openxmlformats.org/officeDocument/2006/relationships/image" Target="../media/image214.svg"/><Relationship Id="rId40" Type="http://schemas.openxmlformats.org/officeDocument/2006/relationships/image" Target="../media/image230.svg"/><Relationship Id="rId45" Type="http://schemas.openxmlformats.org/officeDocument/2006/relationships/image" Target="../media/image235.png"/><Relationship Id="rId66" Type="http://schemas.openxmlformats.org/officeDocument/2006/relationships/image" Target="../media/image256.svg"/><Relationship Id="rId87" Type="http://schemas.openxmlformats.org/officeDocument/2006/relationships/image" Target="../media/image277.png"/><Relationship Id="rId110" Type="http://schemas.openxmlformats.org/officeDocument/2006/relationships/image" Target="../media/image300.svg"/><Relationship Id="rId115" Type="http://schemas.openxmlformats.org/officeDocument/2006/relationships/image" Target="../media/image305.png"/><Relationship Id="rId131" Type="http://schemas.openxmlformats.org/officeDocument/2006/relationships/image" Target="../media/image321.png"/><Relationship Id="rId136" Type="http://schemas.openxmlformats.org/officeDocument/2006/relationships/image" Target="../media/image326.svg"/><Relationship Id="rId61" Type="http://schemas.openxmlformats.org/officeDocument/2006/relationships/image" Target="../media/image251.png"/><Relationship Id="rId82" Type="http://schemas.openxmlformats.org/officeDocument/2006/relationships/image" Target="../media/image272.svg"/><Relationship Id="rId152" Type="http://schemas.openxmlformats.org/officeDocument/2006/relationships/image" Target="../media/image342.svg"/><Relationship Id="rId19" Type="http://schemas.openxmlformats.org/officeDocument/2006/relationships/image" Target="../media/image209.png"/><Relationship Id="rId14" Type="http://schemas.openxmlformats.org/officeDocument/2006/relationships/image" Target="../media/image204.svg"/><Relationship Id="rId30" Type="http://schemas.openxmlformats.org/officeDocument/2006/relationships/image" Target="../media/image220.svg"/><Relationship Id="rId35" Type="http://schemas.openxmlformats.org/officeDocument/2006/relationships/image" Target="../media/image225.png"/><Relationship Id="rId56" Type="http://schemas.openxmlformats.org/officeDocument/2006/relationships/image" Target="../media/image246.svg"/><Relationship Id="rId77" Type="http://schemas.openxmlformats.org/officeDocument/2006/relationships/image" Target="../media/image267.png"/><Relationship Id="rId100" Type="http://schemas.openxmlformats.org/officeDocument/2006/relationships/image" Target="../media/image290.svg"/><Relationship Id="rId105" Type="http://schemas.openxmlformats.org/officeDocument/2006/relationships/image" Target="../media/image295.png"/><Relationship Id="rId126" Type="http://schemas.openxmlformats.org/officeDocument/2006/relationships/image" Target="../media/image316.svg"/><Relationship Id="rId147" Type="http://schemas.openxmlformats.org/officeDocument/2006/relationships/image" Target="../media/image337.png"/><Relationship Id="rId8" Type="http://schemas.openxmlformats.org/officeDocument/2006/relationships/image" Target="../media/image198.svg"/><Relationship Id="rId51" Type="http://schemas.openxmlformats.org/officeDocument/2006/relationships/image" Target="../media/image241.png"/><Relationship Id="rId72" Type="http://schemas.openxmlformats.org/officeDocument/2006/relationships/image" Target="../media/image262.svg"/><Relationship Id="rId93" Type="http://schemas.openxmlformats.org/officeDocument/2006/relationships/image" Target="../media/image283.png"/><Relationship Id="rId98" Type="http://schemas.openxmlformats.org/officeDocument/2006/relationships/image" Target="../media/image288.svg"/><Relationship Id="rId121" Type="http://schemas.openxmlformats.org/officeDocument/2006/relationships/image" Target="../media/image311.png"/><Relationship Id="rId142" Type="http://schemas.openxmlformats.org/officeDocument/2006/relationships/image" Target="../media/image332.svg"/><Relationship Id="rId3" Type="http://schemas.openxmlformats.org/officeDocument/2006/relationships/image" Target="../media/image39.png"/><Relationship Id="rId25" Type="http://schemas.openxmlformats.org/officeDocument/2006/relationships/image" Target="../media/image215.png"/><Relationship Id="rId46" Type="http://schemas.openxmlformats.org/officeDocument/2006/relationships/image" Target="../media/image236.svg"/><Relationship Id="rId67" Type="http://schemas.openxmlformats.org/officeDocument/2006/relationships/image" Target="../media/image257.png"/><Relationship Id="rId116" Type="http://schemas.openxmlformats.org/officeDocument/2006/relationships/image" Target="../media/image306.svg"/><Relationship Id="rId137" Type="http://schemas.openxmlformats.org/officeDocument/2006/relationships/image" Target="../media/image327.png"/><Relationship Id="rId20" Type="http://schemas.openxmlformats.org/officeDocument/2006/relationships/image" Target="../media/image210.svg"/><Relationship Id="rId41" Type="http://schemas.openxmlformats.org/officeDocument/2006/relationships/image" Target="../media/image231.png"/><Relationship Id="rId62" Type="http://schemas.openxmlformats.org/officeDocument/2006/relationships/image" Target="../media/image252.svg"/><Relationship Id="rId83" Type="http://schemas.openxmlformats.org/officeDocument/2006/relationships/image" Target="../media/image273.png"/><Relationship Id="rId88" Type="http://schemas.openxmlformats.org/officeDocument/2006/relationships/image" Target="../media/image278.svg"/><Relationship Id="rId111" Type="http://schemas.openxmlformats.org/officeDocument/2006/relationships/image" Target="../media/image301.png"/><Relationship Id="rId132" Type="http://schemas.openxmlformats.org/officeDocument/2006/relationships/image" Target="../media/image322.svg"/><Relationship Id="rId153" Type="http://schemas.openxmlformats.org/officeDocument/2006/relationships/image" Target="../media/image343.png"/><Relationship Id="rId15" Type="http://schemas.openxmlformats.org/officeDocument/2006/relationships/image" Target="../media/image205.png"/><Relationship Id="rId36" Type="http://schemas.openxmlformats.org/officeDocument/2006/relationships/image" Target="../media/image226.svg"/><Relationship Id="rId57" Type="http://schemas.openxmlformats.org/officeDocument/2006/relationships/image" Target="../media/image247.png"/><Relationship Id="rId106" Type="http://schemas.openxmlformats.org/officeDocument/2006/relationships/image" Target="../media/image296.svg"/><Relationship Id="rId127" Type="http://schemas.openxmlformats.org/officeDocument/2006/relationships/image" Target="../media/image317.png"/><Relationship Id="rId10" Type="http://schemas.openxmlformats.org/officeDocument/2006/relationships/image" Target="../media/image200.svg"/><Relationship Id="rId31" Type="http://schemas.openxmlformats.org/officeDocument/2006/relationships/image" Target="../media/image221.png"/><Relationship Id="rId52" Type="http://schemas.openxmlformats.org/officeDocument/2006/relationships/image" Target="../media/image242.svg"/><Relationship Id="rId73" Type="http://schemas.openxmlformats.org/officeDocument/2006/relationships/image" Target="../media/image263.png"/><Relationship Id="rId78" Type="http://schemas.openxmlformats.org/officeDocument/2006/relationships/image" Target="../media/image268.svg"/><Relationship Id="rId94" Type="http://schemas.openxmlformats.org/officeDocument/2006/relationships/image" Target="../media/image284.svg"/><Relationship Id="rId99" Type="http://schemas.openxmlformats.org/officeDocument/2006/relationships/image" Target="../media/image289.png"/><Relationship Id="rId101" Type="http://schemas.openxmlformats.org/officeDocument/2006/relationships/image" Target="../media/image291.png"/><Relationship Id="rId122" Type="http://schemas.openxmlformats.org/officeDocument/2006/relationships/image" Target="../media/image312.svg"/><Relationship Id="rId143" Type="http://schemas.openxmlformats.org/officeDocument/2006/relationships/image" Target="../media/image333.png"/><Relationship Id="rId148" Type="http://schemas.openxmlformats.org/officeDocument/2006/relationships/image" Target="../media/image338.svg"/><Relationship Id="rId4" Type="http://schemas.openxmlformats.org/officeDocument/2006/relationships/image" Target="../media/image194.png"/><Relationship Id="rId9" Type="http://schemas.openxmlformats.org/officeDocument/2006/relationships/image" Target="../media/image199.png"/><Relationship Id="rId26" Type="http://schemas.openxmlformats.org/officeDocument/2006/relationships/image" Target="../media/image216.svg"/><Relationship Id="rId47" Type="http://schemas.openxmlformats.org/officeDocument/2006/relationships/image" Target="../media/image237.png"/><Relationship Id="rId68" Type="http://schemas.openxmlformats.org/officeDocument/2006/relationships/image" Target="../media/image258.svg"/><Relationship Id="rId89" Type="http://schemas.openxmlformats.org/officeDocument/2006/relationships/image" Target="../media/image279.png"/><Relationship Id="rId112" Type="http://schemas.openxmlformats.org/officeDocument/2006/relationships/image" Target="../media/image302.svg"/><Relationship Id="rId133" Type="http://schemas.openxmlformats.org/officeDocument/2006/relationships/image" Target="../media/image323.png"/><Relationship Id="rId154" Type="http://schemas.openxmlformats.org/officeDocument/2006/relationships/image" Target="../media/image344.svg"/><Relationship Id="rId16" Type="http://schemas.openxmlformats.org/officeDocument/2006/relationships/image" Target="../media/image206.svg"/><Relationship Id="rId37" Type="http://schemas.openxmlformats.org/officeDocument/2006/relationships/image" Target="../media/image227.png"/><Relationship Id="rId58" Type="http://schemas.openxmlformats.org/officeDocument/2006/relationships/image" Target="../media/image248.svg"/><Relationship Id="rId79" Type="http://schemas.openxmlformats.org/officeDocument/2006/relationships/image" Target="../media/image269.png"/><Relationship Id="rId102" Type="http://schemas.openxmlformats.org/officeDocument/2006/relationships/image" Target="../media/image292.svg"/><Relationship Id="rId123" Type="http://schemas.openxmlformats.org/officeDocument/2006/relationships/image" Target="../media/image313.png"/><Relationship Id="rId144" Type="http://schemas.openxmlformats.org/officeDocument/2006/relationships/image" Target="../media/image334.svg"/><Relationship Id="rId90" Type="http://schemas.openxmlformats.org/officeDocument/2006/relationships/image" Target="../media/image28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svg"/><Relationship Id="rId3" Type="http://schemas.openxmlformats.org/officeDocument/2006/relationships/image" Target="../media/image362.png"/><Relationship Id="rId7" Type="http://schemas.openxmlformats.org/officeDocument/2006/relationships/image" Target="../media/image3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65.png"/><Relationship Id="rId5" Type="http://schemas.openxmlformats.org/officeDocument/2006/relationships/image" Target="../media/image364.svg"/><Relationship Id="rId4" Type="http://schemas.openxmlformats.org/officeDocument/2006/relationships/image" Target="../media/image363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1.png"/><Relationship Id="rId21" Type="http://schemas.openxmlformats.org/officeDocument/2006/relationships/image" Target="../media/image55.png"/><Relationship Id="rId42" Type="http://schemas.openxmlformats.org/officeDocument/2006/relationships/image" Target="../media/image76.svg"/><Relationship Id="rId63" Type="http://schemas.openxmlformats.org/officeDocument/2006/relationships/image" Target="../media/image97.png"/><Relationship Id="rId84" Type="http://schemas.openxmlformats.org/officeDocument/2006/relationships/image" Target="../media/image118.svg"/><Relationship Id="rId138" Type="http://schemas.openxmlformats.org/officeDocument/2006/relationships/image" Target="../media/image172.svg"/><Relationship Id="rId107" Type="http://schemas.openxmlformats.org/officeDocument/2006/relationships/image" Target="../media/image141.png"/><Relationship Id="rId11" Type="http://schemas.openxmlformats.org/officeDocument/2006/relationships/image" Target="../media/image45.png"/><Relationship Id="rId32" Type="http://schemas.openxmlformats.org/officeDocument/2006/relationships/image" Target="../media/image66.svg"/><Relationship Id="rId53" Type="http://schemas.openxmlformats.org/officeDocument/2006/relationships/image" Target="../media/image87.png"/><Relationship Id="rId74" Type="http://schemas.openxmlformats.org/officeDocument/2006/relationships/image" Target="../media/image108.svg"/><Relationship Id="rId128" Type="http://schemas.openxmlformats.org/officeDocument/2006/relationships/image" Target="../media/image162.svg"/><Relationship Id="rId149" Type="http://schemas.openxmlformats.org/officeDocument/2006/relationships/image" Target="../media/image183.png"/><Relationship Id="rId5" Type="http://schemas.openxmlformats.org/officeDocument/2006/relationships/image" Target="../media/image39.png"/><Relationship Id="rId95" Type="http://schemas.openxmlformats.org/officeDocument/2006/relationships/image" Target="../media/image129.png"/><Relationship Id="rId22" Type="http://schemas.openxmlformats.org/officeDocument/2006/relationships/image" Target="../media/image56.svg"/><Relationship Id="rId43" Type="http://schemas.openxmlformats.org/officeDocument/2006/relationships/image" Target="../media/image77.png"/><Relationship Id="rId64" Type="http://schemas.openxmlformats.org/officeDocument/2006/relationships/image" Target="../media/image98.svg"/><Relationship Id="rId118" Type="http://schemas.openxmlformats.org/officeDocument/2006/relationships/image" Target="../media/image152.svg"/><Relationship Id="rId139" Type="http://schemas.openxmlformats.org/officeDocument/2006/relationships/image" Target="../media/image173.png"/><Relationship Id="rId80" Type="http://schemas.openxmlformats.org/officeDocument/2006/relationships/image" Target="../media/image114.svg"/><Relationship Id="rId85" Type="http://schemas.openxmlformats.org/officeDocument/2006/relationships/image" Target="../media/image119.png"/><Relationship Id="rId150" Type="http://schemas.openxmlformats.org/officeDocument/2006/relationships/image" Target="../media/image184.svg"/><Relationship Id="rId155" Type="http://schemas.openxmlformats.org/officeDocument/2006/relationships/image" Target="../media/image189.png"/><Relationship Id="rId12" Type="http://schemas.openxmlformats.org/officeDocument/2006/relationships/image" Target="../media/image46.svg"/><Relationship Id="rId17" Type="http://schemas.openxmlformats.org/officeDocument/2006/relationships/image" Target="../media/image51.png"/><Relationship Id="rId33" Type="http://schemas.openxmlformats.org/officeDocument/2006/relationships/image" Target="../media/image67.png"/><Relationship Id="rId38" Type="http://schemas.openxmlformats.org/officeDocument/2006/relationships/image" Target="../media/image72.svg"/><Relationship Id="rId59" Type="http://schemas.openxmlformats.org/officeDocument/2006/relationships/image" Target="../media/image93.png"/><Relationship Id="rId103" Type="http://schemas.openxmlformats.org/officeDocument/2006/relationships/image" Target="../media/image137.png"/><Relationship Id="rId108" Type="http://schemas.openxmlformats.org/officeDocument/2006/relationships/image" Target="../media/image142.svg"/><Relationship Id="rId124" Type="http://schemas.openxmlformats.org/officeDocument/2006/relationships/image" Target="../media/image158.svg"/><Relationship Id="rId129" Type="http://schemas.openxmlformats.org/officeDocument/2006/relationships/image" Target="../media/image163.png"/><Relationship Id="rId54" Type="http://schemas.openxmlformats.org/officeDocument/2006/relationships/image" Target="../media/image88.svg"/><Relationship Id="rId70" Type="http://schemas.openxmlformats.org/officeDocument/2006/relationships/image" Target="../media/image104.svg"/><Relationship Id="rId75" Type="http://schemas.openxmlformats.org/officeDocument/2006/relationships/image" Target="../media/image109.png"/><Relationship Id="rId91" Type="http://schemas.openxmlformats.org/officeDocument/2006/relationships/image" Target="../media/image125.png"/><Relationship Id="rId96" Type="http://schemas.openxmlformats.org/officeDocument/2006/relationships/image" Target="../media/image130.svg"/><Relationship Id="rId140" Type="http://schemas.openxmlformats.org/officeDocument/2006/relationships/image" Target="../media/image174.svg"/><Relationship Id="rId145" Type="http://schemas.openxmlformats.org/officeDocument/2006/relationships/image" Target="../media/image17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.png"/><Relationship Id="rId23" Type="http://schemas.openxmlformats.org/officeDocument/2006/relationships/image" Target="../media/image57.png"/><Relationship Id="rId28" Type="http://schemas.openxmlformats.org/officeDocument/2006/relationships/image" Target="../media/image62.svg"/><Relationship Id="rId49" Type="http://schemas.openxmlformats.org/officeDocument/2006/relationships/image" Target="../media/image83.png"/><Relationship Id="rId114" Type="http://schemas.openxmlformats.org/officeDocument/2006/relationships/image" Target="../media/image148.svg"/><Relationship Id="rId119" Type="http://schemas.openxmlformats.org/officeDocument/2006/relationships/image" Target="../media/image153.png"/><Relationship Id="rId44" Type="http://schemas.openxmlformats.org/officeDocument/2006/relationships/image" Target="../media/image78.svg"/><Relationship Id="rId60" Type="http://schemas.openxmlformats.org/officeDocument/2006/relationships/image" Target="../media/image94.svg"/><Relationship Id="rId65" Type="http://schemas.openxmlformats.org/officeDocument/2006/relationships/image" Target="../media/image99.png"/><Relationship Id="rId81" Type="http://schemas.openxmlformats.org/officeDocument/2006/relationships/image" Target="../media/image115.png"/><Relationship Id="rId86" Type="http://schemas.openxmlformats.org/officeDocument/2006/relationships/image" Target="../media/image120.svg"/><Relationship Id="rId130" Type="http://schemas.openxmlformats.org/officeDocument/2006/relationships/image" Target="../media/image164.svg"/><Relationship Id="rId135" Type="http://schemas.openxmlformats.org/officeDocument/2006/relationships/image" Target="../media/image169.png"/><Relationship Id="rId151" Type="http://schemas.openxmlformats.org/officeDocument/2006/relationships/image" Target="../media/image185.png"/><Relationship Id="rId156" Type="http://schemas.openxmlformats.org/officeDocument/2006/relationships/image" Target="../media/image190.svg"/><Relationship Id="rId13" Type="http://schemas.openxmlformats.org/officeDocument/2006/relationships/image" Target="../media/image47.png"/><Relationship Id="rId18" Type="http://schemas.openxmlformats.org/officeDocument/2006/relationships/image" Target="../media/image52.svg"/><Relationship Id="rId39" Type="http://schemas.openxmlformats.org/officeDocument/2006/relationships/image" Target="../media/image73.png"/><Relationship Id="rId109" Type="http://schemas.openxmlformats.org/officeDocument/2006/relationships/image" Target="../media/image143.png"/><Relationship Id="rId34" Type="http://schemas.openxmlformats.org/officeDocument/2006/relationships/image" Target="../media/image68.svg"/><Relationship Id="rId50" Type="http://schemas.openxmlformats.org/officeDocument/2006/relationships/image" Target="../media/image84.svg"/><Relationship Id="rId55" Type="http://schemas.openxmlformats.org/officeDocument/2006/relationships/image" Target="../media/image89.png"/><Relationship Id="rId76" Type="http://schemas.openxmlformats.org/officeDocument/2006/relationships/image" Target="../media/image110.svg"/><Relationship Id="rId97" Type="http://schemas.openxmlformats.org/officeDocument/2006/relationships/image" Target="../media/image131.png"/><Relationship Id="rId104" Type="http://schemas.openxmlformats.org/officeDocument/2006/relationships/image" Target="../media/image138.svg"/><Relationship Id="rId120" Type="http://schemas.openxmlformats.org/officeDocument/2006/relationships/image" Target="../media/image154.svg"/><Relationship Id="rId125" Type="http://schemas.openxmlformats.org/officeDocument/2006/relationships/image" Target="../media/image159.png"/><Relationship Id="rId141" Type="http://schemas.openxmlformats.org/officeDocument/2006/relationships/image" Target="../media/image175.png"/><Relationship Id="rId146" Type="http://schemas.openxmlformats.org/officeDocument/2006/relationships/image" Target="../media/image180.svg"/><Relationship Id="rId7" Type="http://schemas.openxmlformats.org/officeDocument/2006/relationships/image" Target="../media/image41.png"/><Relationship Id="rId71" Type="http://schemas.openxmlformats.org/officeDocument/2006/relationships/image" Target="../media/image105.png"/><Relationship Id="rId92" Type="http://schemas.openxmlformats.org/officeDocument/2006/relationships/image" Target="../media/image126.sv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63.png"/><Relationship Id="rId24" Type="http://schemas.openxmlformats.org/officeDocument/2006/relationships/image" Target="../media/image58.svg"/><Relationship Id="rId40" Type="http://schemas.openxmlformats.org/officeDocument/2006/relationships/image" Target="../media/image74.svg"/><Relationship Id="rId45" Type="http://schemas.openxmlformats.org/officeDocument/2006/relationships/image" Target="../media/image79.png"/><Relationship Id="rId66" Type="http://schemas.openxmlformats.org/officeDocument/2006/relationships/image" Target="../media/image100.svg"/><Relationship Id="rId87" Type="http://schemas.openxmlformats.org/officeDocument/2006/relationships/image" Target="../media/image121.png"/><Relationship Id="rId110" Type="http://schemas.openxmlformats.org/officeDocument/2006/relationships/image" Target="../media/image144.svg"/><Relationship Id="rId115" Type="http://schemas.openxmlformats.org/officeDocument/2006/relationships/image" Target="../media/image149.png"/><Relationship Id="rId131" Type="http://schemas.openxmlformats.org/officeDocument/2006/relationships/image" Target="../media/image165.png"/><Relationship Id="rId136" Type="http://schemas.openxmlformats.org/officeDocument/2006/relationships/image" Target="../media/image170.svg"/><Relationship Id="rId157" Type="http://schemas.openxmlformats.org/officeDocument/2006/relationships/image" Target="../media/image191.png"/><Relationship Id="rId61" Type="http://schemas.openxmlformats.org/officeDocument/2006/relationships/image" Target="../media/image95.png"/><Relationship Id="rId82" Type="http://schemas.openxmlformats.org/officeDocument/2006/relationships/image" Target="../media/image116.svg"/><Relationship Id="rId152" Type="http://schemas.openxmlformats.org/officeDocument/2006/relationships/image" Target="../media/image186.svg"/><Relationship Id="rId19" Type="http://schemas.openxmlformats.org/officeDocument/2006/relationships/image" Target="../media/image53.png"/><Relationship Id="rId14" Type="http://schemas.openxmlformats.org/officeDocument/2006/relationships/image" Target="../media/image48.svg"/><Relationship Id="rId30" Type="http://schemas.openxmlformats.org/officeDocument/2006/relationships/image" Target="../media/image64.svg"/><Relationship Id="rId35" Type="http://schemas.openxmlformats.org/officeDocument/2006/relationships/image" Target="../media/image69.png"/><Relationship Id="rId56" Type="http://schemas.openxmlformats.org/officeDocument/2006/relationships/image" Target="../media/image90.svg"/><Relationship Id="rId77" Type="http://schemas.openxmlformats.org/officeDocument/2006/relationships/image" Target="../media/image111.png"/><Relationship Id="rId100" Type="http://schemas.openxmlformats.org/officeDocument/2006/relationships/image" Target="../media/image134.svg"/><Relationship Id="rId105" Type="http://schemas.openxmlformats.org/officeDocument/2006/relationships/image" Target="../media/image139.png"/><Relationship Id="rId126" Type="http://schemas.openxmlformats.org/officeDocument/2006/relationships/image" Target="../media/image160.svg"/><Relationship Id="rId147" Type="http://schemas.openxmlformats.org/officeDocument/2006/relationships/image" Target="../media/image181.png"/><Relationship Id="rId8" Type="http://schemas.openxmlformats.org/officeDocument/2006/relationships/image" Target="../media/image42.svg"/><Relationship Id="rId51" Type="http://schemas.openxmlformats.org/officeDocument/2006/relationships/image" Target="../media/image85.png"/><Relationship Id="rId72" Type="http://schemas.openxmlformats.org/officeDocument/2006/relationships/image" Target="../media/image106.svg"/><Relationship Id="rId93" Type="http://schemas.openxmlformats.org/officeDocument/2006/relationships/image" Target="../media/image127.png"/><Relationship Id="rId98" Type="http://schemas.openxmlformats.org/officeDocument/2006/relationships/image" Target="../media/image132.svg"/><Relationship Id="rId121" Type="http://schemas.openxmlformats.org/officeDocument/2006/relationships/image" Target="../media/image155.png"/><Relationship Id="rId142" Type="http://schemas.openxmlformats.org/officeDocument/2006/relationships/image" Target="../media/image176.svg"/><Relationship Id="rId3" Type="http://schemas.openxmlformats.org/officeDocument/2006/relationships/image" Target="../media/image37.png"/><Relationship Id="rId25" Type="http://schemas.openxmlformats.org/officeDocument/2006/relationships/image" Target="../media/image59.png"/><Relationship Id="rId46" Type="http://schemas.openxmlformats.org/officeDocument/2006/relationships/image" Target="../media/image80.svg"/><Relationship Id="rId67" Type="http://schemas.openxmlformats.org/officeDocument/2006/relationships/image" Target="../media/image101.png"/><Relationship Id="rId116" Type="http://schemas.openxmlformats.org/officeDocument/2006/relationships/image" Target="../media/image150.svg"/><Relationship Id="rId137" Type="http://schemas.openxmlformats.org/officeDocument/2006/relationships/image" Target="../media/image171.png"/><Relationship Id="rId158" Type="http://schemas.openxmlformats.org/officeDocument/2006/relationships/image" Target="../media/image192.svg"/><Relationship Id="rId20" Type="http://schemas.openxmlformats.org/officeDocument/2006/relationships/image" Target="../media/image54.svg"/><Relationship Id="rId41" Type="http://schemas.openxmlformats.org/officeDocument/2006/relationships/image" Target="../media/image75.png"/><Relationship Id="rId62" Type="http://schemas.openxmlformats.org/officeDocument/2006/relationships/image" Target="../media/image96.svg"/><Relationship Id="rId83" Type="http://schemas.openxmlformats.org/officeDocument/2006/relationships/image" Target="../media/image117.png"/><Relationship Id="rId88" Type="http://schemas.openxmlformats.org/officeDocument/2006/relationships/image" Target="../media/image122.svg"/><Relationship Id="rId111" Type="http://schemas.openxmlformats.org/officeDocument/2006/relationships/image" Target="../media/image145.png"/><Relationship Id="rId132" Type="http://schemas.openxmlformats.org/officeDocument/2006/relationships/image" Target="../media/image166.svg"/><Relationship Id="rId153" Type="http://schemas.openxmlformats.org/officeDocument/2006/relationships/image" Target="../media/image187.png"/><Relationship Id="rId15" Type="http://schemas.openxmlformats.org/officeDocument/2006/relationships/image" Target="../media/image49.png"/><Relationship Id="rId36" Type="http://schemas.openxmlformats.org/officeDocument/2006/relationships/image" Target="../media/image70.svg"/><Relationship Id="rId57" Type="http://schemas.openxmlformats.org/officeDocument/2006/relationships/image" Target="../media/image91.png"/><Relationship Id="rId106" Type="http://schemas.openxmlformats.org/officeDocument/2006/relationships/image" Target="../media/image140.svg"/><Relationship Id="rId127" Type="http://schemas.openxmlformats.org/officeDocument/2006/relationships/image" Target="../media/image161.png"/><Relationship Id="rId10" Type="http://schemas.openxmlformats.org/officeDocument/2006/relationships/image" Target="../media/image44.svg"/><Relationship Id="rId31" Type="http://schemas.openxmlformats.org/officeDocument/2006/relationships/image" Target="../media/image65.png"/><Relationship Id="rId52" Type="http://schemas.openxmlformats.org/officeDocument/2006/relationships/image" Target="../media/image86.svg"/><Relationship Id="rId73" Type="http://schemas.openxmlformats.org/officeDocument/2006/relationships/image" Target="../media/image107.png"/><Relationship Id="rId78" Type="http://schemas.openxmlformats.org/officeDocument/2006/relationships/image" Target="../media/image112.svg"/><Relationship Id="rId94" Type="http://schemas.openxmlformats.org/officeDocument/2006/relationships/image" Target="../media/image128.svg"/><Relationship Id="rId99" Type="http://schemas.openxmlformats.org/officeDocument/2006/relationships/image" Target="../media/image133.png"/><Relationship Id="rId101" Type="http://schemas.openxmlformats.org/officeDocument/2006/relationships/image" Target="../media/image135.png"/><Relationship Id="rId122" Type="http://schemas.openxmlformats.org/officeDocument/2006/relationships/image" Target="../media/image156.svg"/><Relationship Id="rId143" Type="http://schemas.openxmlformats.org/officeDocument/2006/relationships/image" Target="../media/image177.png"/><Relationship Id="rId148" Type="http://schemas.openxmlformats.org/officeDocument/2006/relationships/image" Target="../media/image182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26" Type="http://schemas.openxmlformats.org/officeDocument/2006/relationships/image" Target="../media/image60.svg"/><Relationship Id="rId47" Type="http://schemas.openxmlformats.org/officeDocument/2006/relationships/image" Target="../media/image81.png"/><Relationship Id="rId68" Type="http://schemas.openxmlformats.org/officeDocument/2006/relationships/image" Target="../media/image102.svg"/><Relationship Id="rId89" Type="http://schemas.openxmlformats.org/officeDocument/2006/relationships/image" Target="../media/image123.png"/><Relationship Id="rId112" Type="http://schemas.openxmlformats.org/officeDocument/2006/relationships/image" Target="../media/image146.svg"/><Relationship Id="rId133" Type="http://schemas.openxmlformats.org/officeDocument/2006/relationships/image" Target="../media/image167.png"/><Relationship Id="rId154" Type="http://schemas.openxmlformats.org/officeDocument/2006/relationships/image" Target="../media/image188.svg"/><Relationship Id="rId16" Type="http://schemas.openxmlformats.org/officeDocument/2006/relationships/image" Target="../media/image50.svg"/><Relationship Id="rId37" Type="http://schemas.openxmlformats.org/officeDocument/2006/relationships/image" Target="../media/image71.png"/><Relationship Id="rId58" Type="http://schemas.openxmlformats.org/officeDocument/2006/relationships/image" Target="../media/image92.svg"/><Relationship Id="rId79" Type="http://schemas.openxmlformats.org/officeDocument/2006/relationships/image" Target="../media/image113.png"/><Relationship Id="rId102" Type="http://schemas.openxmlformats.org/officeDocument/2006/relationships/image" Target="../media/image136.svg"/><Relationship Id="rId123" Type="http://schemas.openxmlformats.org/officeDocument/2006/relationships/image" Target="../media/image157.png"/><Relationship Id="rId144" Type="http://schemas.openxmlformats.org/officeDocument/2006/relationships/image" Target="../media/image178.svg"/><Relationship Id="rId90" Type="http://schemas.openxmlformats.org/officeDocument/2006/relationships/image" Target="../media/image124.svg"/><Relationship Id="rId27" Type="http://schemas.openxmlformats.org/officeDocument/2006/relationships/image" Target="../media/image61.png"/><Relationship Id="rId48" Type="http://schemas.openxmlformats.org/officeDocument/2006/relationships/image" Target="../media/image82.svg"/><Relationship Id="rId69" Type="http://schemas.openxmlformats.org/officeDocument/2006/relationships/image" Target="../media/image103.png"/><Relationship Id="rId113" Type="http://schemas.openxmlformats.org/officeDocument/2006/relationships/image" Target="../media/image147.png"/><Relationship Id="rId134" Type="http://schemas.openxmlformats.org/officeDocument/2006/relationships/image" Target="../media/image168.sv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7.png"/><Relationship Id="rId21" Type="http://schemas.openxmlformats.org/officeDocument/2006/relationships/image" Target="../media/image211.png"/><Relationship Id="rId42" Type="http://schemas.openxmlformats.org/officeDocument/2006/relationships/image" Target="../media/image232.svg"/><Relationship Id="rId63" Type="http://schemas.openxmlformats.org/officeDocument/2006/relationships/image" Target="../media/image253.png"/><Relationship Id="rId84" Type="http://schemas.openxmlformats.org/officeDocument/2006/relationships/image" Target="../media/image274.svg"/><Relationship Id="rId138" Type="http://schemas.openxmlformats.org/officeDocument/2006/relationships/image" Target="../media/image328.svg"/><Relationship Id="rId107" Type="http://schemas.openxmlformats.org/officeDocument/2006/relationships/image" Target="../media/image297.png"/><Relationship Id="rId11" Type="http://schemas.openxmlformats.org/officeDocument/2006/relationships/image" Target="../media/image201.png"/><Relationship Id="rId32" Type="http://schemas.openxmlformats.org/officeDocument/2006/relationships/image" Target="../media/image222.svg"/><Relationship Id="rId53" Type="http://schemas.openxmlformats.org/officeDocument/2006/relationships/image" Target="../media/image243.png"/><Relationship Id="rId74" Type="http://schemas.openxmlformats.org/officeDocument/2006/relationships/image" Target="../media/image264.svg"/><Relationship Id="rId128" Type="http://schemas.openxmlformats.org/officeDocument/2006/relationships/image" Target="../media/image318.svg"/><Relationship Id="rId149" Type="http://schemas.openxmlformats.org/officeDocument/2006/relationships/image" Target="../media/image339.png"/><Relationship Id="rId5" Type="http://schemas.openxmlformats.org/officeDocument/2006/relationships/image" Target="../media/image195.png"/><Relationship Id="rId95" Type="http://schemas.openxmlformats.org/officeDocument/2006/relationships/image" Target="../media/image285.png"/><Relationship Id="rId22" Type="http://schemas.openxmlformats.org/officeDocument/2006/relationships/image" Target="../media/image212.svg"/><Relationship Id="rId27" Type="http://schemas.openxmlformats.org/officeDocument/2006/relationships/image" Target="../media/image217.png"/><Relationship Id="rId43" Type="http://schemas.openxmlformats.org/officeDocument/2006/relationships/image" Target="../media/image233.png"/><Relationship Id="rId48" Type="http://schemas.openxmlformats.org/officeDocument/2006/relationships/image" Target="../media/image238.svg"/><Relationship Id="rId64" Type="http://schemas.openxmlformats.org/officeDocument/2006/relationships/image" Target="../media/image254.svg"/><Relationship Id="rId69" Type="http://schemas.openxmlformats.org/officeDocument/2006/relationships/image" Target="../media/image259.png"/><Relationship Id="rId113" Type="http://schemas.openxmlformats.org/officeDocument/2006/relationships/image" Target="../media/image303.png"/><Relationship Id="rId118" Type="http://schemas.openxmlformats.org/officeDocument/2006/relationships/image" Target="../media/image308.svg"/><Relationship Id="rId134" Type="http://schemas.openxmlformats.org/officeDocument/2006/relationships/image" Target="../media/image324.svg"/><Relationship Id="rId139" Type="http://schemas.openxmlformats.org/officeDocument/2006/relationships/image" Target="../media/image329.png"/><Relationship Id="rId80" Type="http://schemas.openxmlformats.org/officeDocument/2006/relationships/image" Target="../media/image270.svg"/><Relationship Id="rId85" Type="http://schemas.openxmlformats.org/officeDocument/2006/relationships/image" Target="../media/image275.png"/><Relationship Id="rId150" Type="http://schemas.openxmlformats.org/officeDocument/2006/relationships/image" Target="../media/image340.svg"/><Relationship Id="rId155" Type="http://schemas.openxmlformats.org/officeDocument/2006/relationships/image" Target="../media/image39.png"/><Relationship Id="rId12" Type="http://schemas.openxmlformats.org/officeDocument/2006/relationships/image" Target="../media/image202.svg"/><Relationship Id="rId17" Type="http://schemas.openxmlformats.org/officeDocument/2006/relationships/image" Target="../media/image207.png"/><Relationship Id="rId33" Type="http://schemas.openxmlformats.org/officeDocument/2006/relationships/image" Target="../media/image223.png"/><Relationship Id="rId38" Type="http://schemas.openxmlformats.org/officeDocument/2006/relationships/image" Target="../media/image228.svg"/><Relationship Id="rId59" Type="http://schemas.openxmlformats.org/officeDocument/2006/relationships/image" Target="../media/image249.png"/><Relationship Id="rId103" Type="http://schemas.openxmlformats.org/officeDocument/2006/relationships/image" Target="../media/image293.png"/><Relationship Id="rId108" Type="http://schemas.openxmlformats.org/officeDocument/2006/relationships/image" Target="../media/image298.svg"/><Relationship Id="rId124" Type="http://schemas.openxmlformats.org/officeDocument/2006/relationships/image" Target="../media/image314.svg"/><Relationship Id="rId129" Type="http://schemas.openxmlformats.org/officeDocument/2006/relationships/image" Target="../media/image319.png"/><Relationship Id="rId54" Type="http://schemas.openxmlformats.org/officeDocument/2006/relationships/image" Target="../media/image244.svg"/><Relationship Id="rId70" Type="http://schemas.openxmlformats.org/officeDocument/2006/relationships/image" Target="../media/image260.svg"/><Relationship Id="rId75" Type="http://schemas.openxmlformats.org/officeDocument/2006/relationships/image" Target="../media/image265.png"/><Relationship Id="rId91" Type="http://schemas.openxmlformats.org/officeDocument/2006/relationships/image" Target="../media/image281.png"/><Relationship Id="rId96" Type="http://schemas.openxmlformats.org/officeDocument/2006/relationships/image" Target="../media/image286.svg"/><Relationship Id="rId140" Type="http://schemas.openxmlformats.org/officeDocument/2006/relationships/image" Target="../media/image330.svg"/><Relationship Id="rId145" Type="http://schemas.openxmlformats.org/officeDocument/2006/relationships/image" Target="../media/image3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.svg"/><Relationship Id="rId23" Type="http://schemas.openxmlformats.org/officeDocument/2006/relationships/image" Target="../media/image213.png"/><Relationship Id="rId28" Type="http://schemas.openxmlformats.org/officeDocument/2006/relationships/image" Target="../media/image218.svg"/><Relationship Id="rId49" Type="http://schemas.openxmlformats.org/officeDocument/2006/relationships/image" Target="../media/image239.png"/><Relationship Id="rId114" Type="http://schemas.openxmlformats.org/officeDocument/2006/relationships/image" Target="../media/image304.svg"/><Relationship Id="rId119" Type="http://schemas.openxmlformats.org/officeDocument/2006/relationships/image" Target="../media/image309.png"/><Relationship Id="rId44" Type="http://schemas.openxmlformats.org/officeDocument/2006/relationships/image" Target="../media/image234.svg"/><Relationship Id="rId60" Type="http://schemas.openxmlformats.org/officeDocument/2006/relationships/image" Target="../media/image250.svg"/><Relationship Id="rId65" Type="http://schemas.openxmlformats.org/officeDocument/2006/relationships/image" Target="../media/image255.png"/><Relationship Id="rId81" Type="http://schemas.openxmlformats.org/officeDocument/2006/relationships/image" Target="../media/image271.png"/><Relationship Id="rId86" Type="http://schemas.openxmlformats.org/officeDocument/2006/relationships/image" Target="../media/image276.svg"/><Relationship Id="rId130" Type="http://schemas.openxmlformats.org/officeDocument/2006/relationships/image" Target="../media/image320.svg"/><Relationship Id="rId135" Type="http://schemas.openxmlformats.org/officeDocument/2006/relationships/image" Target="../media/image325.png"/><Relationship Id="rId151" Type="http://schemas.openxmlformats.org/officeDocument/2006/relationships/image" Target="../media/image341.png"/><Relationship Id="rId13" Type="http://schemas.openxmlformats.org/officeDocument/2006/relationships/image" Target="../media/image203.png"/><Relationship Id="rId18" Type="http://schemas.openxmlformats.org/officeDocument/2006/relationships/image" Target="../media/image208.svg"/><Relationship Id="rId39" Type="http://schemas.openxmlformats.org/officeDocument/2006/relationships/image" Target="../media/image229.png"/><Relationship Id="rId109" Type="http://schemas.openxmlformats.org/officeDocument/2006/relationships/image" Target="../media/image299.png"/><Relationship Id="rId34" Type="http://schemas.openxmlformats.org/officeDocument/2006/relationships/image" Target="../media/image224.svg"/><Relationship Id="rId50" Type="http://schemas.openxmlformats.org/officeDocument/2006/relationships/image" Target="../media/image240.svg"/><Relationship Id="rId55" Type="http://schemas.openxmlformats.org/officeDocument/2006/relationships/image" Target="../media/image245.png"/><Relationship Id="rId76" Type="http://schemas.openxmlformats.org/officeDocument/2006/relationships/image" Target="../media/image266.svg"/><Relationship Id="rId97" Type="http://schemas.openxmlformats.org/officeDocument/2006/relationships/image" Target="../media/image287.png"/><Relationship Id="rId104" Type="http://schemas.openxmlformats.org/officeDocument/2006/relationships/image" Target="../media/image294.svg"/><Relationship Id="rId120" Type="http://schemas.openxmlformats.org/officeDocument/2006/relationships/image" Target="../media/image310.svg"/><Relationship Id="rId125" Type="http://schemas.openxmlformats.org/officeDocument/2006/relationships/image" Target="../media/image315.png"/><Relationship Id="rId141" Type="http://schemas.openxmlformats.org/officeDocument/2006/relationships/image" Target="../media/image331.png"/><Relationship Id="rId146" Type="http://schemas.openxmlformats.org/officeDocument/2006/relationships/image" Target="../media/image336.svg"/><Relationship Id="rId7" Type="http://schemas.openxmlformats.org/officeDocument/2006/relationships/image" Target="../media/image197.png"/><Relationship Id="rId71" Type="http://schemas.openxmlformats.org/officeDocument/2006/relationships/image" Target="../media/image261.png"/><Relationship Id="rId92" Type="http://schemas.openxmlformats.org/officeDocument/2006/relationships/image" Target="../media/image282.sv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19.png"/><Relationship Id="rId24" Type="http://schemas.openxmlformats.org/officeDocument/2006/relationships/image" Target="../media/image214.svg"/><Relationship Id="rId40" Type="http://schemas.openxmlformats.org/officeDocument/2006/relationships/image" Target="../media/image230.svg"/><Relationship Id="rId45" Type="http://schemas.openxmlformats.org/officeDocument/2006/relationships/image" Target="../media/image235.png"/><Relationship Id="rId66" Type="http://schemas.openxmlformats.org/officeDocument/2006/relationships/image" Target="../media/image256.svg"/><Relationship Id="rId87" Type="http://schemas.openxmlformats.org/officeDocument/2006/relationships/image" Target="../media/image277.png"/><Relationship Id="rId110" Type="http://schemas.openxmlformats.org/officeDocument/2006/relationships/image" Target="../media/image300.svg"/><Relationship Id="rId115" Type="http://schemas.openxmlformats.org/officeDocument/2006/relationships/image" Target="../media/image305.png"/><Relationship Id="rId131" Type="http://schemas.openxmlformats.org/officeDocument/2006/relationships/image" Target="../media/image321.png"/><Relationship Id="rId136" Type="http://schemas.openxmlformats.org/officeDocument/2006/relationships/image" Target="../media/image326.svg"/><Relationship Id="rId61" Type="http://schemas.openxmlformats.org/officeDocument/2006/relationships/image" Target="../media/image251.png"/><Relationship Id="rId82" Type="http://schemas.openxmlformats.org/officeDocument/2006/relationships/image" Target="../media/image272.svg"/><Relationship Id="rId152" Type="http://schemas.openxmlformats.org/officeDocument/2006/relationships/image" Target="../media/image342.svg"/><Relationship Id="rId19" Type="http://schemas.openxmlformats.org/officeDocument/2006/relationships/image" Target="../media/image209.png"/><Relationship Id="rId14" Type="http://schemas.openxmlformats.org/officeDocument/2006/relationships/image" Target="../media/image204.svg"/><Relationship Id="rId30" Type="http://schemas.openxmlformats.org/officeDocument/2006/relationships/image" Target="../media/image220.svg"/><Relationship Id="rId35" Type="http://schemas.openxmlformats.org/officeDocument/2006/relationships/image" Target="../media/image225.png"/><Relationship Id="rId56" Type="http://schemas.openxmlformats.org/officeDocument/2006/relationships/image" Target="../media/image246.svg"/><Relationship Id="rId77" Type="http://schemas.openxmlformats.org/officeDocument/2006/relationships/image" Target="../media/image267.png"/><Relationship Id="rId100" Type="http://schemas.openxmlformats.org/officeDocument/2006/relationships/image" Target="../media/image290.svg"/><Relationship Id="rId105" Type="http://schemas.openxmlformats.org/officeDocument/2006/relationships/image" Target="../media/image295.png"/><Relationship Id="rId126" Type="http://schemas.openxmlformats.org/officeDocument/2006/relationships/image" Target="../media/image316.svg"/><Relationship Id="rId147" Type="http://schemas.openxmlformats.org/officeDocument/2006/relationships/image" Target="../media/image337.png"/><Relationship Id="rId8" Type="http://schemas.openxmlformats.org/officeDocument/2006/relationships/image" Target="../media/image198.svg"/><Relationship Id="rId51" Type="http://schemas.openxmlformats.org/officeDocument/2006/relationships/image" Target="../media/image241.png"/><Relationship Id="rId72" Type="http://schemas.openxmlformats.org/officeDocument/2006/relationships/image" Target="../media/image262.svg"/><Relationship Id="rId93" Type="http://schemas.openxmlformats.org/officeDocument/2006/relationships/image" Target="../media/image283.png"/><Relationship Id="rId98" Type="http://schemas.openxmlformats.org/officeDocument/2006/relationships/image" Target="../media/image288.svg"/><Relationship Id="rId121" Type="http://schemas.openxmlformats.org/officeDocument/2006/relationships/image" Target="../media/image311.png"/><Relationship Id="rId142" Type="http://schemas.openxmlformats.org/officeDocument/2006/relationships/image" Target="../media/image332.svg"/><Relationship Id="rId3" Type="http://schemas.openxmlformats.org/officeDocument/2006/relationships/image" Target="../media/image193.png"/><Relationship Id="rId25" Type="http://schemas.openxmlformats.org/officeDocument/2006/relationships/image" Target="../media/image215.png"/><Relationship Id="rId46" Type="http://schemas.openxmlformats.org/officeDocument/2006/relationships/image" Target="../media/image236.svg"/><Relationship Id="rId67" Type="http://schemas.openxmlformats.org/officeDocument/2006/relationships/image" Target="../media/image257.png"/><Relationship Id="rId116" Type="http://schemas.openxmlformats.org/officeDocument/2006/relationships/image" Target="../media/image306.svg"/><Relationship Id="rId137" Type="http://schemas.openxmlformats.org/officeDocument/2006/relationships/image" Target="../media/image327.png"/><Relationship Id="rId20" Type="http://schemas.openxmlformats.org/officeDocument/2006/relationships/image" Target="../media/image210.svg"/><Relationship Id="rId41" Type="http://schemas.openxmlformats.org/officeDocument/2006/relationships/image" Target="../media/image231.png"/><Relationship Id="rId62" Type="http://schemas.openxmlformats.org/officeDocument/2006/relationships/image" Target="../media/image252.svg"/><Relationship Id="rId83" Type="http://schemas.openxmlformats.org/officeDocument/2006/relationships/image" Target="../media/image273.png"/><Relationship Id="rId88" Type="http://schemas.openxmlformats.org/officeDocument/2006/relationships/image" Target="../media/image278.svg"/><Relationship Id="rId111" Type="http://schemas.openxmlformats.org/officeDocument/2006/relationships/image" Target="../media/image301.png"/><Relationship Id="rId132" Type="http://schemas.openxmlformats.org/officeDocument/2006/relationships/image" Target="../media/image322.svg"/><Relationship Id="rId153" Type="http://schemas.openxmlformats.org/officeDocument/2006/relationships/image" Target="../media/image343.png"/><Relationship Id="rId15" Type="http://schemas.openxmlformats.org/officeDocument/2006/relationships/image" Target="../media/image205.png"/><Relationship Id="rId36" Type="http://schemas.openxmlformats.org/officeDocument/2006/relationships/image" Target="../media/image226.svg"/><Relationship Id="rId57" Type="http://schemas.openxmlformats.org/officeDocument/2006/relationships/image" Target="../media/image247.png"/><Relationship Id="rId106" Type="http://schemas.openxmlformats.org/officeDocument/2006/relationships/image" Target="../media/image296.svg"/><Relationship Id="rId127" Type="http://schemas.openxmlformats.org/officeDocument/2006/relationships/image" Target="../media/image317.png"/><Relationship Id="rId10" Type="http://schemas.openxmlformats.org/officeDocument/2006/relationships/image" Target="../media/image200.svg"/><Relationship Id="rId31" Type="http://schemas.openxmlformats.org/officeDocument/2006/relationships/image" Target="../media/image221.png"/><Relationship Id="rId52" Type="http://schemas.openxmlformats.org/officeDocument/2006/relationships/image" Target="../media/image242.svg"/><Relationship Id="rId73" Type="http://schemas.openxmlformats.org/officeDocument/2006/relationships/image" Target="../media/image263.png"/><Relationship Id="rId78" Type="http://schemas.openxmlformats.org/officeDocument/2006/relationships/image" Target="../media/image268.svg"/><Relationship Id="rId94" Type="http://schemas.openxmlformats.org/officeDocument/2006/relationships/image" Target="../media/image284.svg"/><Relationship Id="rId99" Type="http://schemas.openxmlformats.org/officeDocument/2006/relationships/image" Target="../media/image289.png"/><Relationship Id="rId101" Type="http://schemas.openxmlformats.org/officeDocument/2006/relationships/image" Target="../media/image291.png"/><Relationship Id="rId122" Type="http://schemas.openxmlformats.org/officeDocument/2006/relationships/image" Target="../media/image312.svg"/><Relationship Id="rId143" Type="http://schemas.openxmlformats.org/officeDocument/2006/relationships/image" Target="../media/image333.png"/><Relationship Id="rId148" Type="http://schemas.openxmlformats.org/officeDocument/2006/relationships/image" Target="../media/image338.svg"/><Relationship Id="rId4" Type="http://schemas.openxmlformats.org/officeDocument/2006/relationships/image" Target="../media/image194.png"/><Relationship Id="rId9" Type="http://schemas.openxmlformats.org/officeDocument/2006/relationships/image" Target="../media/image199.png"/><Relationship Id="rId26" Type="http://schemas.openxmlformats.org/officeDocument/2006/relationships/image" Target="../media/image216.svg"/><Relationship Id="rId47" Type="http://schemas.openxmlformats.org/officeDocument/2006/relationships/image" Target="../media/image237.png"/><Relationship Id="rId68" Type="http://schemas.openxmlformats.org/officeDocument/2006/relationships/image" Target="../media/image258.svg"/><Relationship Id="rId89" Type="http://schemas.openxmlformats.org/officeDocument/2006/relationships/image" Target="../media/image279.png"/><Relationship Id="rId112" Type="http://schemas.openxmlformats.org/officeDocument/2006/relationships/image" Target="../media/image302.svg"/><Relationship Id="rId133" Type="http://schemas.openxmlformats.org/officeDocument/2006/relationships/image" Target="../media/image323.png"/><Relationship Id="rId154" Type="http://schemas.openxmlformats.org/officeDocument/2006/relationships/image" Target="../media/image344.svg"/><Relationship Id="rId16" Type="http://schemas.openxmlformats.org/officeDocument/2006/relationships/image" Target="../media/image206.svg"/><Relationship Id="rId37" Type="http://schemas.openxmlformats.org/officeDocument/2006/relationships/image" Target="../media/image227.png"/><Relationship Id="rId58" Type="http://schemas.openxmlformats.org/officeDocument/2006/relationships/image" Target="../media/image248.svg"/><Relationship Id="rId79" Type="http://schemas.openxmlformats.org/officeDocument/2006/relationships/image" Target="../media/image269.png"/><Relationship Id="rId102" Type="http://schemas.openxmlformats.org/officeDocument/2006/relationships/image" Target="../media/image292.svg"/><Relationship Id="rId123" Type="http://schemas.openxmlformats.org/officeDocument/2006/relationships/image" Target="../media/image313.png"/><Relationship Id="rId144" Type="http://schemas.openxmlformats.org/officeDocument/2006/relationships/image" Target="../media/image334.svg"/><Relationship Id="rId90" Type="http://schemas.openxmlformats.org/officeDocument/2006/relationships/image" Target="../media/image280.sv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6.svg"/><Relationship Id="rId21" Type="http://schemas.openxmlformats.org/officeDocument/2006/relationships/image" Target="../media/image200.svg"/><Relationship Id="rId42" Type="http://schemas.openxmlformats.org/officeDocument/2006/relationships/image" Target="../media/image221.png"/><Relationship Id="rId63" Type="http://schemas.openxmlformats.org/officeDocument/2006/relationships/image" Target="../media/image242.svg"/><Relationship Id="rId84" Type="http://schemas.openxmlformats.org/officeDocument/2006/relationships/image" Target="../media/image263.png"/><Relationship Id="rId138" Type="http://schemas.openxmlformats.org/officeDocument/2006/relationships/image" Target="../media/image317.png"/><Relationship Id="rId159" Type="http://schemas.openxmlformats.org/officeDocument/2006/relationships/image" Target="../media/image338.svg"/><Relationship Id="rId107" Type="http://schemas.openxmlformats.org/officeDocument/2006/relationships/image" Target="../media/image286.svg"/><Relationship Id="rId11" Type="http://schemas.openxmlformats.org/officeDocument/2006/relationships/image" Target="../media/image353.png"/><Relationship Id="rId32" Type="http://schemas.openxmlformats.org/officeDocument/2006/relationships/image" Target="../media/image211.png"/><Relationship Id="rId53" Type="http://schemas.openxmlformats.org/officeDocument/2006/relationships/image" Target="../media/image232.svg"/><Relationship Id="rId74" Type="http://schemas.openxmlformats.org/officeDocument/2006/relationships/image" Target="../media/image253.png"/><Relationship Id="rId128" Type="http://schemas.openxmlformats.org/officeDocument/2006/relationships/image" Target="../media/image307.png"/><Relationship Id="rId149" Type="http://schemas.openxmlformats.org/officeDocument/2006/relationships/image" Target="../media/image328.svg"/><Relationship Id="rId5" Type="http://schemas.openxmlformats.org/officeDocument/2006/relationships/image" Target="../media/image347.png"/><Relationship Id="rId95" Type="http://schemas.openxmlformats.org/officeDocument/2006/relationships/image" Target="../media/image274.svg"/><Relationship Id="rId160" Type="http://schemas.openxmlformats.org/officeDocument/2006/relationships/image" Target="../media/image339.png"/><Relationship Id="rId22" Type="http://schemas.openxmlformats.org/officeDocument/2006/relationships/image" Target="../media/image201.png"/><Relationship Id="rId43" Type="http://schemas.openxmlformats.org/officeDocument/2006/relationships/image" Target="../media/image222.svg"/><Relationship Id="rId64" Type="http://schemas.openxmlformats.org/officeDocument/2006/relationships/image" Target="../media/image243.png"/><Relationship Id="rId118" Type="http://schemas.openxmlformats.org/officeDocument/2006/relationships/image" Target="../media/image297.png"/><Relationship Id="rId139" Type="http://schemas.openxmlformats.org/officeDocument/2006/relationships/image" Target="../media/image318.svg"/><Relationship Id="rId85" Type="http://schemas.openxmlformats.org/officeDocument/2006/relationships/image" Target="../media/image264.svg"/><Relationship Id="rId150" Type="http://schemas.openxmlformats.org/officeDocument/2006/relationships/image" Target="../media/image329.png"/><Relationship Id="rId12" Type="http://schemas.openxmlformats.org/officeDocument/2006/relationships/image" Target="../media/image354.svg"/><Relationship Id="rId17" Type="http://schemas.openxmlformats.org/officeDocument/2006/relationships/image" Target="../media/image196.svg"/><Relationship Id="rId33" Type="http://schemas.openxmlformats.org/officeDocument/2006/relationships/image" Target="../media/image212.svg"/><Relationship Id="rId38" Type="http://schemas.openxmlformats.org/officeDocument/2006/relationships/image" Target="../media/image217.png"/><Relationship Id="rId59" Type="http://schemas.openxmlformats.org/officeDocument/2006/relationships/image" Target="../media/image238.svg"/><Relationship Id="rId103" Type="http://schemas.openxmlformats.org/officeDocument/2006/relationships/image" Target="../media/image282.svg"/><Relationship Id="rId108" Type="http://schemas.openxmlformats.org/officeDocument/2006/relationships/image" Target="../media/image287.png"/><Relationship Id="rId124" Type="http://schemas.openxmlformats.org/officeDocument/2006/relationships/image" Target="../media/image303.png"/><Relationship Id="rId129" Type="http://schemas.openxmlformats.org/officeDocument/2006/relationships/image" Target="../media/image308.svg"/><Relationship Id="rId54" Type="http://schemas.openxmlformats.org/officeDocument/2006/relationships/image" Target="../media/image233.png"/><Relationship Id="rId70" Type="http://schemas.openxmlformats.org/officeDocument/2006/relationships/image" Target="../media/image249.png"/><Relationship Id="rId75" Type="http://schemas.openxmlformats.org/officeDocument/2006/relationships/image" Target="../media/image254.svg"/><Relationship Id="rId91" Type="http://schemas.openxmlformats.org/officeDocument/2006/relationships/image" Target="../media/image270.svg"/><Relationship Id="rId96" Type="http://schemas.openxmlformats.org/officeDocument/2006/relationships/image" Target="../media/image275.png"/><Relationship Id="rId140" Type="http://schemas.openxmlformats.org/officeDocument/2006/relationships/image" Target="../media/image319.png"/><Relationship Id="rId145" Type="http://schemas.openxmlformats.org/officeDocument/2006/relationships/image" Target="../media/image324.svg"/><Relationship Id="rId161" Type="http://schemas.openxmlformats.org/officeDocument/2006/relationships/image" Target="../media/image340.svg"/><Relationship Id="rId16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8.svg"/><Relationship Id="rId23" Type="http://schemas.openxmlformats.org/officeDocument/2006/relationships/image" Target="../media/image202.svg"/><Relationship Id="rId28" Type="http://schemas.openxmlformats.org/officeDocument/2006/relationships/image" Target="../media/image207.png"/><Relationship Id="rId49" Type="http://schemas.openxmlformats.org/officeDocument/2006/relationships/image" Target="../media/image228.svg"/><Relationship Id="rId114" Type="http://schemas.openxmlformats.org/officeDocument/2006/relationships/image" Target="../media/image293.png"/><Relationship Id="rId119" Type="http://schemas.openxmlformats.org/officeDocument/2006/relationships/image" Target="../media/image298.svg"/><Relationship Id="rId44" Type="http://schemas.openxmlformats.org/officeDocument/2006/relationships/image" Target="../media/image223.png"/><Relationship Id="rId60" Type="http://schemas.openxmlformats.org/officeDocument/2006/relationships/image" Target="../media/image239.png"/><Relationship Id="rId65" Type="http://schemas.openxmlformats.org/officeDocument/2006/relationships/image" Target="../media/image244.svg"/><Relationship Id="rId81" Type="http://schemas.openxmlformats.org/officeDocument/2006/relationships/image" Target="../media/image260.svg"/><Relationship Id="rId86" Type="http://schemas.openxmlformats.org/officeDocument/2006/relationships/image" Target="../media/image265.png"/><Relationship Id="rId130" Type="http://schemas.openxmlformats.org/officeDocument/2006/relationships/image" Target="../media/image309.png"/><Relationship Id="rId135" Type="http://schemas.openxmlformats.org/officeDocument/2006/relationships/image" Target="../media/image314.svg"/><Relationship Id="rId151" Type="http://schemas.openxmlformats.org/officeDocument/2006/relationships/image" Target="../media/image330.svg"/><Relationship Id="rId156" Type="http://schemas.openxmlformats.org/officeDocument/2006/relationships/image" Target="../media/image335.png"/><Relationship Id="rId13" Type="http://schemas.openxmlformats.org/officeDocument/2006/relationships/image" Target="../media/image355.png"/><Relationship Id="rId18" Type="http://schemas.openxmlformats.org/officeDocument/2006/relationships/image" Target="../media/image197.png"/><Relationship Id="rId39" Type="http://schemas.openxmlformats.org/officeDocument/2006/relationships/image" Target="../media/image218.svg"/><Relationship Id="rId109" Type="http://schemas.openxmlformats.org/officeDocument/2006/relationships/image" Target="../media/image288.svg"/><Relationship Id="rId34" Type="http://schemas.openxmlformats.org/officeDocument/2006/relationships/image" Target="../media/image213.png"/><Relationship Id="rId50" Type="http://schemas.openxmlformats.org/officeDocument/2006/relationships/image" Target="../media/image229.png"/><Relationship Id="rId55" Type="http://schemas.openxmlformats.org/officeDocument/2006/relationships/image" Target="../media/image234.svg"/><Relationship Id="rId76" Type="http://schemas.openxmlformats.org/officeDocument/2006/relationships/image" Target="../media/image255.png"/><Relationship Id="rId97" Type="http://schemas.openxmlformats.org/officeDocument/2006/relationships/image" Target="../media/image276.svg"/><Relationship Id="rId104" Type="http://schemas.openxmlformats.org/officeDocument/2006/relationships/image" Target="../media/image283.png"/><Relationship Id="rId120" Type="http://schemas.openxmlformats.org/officeDocument/2006/relationships/image" Target="../media/image299.png"/><Relationship Id="rId125" Type="http://schemas.openxmlformats.org/officeDocument/2006/relationships/image" Target="../media/image304.svg"/><Relationship Id="rId141" Type="http://schemas.openxmlformats.org/officeDocument/2006/relationships/image" Target="../media/image320.svg"/><Relationship Id="rId146" Type="http://schemas.openxmlformats.org/officeDocument/2006/relationships/image" Target="../media/image325.png"/><Relationship Id="rId7" Type="http://schemas.openxmlformats.org/officeDocument/2006/relationships/image" Target="../media/image349.png"/><Relationship Id="rId71" Type="http://schemas.openxmlformats.org/officeDocument/2006/relationships/image" Target="../media/image250.svg"/><Relationship Id="rId92" Type="http://schemas.openxmlformats.org/officeDocument/2006/relationships/image" Target="../media/image271.png"/><Relationship Id="rId162" Type="http://schemas.openxmlformats.org/officeDocument/2006/relationships/image" Target="../media/image341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208.svg"/><Relationship Id="rId24" Type="http://schemas.openxmlformats.org/officeDocument/2006/relationships/image" Target="../media/image203.png"/><Relationship Id="rId40" Type="http://schemas.openxmlformats.org/officeDocument/2006/relationships/image" Target="../media/image219.png"/><Relationship Id="rId45" Type="http://schemas.openxmlformats.org/officeDocument/2006/relationships/image" Target="../media/image224.svg"/><Relationship Id="rId66" Type="http://schemas.openxmlformats.org/officeDocument/2006/relationships/image" Target="../media/image245.png"/><Relationship Id="rId87" Type="http://schemas.openxmlformats.org/officeDocument/2006/relationships/image" Target="../media/image266.svg"/><Relationship Id="rId110" Type="http://schemas.openxmlformats.org/officeDocument/2006/relationships/image" Target="../media/image289.png"/><Relationship Id="rId115" Type="http://schemas.openxmlformats.org/officeDocument/2006/relationships/image" Target="../media/image294.svg"/><Relationship Id="rId131" Type="http://schemas.openxmlformats.org/officeDocument/2006/relationships/image" Target="../media/image310.svg"/><Relationship Id="rId136" Type="http://schemas.openxmlformats.org/officeDocument/2006/relationships/image" Target="../media/image315.png"/><Relationship Id="rId157" Type="http://schemas.openxmlformats.org/officeDocument/2006/relationships/image" Target="../media/image336.svg"/><Relationship Id="rId61" Type="http://schemas.openxmlformats.org/officeDocument/2006/relationships/image" Target="../media/image240.svg"/><Relationship Id="rId82" Type="http://schemas.openxmlformats.org/officeDocument/2006/relationships/image" Target="../media/image261.png"/><Relationship Id="rId152" Type="http://schemas.openxmlformats.org/officeDocument/2006/relationships/image" Target="../media/image331.png"/><Relationship Id="rId19" Type="http://schemas.openxmlformats.org/officeDocument/2006/relationships/image" Target="../media/image198.svg"/><Relationship Id="rId14" Type="http://schemas.openxmlformats.org/officeDocument/2006/relationships/image" Target="../media/image356.svg"/><Relationship Id="rId30" Type="http://schemas.openxmlformats.org/officeDocument/2006/relationships/image" Target="../media/image209.png"/><Relationship Id="rId35" Type="http://schemas.openxmlformats.org/officeDocument/2006/relationships/image" Target="../media/image214.svg"/><Relationship Id="rId56" Type="http://schemas.openxmlformats.org/officeDocument/2006/relationships/image" Target="../media/image235.png"/><Relationship Id="rId77" Type="http://schemas.openxmlformats.org/officeDocument/2006/relationships/image" Target="../media/image256.svg"/><Relationship Id="rId100" Type="http://schemas.openxmlformats.org/officeDocument/2006/relationships/image" Target="../media/image279.png"/><Relationship Id="rId105" Type="http://schemas.openxmlformats.org/officeDocument/2006/relationships/image" Target="../media/image284.svg"/><Relationship Id="rId126" Type="http://schemas.openxmlformats.org/officeDocument/2006/relationships/image" Target="../media/image305.png"/><Relationship Id="rId147" Type="http://schemas.openxmlformats.org/officeDocument/2006/relationships/image" Target="../media/image326.svg"/><Relationship Id="rId8" Type="http://schemas.openxmlformats.org/officeDocument/2006/relationships/image" Target="../media/image350.svg"/><Relationship Id="rId51" Type="http://schemas.openxmlformats.org/officeDocument/2006/relationships/image" Target="../media/image230.svg"/><Relationship Id="rId72" Type="http://schemas.openxmlformats.org/officeDocument/2006/relationships/image" Target="../media/image251.png"/><Relationship Id="rId93" Type="http://schemas.openxmlformats.org/officeDocument/2006/relationships/image" Target="../media/image272.svg"/><Relationship Id="rId98" Type="http://schemas.openxmlformats.org/officeDocument/2006/relationships/image" Target="../media/image277.png"/><Relationship Id="rId121" Type="http://schemas.openxmlformats.org/officeDocument/2006/relationships/image" Target="../media/image300.svg"/><Relationship Id="rId142" Type="http://schemas.openxmlformats.org/officeDocument/2006/relationships/image" Target="../media/image321.png"/><Relationship Id="rId163" Type="http://schemas.openxmlformats.org/officeDocument/2006/relationships/image" Target="../media/image342.svg"/><Relationship Id="rId3" Type="http://schemas.openxmlformats.org/officeDocument/2006/relationships/image" Target="../media/image345.png"/><Relationship Id="rId25" Type="http://schemas.openxmlformats.org/officeDocument/2006/relationships/image" Target="../media/image204.svg"/><Relationship Id="rId46" Type="http://schemas.openxmlformats.org/officeDocument/2006/relationships/image" Target="../media/image225.png"/><Relationship Id="rId67" Type="http://schemas.openxmlformats.org/officeDocument/2006/relationships/image" Target="../media/image246.svg"/><Relationship Id="rId116" Type="http://schemas.openxmlformats.org/officeDocument/2006/relationships/image" Target="../media/image295.png"/><Relationship Id="rId137" Type="http://schemas.openxmlformats.org/officeDocument/2006/relationships/image" Target="../media/image316.svg"/><Relationship Id="rId158" Type="http://schemas.openxmlformats.org/officeDocument/2006/relationships/image" Target="../media/image337.png"/><Relationship Id="rId20" Type="http://schemas.openxmlformats.org/officeDocument/2006/relationships/image" Target="../media/image199.png"/><Relationship Id="rId41" Type="http://schemas.openxmlformats.org/officeDocument/2006/relationships/image" Target="../media/image220.svg"/><Relationship Id="rId62" Type="http://schemas.openxmlformats.org/officeDocument/2006/relationships/image" Target="../media/image241.png"/><Relationship Id="rId83" Type="http://schemas.openxmlformats.org/officeDocument/2006/relationships/image" Target="../media/image262.svg"/><Relationship Id="rId88" Type="http://schemas.openxmlformats.org/officeDocument/2006/relationships/image" Target="../media/image267.png"/><Relationship Id="rId111" Type="http://schemas.openxmlformats.org/officeDocument/2006/relationships/image" Target="../media/image290.svg"/><Relationship Id="rId132" Type="http://schemas.openxmlformats.org/officeDocument/2006/relationships/image" Target="../media/image311.png"/><Relationship Id="rId153" Type="http://schemas.openxmlformats.org/officeDocument/2006/relationships/image" Target="../media/image332.svg"/><Relationship Id="rId15" Type="http://schemas.openxmlformats.org/officeDocument/2006/relationships/image" Target="../media/image194.png"/><Relationship Id="rId36" Type="http://schemas.openxmlformats.org/officeDocument/2006/relationships/image" Target="../media/image215.png"/><Relationship Id="rId57" Type="http://schemas.openxmlformats.org/officeDocument/2006/relationships/image" Target="../media/image236.svg"/><Relationship Id="rId106" Type="http://schemas.openxmlformats.org/officeDocument/2006/relationships/image" Target="../media/image285.png"/><Relationship Id="rId127" Type="http://schemas.openxmlformats.org/officeDocument/2006/relationships/image" Target="../media/image306.svg"/><Relationship Id="rId10" Type="http://schemas.openxmlformats.org/officeDocument/2006/relationships/image" Target="../media/image352.svg"/><Relationship Id="rId31" Type="http://schemas.openxmlformats.org/officeDocument/2006/relationships/image" Target="../media/image210.svg"/><Relationship Id="rId52" Type="http://schemas.openxmlformats.org/officeDocument/2006/relationships/image" Target="../media/image231.png"/><Relationship Id="rId73" Type="http://schemas.openxmlformats.org/officeDocument/2006/relationships/image" Target="../media/image252.svg"/><Relationship Id="rId78" Type="http://schemas.openxmlformats.org/officeDocument/2006/relationships/image" Target="../media/image257.png"/><Relationship Id="rId94" Type="http://schemas.openxmlformats.org/officeDocument/2006/relationships/image" Target="../media/image273.png"/><Relationship Id="rId99" Type="http://schemas.openxmlformats.org/officeDocument/2006/relationships/image" Target="../media/image278.svg"/><Relationship Id="rId101" Type="http://schemas.openxmlformats.org/officeDocument/2006/relationships/image" Target="../media/image280.svg"/><Relationship Id="rId122" Type="http://schemas.openxmlformats.org/officeDocument/2006/relationships/image" Target="../media/image301.png"/><Relationship Id="rId143" Type="http://schemas.openxmlformats.org/officeDocument/2006/relationships/image" Target="../media/image322.svg"/><Relationship Id="rId148" Type="http://schemas.openxmlformats.org/officeDocument/2006/relationships/image" Target="../media/image327.png"/><Relationship Id="rId164" Type="http://schemas.openxmlformats.org/officeDocument/2006/relationships/image" Target="../media/image343.png"/><Relationship Id="rId4" Type="http://schemas.openxmlformats.org/officeDocument/2006/relationships/image" Target="../media/image346.svg"/><Relationship Id="rId9" Type="http://schemas.openxmlformats.org/officeDocument/2006/relationships/image" Target="../media/image351.png"/><Relationship Id="rId26" Type="http://schemas.openxmlformats.org/officeDocument/2006/relationships/image" Target="../media/image205.png"/><Relationship Id="rId47" Type="http://schemas.openxmlformats.org/officeDocument/2006/relationships/image" Target="../media/image226.svg"/><Relationship Id="rId68" Type="http://schemas.openxmlformats.org/officeDocument/2006/relationships/image" Target="../media/image247.png"/><Relationship Id="rId89" Type="http://schemas.openxmlformats.org/officeDocument/2006/relationships/image" Target="../media/image268.svg"/><Relationship Id="rId112" Type="http://schemas.openxmlformats.org/officeDocument/2006/relationships/image" Target="../media/image291.png"/><Relationship Id="rId133" Type="http://schemas.openxmlformats.org/officeDocument/2006/relationships/image" Target="../media/image312.svg"/><Relationship Id="rId154" Type="http://schemas.openxmlformats.org/officeDocument/2006/relationships/image" Target="../media/image333.png"/><Relationship Id="rId16" Type="http://schemas.openxmlformats.org/officeDocument/2006/relationships/image" Target="../media/image195.png"/><Relationship Id="rId37" Type="http://schemas.openxmlformats.org/officeDocument/2006/relationships/image" Target="../media/image216.svg"/><Relationship Id="rId58" Type="http://schemas.openxmlformats.org/officeDocument/2006/relationships/image" Target="../media/image237.png"/><Relationship Id="rId79" Type="http://schemas.openxmlformats.org/officeDocument/2006/relationships/image" Target="../media/image258.svg"/><Relationship Id="rId102" Type="http://schemas.openxmlformats.org/officeDocument/2006/relationships/image" Target="../media/image281.png"/><Relationship Id="rId123" Type="http://schemas.openxmlformats.org/officeDocument/2006/relationships/image" Target="../media/image302.svg"/><Relationship Id="rId144" Type="http://schemas.openxmlformats.org/officeDocument/2006/relationships/image" Target="../media/image323.png"/><Relationship Id="rId90" Type="http://schemas.openxmlformats.org/officeDocument/2006/relationships/image" Target="../media/image269.png"/><Relationship Id="rId165" Type="http://schemas.openxmlformats.org/officeDocument/2006/relationships/image" Target="../media/image344.svg"/><Relationship Id="rId27" Type="http://schemas.openxmlformats.org/officeDocument/2006/relationships/image" Target="../media/image206.svg"/><Relationship Id="rId48" Type="http://schemas.openxmlformats.org/officeDocument/2006/relationships/image" Target="../media/image227.png"/><Relationship Id="rId69" Type="http://schemas.openxmlformats.org/officeDocument/2006/relationships/image" Target="../media/image248.svg"/><Relationship Id="rId113" Type="http://schemas.openxmlformats.org/officeDocument/2006/relationships/image" Target="../media/image292.svg"/><Relationship Id="rId134" Type="http://schemas.openxmlformats.org/officeDocument/2006/relationships/image" Target="../media/image313.png"/><Relationship Id="rId80" Type="http://schemas.openxmlformats.org/officeDocument/2006/relationships/image" Target="../media/image259.png"/><Relationship Id="rId155" Type="http://schemas.openxmlformats.org/officeDocument/2006/relationships/image" Target="../media/image334.sv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6.svg"/><Relationship Id="rId21" Type="http://schemas.openxmlformats.org/officeDocument/2006/relationships/image" Target="../media/image200.svg"/><Relationship Id="rId42" Type="http://schemas.openxmlformats.org/officeDocument/2006/relationships/image" Target="../media/image221.png"/><Relationship Id="rId63" Type="http://schemas.openxmlformats.org/officeDocument/2006/relationships/image" Target="../media/image242.svg"/><Relationship Id="rId84" Type="http://schemas.openxmlformats.org/officeDocument/2006/relationships/image" Target="../media/image263.png"/><Relationship Id="rId138" Type="http://schemas.openxmlformats.org/officeDocument/2006/relationships/image" Target="../media/image317.png"/><Relationship Id="rId159" Type="http://schemas.openxmlformats.org/officeDocument/2006/relationships/image" Target="../media/image338.svg"/><Relationship Id="rId107" Type="http://schemas.openxmlformats.org/officeDocument/2006/relationships/image" Target="../media/image286.svg"/><Relationship Id="rId11" Type="http://schemas.openxmlformats.org/officeDocument/2006/relationships/image" Target="../media/image357.png"/><Relationship Id="rId32" Type="http://schemas.openxmlformats.org/officeDocument/2006/relationships/image" Target="../media/image211.png"/><Relationship Id="rId53" Type="http://schemas.openxmlformats.org/officeDocument/2006/relationships/image" Target="../media/image232.svg"/><Relationship Id="rId74" Type="http://schemas.openxmlformats.org/officeDocument/2006/relationships/image" Target="../media/image253.png"/><Relationship Id="rId128" Type="http://schemas.openxmlformats.org/officeDocument/2006/relationships/image" Target="../media/image307.png"/><Relationship Id="rId149" Type="http://schemas.openxmlformats.org/officeDocument/2006/relationships/image" Target="../media/image328.svg"/><Relationship Id="rId5" Type="http://schemas.openxmlformats.org/officeDocument/2006/relationships/image" Target="../media/image349.png"/><Relationship Id="rId95" Type="http://schemas.openxmlformats.org/officeDocument/2006/relationships/image" Target="../media/image274.svg"/><Relationship Id="rId160" Type="http://schemas.openxmlformats.org/officeDocument/2006/relationships/image" Target="../media/image339.png"/><Relationship Id="rId22" Type="http://schemas.openxmlformats.org/officeDocument/2006/relationships/image" Target="../media/image201.png"/><Relationship Id="rId43" Type="http://schemas.openxmlformats.org/officeDocument/2006/relationships/image" Target="../media/image222.svg"/><Relationship Id="rId64" Type="http://schemas.openxmlformats.org/officeDocument/2006/relationships/image" Target="../media/image243.png"/><Relationship Id="rId118" Type="http://schemas.openxmlformats.org/officeDocument/2006/relationships/image" Target="../media/image297.png"/><Relationship Id="rId139" Type="http://schemas.openxmlformats.org/officeDocument/2006/relationships/image" Target="../media/image318.svg"/><Relationship Id="rId85" Type="http://schemas.openxmlformats.org/officeDocument/2006/relationships/image" Target="../media/image264.svg"/><Relationship Id="rId150" Type="http://schemas.openxmlformats.org/officeDocument/2006/relationships/image" Target="../media/image329.png"/><Relationship Id="rId12" Type="http://schemas.openxmlformats.org/officeDocument/2006/relationships/image" Target="../media/image358.svg"/><Relationship Id="rId17" Type="http://schemas.openxmlformats.org/officeDocument/2006/relationships/image" Target="../media/image196.svg"/><Relationship Id="rId33" Type="http://schemas.openxmlformats.org/officeDocument/2006/relationships/image" Target="../media/image212.svg"/><Relationship Id="rId38" Type="http://schemas.openxmlformats.org/officeDocument/2006/relationships/image" Target="../media/image217.png"/><Relationship Id="rId59" Type="http://schemas.openxmlformats.org/officeDocument/2006/relationships/image" Target="../media/image238.svg"/><Relationship Id="rId103" Type="http://schemas.openxmlformats.org/officeDocument/2006/relationships/image" Target="../media/image282.svg"/><Relationship Id="rId108" Type="http://schemas.openxmlformats.org/officeDocument/2006/relationships/image" Target="../media/image287.png"/><Relationship Id="rId124" Type="http://schemas.openxmlformats.org/officeDocument/2006/relationships/image" Target="../media/image303.png"/><Relationship Id="rId129" Type="http://schemas.openxmlformats.org/officeDocument/2006/relationships/image" Target="../media/image308.svg"/><Relationship Id="rId54" Type="http://schemas.openxmlformats.org/officeDocument/2006/relationships/image" Target="../media/image233.png"/><Relationship Id="rId70" Type="http://schemas.openxmlformats.org/officeDocument/2006/relationships/image" Target="../media/image249.png"/><Relationship Id="rId75" Type="http://schemas.openxmlformats.org/officeDocument/2006/relationships/image" Target="../media/image254.svg"/><Relationship Id="rId91" Type="http://schemas.openxmlformats.org/officeDocument/2006/relationships/image" Target="../media/image270.svg"/><Relationship Id="rId96" Type="http://schemas.openxmlformats.org/officeDocument/2006/relationships/image" Target="../media/image275.png"/><Relationship Id="rId140" Type="http://schemas.openxmlformats.org/officeDocument/2006/relationships/image" Target="../media/image319.png"/><Relationship Id="rId145" Type="http://schemas.openxmlformats.org/officeDocument/2006/relationships/image" Target="../media/image324.svg"/><Relationship Id="rId161" Type="http://schemas.openxmlformats.org/officeDocument/2006/relationships/image" Target="../media/image340.svg"/><Relationship Id="rId16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svg"/><Relationship Id="rId23" Type="http://schemas.openxmlformats.org/officeDocument/2006/relationships/image" Target="../media/image202.svg"/><Relationship Id="rId28" Type="http://schemas.openxmlformats.org/officeDocument/2006/relationships/image" Target="../media/image207.png"/><Relationship Id="rId49" Type="http://schemas.openxmlformats.org/officeDocument/2006/relationships/image" Target="../media/image228.svg"/><Relationship Id="rId114" Type="http://schemas.openxmlformats.org/officeDocument/2006/relationships/image" Target="../media/image293.png"/><Relationship Id="rId119" Type="http://schemas.openxmlformats.org/officeDocument/2006/relationships/image" Target="../media/image298.svg"/><Relationship Id="rId44" Type="http://schemas.openxmlformats.org/officeDocument/2006/relationships/image" Target="../media/image223.png"/><Relationship Id="rId60" Type="http://schemas.openxmlformats.org/officeDocument/2006/relationships/image" Target="../media/image239.png"/><Relationship Id="rId65" Type="http://schemas.openxmlformats.org/officeDocument/2006/relationships/image" Target="../media/image244.svg"/><Relationship Id="rId81" Type="http://schemas.openxmlformats.org/officeDocument/2006/relationships/image" Target="../media/image260.svg"/><Relationship Id="rId86" Type="http://schemas.openxmlformats.org/officeDocument/2006/relationships/image" Target="../media/image265.png"/><Relationship Id="rId130" Type="http://schemas.openxmlformats.org/officeDocument/2006/relationships/image" Target="../media/image309.png"/><Relationship Id="rId135" Type="http://schemas.openxmlformats.org/officeDocument/2006/relationships/image" Target="../media/image314.svg"/><Relationship Id="rId151" Type="http://schemas.openxmlformats.org/officeDocument/2006/relationships/image" Target="../media/image330.svg"/><Relationship Id="rId156" Type="http://schemas.openxmlformats.org/officeDocument/2006/relationships/image" Target="../media/image335.png"/><Relationship Id="rId13" Type="http://schemas.openxmlformats.org/officeDocument/2006/relationships/image" Target="../media/image359.png"/><Relationship Id="rId18" Type="http://schemas.openxmlformats.org/officeDocument/2006/relationships/image" Target="../media/image197.png"/><Relationship Id="rId39" Type="http://schemas.openxmlformats.org/officeDocument/2006/relationships/image" Target="../media/image218.svg"/><Relationship Id="rId109" Type="http://schemas.openxmlformats.org/officeDocument/2006/relationships/image" Target="../media/image288.svg"/><Relationship Id="rId34" Type="http://schemas.openxmlformats.org/officeDocument/2006/relationships/image" Target="../media/image213.png"/><Relationship Id="rId50" Type="http://schemas.openxmlformats.org/officeDocument/2006/relationships/image" Target="../media/image229.png"/><Relationship Id="rId55" Type="http://schemas.openxmlformats.org/officeDocument/2006/relationships/image" Target="../media/image234.svg"/><Relationship Id="rId76" Type="http://schemas.openxmlformats.org/officeDocument/2006/relationships/image" Target="../media/image255.png"/><Relationship Id="rId97" Type="http://schemas.openxmlformats.org/officeDocument/2006/relationships/image" Target="../media/image276.svg"/><Relationship Id="rId104" Type="http://schemas.openxmlformats.org/officeDocument/2006/relationships/image" Target="../media/image283.png"/><Relationship Id="rId120" Type="http://schemas.openxmlformats.org/officeDocument/2006/relationships/image" Target="../media/image299.png"/><Relationship Id="rId125" Type="http://schemas.openxmlformats.org/officeDocument/2006/relationships/image" Target="../media/image304.svg"/><Relationship Id="rId141" Type="http://schemas.openxmlformats.org/officeDocument/2006/relationships/image" Target="../media/image320.svg"/><Relationship Id="rId146" Type="http://schemas.openxmlformats.org/officeDocument/2006/relationships/image" Target="../media/image325.png"/><Relationship Id="rId7" Type="http://schemas.openxmlformats.org/officeDocument/2006/relationships/image" Target="../media/image355.png"/><Relationship Id="rId71" Type="http://schemas.openxmlformats.org/officeDocument/2006/relationships/image" Target="../media/image250.svg"/><Relationship Id="rId92" Type="http://schemas.openxmlformats.org/officeDocument/2006/relationships/image" Target="../media/image271.png"/><Relationship Id="rId162" Type="http://schemas.openxmlformats.org/officeDocument/2006/relationships/image" Target="../media/image341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208.svg"/><Relationship Id="rId24" Type="http://schemas.openxmlformats.org/officeDocument/2006/relationships/image" Target="../media/image203.png"/><Relationship Id="rId40" Type="http://schemas.openxmlformats.org/officeDocument/2006/relationships/image" Target="../media/image219.png"/><Relationship Id="rId45" Type="http://schemas.openxmlformats.org/officeDocument/2006/relationships/image" Target="../media/image224.svg"/><Relationship Id="rId66" Type="http://schemas.openxmlformats.org/officeDocument/2006/relationships/image" Target="../media/image245.png"/><Relationship Id="rId87" Type="http://schemas.openxmlformats.org/officeDocument/2006/relationships/image" Target="../media/image266.svg"/><Relationship Id="rId110" Type="http://schemas.openxmlformats.org/officeDocument/2006/relationships/image" Target="../media/image289.png"/><Relationship Id="rId115" Type="http://schemas.openxmlformats.org/officeDocument/2006/relationships/image" Target="../media/image294.svg"/><Relationship Id="rId131" Type="http://schemas.openxmlformats.org/officeDocument/2006/relationships/image" Target="../media/image310.svg"/><Relationship Id="rId136" Type="http://schemas.openxmlformats.org/officeDocument/2006/relationships/image" Target="../media/image315.png"/><Relationship Id="rId157" Type="http://schemas.openxmlformats.org/officeDocument/2006/relationships/image" Target="../media/image336.svg"/><Relationship Id="rId61" Type="http://schemas.openxmlformats.org/officeDocument/2006/relationships/image" Target="../media/image240.svg"/><Relationship Id="rId82" Type="http://schemas.openxmlformats.org/officeDocument/2006/relationships/image" Target="../media/image261.png"/><Relationship Id="rId152" Type="http://schemas.openxmlformats.org/officeDocument/2006/relationships/image" Target="../media/image331.png"/><Relationship Id="rId19" Type="http://schemas.openxmlformats.org/officeDocument/2006/relationships/image" Target="../media/image198.svg"/><Relationship Id="rId14" Type="http://schemas.openxmlformats.org/officeDocument/2006/relationships/image" Target="../media/image360.svg"/><Relationship Id="rId30" Type="http://schemas.openxmlformats.org/officeDocument/2006/relationships/image" Target="../media/image209.png"/><Relationship Id="rId35" Type="http://schemas.openxmlformats.org/officeDocument/2006/relationships/image" Target="../media/image214.svg"/><Relationship Id="rId56" Type="http://schemas.openxmlformats.org/officeDocument/2006/relationships/image" Target="../media/image235.png"/><Relationship Id="rId77" Type="http://schemas.openxmlformats.org/officeDocument/2006/relationships/image" Target="../media/image256.svg"/><Relationship Id="rId100" Type="http://schemas.openxmlformats.org/officeDocument/2006/relationships/image" Target="../media/image279.png"/><Relationship Id="rId105" Type="http://schemas.openxmlformats.org/officeDocument/2006/relationships/image" Target="../media/image284.svg"/><Relationship Id="rId126" Type="http://schemas.openxmlformats.org/officeDocument/2006/relationships/image" Target="../media/image305.png"/><Relationship Id="rId147" Type="http://schemas.openxmlformats.org/officeDocument/2006/relationships/image" Target="../media/image326.svg"/><Relationship Id="rId8" Type="http://schemas.openxmlformats.org/officeDocument/2006/relationships/image" Target="../media/image356.svg"/><Relationship Id="rId51" Type="http://schemas.openxmlformats.org/officeDocument/2006/relationships/image" Target="../media/image230.svg"/><Relationship Id="rId72" Type="http://schemas.openxmlformats.org/officeDocument/2006/relationships/image" Target="../media/image251.png"/><Relationship Id="rId93" Type="http://schemas.openxmlformats.org/officeDocument/2006/relationships/image" Target="../media/image272.svg"/><Relationship Id="rId98" Type="http://schemas.openxmlformats.org/officeDocument/2006/relationships/image" Target="../media/image277.png"/><Relationship Id="rId121" Type="http://schemas.openxmlformats.org/officeDocument/2006/relationships/image" Target="../media/image300.svg"/><Relationship Id="rId142" Type="http://schemas.openxmlformats.org/officeDocument/2006/relationships/image" Target="../media/image321.png"/><Relationship Id="rId163" Type="http://schemas.openxmlformats.org/officeDocument/2006/relationships/image" Target="../media/image342.svg"/><Relationship Id="rId3" Type="http://schemas.openxmlformats.org/officeDocument/2006/relationships/image" Target="../media/image345.png"/><Relationship Id="rId25" Type="http://schemas.openxmlformats.org/officeDocument/2006/relationships/image" Target="../media/image204.svg"/><Relationship Id="rId46" Type="http://schemas.openxmlformats.org/officeDocument/2006/relationships/image" Target="../media/image225.png"/><Relationship Id="rId67" Type="http://schemas.openxmlformats.org/officeDocument/2006/relationships/image" Target="../media/image246.svg"/><Relationship Id="rId116" Type="http://schemas.openxmlformats.org/officeDocument/2006/relationships/image" Target="../media/image295.png"/><Relationship Id="rId137" Type="http://schemas.openxmlformats.org/officeDocument/2006/relationships/image" Target="../media/image316.svg"/><Relationship Id="rId158" Type="http://schemas.openxmlformats.org/officeDocument/2006/relationships/image" Target="../media/image337.png"/><Relationship Id="rId20" Type="http://schemas.openxmlformats.org/officeDocument/2006/relationships/image" Target="../media/image199.png"/><Relationship Id="rId41" Type="http://schemas.openxmlformats.org/officeDocument/2006/relationships/image" Target="../media/image220.svg"/><Relationship Id="rId62" Type="http://schemas.openxmlformats.org/officeDocument/2006/relationships/image" Target="../media/image241.png"/><Relationship Id="rId83" Type="http://schemas.openxmlformats.org/officeDocument/2006/relationships/image" Target="../media/image262.svg"/><Relationship Id="rId88" Type="http://schemas.openxmlformats.org/officeDocument/2006/relationships/image" Target="../media/image267.png"/><Relationship Id="rId111" Type="http://schemas.openxmlformats.org/officeDocument/2006/relationships/image" Target="../media/image290.svg"/><Relationship Id="rId132" Type="http://schemas.openxmlformats.org/officeDocument/2006/relationships/image" Target="../media/image311.png"/><Relationship Id="rId153" Type="http://schemas.openxmlformats.org/officeDocument/2006/relationships/image" Target="../media/image332.svg"/><Relationship Id="rId15" Type="http://schemas.openxmlformats.org/officeDocument/2006/relationships/image" Target="../media/image194.png"/><Relationship Id="rId36" Type="http://schemas.openxmlformats.org/officeDocument/2006/relationships/image" Target="../media/image215.png"/><Relationship Id="rId57" Type="http://schemas.openxmlformats.org/officeDocument/2006/relationships/image" Target="../media/image236.svg"/><Relationship Id="rId106" Type="http://schemas.openxmlformats.org/officeDocument/2006/relationships/image" Target="../media/image285.png"/><Relationship Id="rId127" Type="http://schemas.openxmlformats.org/officeDocument/2006/relationships/image" Target="../media/image306.svg"/><Relationship Id="rId10" Type="http://schemas.openxmlformats.org/officeDocument/2006/relationships/image" Target="../media/image354.svg"/><Relationship Id="rId31" Type="http://schemas.openxmlformats.org/officeDocument/2006/relationships/image" Target="../media/image210.svg"/><Relationship Id="rId52" Type="http://schemas.openxmlformats.org/officeDocument/2006/relationships/image" Target="../media/image231.png"/><Relationship Id="rId73" Type="http://schemas.openxmlformats.org/officeDocument/2006/relationships/image" Target="../media/image252.svg"/><Relationship Id="rId78" Type="http://schemas.openxmlformats.org/officeDocument/2006/relationships/image" Target="../media/image257.png"/><Relationship Id="rId94" Type="http://schemas.openxmlformats.org/officeDocument/2006/relationships/image" Target="../media/image273.png"/><Relationship Id="rId99" Type="http://schemas.openxmlformats.org/officeDocument/2006/relationships/image" Target="../media/image278.svg"/><Relationship Id="rId101" Type="http://schemas.openxmlformats.org/officeDocument/2006/relationships/image" Target="../media/image280.svg"/><Relationship Id="rId122" Type="http://schemas.openxmlformats.org/officeDocument/2006/relationships/image" Target="../media/image301.png"/><Relationship Id="rId143" Type="http://schemas.openxmlformats.org/officeDocument/2006/relationships/image" Target="../media/image322.svg"/><Relationship Id="rId148" Type="http://schemas.openxmlformats.org/officeDocument/2006/relationships/image" Target="../media/image327.png"/><Relationship Id="rId164" Type="http://schemas.openxmlformats.org/officeDocument/2006/relationships/image" Target="../media/image343.png"/><Relationship Id="rId4" Type="http://schemas.openxmlformats.org/officeDocument/2006/relationships/image" Target="../media/image346.svg"/><Relationship Id="rId9" Type="http://schemas.openxmlformats.org/officeDocument/2006/relationships/image" Target="../media/image353.png"/><Relationship Id="rId26" Type="http://schemas.openxmlformats.org/officeDocument/2006/relationships/image" Target="../media/image205.png"/><Relationship Id="rId47" Type="http://schemas.openxmlformats.org/officeDocument/2006/relationships/image" Target="../media/image226.svg"/><Relationship Id="rId68" Type="http://schemas.openxmlformats.org/officeDocument/2006/relationships/image" Target="../media/image247.png"/><Relationship Id="rId89" Type="http://schemas.openxmlformats.org/officeDocument/2006/relationships/image" Target="../media/image268.svg"/><Relationship Id="rId112" Type="http://schemas.openxmlformats.org/officeDocument/2006/relationships/image" Target="../media/image291.png"/><Relationship Id="rId133" Type="http://schemas.openxmlformats.org/officeDocument/2006/relationships/image" Target="../media/image312.svg"/><Relationship Id="rId154" Type="http://schemas.openxmlformats.org/officeDocument/2006/relationships/image" Target="../media/image333.png"/><Relationship Id="rId16" Type="http://schemas.openxmlformats.org/officeDocument/2006/relationships/image" Target="../media/image195.png"/><Relationship Id="rId37" Type="http://schemas.openxmlformats.org/officeDocument/2006/relationships/image" Target="../media/image216.svg"/><Relationship Id="rId58" Type="http://schemas.openxmlformats.org/officeDocument/2006/relationships/image" Target="../media/image237.png"/><Relationship Id="rId79" Type="http://schemas.openxmlformats.org/officeDocument/2006/relationships/image" Target="../media/image258.svg"/><Relationship Id="rId102" Type="http://schemas.openxmlformats.org/officeDocument/2006/relationships/image" Target="../media/image281.png"/><Relationship Id="rId123" Type="http://schemas.openxmlformats.org/officeDocument/2006/relationships/image" Target="../media/image302.svg"/><Relationship Id="rId144" Type="http://schemas.openxmlformats.org/officeDocument/2006/relationships/image" Target="../media/image323.png"/><Relationship Id="rId90" Type="http://schemas.openxmlformats.org/officeDocument/2006/relationships/image" Target="../media/image269.png"/><Relationship Id="rId165" Type="http://schemas.openxmlformats.org/officeDocument/2006/relationships/image" Target="../media/image344.svg"/><Relationship Id="rId27" Type="http://schemas.openxmlformats.org/officeDocument/2006/relationships/image" Target="../media/image206.svg"/><Relationship Id="rId48" Type="http://schemas.openxmlformats.org/officeDocument/2006/relationships/image" Target="../media/image227.png"/><Relationship Id="rId69" Type="http://schemas.openxmlformats.org/officeDocument/2006/relationships/image" Target="../media/image248.svg"/><Relationship Id="rId113" Type="http://schemas.openxmlformats.org/officeDocument/2006/relationships/image" Target="../media/image292.svg"/><Relationship Id="rId134" Type="http://schemas.openxmlformats.org/officeDocument/2006/relationships/image" Target="../media/image313.png"/><Relationship Id="rId80" Type="http://schemas.openxmlformats.org/officeDocument/2006/relationships/image" Target="../media/image259.png"/><Relationship Id="rId155" Type="http://schemas.openxmlformats.org/officeDocument/2006/relationships/image" Target="../media/image334.sv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4.svg"/><Relationship Id="rId21" Type="http://schemas.openxmlformats.org/officeDocument/2006/relationships/image" Target="../media/image208.svg"/><Relationship Id="rId42" Type="http://schemas.openxmlformats.org/officeDocument/2006/relationships/image" Target="../media/image229.png"/><Relationship Id="rId63" Type="http://schemas.openxmlformats.org/officeDocument/2006/relationships/image" Target="../media/image250.svg"/><Relationship Id="rId84" Type="http://schemas.openxmlformats.org/officeDocument/2006/relationships/image" Target="../media/image271.png"/><Relationship Id="rId138" Type="http://schemas.openxmlformats.org/officeDocument/2006/relationships/image" Target="../media/image325.png"/><Relationship Id="rId159" Type="http://schemas.openxmlformats.org/officeDocument/2006/relationships/hyperlink" Target="https://financsimu-icgnkgmv.manus.space/" TargetMode="External"/><Relationship Id="rId107" Type="http://schemas.openxmlformats.org/officeDocument/2006/relationships/image" Target="../media/image294.svg"/><Relationship Id="rId11" Type="http://schemas.openxmlformats.org/officeDocument/2006/relationships/image" Target="../media/image198.svg"/><Relationship Id="rId32" Type="http://schemas.openxmlformats.org/officeDocument/2006/relationships/image" Target="../media/image219.png"/><Relationship Id="rId53" Type="http://schemas.openxmlformats.org/officeDocument/2006/relationships/image" Target="../media/image240.svg"/><Relationship Id="rId74" Type="http://schemas.openxmlformats.org/officeDocument/2006/relationships/image" Target="../media/image261.png"/><Relationship Id="rId128" Type="http://schemas.openxmlformats.org/officeDocument/2006/relationships/image" Target="../media/image315.png"/><Relationship Id="rId149" Type="http://schemas.openxmlformats.org/officeDocument/2006/relationships/image" Target="../media/image336.svg"/><Relationship Id="rId5" Type="http://schemas.openxmlformats.org/officeDocument/2006/relationships/image" Target="../media/image349.png"/><Relationship Id="rId95" Type="http://schemas.openxmlformats.org/officeDocument/2006/relationships/image" Target="../media/image282.svg"/><Relationship Id="rId22" Type="http://schemas.openxmlformats.org/officeDocument/2006/relationships/image" Target="../media/image209.png"/><Relationship Id="rId43" Type="http://schemas.openxmlformats.org/officeDocument/2006/relationships/image" Target="../media/image230.svg"/><Relationship Id="rId64" Type="http://schemas.openxmlformats.org/officeDocument/2006/relationships/image" Target="../media/image251.png"/><Relationship Id="rId118" Type="http://schemas.openxmlformats.org/officeDocument/2006/relationships/image" Target="../media/image305.png"/><Relationship Id="rId139" Type="http://schemas.openxmlformats.org/officeDocument/2006/relationships/image" Target="../media/image326.svg"/><Relationship Id="rId80" Type="http://schemas.openxmlformats.org/officeDocument/2006/relationships/image" Target="../media/image267.png"/><Relationship Id="rId85" Type="http://schemas.openxmlformats.org/officeDocument/2006/relationships/image" Target="../media/image272.svg"/><Relationship Id="rId150" Type="http://schemas.openxmlformats.org/officeDocument/2006/relationships/image" Target="../media/image337.png"/><Relationship Id="rId155" Type="http://schemas.openxmlformats.org/officeDocument/2006/relationships/image" Target="../media/image342.svg"/><Relationship Id="rId12" Type="http://schemas.openxmlformats.org/officeDocument/2006/relationships/image" Target="../media/image199.png"/><Relationship Id="rId17" Type="http://schemas.openxmlformats.org/officeDocument/2006/relationships/image" Target="../media/image204.svg"/><Relationship Id="rId33" Type="http://schemas.openxmlformats.org/officeDocument/2006/relationships/image" Target="../media/image220.svg"/><Relationship Id="rId38" Type="http://schemas.openxmlformats.org/officeDocument/2006/relationships/image" Target="../media/image225.png"/><Relationship Id="rId59" Type="http://schemas.openxmlformats.org/officeDocument/2006/relationships/image" Target="../media/image246.svg"/><Relationship Id="rId103" Type="http://schemas.openxmlformats.org/officeDocument/2006/relationships/image" Target="../media/image290.svg"/><Relationship Id="rId108" Type="http://schemas.openxmlformats.org/officeDocument/2006/relationships/image" Target="../media/image295.png"/><Relationship Id="rId124" Type="http://schemas.openxmlformats.org/officeDocument/2006/relationships/image" Target="../media/image311.png"/><Relationship Id="rId129" Type="http://schemas.openxmlformats.org/officeDocument/2006/relationships/image" Target="../media/image316.svg"/><Relationship Id="rId54" Type="http://schemas.openxmlformats.org/officeDocument/2006/relationships/image" Target="../media/image241.png"/><Relationship Id="rId70" Type="http://schemas.openxmlformats.org/officeDocument/2006/relationships/image" Target="../media/image257.png"/><Relationship Id="rId75" Type="http://schemas.openxmlformats.org/officeDocument/2006/relationships/image" Target="../media/image262.svg"/><Relationship Id="rId91" Type="http://schemas.openxmlformats.org/officeDocument/2006/relationships/image" Target="../media/image278.svg"/><Relationship Id="rId96" Type="http://schemas.openxmlformats.org/officeDocument/2006/relationships/image" Target="../media/image283.png"/><Relationship Id="rId140" Type="http://schemas.openxmlformats.org/officeDocument/2006/relationships/image" Target="../media/image327.png"/><Relationship Id="rId145" Type="http://schemas.openxmlformats.org/officeDocument/2006/relationships/image" Target="../media/image33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svg"/><Relationship Id="rId23" Type="http://schemas.openxmlformats.org/officeDocument/2006/relationships/image" Target="../media/image210.svg"/><Relationship Id="rId28" Type="http://schemas.openxmlformats.org/officeDocument/2006/relationships/image" Target="../media/image215.png"/><Relationship Id="rId49" Type="http://schemas.openxmlformats.org/officeDocument/2006/relationships/image" Target="../media/image236.svg"/><Relationship Id="rId114" Type="http://schemas.openxmlformats.org/officeDocument/2006/relationships/image" Target="../media/image301.png"/><Relationship Id="rId119" Type="http://schemas.openxmlformats.org/officeDocument/2006/relationships/image" Target="../media/image306.svg"/><Relationship Id="rId44" Type="http://schemas.openxmlformats.org/officeDocument/2006/relationships/image" Target="../media/image231.png"/><Relationship Id="rId60" Type="http://schemas.openxmlformats.org/officeDocument/2006/relationships/image" Target="../media/image247.png"/><Relationship Id="rId65" Type="http://schemas.openxmlformats.org/officeDocument/2006/relationships/image" Target="../media/image252.svg"/><Relationship Id="rId81" Type="http://schemas.openxmlformats.org/officeDocument/2006/relationships/image" Target="../media/image268.svg"/><Relationship Id="rId86" Type="http://schemas.openxmlformats.org/officeDocument/2006/relationships/image" Target="../media/image273.png"/><Relationship Id="rId130" Type="http://schemas.openxmlformats.org/officeDocument/2006/relationships/image" Target="../media/image317.png"/><Relationship Id="rId135" Type="http://schemas.openxmlformats.org/officeDocument/2006/relationships/image" Target="../media/image322.svg"/><Relationship Id="rId151" Type="http://schemas.openxmlformats.org/officeDocument/2006/relationships/image" Target="../media/image338.svg"/><Relationship Id="rId156" Type="http://schemas.openxmlformats.org/officeDocument/2006/relationships/image" Target="../media/image343.png"/><Relationship Id="rId13" Type="http://schemas.openxmlformats.org/officeDocument/2006/relationships/image" Target="../media/image200.svg"/><Relationship Id="rId18" Type="http://schemas.openxmlformats.org/officeDocument/2006/relationships/image" Target="../media/image205.png"/><Relationship Id="rId39" Type="http://schemas.openxmlformats.org/officeDocument/2006/relationships/image" Target="../media/image226.svg"/><Relationship Id="rId109" Type="http://schemas.openxmlformats.org/officeDocument/2006/relationships/image" Target="../media/image296.svg"/><Relationship Id="rId34" Type="http://schemas.openxmlformats.org/officeDocument/2006/relationships/image" Target="../media/image221.png"/><Relationship Id="rId50" Type="http://schemas.openxmlformats.org/officeDocument/2006/relationships/image" Target="../media/image237.png"/><Relationship Id="rId55" Type="http://schemas.openxmlformats.org/officeDocument/2006/relationships/image" Target="../media/image242.svg"/><Relationship Id="rId76" Type="http://schemas.openxmlformats.org/officeDocument/2006/relationships/image" Target="../media/image263.png"/><Relationship Id="rId97" Type="http://schemas.openxmlformats.org/officeDocument/2006/relationships/image" Target="../media/image284.svg"/><Relationship Id="rId104" Type="http://schemas.openxmlformats.org/officeDocument/2006/relationships/image" Target="../media/image291.png"/><Relationship Id="rId120" Type="http://schemas.openxmlformats.org/officeDocument/2006/relationships/image" Target="../media/image307.png"/><Relationship Id="rId125" Type="http://schemas.openxmlformats.org/officeDocument/2006/relationships/image" Target="../media/image312.svg"/><Relationship Id="rId141" Type="http://schemas.openxmlformats.org/officeDocument/2006/relationships/image" Target="../media/image328.svg"/><Relationship Id="rId146" Type="http://schemas.openxmlformats.org/officeDocument/2006/relationships/image" Target="../media/image333.png"/><Relationship Id="rId7" Type="http://schemas.openxmlformats.org/officeDocument/2006/relationships/image" Target="../media/image194.png"/><Relationship Id="rId71" Type="http://schemas.openxmlformats.org/officeDocument/2006/relationships/image" Target="../media/image258.svg"/><Relationship Id="rId92" Type="http://schemas.openxmlformats.org/officeDocument/2006/relationships/image" Target="../media/image279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216.svg"/><Relationship Id="rId24" Type="http://schemas.openxmlformats.org/officeDocument/2006/relationships/image" Target="../media/image211.png"/><Relationship Id="rId40" Type="http://schemas.openxmlformats.org/officeDocument/2006/relationships/image" Target="../media/image227.png"/><Relationship Id="rId45" Type="http://schemas.openxmlformats.org/officeDocument/2006/relationships/image" Target="../media/image232.svg"/><Relationship Id="rId66" Type="http://schemas.openxmlformats.org/officeDocument/2006/relationships/image" Target="../media/image253.png"/><Relationship Id="rId87" Type="http://schemas.openxmlformats.org/officeDocument/2006/relationships/image" Target="../media/image274.svg"/><Relationship Id="rId110" Type="http://schemas.openxmlformats.org/officeDocument/2006/relationships/image" Target="../media/image297.png"/><Relationship Id="rId115" Type="http://schemas.openxmlformats.org/officeDocument/2006/relationships/image" Target="../media/image302.svg"/><Relationship Id="rId131" Type="http://schemas.openxmlformats.org/officeDocument/2006/relationships/image" Target="../media/image318.svg"/><Relationship Id="rId136" Type="http://schemas.openxmlformats.org/officeDocument/2006/relationships/image" Target="../media/image323.png"/><Relationship Id="rId157" Type="http://schemas.openxmlformats.org/officeDocument/2006/relationships/image" Target="../media/image344.svg"/><Relationship Id="rId61" Type="http://schemas.openxmlformats.org/officeDocument/2006/relationships/image" Target="../media/image248.svg"/><Relationship Id="rId82" Type="http://schemas.openxmlformats.org/officeDocument/2006/relationships/image" Target="../media/image269.png"/><Relationship Id="rId152" Type="http://schemas.openxmlformats.org/officeDocument/2006/relationships/image" Target="../media/image339.png"/><Relationship Id="rId19" Type="http://schemas.openxmlformats.org/officeDocument/2006/relationships/image" Target="../media/image206.svg"/><Relationship Id="rId14" Type="http://schemas.openxmlformats.org/officeDocument/2006/relationships/image" Target="../media/image201.png"/><Relationship Id="rId30" Type="http://schemas.openxmlformats.org/officeDocument/2006/relationships/image" Target="../media/image217.png"/><Relationship Id="rId35" Type="http://schemas.openxmlformats.org/officeDocument/2006/relationships/image" Target="../media/image222.svg"/><Relationship Id="rId56" Type="http://schemas.openxmlformats.org/officeDocument/2006/relationships/image" Target="../media/image243.png"/><Relationship Id="rId77" Type="http://schemas.openxmlformats.org/officeDocument/2006/relationships/image" Target="../media/image264.svg"/><Relationship Id="rId100" Type="http://schemas.openxmlformats.org/officeDocument/2006/relationships/image" Target="../media/image287.png"/><Relationship Id="rId105" Type="http://schemas.openxmlformats.org/officeDocument/2006/relationships/image" Target="../media/image292.svg"/><Relationship Id="rId126" Type="http://schemas.openxmlformats.org/officeDocument/2006/relationships/image" Target="../media/image313.png"/><Relationship Id="rId147" Type="http://schemas.openxmlformats.org/officeDocument/2006/relationships/image" Target="../media/image334.svg"/><Relationship Id="rId8" Type="http://schemas.openxmlformats.org/officeDocument/2006/relationships/image" Target="../media/image195.png"/><Relationship Id="rId51" Type="http://schemas.openxmlformats.org/officeDocument/2006/relationships/image" Target="../media/image238.svg"/><Relationship Id="rId72" Type="http://schemas.openxmlformats.org/officeDocument/2006/relationships/image" Target="../media/image259.png"/><Relationship Id="rId93" Type="http://schemas.openxmlformats.org/officeDocument/2006/relationships/image" Target="../media/image280.svg"/><Relationship Id="rId98" Type="http://schemas.openxmlformats.org/officeDocument/2006/relationships/image" Target="../media/image285.png"/><Relationship Id="rId121" Type="http://schemas.openxmlformats.org/officeDocument/2006/relationships/image" Target="../media/image308.svg"/><Relationship Id="rId142" Type="http://schemas.openxmlformats.org/officeDocument/2006/relationships/image" Target="../media/image329.png"/><Relationship Id="rId3" Type="http://schemas.openxmlformats.org/officeDocument/2006/relationships/image" Target="../media/image345.png"/><Relationship Id="rId25" Type="http://schemas.openxmlformats.org/officeDocument/2006/relationships/image" Target="../media/image212.svg"/><Relationship Id="rId46" Type="http://schemas.openxmlformats.org/officeDocument/2006/relationships/image" Target="../media/image233.png"/><Relationship Id="rId67" Type="http://schemas.openxmlformats.org/officeDocument/2006/relationships/image" Target="../media/image254.svg"/><Relationship Id="rId116" Type="http://schemas.openxmlformats.org/officeDocument/2006/relationships/image" Target="../media/image303.png"/><Relationship Id="rId137" Type="http://schemas.openxmlformats.org/officeDocument/2006/relationships/image" Target="../media/image324.svg"/><Relationship Id="rId158" Type="http://schemas.openxmlformats.org/officeDocument/2006/relationships/image" Target="../media/image39.png"/><Relationship Id="rId20" Type="http://schemas.openxmlformats.org/officeDocument/2006/relationships/image" Target="../media/image207.png"/><Relationship Id="rId41" Type="http://schemas.openxmlformats.org/officeDocument/2006/relationships/image" Target="../media/image228.svg"/><Relationship Id="rId62" Type="http://schemas.openxmlformats.org/officeDocument/2006/relationships/image" Target="../media/image249.png"/><Relationship Id="rId83" Type="http://schemas.openxmlformats.org/officeDocument/2006/relationships/image" Target="../media/image270.svg"/><Relationship Id="rId88" Type="http://schemas.openxmlformats.org/officeDocument/2006/relationships/image" Target="../media/image275.png"/><Relationship Id="rId111" Type="http://schemas.openxmlformats.org/officeDocument/2006/relationships/image" Target="../media/image298.svg"/><Relationship Id="rId132" Type="http://schemas.openxmlformats.org/officeDocument/2006/relationships/image" Target="../media/image319.png"/><Relationship Id="rId153" Type="http://schemas.openxmlformats.org/officeDocument/2006/relationships/image" Target="../media/image340.svg"/><Relationship Id="rId15" Type="http://schemas.openxmlformats.org/officeDocument/2006/relationships/image" Target="../media/image202.svg"/><Relationship Id="rId36" Type="http://schemas.openxmlformats.org/officeDocument/2006/relationships/image" Target="../media/image223.png"/><Relationship Id="rId57" Type="http://schemas.openxmlformats.org/officeDocument/2006/relationships/image" Target="../media/image244.svg"/><Relationship Id="rId106" Type="http://schemas.openxmlformats.org/officeDocument/2006/relationships/image" Target="../media/image293.png"/><Relationship Id="rId127" Type="http://schemas.openxmlformats.org/officeDocument/2006/relationships/image" Target="../media/image314.svg"/><Relationship Id="rId10" Type="http://schemas.openxmlformats.org/officeDocument/2006/relationships/image" Target="../media/image197.png"/><Relationship Id="rId31" Type="http://schemas.openxmlformats.org/officeDocument/2006/relationships/image" Target="../media/image218.svg"/><Relationship Id="rId52" Type="http://schemas.openxmlformats.org/officeDocument/2006/relationships/image" Target="../media/image239.png"/><Relationship Id="rId73" Type="http://schemas.openxmlformats.org/officeDocument/2006/relationships/image" Target="../media/image260.svg"/><Relationship Id="rId78" Type="http://schemas.openxmlformats.org/officeDocument/2006/relationships/image" Target="../media/image265.png"/><Relationship Id="rId94" Type="http://schemas.openxmlformats.org/officeDocument/2006/relationships/image" Target="../media/image281.png"/><Relationship Id="rId99" Type="http://schemas.openxmlformats.org/officeDocument/2006/relationships/image" Target="../media/image286.svg"/><Relationship Id="rId101" Type="http://schemas.openxmlformats.org/officeDocument/2006/relationships/image" Target="../media/image288.svg"/><Relationship Id="rId122" Type="http://schemas.openxmlformats.org/officeDocument/2006/relationships/image" Target="../media/image309.png"/><Relationship Id="rId143" Type="http://schemas.openxmlformats.org/officeDocument/2006/relationships/image" Target="../media/image330.svg"/><Relationship Id="rId148" Type="http://schemas.openxmlformats.org/officeDocument/2006/relationships/image" Target="../media/image335.png"/><Relationship Id="rId4" Type="http://schemas.openxmlformats.org/officeDocument/2006/relationships/image" Target="../media/image346.svg"/><Relationship Id="rId9" Type="http://schemas.openxmlformats.org/officeDocument/2006/relationships/image" Target="../media/image196.svg"/><Relationship Id="rId26" Type="http://schemas.openxmlformats.org/officeDocument/2006/relationships/image" Target="../media/image213.png"/><Relationship Id="rId47" Type="http://schemas.openxmlformats.org/officeDocument/2006/relationships/image" Target="../media/image234.svg"/><Relationship Id="rId68" Type="http://schemas.openxmlformats.org/officeDocument/2006/relationships/image" Target="../media/image255.png"/><Relationship Id="rId89" Type="http://schemas.openxmlformats.org/officeDocument/2006/relationships/image" Target="../media/image276.svg"/><Relationship Id="rId112" Type="http://schemas.openxmlformats.org/officeDocument/2006/relationships/image" Target="../media/image299.png"/><Relationship Id="rId133" Type="http://schemas.openxmlformats.org/officeDocument/2006/relationships/image" Target="../media/image320.svg"/><Relationship Id="rId154" Type="http://schemas.openxmlformats.org/officeDocument/2006/relationships/image" Target="../media/image341.png"/><Relationship Id="rId16" Type="http://schemas.openxmlformats.org/officeDocument/2006/relationships/image" Target="../media/image203.png"/><Relationship Id="rId37" Type="http://schemas.openxmlformats.org/officeDocument/2006/relationships/image" Target="../media/image224.svg"/><Relationship Id="rId58" Type="http://schemas.openxmlformats.org/officeDocument/2006/relationships/image" Target="../media/image245.png"/><Relationship Id="rId79" Type="http://schemas.openxmlformats.org/officeDocument/2006/relationships/image" Target="../media/image266.svg"/><Relationship Id="rId102" Type="http://schemas.openxmlformats.org/officeDocument/2006/relationships/image" Target="../media/image289.png"/><Relationship Id="rId123" Type="http://schemas.openxmlformats.org/officeDocument/2006/relationships/image" Target="../media/image310.svg"/><Relationship Id="rId144" Type="http://schemas.openxmlformats.org/officeDocument/2006/relationships/image" Target="../media/image331.png"/><Relationship Id="rId90" Type="http://schemas.openxmlformats.org/officeDocument/2006/relationships/image" Target="../media/image277.png"/><Relationship Id="rId27" Type="http://schemas.openxmlformats.org/officeDocument/2006/relationships/image" Target="../media/image214.svg"/><Relationship Id="rId48" Type="http://schemas.openxmlformats.org/officeDocument/2006/relationships/image" Target="../media/image235.png"/><Relationship Id="rId69" Type="http://schemas.openxmlformats.org/officeDocument/2006/relationships/image" Target="../media/image256.svg"/><Relationship Id="rId113" Type="http://schemas.openxmlformats.org/officeDocument/2006/relationships/image" Target="../media/image300.svg"/><Relationship Id="rId134" Type="http://schemas.openxmlformats.org/officeDocument/2006/relationships/image" Target="../media/image32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6.svg"/><Relationship Id="rId21" Type="http://schemas.openxmlformats.org/officeDocument/2006/relationships/image" Target="../media/image210.svg"/><Relationship Id="rId42" Type="http://schemas.openxmlformats.org/officeDocument/2006/relationships/image" Target="../media/image231.png"/><Relationship Id="rId63" Type="http://schemas.openxmlformats.org/officeDocument/2006/relationships/image" Target="../media/image252.svg"/><Relationship Id="rId84" Type="http://schemas.openxmlformats.org/officeDocument/2006/relationships/image" Target="../media/image273.png"/><Relationship Id="rId138" Type="http://schemas.openxmlformats.org/officeDocument/2006/relationships/image" Target="../media/image327.png"/><Relationship Id="rId107" Type="http://schemas.openxmlformats.org/officeDocument/2006/relationships/image" Target="../media/image296.svg"/><Relationship Id="rId11" Type="http://schemas.openxmlformats.org/officeDocument/2006/relationships/image" Target="../media/image200.svg"/><Relationship Id="rId32" Type="http://schemas.openxmlformats.org/officeDocument/2006/relationships/image" Target="../media/image221.png"/><Relationship Id="rId53" Type="http://schemas.openxmlformats.org/officeDocument/2006/relationships/image" Target="../media/image242.svg"/><Relationship Id="rId74" Type="http://schemas.openxmlformats.org/officeDocument/2006/relationships/image" Target="../media/image263.png"/><Relationship Id="rId128" Type="http://schemas.openxmlformats.org/officeDocument/2006/relationships/image" Target="../media/image317.png"/><Relationship Id="rId149" Type="http://schemas.openxmlformats.org/officeDocument/2006/relationships/image" Target="../media/image338.svg"/><Relationship Id="rId5" Type="http://schemas.openxmlformats.org/officeDocument/2006/relationships/image" Target="../media/image194.png"/><Relationship Id="rId95" Type="http://schemas.openxmlformats.org/officeDocument/2006/relationships/image" Target="../media/image284.svg"/><Relationship Id="rId22" Type="http://schemas.openxmlformats.org/officeDocument/2006/relationships/image" Target="../media/image211.png"/><Relationship Id="rId27" Type="http://schemas.openxmlformats.org/officeDocument/2006/relationships/image" Target="../media/image216.svg"/><Relationship Id="rId43" Type="http://schemas.openxmlformats.org/officeDocument/2006/relationships/image" Target="../media/image232.svg"/><Relationship Id="rId48" Type="http://schemas.openxmlformats.org/officeDocument/2006/relationships/image" Target="../media/image237.png"/><Relationship Id="rId64" Type="http://schemas.openxmlformats.org/officeDocument/2006/relationships/image" Target="../media/image253.png"/><Relationship Id="rId69" Type="http://schemas.openxmlformats.org/officeDocument/2006/relationships/image" Target="../media/image258.svg"/><Relationship Id="rId113" Type="http://schemas.openxmlformats.org/officeDocument/2006/relationships/image" Target="../media/image302.svg"/><Relationship Id="rId118" Type="http://schemas.openxmlformats.org/officeDocument/2006/relationships/image" Target="../media/image307.png"/><Relationship Id="rId134" Type="http://schemas.openxmlformats.org/officeDocument/2006/relationships/image" Target="../media/image323.png"/><Relationship Id="rId139" Type="http://schemas.openxmlformats.org/officeDocument/2006/relationships/image" Target="../media/image328.svg"/><Relationship Id="rId80" Type="http://schemas.openxmlformats.org/officeDocument/2006/relationships/image" Target="../media/image269.png"/><Relationship Id="rId85" Type="http://schemas.openxmlformats.org/officeDocument/2006/relationships/image" Target="../media/image274.svg"/><Relationship Id="rId150" Type="http://schemas.openxmlformats.org/officeDocument/2006/relationships/image" Target="../media/image339.png"/><Relationship Id="rId155" Type="http://schemas.openxmlformats.org/officeDocument/2006/relationships/image" Target="../media/image344.svg"/><Relationship Id="rId12" Type="http://schemas.openxmlformats.org/officeDocument/2006/relationships/image" Target="../media/image201.png"/><Relationship Id="rId17" Type="http://schemas.openxmlformats.org/officeDocument/2006/relationships/image" Target="../media/image206.svg"/><Relationship Id="rId33" Type="http://schemas.openxmlformats.org/officeDocument/2006/relationships/image" Target="../media/image222.svg"/><Relationship Id="rId38" Type="http://schemas.openxmlformats.org/officeDocument/2006/relationships/image" Target="../media/image227.png"/><Relationship Id="rId59" Type="http://schemas.openxmlformats.org/officeDocument/2006/relationships/image" Target="../media/image248.svg"/><Relationship Id="rId103" Type="http://schemas.openxmlformats.org/officeDocument/2006/relationships/image" Target="../media/image292.svg"/><Relationship Id="rId108" Type="http://schemas.openxmlformats.org/officeDocument/2006/relationships/image" Target="../media/image297.png"/><Relationship Id="rId124" Type="http://schemas.openxmlformats.org/officeDocument/2006/relationships/image" Target="../media/image313.png"/><Relationship Id="rId129" Type="http://schemas.openxmlformats.org/officeDocument/2006/relationships/image" Target="../media/image318.svg"/><Relationship Id="rId54" Type="http://schemas.openxmlformats.org/officeDocument/2006/relationships/image" Target="../media/image243.png"/><Relationship Id="rId70" Type="http://schemas.openxmlformats.org/officeDocument/2006/relationships/image" Target="../media/image259.png"/><Relationship Id="rId75" Type="http://schemas.openxmlformats.org/officeDocument/2006/relationships/image" Target="../media/image264.svg"/><Relationship Id="rId91" Type="http://schemas.openxmlformats.org/officeDocument/2006/relationships/image" Target="../media/image280.svg"/><Relationship Id="rId96" Type="http://schemas.openxmlformats.org/officeDocument/2006/relationships/image" Target="../media/image285.png"/><Relationship Id="rId140" Type="http://schemas.openxmlformats.org/officeDocument/2006/relationships/image" Target="../media/image329.png"/><Relationship Id="rId145" Type="http://schemas.openxmlformats.org/officeDocument/2006/relationships/image" Target="../media/image33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.png"/><Relationship Id="rId23" Type="http://schemas.openxmlformats.org/officeDocument/2006/relationships/image" Target="../media/image212.svg"/><Relationship Id="rId28" Type="http://schemas.openxmlformats.org/officeDocument/2006/relationships/image" Target="../media/image217.png"/><Relationship Id="rId49" Type="http://schemas.openxmlformats.org/officeDocument/2006/relationships/image" Target="../media/image238.svg"/><Relationship Id="rId114" Type="http://schemas.openxmlformats.org/officeDocument/2006/relationships/image" Target="../media/image303.png"/><Relationship Id="rId119" Type="http://schemas.openxmlformats.org/officeDocument/2006/relationships/image" Target="../media/image308.svg"/><Relationship Id="rId44" Type="http://schemas.openxmlformats.org/officeDocument/2006/relationships/image" Target="../media/image233.png"/><Relationship Id="rId60" Type="http://schemas.openxmlformats.org/officeDocument/2006/relationships/image" Target="../media/image249.png"/><Relationship Id="rId65" Type="http://schemas.openxmlformats.org/officeDocument/2006/relationships/image" Target="../media/image254.svg"/><Relationship Id="rId81" Type="http://schemas.openxmlformats.org/officeDocument/2006/relationships/image" Target="../media/image270.svg"/><Relationship Id="rId86" Type="http://schemas.openxmlformats.org/officeDocument/2006/relationships/image" Target="../media/image275.png"/><Relationship Id="rId130" Type="http://schemas.openxmlformats.org/officeDocument/2006/relationships/image" Target="../media/image319.png"/><Relationship Id="rId135" Type="http://schemas.openxmlformats.org/officeDocument/2006/relationships/image" Target="../media/image324.svg"/><Relationship Id="rId151" Type="http://schemas.openxmlformats.org/officeDocument/2006/relationships/image" Target="../media/image340.svg"/><Relationship Id="rId156" Type="http://schemas.openxmlformats.org/officeDocument/2006/relationships/image" Target="../media/image39.png"/><Relationship Id="rId13" Type="http://schemas.openxmlformats.org/officeDocument/2006/relationships/image" Target="../media/image202.svg"/><Relationship Id="rId18" Type="http://schemas.openxmlformats.org/officeDocument/2006/relationships/image" Target="../media/image207.png"/><Relationship Id="rId39" Type="http://schemas.openxmlformats.org/officeDocument/2006/relationships/image" Target="../media/image228.svg"/><Relationship Id="rId109" Type="http://schemas.openxmlformats.org/officeDocument/2006/relationships/image" Target="../media/image298.svg"/><Relationship Id="rId34" Type="http://schemas.openxmlformats.org/officeDocument/2006/relationships/image" Target="../media/image223.png"/><Relationship Id="rId50" Type="http://schemas.openxmlformats.org/officeDocument/2006/relationships/image" Target="../media/image239.png"/><Relationship Id="rId55" Type="http://schemas.openxmlformats.org/officeDocument/2006/relationships/image" Target="../media/image244.svg"/><Relationship Id="rId76" Type="http://schemas.openxmlformats.org/officeDocument/2006/relationships/image" Target="../media/image265.png"/><Relationship Id="rId97" Type="http://schemas.openxmlformats.org/officeDocument/2006/relationships/image" Target="../media/image286.svg"/><Relationship Id="rId104" Type="http://schemas.openxmlformats.org/officeDocument/2006/relationships/image" Target="../media/image293.png"/><Relationship Id="rId120" Type="http://schemas.openxmlformats.org/officeDocument/2006/relationships/image" Target="../media/image309.png"/><Relationship Id="rId125" Type="http://schemas.openxmlformats.org/officeDocument/2006/relationships/image" Target="../media/image314.svg"/><Relationship Id="rId141" Type="http://schemas.openxmlformats.org/officeDocument/2006/relationships/image" Target="../media/image330.svg"/><Relationship Id="rId146" Type="http://schemas.openxmlformats.org/officeDocument/2006/relationships/image" Target="../media/image335.png"/><Relationship Id="rId7" Type="http://schemas.openxmlformats.org/officeDocument/2006/relationships/image" Target="../media/image196.svg"/><Relationship Id="rId71" Type="http://schemas.openxmlformats.org/officeDocument/2006/relationships/image" Target="../media/image260.svg"/><Relationship Id="rId92" Type="http://schemas.openxmlformats.org/officeDocument/2006/relationships/image" Target="../media/image281.pn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218.svg"/><Relationship Id="rId24" Type="http://schemas.openxmlformats.org/officeDocument/2006/relationships/image" Target="../media/image213.png"/><Relationship Id="rId40" Type="http://schemas.openxmlformats.org/officeDocument/2006/relationships/image" Target="../media/image229.png"/><Relationship Id="rId45" Type="http://schemas.openxmlformats.org/officeDocument/2006/relationships/image" Target="../media/image234.svg"/><Relationship Id="rId66" Type="http://schemas.openxmlformats.org/officeDocument/2006/relationships/image" Target="../media/image255.png"/><Relationship Id="rId87" Type="http://schemas.openxmlformats.org/officeDocument/2006/relationships/image" Target="../media/image276.svg"/><Relationship Id="rId110" Type="http://schemas.openxmlformats.org/officeDocument/2006/relationships/image" Target="../media/image299.png"/><Relationship Id="rId115" Type="http://schemas.openxmlformats.org/officeDocument/2006/relationships/image" Target="../media/image304.svg"/><Relationship Id="rId131" Type="http://schemas.openxmlformats.org/officeDocument/2006/relationships/image" Target="../media/image320.svg"/><Relationship Id="rId136" Type="http://schemas.openxmlformats.org/officeDocument/2006/relationships/image" Target="../media/image325.png"/><Relationship Id="rId61" Type="http://schemas.openxmlformats.org/officeDocument/2006/relationships/image" Target="../media/image250.svg"/><Relationship Id="rId82" Type="http://schemas.openxmlformats.org/officeDocument/2006/relationships/image" Target="../media/image271.png"/><Relationship Id="rId152" Type="http://schemas.openxmlformats.org/officeDocument/2006/relationships/image" Target="../media/image341.png"/><Relationship Id="rId19" Type="http://schemas.openxmlformats.org/officeDocument/2006/relationships/image" Target="../media/image208.svg"/><Relationship Id="rId14" Type="http://schemas.openxmlformats.org/officeDocument/2006/relationships/image" Target="../media/image203.png"/><Relationship Id="rId30" Type="http://schemas.openxmlformats.org/officeDocument/2006/relationships/image" Target="../media/image219.png"/><Relationship Id="rId35" Type="http://schemas.openxmlformats.org/officeDocument/2006/relationships/image" Target="../media/image224.svg"/><Relationship Id="rId56" Type="http://schemas.openxmlformats.org/officeDocument/2006/relationships/image" Target="../media/image245.png"/><Relationship Id="rId77" Type="http://schemas.openxmlformats.org/officeDocument/2006/relationships/image" Target="../media/image266.svg"/><Relationship Id="rId100" Type="http://schemas.openxmlformats.org/officeDocument/2006/relationships/image" Target="../media/image289.png"/><Relationship Id="rId105" Type="http://schemas.openxmlformats.org/officeDocument/2006/relationships/image" Target="../media/image294.svg"/><Relationship Id="rId126" Type="http://schemas.openxmlformats.org/officeDocument/2006/relationships/image" Target="../media/image315.png"/><Relationship Id="rId147" Type="http://schemas.openxmlformats.org/officeDocument/2006/relationships/image" Target="../media/image336.svg"/><Relationship Id="rId8" Type="http://schemas.openxmlformats.org/officeDocument/2006/relationships/image" Target="../media/image197.png"/><Relationship Id="rId51" Type="http://schemas.openxmlformats.org/officeDocument/2006/relationships/image" Target="../media/image240.svg"/><Relationship Id="rId72" Type="http://schemas.openxmlformats.org/officeDocument/2006/relationships/image" Target="../media/image261.png"/><Relationship Id="rId93" Type="http://schemas.openxmlformats.org/officeDocument/2006/relationships/image" Target="../media/image282.svg"/><Relationship Id="rId98" Type="http://schemas.openxmlformats.org/officeDocument/2006/relationships/image" Target="../media/image287.png"/><Relationship Id="rId121" Type="http://schemas.openxmlformats.org/officeDocument/2006/relationships/image" Target="../media/image310.svg"/><Relationship Id="rId142" Type="http://schemas.openxmlformats.org/officeDocument/2006/relationships/image" Target="../media/image331.png"/><Relationship Id="rId3" Type="http://schemas.openxmlformats.org/officeDocument/2006/relationships/image" Target="../media/image353.png"/><Relationship Id="rId25" Type="http://schemas.openxmlformats.org/officeDocument/2006/relationships/image" Target="../media/image214.svg"/><Relationship Id="rId46" Type="http://schemas.openxmlformats.org/officeDocument/2006/relationships/image" Target="../media/image235.png"/><Relationship Id="rId67" Type="http://schemas.openxmlformats.org/officeDocument/2006/relationships/image" Target="../media/image256.svg"/><Relationship Id="rId116" Type="http://schemas.openxmlformats.org/officeDocument/2006/relationships/image" Target="../media/image305.png"/><Relationship Id="rId137" Type="http://schemas.openxmlformats.org/officeDocument/2006/relationships/image" Target="../media/image326.svg"/><Relationship Id="rId20" Type="http://schemas.openxmlformats.org/officeDocument/2006/relationships/image" Target="../media/image209.png"/><Relationship Id="rId41" Type="http://schemas.openxmlformats.org/officeDocument/2006/relationships/image" Target="../media/image230.svg"/><Relationship Id="rId62" Type="http://schemas.openxmlformats.org/officeDocument/2006/relationships/image" Target="../media/image251.png"/><Relationship Id="rId83" Type="http://schemas.openxmlformats.org/officeDocument/2006/relationships/image" Target="../media/image272.svg"/><Relationship Id="rId88" Type="http://schemas.openxmlformats.org/officeDocument/2006/relationships/image" Target="../media/image277.png"/><Relationship Id="rId111" Type="http://schemas.openxmlformats.org/officeDocument/2006/relationships/image" Target="../media/image300.svg"/><Relationship Id="rId132" Type="http://schemas.openxmlformats.org/officeDocument/2006/relationships/image" Target="../media/image321.png"/><Relationship Id="rId153" Type="http://schemas.openxmlformats.org/officeDocument/2006/relationships/image" Target="../media/image342.svg"/><Relationship Id="rId15" Type="http://schemas.openxmlformats.org/officeDocument/2006/relationships/image" Target="../media/image204.svg"/><Relationship Id="rId36" Type="http://schemas.openxmlformats.org/officeDocument/2006/relationships/image" Target="../media/image225.png"/><Relationship Id="rId57" Type="http://schemas.openxmlformats.org/officeDocument/2006/relationships/image" Target="../media/image246.svg"/><Relationship Id="rId106" Type="http://schemas.openxmlformats.org/officeDocument/2006/relationships/image" Target="../media/image295.png"/><Relationship Id="rId127" Type="http://schemas.openxmlformats.org/officeDocument/2006/relationships/image" Target="../media/image316.svg"/><Relationship Id="rId10" Type="http://schemas.openxmlformats.org/officeDocument/2006/relationships/image" Target="../media/image199.png"/><Relationship Id="rId31" Type="http://schemas.openxmlformats.org/officeDocument/2006/relationships/image" Target="../media/image220.svg"/><Relationship Id="rId52" Type="http://schemas.openxmlformats.org/officeDocument/2006/relationships/image" Target="../media/image241.png"/><Relationship Id="rId73" Type="http://schemas.openxmlformats.org/officeDocument/2006/relationships/image" Target="../media/image262.svg"/><Relationship Id="rId78" Type="http://schemas.openxmlformats.org/officeDocument/2006/relationships/image" Target="../media/image267.png"/><Relationship Id="rId94" Type="http://schemas.openxmlformats.org/officeDocument/2006/relationships/image" Target="../media/image283.png"/><Relationship Id="rId99" Type="http://schemas.openxmlformats.org/officeDocument/2006/relationships/image" Target="../media/image288.svg"/><Relationship Id="rId101" Type="http://schemas.openxmlformats.org/officeDocument/2006/relationships/image" Target="../media/image290.svg"/><Relationship Id="rId122" Type="http://schemas.openxmlformats.org/officeDocument/2006/relationships/image" Target="../media/image311.png"/><Relationship Id="rId143" Type="http://schemas.openxmlformats.org/officeDocument/2006/relationships/image" Target="../media/image332.svg"/><Relationship Id="rId148" Type="http://schemas.openxmlformats.org/officeDocument/2006/relationships/image" Target="../media/image337.png"/><Relationship Id="rId4" Type="http://schemas.openxmlformats.org/officeDocument/2006/relationships/image" Target="../media/image354.svg"/><Relationship Id="rId9" Type="http://schemas.openxmlformats.org/officeDocument/2006/relationships/image" Target="../media/image198.svg"/><Relationship Id="rId26" Type="http://schemas.openxmlformats.org/officeDocument/2006/relationships/image" Target="../media/image215.png"/><Relationship Id="rId47" Type="http://schemas.openxmlformats.org/officeDocument/2006/relationships/image" Target="../media/image236.svg"/><Relationship Id="rId68" Type="http://schemas.openxmlformats.org/officeDocument/2006/relationships/image" Target="../media/image257.png"/><Relationship Id="rId89" Type="http://schemas.openxmlformats.org/officeDocument/2006/relationships/image" Target="../media/image278.svg"/><Relationship Id="rId112" Type="http://schemas.openxmlformats.org/officeDocument/2006/relationships/image" Target="../media/image301.png"/><Relationship Id="rId133" Type="http://schemas.openxmlformats.org/officeDocument/2006/relationships/image" Target="../media/image322.svg"/><Relationship Id="rId154" Type="http://schemas.openxmlformats.org/officeDocument/2006/relationships/image" Target="../media/image343.png"/><Relationship Id="rId16" Type="http://schemas.openxmlformats.org/officeDocument/2006/relationships/image" Target="../media/image205.png"/><Relationship Id="rId37" Type="http://schemas.openxmlformats.org/officeDocument/2006/relationships/image" Target="../media/image226.svg"/><Relationship Id="rId58" Type="http://schemas.openxmlformats.org/officeDocument/2006/relationships/image" Target="../media/image247.png"/><Relationship Id="rId79" Type="http://schemas.openxmlformats.org/officeDocument/2006/relationships/image" Target="../media/image268.svg"/><Relationship Id="rId102" Type="http://schemas.openxmlformats.org/officeDocument/2006/relationships/image" Target="../media/image291.png"/><Relationship Id="rId123" Type="http://schemas.openxmlformats.org/officeDocument/2006/relationships/image" Target="../media/image312.svg"/><Relationship Id="rId144" Type="http://schemas.openxmlformats.org/officeDocument/2006/relationships/image" Target="../media/image333.png"/><Relationship Id="rId90" Type="http://schemas.openxmlformats.org/officeDocument/2006/relationships/image" Target="../media/image27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0.svg"/><Relationship Id="rId21" Type="http://schemas.openxmlformats.org/officeDocument/2006/relationships/image" Target="../media/image204.svg"/><Relationship Id="rId42" Type="http://schemas.openxmlformats.org/officeDocument/2006/relationships/image" Target="../media/image225.png"/><Relationship Id="rId63" Type="http://schemas.openxmlformats.org/officeDocument/2006/relationships/image" Target="../media/image246.svg"/><Relationship Id="rId84" Type="http://schemas.openxmlformats.org/officeDocument/2006/relationships/image" Target="../media/image267.png"/><Relationship Id="rId138" Type="http://schemas.openxmlformats.org/officeDocument/2006/relationships/image" Target="../media/image321.png"/><Relationship Id="rId159" Type="http://schemas.openxmlformats.org/officeDocument/2006/relationships/image" Target="../media/image342.svg"/><Relationship Id="rId107" Type="http://schemas.openxmlformats.org/officeDocument/2006/relationships/image" Target="../media/image290.svg"/><Relationship Id="rId11" Type="http://schemas.openxmlformats.org/officeDocument/2006/relationships/image" Target="../media/image194.png"/><Relationship Id="rId32" Type="http://schemas.openxmlformats.org/officeDocument/2006/relationships/image" Target="../media/image215.png"/><Relationship Id="rId53" Type="http://schemas.openxmlformats.org/officeDocument/2006/relationships/image" Target="../media/image236.svg"/><Relationship Id="rId74" Type="http://schemas.openxmlformats.org/officeDocument/2006/relationships/image" Target="../media/image257.png"/><Relationship Id="rId128" Type="http://schemas.openxmlformats.org/officeDocument/2006/relationships/image" Target="../media/image311.png"/><Relationship Id="rId149" Type="http://schemas.openxmlformats.org/officeDocument/2006/relationships/image" Target="../media/image332.svg"/><Relationship Id="rId5" Type="http://schemas.openxmlformats.org/officeDocument/2006/relationships/image" Target="../media/image345.png"/><Relationship Id="rId95" Type="http://schemas.openxmlformats.org/officeDocument/2006/relationships/image" Target="../media/image278.svg"/><Relationship Id="rId160" Type="http://schemas.openxmlformats.org/officeDocument/2006/relationships/image" Target="../media/image343.png"/><Relationship Id="rId22" Type="http://schemas.openxmlformats.org/officeDocument/2006/relationships/image" Target="../media/image205.png"/><Relationship Id="rId43" Type="http://schemas.openxmlformats.org/officeDocument/2006/relationships/image" Target="../media/image226.svg"/><Relationship Id="rId64" Type="http://schemas.openxmlformats.org/officeDocument/2006/relationships/image" Target="../media/image247.png"/><Relationship Id="rId118" Type="http://schemas.openxmlformats.org/officeDocument/2006/relationships/image" Target="../media/image301.png"/><Relationship Id="rId139" Type="http://schemas.openxmlformats.org/officeDocument/2006/relationships/image" Target="../media/image322.svg"/><Relationship Id="rId85" Type="http://schemas.openxmlformats.org/officeDocument/2006/relationships/image" Target="../media/image268.svg"/><Relationship Id="rId150" Type="http://schemas.openxmlformats.org/officeDocument/2006/relationships/image" Target="../media/image333.png"/><Relationship Id="rId12" Type="http://schemas.openxmlformats.org/officeDocument/2006/relationships/image" Target="../media/image195.png"/><Relationship Id="rId17" Type="http://schemas.openxmlformats.org/officeDocument/2006/relationships/image" Target="../media/image200.svg"/><Relationship Id="rId33" Type="http://schemas.openxmlformats.org/officeDocument/2006/relationships/image" Target="../media/image216.svg"/><Relationship Id="rId38" Type="http://schemas.openxmlformats.org/officeDocument/2006/relationships/image" Target="../media/image221.png"/><Relationship Id="rId59" Type="http://schemas.openxmlformats.org/officeDocument/2006/relationships/image" Target="../media/image242.svg"/><Relationship Id="rId103" Type="http://schemas.openxmlformats.org/officeDocument/2006/relationships/image" Target="../media/image286.svg"/><Relationship Id="rId108" Type="http://schemas.openxmlformats.org/officeDocument/2006/relationships/image" Target="../media/image291.png"/><Relationship Id="rId124" Type="http://schemas.openxmlformats.org/officeDocument/2006/relationships/image" Target="../media/image307.png"/><Relationship Id="rId129" Type="http://schemas.openxmlformats.org/officeDocument/2006/relationships/image" Target="../media/image312.svg"/><Relationship Id="rId54" Type="http://schemas.openxmlformats.org/officeDocument/2006/relationships/image" Target="../media/image237.png"/><Relationship Id="rId70" Type="http://schemas.openxmlformats.org/officeDocument/2006/relationships/image" Target="../media/image253.png"/><Relationship Id="rId75" Type="http://schemas.openxmlformats.org/officeDocument/2006/relationships/image" Target="../media/image258.svg"/><Relationship Id="rId91" Type="http://schemas.openxmlformats.org/officeDocument/2006/relationships/image" Target="../media/image274.svg"/><Relationship Id="rId96" Type="http://schemas.openxmlformats.org/officeDocument/2006/relationships/image" Target="../media/image279.png"/><Relationship Id="rId140" Type="http://schemas.openxmlformats.org/officeDocument/2006/relationships/image" Target="../media/image323.png"/><Relationship Id="rId145" Type="http://schemas.openxmlformats.org/officeDocument/2006/relationships/image" Target="../media/image328.svg"/><Relationship Id="rId161" Type="http://schemas.openxmlformats.org/officeDocument/2006/relationships/image" Target="../media/image34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6.svg"/><Relationship Id="rId23" Type="http://schemas.openxmlformats.org/officeDocument/2006/relationships/image" Target="../media/image206.svg"/><Relationship Id="rId28" Type="http://schemas.openxmlformats.org/officeDocument/2006/relationships/image" Target="../media/image211.png"/><Relationship Id="rId49" Type="http://schemas.openxmlformats.org/officeDocument/2006/relationships/image" Target="../media/image232.svg"/><Relationship Id="rId114" Type="http://schemas.openxmlformats.org/officeDocument/2006/relationships/image" Target="../media/image297.png"/><Relationship Id="rId119" Type="http://schemas.openxmlformats.org/officeDocument/2006/relationships/image" Target="../media/image302.svg"/><Relationship Id="rId44" Type="http://schemas.openxmlformats.org/officeDocument/2006/relationships/image" Target="../media/image227.png"/><Relationship Id="rId60" Type="http://schemas.openxmlformats.org/officeDocument/2006/relationships/image" Target="../media/image243.png"/><Relationship Id="rId65" Type="http://schemas.openxmlformats.org/officeDocument/2006/relationships/image" Target="../media/image248.svg"/><Relationship Id="rId81" Type="http://schemas.openxmlformats.org/officeDocument/2006/relationships/image" Target="../media/image264.svg"/><Relationship Id="rId86" Type="http://schemas.openxmlformats.org/officeDocument/2006/relationships/image" Target="../media/image269.png"/><Relationship Id="rId130" Type="http://schemas.openxmlformats.org/officeDocument/2006/relationships/image" Target="../media/image313.png"/><Relationship Id="rId135" Type="http://schemas.openxmlformats.org/officeDocument/2006/relationships/image" Target="../media/image318.svg"/><Relationship Id="rId151" Type="http://schemas.openxmlformats.org/officeDocument/2006/relationships/image" Target="../media/image334.svg"/><Relationship Id="rId156" Type="http://schemas.openxmlformats.org/officeDocument/2006/relationships/image" Target="../media/image339.png"/><Relationship Id="rId13" Type="http://schemas.openxmlformats.org/officeDocument/2006/relationships/image" Target="../media/image196.svg"/><Relationship Id="rId18" Type="http://schemas.openxmlformats.org/officeDocument/2006/relationships/image" Target="../media/image201.png"/><Relationship Id="rId39" Type="http://schemas.openxmlformats.org/officeDocument/2006/relationships/image" Target="../media/image222.svg"/><Relationship Id="rId109" Type="http://schemas.openxmlformats.org/officeDocument/2006/relationships/image" Target="../media/image292.svg"/><Relationship Id="rId34" Type="http://schemas.openxmlformats.org/officeDocument/2006/relationships/image" Target="../media/image217.png"/><Relationship Id="rId50" Type="http://schemas.openxmlformats.org/officeDocument/2006/relationships/image" Target="../media/image233.png"/><Relationship Id="rId55" Type="http://schemas.openxmlformats.org/officeDocument/2006/relationships/image" Target="../media/image238.svg"/><Relationship Id="rId76" Type="http://schemas.openxmlformats.org/officeDocument/2006/relationships/image" Target="../media/image259.png"/><Relationship Id="rId97" Type="http://schemas.openxmlformats.org/officeDocument/2006/relationships/image" Target="../media/image280.svg"/><Relationship Id="rId104" Type="http://schemas.openxmlformats.org/officeDocument/2006/relationships/image" Target="../media/image287.png"/><Relationship Id="rId120" Type="http://schemas.openxmlformats.org/officeDocument/2006/relationships/image" Target="../media/image303.png"/><Relationship Id="rId125" Type="http://schemas.openxmlformats.org/officeDocument/2006/relationships/image" Target="../media/image308.svg"/><Relationship Id="rId141" Type="http://schemas.openxmlformats.org/officeDocument/2006/relationships/image" Target="../media/image324.svg"/><Relationship Id="rId146" Type="http://schemas.openxmlformats.org/officeDocument/2006/relationships/image" Target="../media/image329.png"/><Relationship Id="rId7" Type="http://schemas.openxmlformats.org/officeDocument/2006/relationships/image" Target="../media/image349.png"/><Relationship Id="rId71" Type="http://schemas.openxmlformats.org/officeDocument/2006/relationships/image" Target="../media/image254.svg"/><Relationship Id="rId92" Type="http://schemas.openxmlformats.org/officeDocument/2006/relationships/image" Target="../media/image275.png"/><Relationship Id="rId16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212.svg"/><Relationship Id="rId24" Type="http://schemas.openxmlformats.org/officeDocument/2006/relationships/image" Target="../media/image207.png"/><Relationship Id="rId40" Type="http://schemas.openxmlformats.org/officeDocument/2006/relationships/image" Target="../media/image223.png"/><Relationship Id="rId45" Type="http://schemas.openxmlformats.org/officeDocument/2006/relationships/image" Target="../media/image228.svg"/><Relationship Id="rId66" Type="http://schemas.openxmlformats.org/officeDocument/2006/relationships/image" Target="../media/image249.png"/><Relationship Id="rId87" Type="http://schemas.openxmlformats.org/officeDocument/2006/relationships/image" Target="../media/image270.svg"/><Relationship Id="rId110" Type="http://schemas.openxmlformats.org/officeDocument/2006/relationships/image" Target="../media/image293.png"/><Relationship Id="rId115" Type="http://schemas.openxmlformats.org/officeDocument/2006/relationships/image" Target="../media/image298.svg"/><Relationship Id="rId131" Type="http://schemas.openxmlformats.org/officeDocument/2006/relationships/image" Target="../media/image314.svg"/><Relationship Id="rId136" Type="http://schemas.openxmlformats.org/officeDocument/2006/relationships/image" Target="../media/image319.png"/><Relationship Id="rId157" Type="http://schemas.openxmlformats.org/officeDocument/2006/relationships/image" Target="../media/image340.svg"/><Relationship Id="rId61" Type="http://schemas.openxmlformats.org/officeDocument/2006/relationships/image" Target="../media/image244.svg"/><Relationship Id="rId82" Type="http://schemas.openxmlformats.org/officeDocument/2006/relationships/image" Target="../media/image265.png"/><Relationship Id="rId152" Type="http://schemas.openxmlformats.org/officeDocument/2006/relationships/image" Target="../media/image335.png"/><Relationship Id="rId19" Type="http://schemas.openxmlformats.org/officeDocument/2006/relationships/image" Target="../media/image202.svg"/><Relationship Id="rId14" Type="http://schemas.openxmlformats.org/officeDocument/2006/relationships/image" Target="../media/image197.png"/><Relationship Id="rId30" Type="http://schemas.openxmlformats.org/officeDocument/2006/relationships/image" Target="../media/image213.png"/><Relationship Id="rId35" Type="http://schemas.openxmlformats.org/officeDocument/2006/relationships/image" Target="../media/image218.svg"/><Relationship Id="rId56" Type="http://schemas.openxmlformats.org/officeDocument/2006/relationships/image" Target="../media/image239.png"/><Relationship Id="rId77" Type="http://schemas.openxmlformats.org/officeDocument/2006/relationships/image" Target="../media/image260.svg"/><Relationship Id="rId100" Type="http://schemas.openxmlformats.org/officeDocument/2006/relationships/image" Target="../media/image283.png"/><Relationship Id="rId105" Type="http://schemas.openxmlformats.org/officeDocument/2006/relationships/image" Target="../media/image288.svg"/><Relationship Id="rId126" Type="http://schemas.openxmlformats.org/officeDocument/2006/relationships/image" Target="../media/image309.png"/><Relationship Id="rId147" Type="http://schemas.openxmlformats.org/officeDocument/2006/relationships/image" Target="../media/image330.svg"/><Relationship Id="rId8" Type="http://schemas.openxmlformats.org/officeDocument/2006/relationships/image" Target="../media/image350.svg"/><Relationship Id="rId51" Type="http://schemas.openxmlformats.org/officeDocument/2006/relationships/image" Target="../media/image234.svg"/><Relationship Id="rId72" Type="http://schemas.openxmlformats.org/officeDocument/2006/relationships/image" Target="../media/image255.png"/><Relationship Id="rId93" Type="http://schemas.openxmlformats.org/officeDocument/2006/relationships/image" Target="../media/image276.svg"/><Relationship Id="rId98" Type="http://schemas.openxmlformats.org/officeDocument/2006/relationships/image" Target="../media/image281.png"/><Relationship Id="rId121" Type="http://schemas.openxmlformats.org/officeDocument/2006/relationships/image" Target="../media/image304.svg"/><Relationship Id="rId142" Type="http://schemas.openxmlformats.org/officeDocument/2006/relationships/image" Target="../media/image325.png"/><Relationship Id="rId163" Type="http://schemas.openxmlformats.org/officeDocument/2006/relationships/hyperlink" Target="https://financsimu-icgnkgmv.manus.space/" TargetMode="External"/><Relationship Id="rId3" Type="http://schemas.openxmlformats.org/officeDocument/2006/relationships/image" Target="../media/image353.png"/><Relationship Id="rId25" Type="http://schemas.openxmlformats.org/officeDocument/2006/relationships/image" Target="../media/image208.svg"/><Relationship Id="rId46" Type="http://schemas.openxmlformats.org/officeDocument/2006/relationships/image" Target="../media/image229.png"/><Relationship Id="rId67" Type="http://schemas.openxmlformats.org/officeDocument/2006/relationships/image" Target="../media/image250.svg"/><Relationship Id="rId116" Type="http://schemas.openxmlformats.org/officeDocument/2006/relationships/image" Target="../media/image299.png"/><Relationship Id="rId137" Type="http://schemas.openxmlformats.org/officeDocument/2006/relationships/image" Target="../media/image320.svg"/><Relationship Id="rId158" Type="http://schemas.openxmlformats.org/officeDocument/2006/relationships/image" Target="../media/image341.png"/><Relationship Id="rId20" Type="http://schemas.openxmlformats.org/officeDocument/2006/relationships/image" Target="../media/image203.png"/><Relationship Id="rId41" Type="http://schemas.openxmlformats.org/officeDocument/2006/relationships/image" Target="../media/image224.svg"/><Relationship Id="rId62" Type="http://schemas.openxmlformats.org/officeDocument/2006/relationships/image" Target="../media/image245.png"/><Relationship Id="rId83" Type="http://schemas.openxmlformats.org/officeDocument/2006/relationships/image" Target="../media/image266.svg"/><Relationship Id="rId88" Type="http://schemas.openxmlformats.org/officeDocument/2006/relationships/image" Target="../media/image271.png"/><Relationship Id="rId111" Type="http://schemas.openxmlformats.org/officeDocument/2006/relationships/image" Target="../media/image294.svg"/><Relationship Id="rId132" Type="http://schemas.openxmlformats.org/officeDocument/2006/relationships/image" Target="../media/image315.png"/><Relationship Id="rId153" Type="http://schemas.openxmlformats.org/officeDocument/2006/relationships/image" Target="../media/image336.svg"/><Relationship Id="rId15" Type="http://schemas.openxmlformats.org/officeDocument/2006/relationships/image" Target="../media/image198.svg"/><Relationship Id="rId36" Type="http://schemas.openxmlformats.org/officeDocument/2006/relationships/image" Target="../media/image219.png"/><Relationship Id="rId57" Type="http://schemas.openxmlformats.org/officeDocument/2006/relationships/image" Target="../media/image240.svg"/><Relationship Id="rId106" Type="http://schemas.openxmlformats.org/officeDocument/2006/relationships/image" Target="../media/image289.png"/><Relationship Id="rId127" Type="http://schemas.openxmlformats.org/officeDocument/2006/relationships/image" Target="../media/image310.svg"/><Relationship Id="rId10" Type="http://schemas.openxmlformats.org/officeDocument/2006/relationships/image" Target="../media/image348.svg"/><Relationship Id="rId31" Type="http://schemas.openxmlformats.org/officeDocument/2006/relationships/image" Target="../media/image214.svg"/><Relationship Id="rId52" Type="http://schemas.openxmlformats.org/officeDocument/2006/relationships/image" Target="../media/image235.png"/><Relationship Id="rId73" Type="http://schemas.openxmlformats.org/officeDocument/2006/relationships/image" Target="../media/image256.svg"/><Relationship Id="rId78" Type="http://schemas.openxmlformats.org/officeDocument/2006/relationships/image" Target="../media/image261.png"/><Relationship Id="rId94" Type="http://schemas.openxmlformats.org/officeDocument/2006/relationships/image" Target="../media/image277.png"/><Relationship Id="rId99" Type="http://schemas.openxmlformats.org/officeDocument/2006/relationships/image" Target="../media/image282.svg"/><Relationship Id="rId101" Type="http://schemas.openxmlformats.org/officeDocument/2006/relationships/image" Target="../media/image284.svg"/><Relationship Id="rId122" Type="http://schemas.openxmlformats.org/officeDocument/2006/relationships/image" Target="../media/image305.png"/><Relationship Id="rId143" Type="http://schemas.openxmlformats.org/officeDocument/2006/relationships/image" Target="../media/image326.svg"/><Relationship Id="rId148" Type="http://schemas.openxmlformats.org/officeDocument/2006/relationships/image" Target="../media/image331.png"/><Relationship Id="rId4" Type="http://schemas.openxmlformats.org/officeDocument/2006/relationships/image" Target="../media/image354.svg"/><Relationship Id="rId9" Type="http://schemas.openxmlformats.org/officeDocument/2006/relationships/image" Target="../media/image347.png"/><Relationship Id="rId26" Type="http://schemas.openxmlformats.org/officeDocument/2006/relationships/image" Target="../media/image209.png"/><Relationship Id="rId47" Type="http://schemas.openxmlformats.org/officeDocument/2006/relationships/image" Target="../media/image230.svg"/><Relationship Id="rId68" Type="http://schemas.openxmlformats.org/officeDocument/2006/relationships/image" Target="../media/image251.png"/><Relationship Id="rId89" Type="http://schemas.openxmlformats.org/officeDocument/2006/relationships/image" Target="../media/image272.svg"/><Relationship Id="rId112" Type="http://schemas.openxmlformats.org/officeDocument/2006/relationships/image" Target="../media/image295.png"/><Relationship Id="rId133" Type="http://schemas.openxmlformats.org/officeDocument/2006/relationships/image" Target="../media/image316.svg"/><Relationship Id="rId154" Type="http://schemas.openxmlformats.org/officeDocument/2006/relationships/image" Target="../media/image337.png"/><Relationship Id="rId16" Type="http://schemas.openxmlformats.org/officeDocument/2006/relationships/image" Target="../media/image199.png"/><Relationship Id="rId37" Type="http://schemas.openxmlformats.org/officeDocument/2006/relationships/image" Target="../media/image220.svg"/><Relationship Id="rId58" Type="http://schemas.openxmlformats.org/officeDocument/2006/relationships/image" Target="../media/image241.png"/><Relationship Id="rId79" Type="http://schemas.openxmlformats.org/officeDocument/2006/relationships/image" Target="../media/image262.svg"/><Relationship Id="rId102" Type="http://schemas.openxmlformats.org/officeDocument/2006/relationships/image" Target="../media/image285.png"/><Relationship Id="rId123" Type="http://schemas.openxmlformats.org/officeDocument/2006/relationships/image" Target="../media/image306.svg"/><Relationship Id="rId144" Type="http://schemas.openxmlformats.org/officeDocument/2006/relationships/image" Target="../media/image327.png"/><Relationship Id="rId90" Type="http://schemas.openxmlformats.org/officeDocument/2006/relationships/image" Target="../media/image273.png"/><Relationship Id="rId27" Type="http://schemas.openxmlformats.org/officeDocument/2006/relationships/image" Target="../media/image210.svg"/><Relationship Id="rId48" Type="http://schemas.openxmlformats.org/officeDocument/2006/relationships/image" Target="../media/image231.png"/><Relationship Id="rId69" Type="http://schemas.openxmlformats.org/officeDocument/2006/relationships/image" Target="../media/image252.svg"/><Relationship Id="rId113" Type="http://schemas.openxmlformats.org/officeDocument/2006/relationships/image" Target="../media/image296.svg"/><Relationship Id="rId134" Type="http://schemas.openxmlformats.org/officeDocument/2006/relationships/image" Target="../media/image317.png"/><Relationship Id="rId80" Type="http://schemas.openxmlformats.org/officeDocument/2006/relationships/image" Target="../media/image263.png"/><Relationship Id="rId155" Type="http://schemas.openxmlformats.org/officeDocument/2006/relationships/image" Target="../media/image338.sv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8.svg"/><Relationship Id="rId21" Type="http://schemas.openxmlformats.org/officeDocument/2006/relationships/image" Target="../media/image212.svg"/><Relationship Id="rId42" Type="http://schemas.openxmlformats.org/officeDocument/2006/relationships/image" Target="../media/image233.png"/><Relationship Id="rId63" Type="http://schemas.openxmlformats.org/officeDocument/2006/relationships/image" Target="../media/image254.svg"/><Relationship Id="rId84" Type="http://schemas.openxmlformats.org/officeDocument/2006/relationships/image" Target="../media/image275.png"/><Relationship Id="rId138" Type="http://schemas.openxmlformats.org/officeDocument/2006/relationships/image" Target="../media/image329.png"/><Relationship Id="rId107" Type="http://schemas.openxmlformats.org/officeDocument/2006/relationships/image" Target="../media/image298.svg"/><Relationship Id="rId11" Type="http://schemas.openxmlformats.org/officeDocument/2006/relationships/image" Target="../media/image202.svg"/><Relationship Id="rId32" Type="http://schemas.openxmlformats.org/officeDocument/2006/relationships/image" Target="../media/image223.png"/><Relationship Id="rId53" Type="http://schemas.openxmlformats.org/officeDocument/2006/relationships/image" Target="../media/image244.svg"/><Relationship Id="rId74" Type="http://schemas.openxmlformats.org/officeDocument/2006/relationships/image" Target="../media/image265.png"/><Relationship Id="rId128" Type="http://schemas.openxmlformats.org/officeDocument/2006/relationships/image" Target="../media/image319.png"/><Relationship Id="rId149" Type="http://schemas.openxmlformats.org/officeDocument/2006/relationships/image" Target="../media/image340.svg"/><Relationship Id="rId5" Type="http://schemas.openxmlformats.org/officeDocument/2006/relationships/image" Target="../media/image196.svg"/><Relationship Id="rId95" Type="http://schemas.openxmlformats.org/officeDocument/2006/relationships/image" Target="../media/image286.svg"/><Relationship Id="rId22" Type="http://schemas.openxmlformats.org/officeDocument/2006/relationships/image" Target="../media/image213.png"/><Relationship Id="rId27" Type="http://schemas.openxmlformats.org/officeDocument/2006/relationships/image" Target="../media/image218.svg"/><Relationship Id="rId43" Type="http://schemas.openxmlformats.org/officeDocument/2006/relationships/image" Target="../media/image234.svg"/><Relationship Id="rId48" Type="http://schemas.openxmlformats.org/officeDocument/2006/relationships/image" Target="../media/image239.png"/><Relationship Id="rId64" Type="http://schemas.openxmlformats.org/officeDocument/2006/relationships/image" Target="../media/image255.png"/><Relationship Id="rId69" Type="http://schemas.openxmlformats.org/officeDocument/2006/relationships/image" Target="../media/image260.svg"/><Relationship Id="rId113" Type="http://schemas.openxmlformats.org/officeDocument/2006/relationships/image" Target="../media/image304.svg"/><Relationship Id="rId118" Type="http://schemas.openxmlformats.org/officeDocument/2006/relationships/image" Target="../media/image309.png"/><Relationship Id="rId134" Type="http://schemas.openxmlformats.org/officeDocument/2006/relationships/image" Target="../media/image325.png"/><Relationship Id="rId139" Type="http://schemas.openxmlformats.org/officeDocument/2006/relationships/image" Target="../media/image330.svg"/><Relationship Id="rId80" Type="http://schemas.openxmlformats.org/officeDocument/2006/relationships/image" Target="../media/image271.png"/><Relationship Id="rId85" Type="http://schemas.openxmlformats.org/officeDocument/2006/relationships/image" Target="../media/image276.svg"/><Relationship Id="rId150" Type="http://schemas.openxmlformats.org/officeDocument/2006/relationships/image" Target="../media/image341.png"/><Relationship Id="rId12" Type="http://schemas.openxmlformats.org/officeDocument/2006/relationships/image" Target="../media/image203.png"/><Relationship Id="rId17" Type="http://schemas.openxmlformats.org/officeDocument/2006/relationships/image" Target="../media/image208.svg"/><Relationship Id="rId33" Type="http://schemas.openxmlformats.org/officeDocument/2006/relationships/image" Target="../media/image224.svg"/><Relationship Id="rId38" Type="http://schemas.openxmlformats.org/officeDocument/2006/relationships/image" Target="../media/image229.png"/><Relationship Id="rId59" Type="http://schemas.openxmlformats.org/officeDocument/2006/relationships/image" Target="../media/image250.svg"/><Relationship Id="rId103" Type="http://schemas.openxmlformats.org/officeDocument/2006/relationships/image" Target="../media/image294.svg"/><Relationship Id="rId108" Type="http://schemas.openxmlformats.org/officeDocument/2006/relationships/image" Target="../media/image299.png"/><Relationship Id="rId124" Type="http://schemas.openxmlformats.org/officeDocument/2006/relationships/image" Target="../media/image315.png"/><Relationship Id="rId129" Type="http://schemas.openxmlformats.org/officeDocument/2006/relationships/image" Target="../media/image320.svg"/><Relationship Id="rId54" Type="http://schemas.openxmlformats.org/officeDocument/2006/relationships/image" Target="../media/image245.png"/><Relationship Id="rId70" Type="http://schemas.openxmlformats.org/officeDocument/2006/relationships/image" Target="../media/image261.png"/><Relationship Id="rId75" Type="http://schemas.openxmlformats.org/officeDocument/2006/relationships/image" Target="../media/image266.svg"/><Relationship Id="rId91" Type="http://schemas.openxmlformats.org/officeDocument/2006/relationships/image" Target="../media/image282.svg"/><Relationship Id="rId96" Type="http://schemas.openxmlformats.org/officeDocument/2006/relationships/image" Target="../media/image287.png"/><Relationship Id="rId140" Type="http://schemas.openxmlformats.org/officeDocument/2006/relationships/image" Target="../media/image331.png"/><Relationship Id="rId145" Type="http://schemas.openxmlformats.org/officeDocument/2006/relationships/image" Target="../media/image33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7.png"/><Relationship Id="rId23" Type="http://schemas.openxmlformats.org/officeDocument/2006/relationships/image" Target="../media/image214.svg"/><Relationship Id="rId28" Type="http://schemas.openxmlformats.org/officeDocument/2006/relationships/image" Target="../media/image219.png"/><Relationship Id="rId49" Type="http://schemas.openxmlformats.org/officeDocument/2006/relationships/image" Target="../media/image240.svg"/><Relationship Id="rId114" Type="http://schemas.openxmlformats.org/officeDocument/2006/relationships/image" Target="../media/image305.png"/><Relationship Id="rId119" Type="http://schemas.openxmlformats.org/officeDocument/2006/relationships/image" Target="../media/image310.svg"/><Relationship Id="rId44" Type="http://schemas.openxmlformats.org/officeDocument/2006/relationships/image" Target="../media/image235.png"/><Relationship Id="rId60" Type="http://schemas.openxmlformats.org/officeDocument/2006/relationships/image" Target="../media/image251.png"/><Relationship Id="rId65" Type="http://schemas.openxmlformats.org/officeDocument/2006/relationships/image" Target="../media/image256.svg"/><Relationship Id="rId81" Type="http://schemas.openxmlformats.org/officeDocument/2006/relationships/image" Target="../media/image272.svg"/><Relationship Id="rId86" Type="http://schemas.openxmlformats.org/officeDocument/2006/relationships/image" Target="../media/image277.png"/><Relationship Id="rId130" Type="http://schemas.openxmlformats.org/officeDocument/2006/relationships/image" Target="../media/image321.png"/><Relationship Id="rId135" Type="http://schemas.openxmlformats.org/officeDocument/2006/relationships/image" Target="../media/image326.svg"/><Relationship Id="rId151" Type="http://schemas.openxmlformats.org/officeDocument/2006/relationships/image" Target="../media/image342.svg"/><Relationship Id="rId13" Type="http://schemas.openxmlformats.org/officeDocument/2006/relationships/image" Target="../media/image204.svg"/><Relationship Id="rId18" Type="http://schemas.openxmlformats.org/officeDocument/2006/relationships/image" Target="../media/image209.png"/><Relationship Id="rId39" Type="http://schemas.openxmlformats.org/officeDocument/2006/relationships/image" Target="../media/image230.svg"/><Relationship Id="rId109" Type="http://schemas.openxmlformats.org/officeDocument/2006/relationships/image" Target="../media/image300.svg"/><Relationship Id="rId34" Type="http://schemas.openxmlformats.org/officeDocument/2006/relationships/image" Target="../media/image225.png"/><Relationship Id="rId50" Type="http://schemas.openxmlformats.org/officeDocument/2006/relationships/image" Target="../media/image241.png"/><Relationship Id="rId55" Type="http://schemas.openxmlformats.org/officeDocument/2006/relationships/image" Target="../media/image246.svg"/><Relationship Id="rId76" Type="http://schemas.openxmlformats.org/officeDocument/2006/relationships/image" Target="../media/image267.png"/><Relationship Id="rId97" Type="http://schemas.openxmlformats.org/officeDocument/2006/relationships/image" Target="../media/image288.svg"/><Relationship Id="rId104" Type="http://schemas.openxmlformats.org/officeDocument/2006/relationships/image" Target="../media/image295.png"/><Relationship Id="rId120" Type="http://schemas.openxmlformats.org/officeDocument/2006/relationships/image" Target="../media/image311.png"/><Relationship Id="rId125" Type="http://schemas.openxmlformats.org/officeDocument/2006/relationships/image" Target="../media/image316.svg"/><Relationship Id="rId141" Type="http://schemas.openxmlformats.org/officeDocument/2006/relationships/image" Target="../media/image332.svg"/><Relationship Id="rId146" Type="http://schemas.openxmlformats.org/officeDocument/2006/relationships/image" Target="../media/image337.png"/><Relationship Id="rId7" Type="http://schemas.openxmlformats.org/officeDocument/2006/relationships/image" Target="../media/image198.svg"/><Relationship Id="rId71" Type="http://schemas.openxmlformats.org/officeDocument/2006/relationships/image" Target="../media/image262.svg"/><Relationship Id="rId92" Type="http://schemas.openxmlformats.org/officeDocument/2006/relationships/image" Target="../media/image283.png"/><Relationship Id="rId2" Type="http://schemas.openxmlformats.org/officeDocument/2006/relationships/image" Target="../media/image39.png"/><Relationship Id="rId29" Type="http://schemas.openxmlformats.org/officeDocument/2006/relationships/image" Target="../media/image220.svg"/><Relationship Id="rId24" Type="http://schemas.openxmlformats.org/officeDocument/2006/relationships/image" Target="../media/image215.png"/><Relationship Id="rId40" Type="http://schemas.openxmlformats.org/officeDocument/2006/relationships/image" Target="../media/image231.png"/><Relationship Id="rId45" Type="http://schemas.openxmlformats.org/officeDocument/2006/relationships/image" Target="../media/image236.svg"/><Relationship Id="rId66" Type="http://schemas.openxmlformats.org/officeDocument/2006/relationships/image" Target="../media/image257.png"/><Relationship Id="rId87" Type="http://schemas.openxmlformats.org/officeDocument/2006/relationships/image" Target="../media/image278.svg"/><Relationship Id="rId110" Type="http://schemas.openxmlformats.org/officeDocument/2006/relationships/image" Target="../media/image301.png"/><Relationship Id="rId115" Type="http://schemas.openxmlformats.org/officeDocument/2006/relationships/image" Target="../media/image306.svg"/><Relationship Id="rId131" Type="http://schemas.openxmlformats.org/officeDocument/2006/relationships/image" Target="../media/image322.svg"/><Relationship Id="rId136" Type="http://schemas.openxmlformats.org/officeDocument/2006/relationships/image" Target="../media/image327.png"/><Relationship Id="rId61" Type="http://schemas.openxmlformats.org/officeDocument/2006/relationships/image" Target="../media/image252.svg"/><Relationship Id="rId82" Type="http://schemas.openxmlformats.org/officeDocument/2006/relationships/image" Target="../media/image273.png"/><Relationship Id="rId152" Type="http://schemas.openxmlformats.org/officeDocument/2006/relationships/image" Target="../media/image343.png"/><Relationship Id="rId19" Type="http://schemas.openxmlformats.org/officeDocument/2006/relationships/image" Target="../media/image210.svg"/><Relationship Id="rId14" Type="http://schemas.openxmlformats.org/officeDocument/2006/relationships/image" Target="../media/image205.png"/><Relationship Id="rId30" Type="http://schemas.openxmlformats.org/officeDocument/2006/relationships/image" Target="../media/image221.png"/><Relationship Id="rId35" Type="http://schemas.openxmlformats.org/officeDocument/2006/relationships/image" Target="../media/image226.svg"/><Relationship Id="rId56" Type="http://schemas.openxmlformats.org/officeDocument/2006/relationships/image" Target="../media/image247.png"/><Relationship Id="rId77" Type="http://schemas.openxmlformats.org/officeDocument/2006/relationships/image" Target="../media/image268.svg"/><Relationship Id="rId100" Type="http://schemas.openxmlformats.org/officeDocument/2006/relationships/image" Target="../media/image291.png"/><Relationship Id="rId105" Type="http://schemas.openxmlformats.org/officeDocument/2006/relationships/image" Target="../media/image296.svg"/><Relationship Id="rId126" Type="http://schemas.openxmlformats.org/officeDocument/2006/relationships/image" Target="../media/image317.png"/><Relationship Id="rId147" Type="http://schemas.openxmlformats.org/officeDocument/2006/relationships/image" Target="../media/image338.svg"/><Relationship Id="rId8" Type="http://schemas.openxmlformats.org/officeDocument/2006/relationships/image" Target="../media/image199.png"/><Relationship Id="rId51" Type="http://schemas.openxmlformats.org/officeDocument/2006/relationships/image" Target="../media/image242.svg"/><Relationship Id="rId72" Type="http://schemas.openxmlformats.org/officeDocument/2006/relationships/image" Target="../media/image263.png"/><Relationship Id="rId93" Type="http://schemas.openxmlformats.org/officeDocument/2006/relationships/image" Target="../media/image284.svg"/><Relationship Id="rId98" Type="http://schemas.openxmlformats.org/officeDocument/2006/relationships/image" Target="../media/image289.png"/><Relationship Id="rId121" Type="http://schemas.openxmlformats.org/officeDocument/2006/relationships/image" Target="../media/image312.svg"/><Relationship Id="rId142" Type="http://schemas.openxmlformats.org/officeDocument/2006/relationships/image" Target="../media/image333.png"/><Relationship Id="rId3" Type="http://schemas.openxmlformats.org/officeDocument/2006/relationships/image" Target="../media/image194.png"/><Relationship Id="rId25" Type="http://schemas.openxmlformats.org/officeDocument/2006/relationships/image" Target="../media/image216.svg"/><Relationship Id="rId46" Type="http://schemas.openxmlformats.org/officeDocument/2006/relationships/image" Target="../media/image237.png"/><Relationship Id="rId67" Type="http://schemas.openxmlformats.org/officeDocument/2006/relationships/image" Target="../media/image258.svg"/><Relationship Id="rId116" Type="http://schemas.openxmlformats.org/officeDocument/2006/relationships/image" Target="../media/image307.png"/><Relationship Id="rId137" Type="http://schemas.openxmlformats.org/officeDocument/2006/relationships/image" Target="../media/image328.svg"/><Relationship Id="rId20" Type="http://schemas.openxmlformats.org/officeDocument/2006/relationships/image" Target="../media/image211.png"/><Relationship Id="rId41" Type="http://schemas.openxmlformats.org/officeDocument/2006/relationships/image" Target="../media/image232.svg"/><Relationship Id="rId62" Type="http://schemas.openxmlformats.org/officeDocument/2006/relationships/image" Target="../media/image253.png"/><Relationship Id="rId83" Type="http://schemas.openxmlformats.org/officeDocument/2006/relationships/image" Target="../media/image274.svg"/><Relationship Id="rId88" Type="http://schemas.openxmlformats.org/officeDocument/2006/relationships/image" Target="../media/image279.png"/><Relationship Id="rId111" Type="http://schemas.openxmlformats.org/officeDocument/2006/relationships/image" Target="../media/image302.svg"/><Relationship Id="rId132" Type="http://schemas.openxmlformats.org/officeDocument/2006/relationships/image" Target="../media/image323.png"/><Relationship Id="rId153" Type="http://schemas.openxmlformats.org/officeDocument/2006/relationships/image" Target="../media/image344.svg"/><Relationship Id="rId15" Type="http://schemas.openxmlformats.org/officeDocument/2006/relationships/image" Target="../media/image206.svg"/><Relationship Id="rId36" Type="http://schemas.openxmlformats.org/officeDocument/2006/relationships/image" Target="../media/image227.png"/><Relationship Id="rId57" Type="http://schemas.openxmlformats.org/officeDocument/2006/relationships/image" Target="../media/image248.svg"/><Relationship Id="rId106" Type="http://schemas.openxmlformats.org/officeDocument/2006/relationships/image" Target="../media/image297.png"/><Relationship Id="rId127" Type="http://schemas.openxmlformats.org/officeDocument/2006/relationships/image" Target="../media/image318.svg"/><Relationship Id="rId10" Type="http://schemas.openxmlformats.org/officeDocument/2006/relationships/image" Target="../media/image201.png"/><Relationship Id="rId31" Type="http://schemas.openxmlformats.org/officeDocument/2006/relationships/image" Target="../media/image222.svg"/><Relationship Id="rId52" Type="http://schemas.openxmlformats.org/officeDocument/2006/relationships/image" Target="../media/image243.png"/><Relationship Id="rId73" Type="http://schemas.openxmlformats.org/officeDocument/2006/relationships/image" Target="../media/image264.svg"/><Relationship Id="rId78" Type="http://schemas.openxmlformats.org/officeDocument/2006/relationships/image" Target="../media/image269.png"/><Relationship Id="rId94" Type="http://schemas.openxmlformats.org/officeDocument/2006/relationships/image" Target="../media/image285.png"/><Relationship Id="rId99" Type="http://schemas.openxmlformats.org/officeDocument/2006/relationships/image" Target="../media/image290.svg"/><Relationship Id="rId101" Type="http://schemas.openxmlformats.org/officeDocument/2006/relationships/image" Target="../media/image292.svg"/><Relationship Id="rId122" Type="http://schemas.openxmlformats.org/officeDocument/2006/relationships/image" Target="../media/image313.png"/><Relationship Id="rId143" Type="http://schemas.openxmlformats.org/officeDocument/2006/relationships/image" Target="../media/image334.svg"/><Relationship Id="rId148" Type="http://schemas.openxmlformats.org/officeDocument/2006/relationships/image" Target="../media/image339.png"/><Relationship Id="rId4" Type="http://schemas.openxmlformats.org/officeDocument/2006/relationships/image" Target="../media/image195.png"/><Relationship Id="rId9" Type="http://schemas.openxmlformats.org/officeDocument/2006/relationships/image" Target="../media/image200.svg"/><Relationship Id="rId26" Type="http://schemas.openxmlformats.org/officeDocument/2006/relationships/image" Target="../media/image217.png"/><Relationship Id="rId47" Type="http://schemas.openxmlformats.org/officeDocument/2006/relationships/image" Target="../media/image238.svg"/><Relationship Id="rId68" Type="http://schemas.openxmlformats.org/officeDocument/2006/relationships/image" Target="../media/image259.png"/><Relationship Id="rId89" Type="http://schemas.openxmlformats.org/officeDocument/2006/relationships/image" Target="../media/image280.svg"/><Relationship Id="rId112" Type="http://schemas.openxmlformats.org/officeDocument/2006/relationships/image" Target="../media/image303.png"/><Relationship Id="rId133" Type="http://schemas.openxmlformats.org/officeDocument/2006/relationships/image" Target="../media/image324.svg"/><Relationship Id="rId16" Type="http://schemas.openxmlformats.org/officeDocument/2006/relationships/image" Target="../media/image207.png"/><Relationship Id="rId37" Type="http://schemas.openxmlformats.org/officeDocument/2006/relationships/image" Target="../media/image228.svg"/><Relationship Id="rId58" Type="http://schemas.openxmlformats.org/officeDocument/2006/relationships/image" Target="../media/image249.png"/><Relationship Id="rId79" Type="http://schemas.openxmlformats.org/officeDocument/2006/relationships/image" Target="../media/image270.svg"/><Relationship Id="rId102" Type="http://schemas.openxmlformats.org/officeDocument/2006/relationships/image" Target="../media/image293.png"/><Relationship Id="rId123" Type="http://schemas.openxmlformats.org/officeDocument/2006/relationships/image" Target="../media/image314.svg"/><Relationship Id="rId144" Type="http://schemas.openxmlformats.org/officeDocument/2006/relationships/image" Target="../media/image335.png"/><Relationship Id="rId90" Type="http://schemas.openxmlformats.org/officeDocument/2006/relationships/image" Target="../media/image2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9CB6D20-3C61-277D-5147-EB196B57D070}"/>
              </a:ext>
            </a:extLst>
          </p:cNvPr>
          <p:cNvGrpSpPr/>
          <p:nvPr/>
        </p:nvGrpSpPr>
        <p:grpSpPr>
          <a:xfrm>
            <a:off x="534771" y="5738690"/>
            <a:ext cx="1774796" cy="369332"/>
            <a:chOff x="1981448" y="7797800"/>
            <a:chExt cx="5398175" cy="1231900"/>
          </a:xfrm>
        </p:grpSpPr>
        <p:pic>
          <p:nvPicPr>
            <p:cNvPr id="3" name="Image 0" descr=" 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448" y="7797800"/>
              <a:ext cx="5398175" cy="1231900"/>
            </a:xfrm>
            <a:prstGeom prst="rect">
              <a:avLst/>
            </a:prstGeom>
          </p:spPr>
        </p:pic>
        <p:pic>
          <p:nvPicPr>
            <p:cNvPr id="4" name="Image 1" descr=" 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90913" y="7819454"/>
              <a:ext cx="1095981" cy="1188517"/>
            </a:xfrm>
            <a:prstGeom prst="rect">
              <a:avLst/>
            </a:prstGeom>
          </p:spPr>
        </p:pic>
      </p:grpSp>
      <p:pic>
        <p:nvPicPr>
          <p:cNvPr id="5" name="Image 2" descr=" 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5704" y="482984"/>
            <a:ext cx="2533637" cy="609521"/>
          </a:xfrm>
          <a:prstGeom prst="rect">
            <a:avLst/>
          </a:prstGeom>
        </p:spPr>
      </p:pic>
      <p:pic>
        <p:nvPicPr>
          <p:cNvPr id="6" name="Image 3" descr=" 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81669" y="1479805"/>
            <a:ext cx="6210268" cy="4679341"/>
          </a:xfrm>
          <a:prstGeom prst="rect">
            <a:avLst/>
          </a:prstGeom>
        </p:spPr>
      </p:pic>
      <p:pic>
        <p:nvPicPr>
          <p:cNvPr id="9" name="Image 6" descr=" 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" y="447"/>
            <a:ext cx="1333493" cy="1269835"/>
          </a:xfrm>
          <a:prstGeom prst="rect">
            <a:avLst/>
          </a:prstGeom>
        </p:spPr>
      </p:pic>
      <p:sp>
        <p:nvSpPr>
          <p:cNvPr id="20" name="Gráfico 18">
            <a:extLst>
              <a:ext uri="{FF2B5EF4-FFF2-40B4-BE49-F238E27FC236}">
                <a16:creationId xmlns:a16="http://schemas.microsoft.com/office/drawing/2014/main" id="{B0485E7A-0E0E-05E7-EDFE-7EB35B4C9D5A}"/>
              </a:ext>
            </a:extLst>
          </p:cNvPr>
          <p:cNvSpPr/>
          <p:nvPr/>
        </p:nvSpPr>
        <p:spPr>
          <a:xfrm>
            <a:off x="6112311" y="1253749"/>
            <a:ext cx="6079689" cy="4684527"/>
          </a:xfrm>
          <a:custGeom>
            <a:avLst/>
            <a:gdLst>
              <a:gd name="connsiteX0" fmla="*/ 4685137 w 12160962"/>
              <a:gd name="connsiteY0" fmla="*/ 0 h 9370273"/>
              <a:gd name="connsiteX1" fmla="*/ 12160963 w 12160962"/>
              <a:gd name="connsiteY1" fmla="*/ 0 h 9370273"/>
              <a:gd name="connsiteX2" fmla="*/ 12160963 w 12160962"/>
              <a:gd name="connsiteY2" fmla="*/ 9370274 h 9370273"/>
              <a:gd name="connsiteX3" fmla="*/ 4685137 w 12160962"/>
              <a:gd name="connsiteY3" fmla="*/ 9370274 h 9370273"/>
              <a:gd name="connsiteX4" fmla="*/ 0 w 12160962"/>
              <a:gd name="connsiteY4" fmla="*/ 4685137 h 9370273"/>
              <a:gd name="connsiteX5" fmla="*/ 0 w 12160962"/>
              <a:gd name="connsiteY5" fmla="*/ 4685137 h 9370273"/>
              <a:gd name="connsiteX6" fmla="*/ 4685137 w 12160962"/>
              <a:gd name="connsiteY6" fmla="*/ 0 h 937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0962" h="9370273">
                <a:moveTo>
                  <a:pt x="4685137" y="0"/>
                </a:moveTo>
                <a:lnTo>
                  <a:pt x="12160963" y="0"/>
                </a:lnTo>
                <a:lnTo>
                  <a:pt x="12160963" y="9370274"/>
                </a:lnTo>
                <a:lnTo>
                  <a:pt x="4685137" y="9370274"/>
                </a:lnTo>
                <a:cubicBezTo>
                  <a:pt x="2099278" y="9370274"/>
                  <a:pt x="0" y="7270997"/>
                  <a:pt x="0" y="4685137"/>
                </a:cubicBezTo>
                <a:lnTo>
                  <a:pt x="0" y="4685137"/>
                </a:lnTo>
                <a:cubicBezTo>
                  <a:pt x="0" y="2099278"/>
                  <a:pt x="2099278" y="0"/>
                  <a:pt x="4685137" y="0"/>
                </a:cubicBezTo>
                <a:close/>
              </a:path>
            </a:pathLst>
          </a:cu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7887" cap="flat">
            <a:noFill/>
            <a:prstDash val="solid"/>
            <a:miter/>
          </a:ln>
        </p:spPr>
        <p:txBody>
          <a:bodyPr rtlCol="0" anchor="ctr"/>
          <a:lstStyle/>
          <a:p>
            <a:pPr defTabSz="457109"/>
            <a:endParaRPr lang="pt-BR" sz="9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Image 5" descr=" 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10317" y="3117892"/>
            <a:ext cx="5581621" cy="373966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EACA9A5-C1EE-7B33-45F7-30D596093FE1}"/>
              </a:ext>
            </a:extLst>
          </p:cNvPr>
          <p:cNvSpPr txBox="1"/>
          <p:nvPr/>
        </p:nvSpPr>
        <p:spPr>
          <a:xfrm>
            <a:off x="391281" y="6299350"/>
            <a:ext cx="469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554"/>
            <a:r>
              <a:rPr lang="pt-BR" dirty="0">
                <a:solidFill>
                  <a:srgbClr val="4472C4">
                    <a:lumMod val="20000"/>
                    <a:lumOff val="80000"/>
                  </a:srgbClr>
                </a:solidFill>
                <a:latin typeface="Avenir Next LT Pro" panose="020B0504020202020204" pitchFamily="34" charset="0"/>
              </a:rPr>
              <a:t>Ministro Silvio Costa Filho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C8894E8-47D9-5EB9-4CA8-90B2575C6946}"/>
              </a:ext>
            </a:extLst>
          </p:cNvPr>
          <p:cNvSpPr txBox="1"/>
          <p:nvPr/>
        </p:nvSpPr>
        <p:spPr>
          <a:xfrm>
            <a:off x="10407192" y="6159145"/>
            <a:ext cx="1784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pt-BR" sz="900" dirty="0">
                <a:solidFill>
                  <a:prstClr val="white"/>
                </a:solidFill>
                <a:latin typeface="Calibri" panose="020F0502020204030204"/>
              </a:rPr>
              <a:t>Porto de Suape - Pernambuco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4836E4-DCDC-7C49-62CF-126021F1349D}"/>
              </a:ext>
            </a:extLst>
          </p:cNvPr>
          <p:cNvSpPr txBox="1">
            <a:spLocks/>
          </p:cNvSpPr>
          <p:nvPr/>
        </p:nvSpPr>
        <p:spPr>
          <a:xfrm>
            <a:off x="482659" y="979870"/>
            <a:ext cx="6882719" cy="609522"/>
          </a:xfrm>
          <a:prstGeom prst="rect">
            <a:avLst/>
          </a:prstGeom>
        </p:spPr>
        <p:txBody>
          <a:bodyPr vert="horz" lIns="45714" tIns="22857" rIns="45714" bIns="22857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28554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C9EEB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ppins Medium" panose="00000600000000000000" pitchFamily="2" charset="0"/>
              <a:ea typeface="Cambria" panose="02040503050406030204" pitchFamily="18" charset="0"/>
              <a:cs typeface="Poppins Medium" panose="00000600000000000000" pitchFamily="2" charset="0"/>
              <a:sym typeface="Roboto Bold"/>
            </a:endParaRPr>
          </a:p>
          <a:p>
            <a:pPr marL="0" marR="0" lvl="0" indent="0" algn="ctr" defTabSz="457109" rtl="0" eaLnBrk="1" fontAlgn="auto" latinLnBrk="0" hangingPunct="1">
              <a:lnSpc>
                <a:spcPts val="5199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>
                <a:solidFill>
                  <a:srgbClr val="C9EEB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Founders Grotesk Regular" pitchFamily="34" charset="0"/>
                <a:sym typeface="Roboto Bold"/>
              </a:rPr>
              <a:t>SECRETARIA NACIONAL DE HIDROVIAS E NAVEGAÇÃO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BD7DD9-0531-04C8-FDCB-9237929FEA1A}"/>
              </a:ext>
            </a:extLst>
          </p:cNvPr>
          <p:cNvSpPr txBox="1">
            <a:spLocks/>
          </p:cNvSpPr>
          <p:nvPr/>
        </p:nvSpPr>
        <p:spPr>
          <a:xfrm>
            <a:off x="1189915" y="1248974"/>
            <a:ext cx="5199281" cy="996822"/>
          </a:xfrm>
          <a:prstGeom prst="rect">
            <a:avLst/>
          </a:prstGeom>
        </p:spPr>
        <p:txBody>
          <a:bodyPr vert="horz" lIns="45720" tIns="22860" rIns="45720" bIns="228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09">
              <a:lnSpc>
                <a:spcPts val="5199"/>
              </a:lnSpc>
              <a:spcBef>
                <a:spcPts val="450"/>
              </a:spcBef>
              <a:defRPr sz="3500">
                <a:solidFill>
                  <a:srgbClr val="C9EEB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pt-BR" sz="2800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sym typeface="Roboto Bold"/>
              </a:rPr>
              <a:t>Fundo da Marinha Mercante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FEF311-472F-5E56-2364-81D67DA52535}"/>
              </a:ext>
            </a:extLst>
          </p:cNvPr>
          <p:cNvSpPr txBox="1">
            <a:spLocks/>
          </p:cNvSpPr>
          <p:nvPr/>
        </p:nvSpPr>
        <p:spPr>
          <a:xfrm>
            <a:off x="844817" y="2437124"/>
            <a:ext cx="5481950" cy="1911531"/>
          </a:xfrm>
          <a:prstGeom prst="rect">
            <a:avLst/>
          </a:prstGeom>
        </p:spPr>
        <p:txBody>
          <a:bodyPr vert="horz" lIns="45720" tIns="22860" rIns="45720" bIns="228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28600">
              <a:spcBef>
                <a:spcPts val="450"/>
              </a:spcBef>
              <a:defRPr sz="3500">
                <a:solidFill>
                  <a:srgbClr val="C9EEB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pt-BR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+mn-ea"/>
                <a:cs typeface="+mn-cs"/>
                <a:sym typeface="Roboto Bold"/>
              </a:rPr>
              <a:t>Eco </a:t>
            </a:r>
            <a:r>
              <a:rPr lang="pt-BR" sz="4000" b="1" dirty="0" err="1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+mn-ea"/>
                <a:cs typeface="+mn-cs"/>
                <a:sym typeface="Roboto Bold"/>
              </a:rPr>
              <a:t>Invest</a:t>
            </a:r>
            <a:r>
              <a:rPr lang="pt-BR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+mn-ea"/>
                <a:cs typeface="+mn-cs"/>
                <a:sym typeface="Roboto Bold"/>
              </a:rPr>
              <a:t> Brasil </a:t>
            </a:r>
          </a:p>
          <a:p>
            <a:pPr defTabSz="228600">
              <a:spcBef>
                <a:spcPts val="450"/>
              </a:spcBef>
              <a:defRPr sz="3500">
                <a:solidFill>
                  <a:srgbClr val="C9EEB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pt-BR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+mn-ea"/>
                <a:cs typeface="+mn-cs"/>
                <a:sym typeface="Roboto Bold"/>
              </a:rPr>
              <a:t>e </a:t>
            </a:r>
          </a:p>
          <a:p>
            <a:pPr defTabSz="228600">
              <a:spcBef>
                <a:spcPts val="450"/>
              </a:spcBef>
              <a:defRPr sz="3500">
                <a:solidFill>
                  <a:srgbClr val="C9EEB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pt-BR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+mn-ea"/>
                <a:cs typeface="+mn-cs"/>
                <a:sym typeface="Roboto Bold"/>
              </a:rPr>
              <a:t>Portaria nº 747/2025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6057DEA-2829-F0ED-DA57-470E19E36843}"/>
              </a:ext>
            </a:extLst>
          </p:cNvPr>
          <p:cNvSpPr txBox="1"/>
          <p:nvPr/>
        </p:nvSpPr>
        <p:spPr>
          <a:xfrm>
            <a:off x="4615199" y="6302792"/>
            <a:ext cx="3990109" cy="292388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pPr algn="ctr" defTabSz="228600"/>
            <a:r>
              <a:rPr lang="pt-BR" sz="1600" dirty="0">
                <a:solidFill>
                  <a:prstClr val="white"/>
                </a:solidFill>
                <a:latin typeface="Founders Grotesk Light" pitchFamily="34" charset="0"/>
              </a:rPr>
              <a:t>Janeiro/2026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571DA-47F5-0A82-FE82-0BCC8849B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0DEDAF7-BD04-213A-0A48-9C0CC3ECCB27}"/>
              </a:ext>
            </a:extLst>
          </p:cNvPr>
          <p:cNvSpPr txBox="1">
            <a:spLocks/>
          </p:cNvSpPr>
          <p:nvPr/>
        </p:nvSpPr>
        <p:spPr>
          <a:xfrm>
            <a:off x="1209410" y="132637"/>
            <a:ext cx="4136233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endParaRPr lang="pt-BR" sz="4000" dirty="0">
              <a:solidFill>
                <a:srgbClr val="022873">
                  <a:alpha val="100000"/>
                </a:srgbClr>
              </a:solidFill>
              <a:latin typeface="Founders Grotesk Bold" pitchFamily="34" charset="0"/>
              <a:ea typeface="+mn-ea"/>
              <a:cs typeface="+mn-cs"/>
            </a:endParaRPr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83D35094-0799-1304-AE82-809965851D37}"/>
              </a:ext>
            </a:extLst>
          </p:cNvPr>
          <p:cNvSpPr/>
          <p:nvPr/>
        </p:nvSpPr>
        <p:spPr>
          <a:xfrm rot="16200000">
            <a:off x="1296872" y="4871192"/>
            <a:ext cx="387348" cy="4618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6" name="Gráfico 65" descr="Olho com preenchimento sólido">
            <a:extLst>
              <a:ext uri="{FF2B5EF4-FFF2-40B4-BE49-F238E27FC236}">
                <a16:creationId xmlns:a16="http://schemas.microsoft.com/office/drawing/2014/main" id="{449BD563-1A4D-D372-38F6-827CA53F8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0101" y="1709845"/>
            <a:ext cx="553761" cy="553761"/>
          </a:xfrm>
          <a:prstGeom prst="rect">
            <a:avLst/>
          </a:prstGeom>
        </p:spPr>
      </p:pic>
      <p:sp>
        <p:nvSpPr>
          <p:cNvPr id="41" name="Rectangle 1">
            <a:extLst>
              <a:ext uri="{FF2B5EF4-FFF2-40B4-BE49-F238E27FC236}">
                <a16:creationId xmlns:a16="http://schemas.microsoft.com/office/drawing/2014/main" id="{7B2A705D-D7A0-5581-118F-4681FA60A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951" y="1149951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</a:t>
            </a:r>
          </a:p>
        </p:txBody>
      </p:sp>
      <p:pic>
        <p:nvPicPr>
          <p:cNvPr id="47" name="Gráfico 46" descr="Marca de seleção com preenchimento sólido">
            <a:extLst>
              <a:ext uri="{FF2B5EF4-FFF2-40B4-BE49-F238E27FC236}">
                <a16:creationId xmlns:a16="http://schemas.microsoft.com/office/drawing/2014/main" id="{587C66E2-C515-F37B-821D-471B4CF57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3615" y="1174853"/>
            <a:ext cx="663912" cy="663912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1DA72589-2268-6BD8-3535-B9FB078E3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827" y="1750290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</a:t>
            </a:r>
          </a:p>
        </p:txBody>
      </p:sp>
      <p:pic>
        <p:nvPicPr>
          <p:cNvPr id="10" name="Gráfico 9" descr="Grupo de mulheres com preenchimento sólido">
            <a:extLst>
              <a:ext uri="{FF2B5EF4-FFF2-40B4-BE49-F238E27FC236}">
                <a16:creationId xmlns:a16="http://schemas.microsoft.com/office/drawing/2014/main" id="{B6004C52-5F45-CBDD-773E-84192EF0E5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63191" y="1936132"/>
            <a:ext cx="499334" cy="499334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193EF578-BE2E-8649-E1A5-4EAFD2D90DCC}"/>
              </a:ext>
            </a:extLst>
          </p:cNvPr>
          <p:cNvGrpSpPr/>
          <p:nvPr/>
        </p:nvGrpSpPr>
        <p:grpSpPr>
          <a:xfrm>
            <a:off x="10314352" y="6192129"/>
            <a:ext cx="1631472" cy="416025"/>
            <a:chOff x="18582423" y="11569700"/>
            <a:chExt cx="4839305" cy="1181100"/>
          </a:xfrm>
        </p:grpSpPr>
        <p:pic>
          <p:nvPicPr>
            <p:cNvPr id="4" name="Image 4" descr=" ">
              <a:extLst>
                <a:ext uri="{FF2B5EF4-FFF2-40B4-BE49-F238E27FC236}">
                  <a16:creationId xmlns:a16="http://schemas.microsoft.com/office/drawing/2014/main" id="{634A8B2D-4880-C5E3-EE5F-821E671F9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5" name="Image 5" descr=" ">
              <a:extLst>
                <a:ext uri="{FF2B5EF4-FFF2-40B4-BE49-F238E27FC236}">
                  <a16:creationId xmlns:a16="http://schemas.microsoft.com/office/drawing/2014/main" id="{36EC04E5-1B94-3479-3551-C25C20D17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7" name="Image 6" descr=" ">
              <a:extLst>
                <a:ext uri="{FF2B5EF4-FFF2-40B4-BE49-F238E27FC236}">
                  <a16:creationId xmlns:a16="http://schemas.microsoft.com/office/drawing/2014/main" id="{21130C59-8560-4B41-C3C5-8E0137465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03DA4F27-8197-DE67-3216-3F02701FA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12" name="Image 8" descr=" ">
              <a:extLst>
                <a:ext uri="{FF2B5EF4-FFF2-40B4-BE49-F238E27FC236}">
                  <a16:creationId xmlns:a16="http://schemas.microsoft.com/office/drawing/2014/main" id="{F4A4A425-652E-5E39-5627-69AF8AAE4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13" name="Image 9" descr=" ">
              <a:extLst>
                <a:ext uri="{FF2B5EF4-FFF2-40B4-BE49-F238E27FC236}">
                  <a16:creationId xmlns:a16="http://schemas.microsoft.com/office/drawing/2014/main" id="{D4E69DE2-EA89-8663-F727-2E59A0C0E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14" name="Image 10" descr=" ">
              <a:extLst>
                <a:ext uri="{FF2B5EF4-FFF2-40B4-BE49-F238E27FC236}">
                  <a16:creationId xmlns:a16="http://schemas.microsoft.com/office/drawing/2014/main" id="{82F935D8-4175-63B3-5AF1-49FD8D49D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15" name="Image 11" descr=" ">
              <a:extLst>
                <a:ext uri="{FF2B5EF4-FFF2-40B4-BE49-F238E27FC236}">
                  <a16:creationId xmlns:a16="http://schemas.microsoft.com/office/drawing/2014/main" id="{7F38363F-B5CF-EF5D-A079-84D97238E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E7BA7DED-BEC7-21CB-A970-7AF58D6C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17" name="Image 13" descr=" ">
              <a:extLst>
                <a:ext uri="{FF2B5EF4-FFF2-40B4-BE49-F238E27FC236}">
                  <a16:creationId xmlns:a16="http://schemas.microsoft.com/office/drawing/2014/main" id="{F640D54D-EABA-CDF9-2B63-1F66D6C9C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18" name="Image 14" descr=" ">
              <a:extLst>
                <a:ext uri="{FF2B5EF4-FFF2-40B4-BE49-F238E27FC236}">
                  <a16:creationId xmlns:a16="http://schemas.microsoft.com/office/drawing/2014/main" id="{44307C74-C5C4-852B-8AAD-F1095596A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19" name="Image 15" descr=" ">
              <a:extLst>
                <a:ext uri="{FF2B5EF4-FFF2-40B4-BE49-F238E27FC236}">
                  <a16:creationId xmlns:a16="http://schemas.microsoft.com/office/drawing/2014/main" id="{903ACFED-090A-3CAD-C59D-44C7C6E51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20" name="Image 16" descr=" ">
              <a:extLst>
                <a:ext uri="{FF2B5EF4-FFF2-40B4-BE49-F238E27FC236}">
                  <a16:creationId xmlns:a16="http://schemas.microsoft.com/office/drawing/2014/main" id="{D8C82DE9-E61E-C41B-56FC-6624A460F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21" name="Image 17" descr=" ">
              <a:extLst>
                <a:ext uri="{FF2B5EF4-FFF2-40B4-BE49-F238E27FC236}">
                  <a16:creationId xmlns:a16="http://schemas.microsoft.com/office/drawing/2014/main" id="{56BF4547-F7C8-4570-46A7-42EA4A343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22" name="Image 18" descr=" ">
              <a:extLst>
                <a:ext uri="{FF2B5EF4-FFF2-40B4-BE49-F238E27FC236}">
                  <a16:creationId xmlns:a16="http://schemas.microsoft.com/office/drawing/2014/main" id="{3F194E2D-59BA-CE7A-867C-510FF7EC9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23" name="Image 19" descr=" ">
              <a:extLst>
                <a:ext uri="{FF2B5EF4-FFF2-40B4-BE49-F238E27FC236}">
                  <a16:creationId xmlns:a16="http://schemas.microsoft.com/office/drawing/2014/main" id="{866186FD-E7EB-A126-8110-6B9299D17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24" name="Image 20" descr=" ">
              <a:extLst>
                <a:ext uri="{FF2B5EF4-FFF2-40B4-BE49-F238E27FC236}">
                  <a16:creationId xmlns:a16="http://schemas.microsoft.com/office/drawing/2014/main" id="{66F902FC-F882-FE90-27FF-A56164765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28" name="Image 21" descr=" ">
              <a:extLst>
                <a:ext uri="{FF2B5EF4-FFF2-40B4-BE49-F238E27FC236}">
                  <a16:creationId xmlns:a16="http://schemas.microsoft.com/office/drawing/2014/main" id="{BC1EAA7D-6677-00B5-1867-719201F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30" name="Image 22" descr=" ">
              <a:extLst>
                <a:ext uri="{FF2B5EF4-FFF2-40B4-BE49-F238E27FC236}">
                  <a16:creationId xmlns:a16="http://schemas.microsoft.com/office/drawing/2014/main" id="{EAC126F1-63B5-14DD-9342-284D7CF66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31" name="Image 23" descr=" ">
              <a:extLst>
                <a:ext uri="{FF2B5EF4-FFF2-40B4-BE49-F238E27FC236}">
                  <a16:creationId xmlns:a16="http://schemas.microsoft.com/office/drawing/2014/main" id="{C805F960-FC29-11C0-4DF5-981C08CA3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32" name="Image 24" descr=" ">
              <a:extLst>
                <a:ext uri="{FF2B5EF4-FFF2-40B4-BE49-F238E27FC236}">
                  <a16:creationId xmlns:a16="http://schemas.microsoft.com/office/drawing/2014/main" id="{DF479B9D-F2F2-500D-AB3B-47C1CCBB1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33" name="Image 25" descr=" ">
              <a:extLst>
                <a:ext uri="{FF2B5EF4-FFF2-40B4-BE49-F238E27FC236}">
                  <a16:creationId xmlns:a16="http://schemas.microsoft.com/office/drawing/2014/main" id="{8448C3D5-1642-E916-DEEC-66B81BABD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34" name="Image 26" descr=" ">
              <a:extLst>
                <a:ext uri="{FF2B5EF4-FFF2-40B4-BE49-F238E27FC236}">
                  <a16:creationId xmlns:a16="http://schemas.microsoft.com/office/drawing/2014/main" id="{ECEB1FF4-B726-CFA1-7069-7E6357547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35" name="Image 27" descr=" ">
              <a:extLst>
                <a:ext uri="{FF2B5EF4-FFF2-40B4-BE49-F238E27FC236}">
                  <a16:creationId xmlns:a16="http://schemas.microsoft.com/office/drawing/2014/main" id="{03D79AD1-48AF-10D3-906F-FBF088C07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36" name="Image 28" descr=" ">
              <a:extLst>
                <a:ext uri="{FF2B5EF4-FFF2-40B4-BE49-F238E27FC236}">
                  <a16:creationId xmlns:a16="http://schemas.microsoft.com/office/drawing/2014/main" id="{EEFA871B-3081-3854-D989-9B2A004FB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37" name="Image 29" descr=" ">
              <a:extLst>
                <a:ext uri="{FF2B5EF4-FFF2-40B4-BE49-F238E27FC236}">
                  <a16:creationId xmlns:a16="http://schemas.microsoft.com/office/drawing/2014/main" id="{635685DF-4098-1C09-F12F-8B2DF7CFA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38" name="Image 30" descr=" ">
              <a:extLst>
                <a:ext uri="{FF2B5EF4-FFF2-40B4-BE49-F238E27FC236}">
                  <a16:creationId xmlns:a16="http://schemas.microsoft.com/office/drawing/2014/main" id="{FE574BD9-5138-9101-D214-6DEACAC90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39" name="Image 31" descr=" ">
              <a:extLst>
                <a:ext uri="{FF2B5EF4-FFF2-40B4-BE49-F238E27FC236}">
                  <a16:creationId xmlns:a16="http://schemas.microsoft.com/office/drawing/2014/main" id="{0ADEDAB5-442C-9249-F2B1-86ED4B3BE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40" name="Image 32" descr=" ">
              <a:extLst>
                <a:ext uri="{FF2B5EF4-FFF2-40B4-BE49-F238E27FC236}">
                  <a16:creationId xmlns:a16="http://schemas.microsoft.com/office/drawing/2014/main" id="{23A409EE-A13C-0AFD-F493-DD084D6FB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42" name="Image 33" descr=" ">
              <a:extLst>
                <a:ext uri="{FF2B5EF4-FFF2-40B4-BE49-F238E27FC236}">
                  <a16:creationId xmlns:a16="http://schemas.microsoft.com/office/drawing/2014/main" id="{DA95F018-AA7C-778A-B8AC-4850AD2A3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43" name="Image 34" descr=" ">
              <a:extLst>
                <a:ext uri="{FF2B5EF4-FFF2-40B4-BE49-F238E27FC236}">
                  <a16:creationId xmlns:a16="http://schemas.microsoft.com/office/drawing/2014/main" id="{2DE79BD7-6F6D-8142-EEA9-AD7A9EB92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44" name="Image 35" descr=" ">
              <a:extLst>
                <a:ext uri="{FF2B5EF4-FFF2-40B4-BE49-F238E27FC236}">
                  <a16:creationId xmlns:a16="http://schemas.microsoft.com/office/drawing/2014/main" id="{F7A20762-8C5D-653E-93D8-A884EC91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45" name="Image 36" descr=" ">
              <a:extLst>
                <a:ext uri="{FF2B5EF4-FFF2-40B4-BE49-F238E27FC236}">
                  <a16:creationId xmlns:a16="http://schemas.microsoft.com/office/drawing/2014/main" id="{DC042C4E-B451-CF6B-6054-FA7FA507D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46" name="Image 37" descr=" ">
              <a:extLst>
                <a:ext uri="{FF2B5EF4-FFF2-40B4-BE49-F238E27FC236}">
                  <a16:creationId xmlns:a16="http://schemas.microsoft.com/office/drawing/2014/main" id="{D59311E7-3ECF-A9C2-1F6B-1771B0BA6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48" name="Image 38" descr=" ">
              <a:extLst>
                <a:ext uri="{FF2B5EF4-FFF2-40B4-BE49-F238E27FC236}">
                  <a16:creationId xmlns:a16="http://schemas.microsoft.com/office/drawing/2014/main" id="{A2A21C36-E02E-518A-550F-7FA10A330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49" name="Image 39" descr=" ">
              <a:extLst>
                <a:ext uri="{FF2B5EF4-FFF2-40B4-BE49-F238E27FC236}">
                  <a16:creationId xmlns:a16="http://schemas.microsoft.com/office/drawing/2014/main" id="{E0C13F5C-7962-F95B-C1E7-0B5852288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50" name="Image 40" descr=" ">
              <a:extLst>
                <a:ext uri="{FF2B5EF4-FFF2-40B4-BE49-F238E27FC236}">
                  <a16:creationId xmlns:a16="http://schemas.microsoft.com/office/drawing/2014/main" id="{69969F08-105F-5232-52E3-7868B44DF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51" name="Image 41" descr=" ">
              <a:extLst>
                <a:ext uri="{FF2B5EF4-FFF2-40B4-BE49-F238E27FC236}">
                  <a16:creationId xmlns:a16="http://schemas.microsoft.com/office/drawing/2014/main" id="{F6C62C65-71AF-4A70-9834-D247F1D01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52" name="Image 42" descr=" ">
              <a:extLst>
                <a:ext uri="{FF2B5EF4-FFF2-40B4-BE49-F238E27FC236}">
                  <a16:creationId xmlns:a16="http://schemas.microsoft.com/office/drawing/2014/main" id="{F4A8AC3C-AE9F-B0E1-D1A4-7B9039DAB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53" name="Image 43" descr=" ">
              <a:extLst>
                <a:ext uri="{FF2B5EF4-FFF2-40B4-BE49-F238E27FC236}">
                  <a16:creationId xmlns:a16="http://schemas.microsoft.com/office/drawing/2014/main" id="{D542F30D-EA65-4306-04E4-369EA93A0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54" name="Image 44" descr=" ">
              <a:extLst>
                <a:ext uri="{FF2B5EF4-FFF2-40B4-BE49-F238E27FC236}">
                  <a16:creationId xmlns:a16="http://schemas.microsoft.com/office/drawing/2014/main" id="{8220428F-C2BC-3B16-8D25-28E74D3DE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55" name="Image 45" descr=" ">
              <a:extLst>
                <a:ext uri="{FF2B5EF4-FFF2-40B4-BE49-F238E27FC236}">
                  <a16:creationId xmlns:a16="http://schemas.microsoft.com/office/drawing/2014/main" id="{B38C5694-9833-70CB-EC18-2BA138B72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56" name="Image 46" descr=" ">
              <a:extLst>
                <a:ext uri="{FF2B5EF4-FFF2-40B4-BE49-F238E27FC236}">
                  <a16:creationId xmlns:a16="http://schemas.microsoft.com/office/drawing/2014/main" id="{F7677D03-0227-0045-5119-0B2CE15A6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57" name="Image 47" descr=" ">
              <a:extLst>
                <a:ext uri="{FF2B5EF4-FFF2-40B4-BE49-F238E27FC236}">
                  <a16:creationId xmlns:a16="http://schemas.microsoft.com/office/drawing/2014/main" id="{67037F43-50ED-E897-3CF0-04354016B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58" name="Image 48" descr=" ">
              <a:extLst>
                <a:ext uri="{FF2B5EF4-FFF2-40B4-BE49-F238E27FC236}">
                  <a16:creationId xmlns:a16="http://schemas.microsoft.com/office/drawing/2014/main" id="{D057EE7A-AB4D-91A7-8528-C72DB379D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60" name="Image 49" descr=" ">
              <a:extLst>
                <a:ext uri="{FF2B5EF4-FFF2-40B4-BE49-F238E27FC236}">
                  <a16:creationId xmlns:a16="http://schemas.microsoft.com/office/drawing/2014/main" id="{40CC4272-B165-8D90-5FA2-F428D6B9A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61" name="Image 50" descr=" ">
              <a:extLst>
                <a:ext uri="{FF2B5EF4-FFF2-40B4-BE49-F238E27FC236}">
                  <a16:creationId xmlns:a16="http://schemas.microsoft.com/office/drawing/2014/main" id="{35206066-55E9-C32B-38F0-E746A9034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62" name="Image 51" descr=" ">
              <a:extLst>
                <a:ext uri="{FF2B5EF4-FFF2-40B4-BE49-F238E27FC236}">
                  <a16:creationId xmlns:a16="http://schemas.microsoft.com/office/drawing/2014/main" id="{29F2D986-64C6-1BDC-C793-3BEE9B4A0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63" name="Image 52" descr=" ">
              <a:extLst>
                <a:ext uri="{FF2B5EF4-FFF2-40B4-BE49-F238E27FC236}">
                  <a16:creationId xmlns:a16="http://schemas.microsoft.com/office/drawing/2014/main" id="{8458B0E5-61B3-C7A1-41F4-B8C13C03B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64" name="Image 53" descr=" ">
              <a:extLst>
                <a:ext uri="{FF2B5EF4-FFF2-40B4-BE49-F238E27FC236}">
                  <a16:creationId xmlns:a16="http://schemas.microsoft.com/office/drawing/2014/main" id="{E241E708-5AD7-7FE0-DDE2-739B5CDA6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65" name="Image 54" descr=" ">
              <a:extLst>
                <a:ext uri="{FF2B5EF4-FFF2-40B4-BE49-F238E27FC236}">
                  <a16:creationId xmlns:a16="http://schemas.microsoft.com/office/drawing/2014/main" id="{3212FFCA-1599-C6B9-D7F2-57C66C980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67" name="Image 55" descr=" ">
              <a:extLst>
                <a:ext uri="{FF2B5EF4-FFF2-40B4-BE49-F238E27FC236}">
                  <a16:creationId xmlns:a16="http://schemas.microsoft.com/office/drawing/2014/main" id="{862BFE29-EDB8-B01D-DE4D-897FFE7F0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68" name="Image 56" descr=" ">
              <a:extLst>
                <a:ext uri="{FF2B5EF4-FFF2-40B4-BE49-F238E27FC236}">
                  <a16:creationId xmlns:a16="http://schemas.microsoft.com/office/drawing/2014/main" id="{E577A616-6320-E460-8AD5-3D049BD7D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69" name="Image 57" descr=" ">
              <a:extLst>
                <a:ext uri="{FF2B5EF4-FFF2-40B4-BE49-F238E27FC236}">
                  <a16:creationId xmlns:a16="http://schemas.microsoft.com/office/drawing/2014/main" id="{1EB675A0-FA90-0720-1B0F-1997C0E3A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70" name="Image 58" descr=" ">
              <a:extLst>
                <a:ext uri="{FF2B5EF4-FFF2-40B4-BE49-F238E27FC236}">
                  <a16:creationId xmlns:a16="http://schemas.microsoft.com/office/drawing/2014/main" id="{B944EABD-C5AC-0318-DC23-BC41343D4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71" name="Image 59" descr=" ">
              <a:extLst>
                <a:ext uri="{FF2B5EF4-FFF2-40B4-BE49-F238E27FC236}">
                  <a16:creationId xmlns:a16="http://schemas.microsoft.com/office/drawing/2014/main" id="{62FBF949-0A7A-DF76-C57A-92923D059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72" name="Image 60" descr=" ">
              <a:extLst>
                <a:ext uri="{FF2B5EF4-FFF2-40B4-BE49-F238E27FC236}">
                  <a16:creationId xmlns:a16="http://schemas.microsoft.com/office/drawing/2014/main" id="{53307D31-7D12-8E3E-D1F0-2BD332005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73" name="Image 61" descr=" ">
              <a:extLst>
                <a:ext uri="{FF2B5EF4-FFF2-40B4-BE49-F238E27FC236}">
                  <a16:creationId xmlns:a16="http://schemas.microsoft.com/office/drawing/2014/main" id="{AC5D8629-43FB-7ABF-D5E4-483502F6B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74" name="Image 62" descr=" ">
              <a:extLst>
                <a:ext uri="{FF2B5EF4-FFF2-40B4-BE49-F238E27FC236}">
                  <a16:creationId xmlns:a16="http://schemas.microsoft.com/office/drawing/2014/main" id="{57F7D449-E9B0-933D-64AB-403B0A3AE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75" name="Image 63" descr=" ">
              <a:extLst>
                <a:ext uri="{FF2B5EF4-FFF2-40B4-BE49-F238E27FC236}">
                  <a16:creationId xmlns:a16="http://schemas.microsoft.com/office/drawing/2014/main" id="{20419EED-AB1F-4E40-2954-283B8659E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76" name="Image 64" descr=" ">
              <a:extLst>
                <a:ext uri="{FF2B5EF4-FFF2-40B4-BE49-F238E27FC236}">
                  <a16:creationId xmlns:a16="http://schemas.microsoft.com/office/drawing/2014/main" id="{6E4C4BD7-B541-94B0-C55A-D03555F7E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77" name="Image 65" descr=" ">
              <a:extLst>
                <a:ext uri="{FF2B5EF4-FFF2-40B4-BE49-F238E27FC236}">
                  <a16:creationId xmlns:a16="http://schemas.microsoft.com/office/drawing/2014/main" id="{4CCF1471-86D3-4F3A-B256-1C5506D3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78" name="Image 66" descr=" ">
              <a:extLst>
                <a:ext uri="{FF2B5EF4-FFF2-40B4-BE49-F238E27FC236}">
                  <a16:creationId xmlns:a16="http://schemas.microsoft.com/office/drawing/2014/main" id="{79CE51FE-BFF1-ECAA-CA6A-BDF13787A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79" name="Image 67" descr=" ">
              <a:extLst>
                <a:ext uri="{FF2B5EF4-FFF2-40B4-BE49-F238E27FC236}">
                  <a16:creationId xmlns:a16="http://schemas.microsoft.com/office/drawing/2014/main" id="{1C3D4D00-146D-52DE-237C-AAB7F315A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80" name="Image 68" descr=" ">
              <a:extLst>
                <a:ext uri="{FF2B5EF4-FFF2-40B4-BE49-F238E27FC236}">
                  <a16:creationId xmlns:a16="http://schemas.microsoft.com/office/drawing/2014/main" id="{2F540B29-1EFB-2D98-4D96-D91C4F6BB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81" name="Image 69" descr=" ">
              <a:extLst>
                <a:ext uri="{FF2B5EF4-FFF2-40B4-BE49-F238E27FC236}">
                  <a16:creationId xmlns:a16="http://schemas.microsoft.com/office/drawing/2014/main" id="{18403061-CA08-D04D-0A4A-169304A9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82" name="Image 70" descr=" ">
              <a:extLst>
                <a:ext uri="{FF2B5EF4-FFF2-40B4-BE49-F238E27FC236}">
                  <a16:creationId xmlns:a16="http://schemas.microsoft.com/office/drawing/2014/main" id="{D239410E-92EC-2415-5BEB-1120EE63F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83" name="Image 71" descr=" ">
              <a:extLst>
                <a:ext uri="{FF2B5EF4-FFF2-40B4-BE49-F238E27FC236}">
                  <a16:creationId xmlns:a16="http://schemas.microsoft.com/office/drawing/2014/main" id="{11A80CB5-91E8-1E67-C378-359AE33B7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84" name="Image 72" descr=" ">
              <a:extLst>
                <a:ext uri="{FF2B5EF4-FFF2-40B4-BE49-F238E27FC236}">
                  <a16:creationId xmlns:a16="http://schemas.microsoft.com/office/drawing/2014/main" id="{FEEB4088-B5F3-E8EB-FCE7-5767F49B3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85" name="Image 73" descr=" ">
              <a:extLst>
                <a:ext uri="{FF2B5EF4-FFF2-40B4-BE49-F238E27FC236}">
                  <a16:creationId xmlns:a16="http://schemas.microsoft.com/office/drawing/2014/main" id="{461D1FB8-595E-D6B5-488C-9B0806A4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86" name="Image 74" descr=" ">
              <a:extLst>
                <a:ext uri="{FF2B5EF4-FFF2-40B4-BE49-F238E27FC236}">
                  <a16:creationId xmlns:a16="http://schemas.microsoft.com/office/drawing/2014/main" id="{82F2C2CF-C8CB-19C9-8B81-3607477EC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87" name="Image 75" descr=" ">
              <a:extLst>
                <a:ext uri="{FF2B5EF4-FFF2-40B4-BE49-F238E27FC236}">
                  <a16:creationId xmlns:a16="http://schemas.microsoft.com/office/drawing/2014/main" id="{7F406A15-61BB-9DF9-EE54-13FE5AD5A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88" name="Image 76" descr=" ">
              <a:extLst>
                <a:ext uri="{FF2B5EF4-FFF2-40B4-BE49-F238E27FC236}">
                  <a16:creationId xmlns:a16="http://schemas.microsoft.com/office/drawing/2014/main" id="{4192531D-9E90-5743-AD8A-08A30C7DB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89" name="Image 77" descr=" ">
              <a:extLst>
                <a:ext uri="{FF2B5EF4-FFF2-40B4-BE49-F238E27FC236}">
                  <a16:creationId xmlns:a16="http://schemas.microsoft.com/office/drawing/2014/main" id="{F190EDD8-6EC0-C680-E970-6C61308F6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90" name="Image 78" descr=" ">
              <a:extLst>
                <a:ext uri="{FF2B5EF4-FFF2-40B4-BE49-F238E27FC236}">
                  <a16:creationId xmlns:a16="http://schemas.microsoft.com/office/drawing/2014/main" id="{F61E4CFA-60D9-4B57-F323-1E2A00B65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91" name="Image 79" descr=" ">
              <a:extLst>
                <a:ext uri="{FF2B5EF4-FFF2-40B4-BE49-F238E27FC236}">
                  <a16:creationId xmlns:a16="http://schemas.microsoft.com/office/drawing/2014/main" id="{ADA11D4A-CDCB-BCBD-359D-93E9FC36E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8">
              <a:extLst>
                <a:ext uri="{96DAC541-7B7A-43D3-8B79-37D633B846F1}">
                  <asvg:svgBlip xmlns:asvg="http://schemas.microsoft.com/office/drawing/2016/SVG/main" r:embed="rId159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92" name="Image 80" descr=" ">
              <a:extLst>
                <a:ext uri="{FF2B5EF4-FFF2-40B4-BE49-F238E27FC236}">
                  <a16:creationId xmlns:a16="http://schemas.microsoft.com/office/drawing/2014/main" id="{AD002DFB-3429-5B08-0E4F-3C4D98079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93" name="Image 81" descr=" ">
              <a:extLst>
                <a:ext uri="{FF2B5EF4-FFF2-40B4-BE49-F238E27FC236}">
                  <a16:creationId xmlns:a16="http://schemas.microsoft.com/office/drawing/2014/main" id="{F3B91371-09A6-07E6-4E94-5CFD05B3F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94" name="Image 82" descr=" ">
              <a:extLst>
                <a:ext uri="{FF2B5EF4-FFF2-40B4-BE49-F238E27FC236}">
                  <a16:creationId xmlns:a16="http://schemas.microsoft.com/office/drawing/2014/main" id="{640BC67E-2609-B5BD-10BA-8A919916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95" name="Image 83" descr=" ">
              <a:extLst>
                <a:ext uri="{FF2B5EF4-FFF2-40B4-BE49-F238E27FC236}">
                  <a16:creationId xmlns:a16="http://schemas.microsoft.com/office/drawing/2014/main" id="{81583D4B-843A-1BD6-7BBB-B8AA297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96" name="Image 84" descr=" ">
              <a:extLst>
                <a:ext uri="{FF2B5EF4-FFF2-40B4-BE49-F238E27FC236}">
                  <a16:creationId xmlns:a16="http://schemas.microsoft.com/office/drawing/2014/main" id="{A2B05055-A4FE-584B-47A4-821DA3F8E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97" name="Image 85" descr=" ">
              <a:extLst>
                <a:ext uri="{FF2B5EF4-FFF2-40B4-BE49-F238E27FC236}">
                  <a16:creationId xmlns:a16="http://schemas.microsoft.com/office/drawing/2014/main" id="{E5F2C334-3106-B863-77E9-98754228E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98" name="Image 86" descr=" ">
              <a:extLst>
                <a:ext uri="{FF2B5EF4-FFF2-40B4-BE49-F238E27FC236}">
                  <a16:creationId xmlns:a16="http://schemas.microsoft.com/office/drawing/2014/main" id="{1FAC2379-D6B6-E343-F8D3-0CDE09C00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99" name="Image 87" descr=" ">
              <a:extLst>
                <a:ext uri="{FF2B5EF4-FFF2-40B4-BE49-F238E27FC236}">
                  <a16:creationId xmlns:a16="http://schemas.microsoft.com/office/drawing/2014/main" id="{60C85FAE-06E2-EBFD-190D-CD732584A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00" name="Image 88" descr=" ">
              <a:extLst>
                <a:ext uri="{FF2B5EF4-FFF2-40B4-BE49-F238E27FC236}">
                  <a16:creationId xmlns:a16="http://schemas.microsoft.com/office/drawing/2014/main" id="{157E919C-723E-6F5F-942B-009C195AD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01" name="Image 89" descr=" ">
              <a:extLst>
                <a:ext uri="{FF2B5EF4-FFF2-40B4-BE49-F238E27FC236}">
                  <a16:creationId xmlns:a16="http://schemas.microsoft.com/office/drawing/2014/main" id="{2E435173-5ADE-64EA-EC01-FA13AE05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02" name="Image 90" descr=" ">
              <a:extLst>
                <a:ext uri="{FF2B5EF4-FFF2-40B4-BE49-F238E27FC236}">
                  <a16:creationId xmlns:a16="http://schemas.microsoft.com/office/drawing/2014/main" id="{6B0175B0-4D60-14A3-D117-D47F4606E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8">
              <a:extLst>
                <a:ext uri="{96DAC541-7B7A-43D3-8B79-37D633B846F1}">
                  <asvg:svgBlip xmlns:asvg="http://schemas.microsoft.com/office/drawing/2016/SVG/main" r:embed="rId159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sp>
        <p:nvSpPr>
          <p:cNvPr id="103" name="Shape 6">
            <a:extLst>
              <a:ext uri="{FF2B5EF4-FFF2-40B4-BE49-F238E27FC236}">
                <a16:creationId xmlns:a16="http://schemas.microsoft.com/office/drawing/2014/main" id="{2371DEA9-4AAB-F42E-F314-EB4E2ADBB23A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5" name="Tabela 104">
            <a:extLst>
              <a:ext uri="{FF2B5EF4-FFF2-40B4-BE49-F238E27FC236}">
                <a16:creationId xmlns:a16="http://schemas.microsoft.com/office/drawing/2014/main" id="{903C23B2-7E46-9064-565B-ADC5D80B1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102487"/>
              </p:ext>
            </p:extLst>
          </p:nvPr>
        </p:nvGraphicFramePr>
        <p:xfrm>
          <a:off x="1111255" y="627024"/>
          <a:ext cx="3603205" cy="5851266"/>
        </p:xfrm>
        <a:graphic>
          <a:graphicData uri="http://schemas.openxmlformats.org/drawingml/2006/table">
            <a:tbl>
              <a:tblPr/>
              <a:tblGrid>
                <a:gridCol w="1555569">
                  <a:extLst>
                    <a:ext uri="{9D8B030D-6E8A-4147-A177-3AD203B41FA5}">
                      <a16:colId xmlns:a16="http://schemas.microsoft.com/office/drawing/2014/main" val="321970161"/>
                    </a:ext>
                  </a:extLst>
                </a:gridCol>
                <a:gridCol w="1285725">
                  <a:extLst>
                    <a:ext uri="{9D8B030D-6E8A-4147-A177-3AD203B41FA5}">
                      <a16:colId xmlns:a16="http://schemas.microsoft.com/office/drawing/2014/main" val="3257015281"/>
                    </a:ext>
                  </a:extLst>
                </a:gridCol>
                <a:gridCol w="761911">
                  <a:extLst>
                    <a:ext uri="{9D8B030D-6E8A-4147-A177-3AD203B41FA5}">
                      <a16:colId xmlns:a16="http://schemas.microsoft.com/office/drawing/2014/main" val="3682019314"/>
                    </a:ext>
                  </a:extLst>
                </a:gridCol>
              </a:tblGrid>
              <a:tr h="32372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ESTADO</a:t>
                      </a:r>
                    </a:p>
                  </a:txBody>
                  <a:tcPr marL="6643" marR="6643" marT="6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RENDA PER CAPTA</a:t>
                      </a:r>
                    </a:p>
                  </a:txBody>
                  <a:tcPr marL="6643" marR="6643" marT="6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VALORES</a:t>
                      </a:r>
                    </a:p>
                  </a:txBody>
                  <a:tcPr marL="6643" marR="6643" marT="6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543657"/>
                  </a:ext>
                </a:extLst>
              </a:tr>
              <a:tr h="17509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Maranhão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1.077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7839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Ceará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1.225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5525"/>
                  </a:ext>
                </a:extLst>
              </a:tr>
              <a:tr h="24038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Amazonas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1.238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16813"/>
                  </a:ext>
                </a:extLst>
              </a:tr>
              <a:tr h="26668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Acre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          1.271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88188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Alagoas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1.331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62516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Pará 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1.344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849681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Piauí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1.350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974226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Bahia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1.366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733510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Paraíba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          1.401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6360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Roraima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1.445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50662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Pernambuco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1.453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286723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Sergipe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          1.473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450428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Amapá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          1.514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36602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 Grande do Norte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1.616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426274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Rondônia 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1.717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263966"/>
                  </a:ext>
                </a:extLst>
              </a:tr>
              <a:tr h="16991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Tocantins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1.737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450138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Minas Gerais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R$           2.001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655758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Goiás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           2.098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936273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Espírito Santo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R$           2.111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91674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Mato Grosso do Sul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R$           2.169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903149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Mato Grosso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          2.276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914309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Paraná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          2.482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039853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 de Janeiro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          2.490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810872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Catarina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          2.601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514386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 Grande do Sul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          2.608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929972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São Paulo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2.662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468444"/>
                  </a:ext>
                </a:extLst>
              </a:tr>
              <a:tr h="19339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Distrito Federal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R$           3.444 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67080"/>
                  </a:ext>
                </a:extLst>
              </a:tr>
              <a:tr h="19339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Fonte: </a:t>
                      </a: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cs typeface="+mn-cs"/>
                        </a:rPr>
                        <a:t>IBGE (2024)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643" marR="6643" marT="664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684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1799D8-636C-7009-9FAB-6AF71AA59E41}"/>
              </a:ext>
            </a:extLst>
          </p:cNvPr>
          <p:cNvSpPr txBox="1">
            <a:spLocks/>
          </p:cNvSpPr>
          <p:nvPr/>
        </p:nvSpPr>
        <p:spPr>
          <a:xfrm>
            <a:off x="827538" y="84230"/>
            <a:ext cx="11060908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Tabela de Coeficiente - </a:t>
            </a: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</a:rPr>
              <a:t>Renda per Capita</a:t>
            </a:r>
            <a:endParaRPr lang="pt-BR" sz="4000" dirty="0">
              <a:solidFill>
                <a:srgbClr val="022873">
                  <a:alpha val="100000"/>
                </a:srgbClr>
              </a:solidFill>
              <a:latin typeface="Founders Grotesk Bold" pitchFamily="34" charset="0"/>
              <a:ea typeface="+mn-ea"/>
              <a:cs typeface="+mn-cs"/>
            </a:endParaRPr>
          </a:p>
        </p:txBody>
      </p:sp>
      <p:pic>
        <p:nvPicPr>
          <p:cNvPr id="6" name="Image 0" descr=" ">
            <a:extLst>
              <a:ext uri="{FF2B5EF4-FFF2-40B4-BE49-F238E27FC236}">
                <a16:creationId xmlns:a16="http://schemas.microsoft.com/office/drawing/2014/main" id="{F98597B5-121A-D951-D16A-C6FA7499A3A8}"/>
              </a:ext>
            </a:extLst>
      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7C27534E-27A5-36E8-9E0D-AEEDA4A37400}"/>
              </a:ext>
            </a:extLst>
      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5366076" y="675383"/>
            <a:ext cx="3639627" cy="59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04344-644A-E1AB-0649-C5121F152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9311126F-2D1F-2EE4-E1B4-AC5E88844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273118"/>
              </p:ext>
            </p:extLst>
          </p:nvPr>
        </p:nvGraphicFramePr>
        <p:xfrm>
          <a:off x="1293091" y="560201"/>
          <a:ext cx="8645235" cy="6297799"/>
        </p:xfrm>
        <a:graphic>
          <a:graphicData uri="http://schemas.openxmlformats.org/drawingml/2006/table">
            <a:tbl>
              <a:tblPr/>
              <a:tblGrid>
                <a:gridCol w="2022763">
                  <a:extLst>
                    <a:ext uri="{9D8B030D-6E8A-4147-A177-3AD203B41FA5}">
                      <a16:colId xmlns:a16="http://schemas.microsoft.com/office/drawing/2014/main" val="1465455212"/>
                    </a:ext>
                  </a:extLst>
                </a:gridCol>
                <a:gridCol w="895927">
                  <a:extLst>
                    <a:ext uri="{9D8B030D-6E8A-4147-A177-3AD203B41FA5}">
                      <a16:colId xmlns:a16="http://schemas.microsoft.com/office/drawing/2014/main" val="539318437"/>
                    </a:ext>
                  </a:extLst>
                </a:gridCol>
                <a:gridCol w="3960095">
                  <a:extLst>
                    <a:ext uri="{9D8B030D-6E8A-4147-A177-3AD203B41FA5}">
                      <a16:colId xmlns:a16="http://schemas.microsoft.com/office/drawing/2014/main" val="1872574734"/>
                    </a:ext>
                  </a:extLst>
                </a:gridCol>
                <a:gridCol w="1766450">
                  <a:extLst>
                    <a:ext uri="{9D8B030D-6E8A-4147-A177-3AD203B41FA5}">
                      <a16:colId xmlns:a16="http://schemas.microsoft.com/office/drawing/2014/main" val="2282449825"/>
                    </a:ext>
                  </a:extLst>
                </a:gridCol>
              </a:tblGrid>
              <a:tr h="28946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PORTO ORGANIZADO</a:t>
                      </a:r>
                    </a:p>
                  </a:txBody>
                  <a:tcPr marL="5833" marR="5833" marT="5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UF</a:t>
                      </a:r>
                    </a:p>
                  </a:txBody>
                  <a:tcPr marL="5833" marR="5833" marT="5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MOVIMENTAÇÃO PORTUÁRIA MÉDIA (2022 A 2024)</a:t>
                      </a:r>
                    </a:p>
                  </a:txBody>
                  <a:tcPr marL="5833" marR="5833" marT="5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</a:t>
                      </a:r>
                    </a:p>
                  </a:txBody>
                  <a:tcPr marL="5833" marR="5833" marT="5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754464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Angra dos Reis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RJ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094788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Niterói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RJ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53455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Ilhéus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288339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Natal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RN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16827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Porto Alegre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120002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Pelotas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461639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São Sebastião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581712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Cabedelo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PB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492264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Recife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268066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Antonina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372391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Porto Velho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288026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Itajaí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355116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Maceió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42241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Santana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319511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Belém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85655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Areia Branca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RN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168517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Fortaleza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003164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Salvador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848459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Aratu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223543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Vitória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787553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Imbituba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945267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 de Janeiro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RJ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48576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Santarém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154016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São Francisco do Sul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100626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Vila do Conde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17,9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953965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Suape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24,5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26621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Rio Grande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26,5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08105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Itaqui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66095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Itaguaí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RJ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55,7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453679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Paranaguá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56,5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836758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Santos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133,6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802586"/>
                  </a:ext>
                </a:extLst>
              </a:tr>
              <a:tr h="11900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/>
                        <a:t>Fonte: ANTAQ/2025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3" marR="5833" marT="5833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08068"/>
                  </a:ext>
                </a:extLst>
              </a:tr>
            </a:tbl>
          </a:graphicData>
        </a:graphic>
      </p:graphicFrame>
      <p:sp>
        <p:nvSpPr>
          <p:cNvPr id="27" name="Title 1">
            <a:extLst>
              <a:ext uri="{FF2B5EF4-FFF2-40B4-BE49-F238E27FC236}">
                <a16:creationId xmlns:a16="http://schemas.microsoft.com/office/drawing/2014/main" id="{CA62D3BB-339A-E588-E92A-6F0E543C68F9}"/>
              </a:ext>
            </a:extLst>
          </p:cNvPr>
          <p:cNvSpPr txBox="1">
            <a:spLocks/>
          </p:cNvSpPr>
          <p:nvPr/>
        </p:nvSpPr>
        <p:spPr>
          <a:xfrm>
            <a:off x="823555" y="26304"/>
            <a:ext cx="11060908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Tabela de Coeficiente - Movimentação Portuária</a:t>
            </a:r>
          </a:p>
        </p:txBody>
      </p:sp>
      <p:sp>
        <p:nvSpPr>
          <p:cNvPr id="104" name="Shape 6">
            <a:extLst>
              <a:ext uri="{FF2B5EF4-FFF2-40B4-BE49-F238E27FC236}">
                <a16:creationId xmlns:a16="http://schemas.microsoft.com/office/drawing/2014/main" id="{BF62C296-C31C-E374-10DF-D7048E3FD47B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5" name="Image 0" descr=" ">
            <a:extLst>
              <a:ext uri="{FF2B5EF4-FFF2-40B4-BE49-F238E27FC236}">
                <a16:creationId xmlns:a16="http://schemas.microsoft.com/office/drawing/2014/main" id="{8BFEBFCF-D89E-4002-CD08-5751EB762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218A264-3B7D-9655-91A3-EB6B0F3D1E4D}"/>
              </a:ext>
            </a:extLst>
          </p:cNvPr>
          <p:cNvGrpSpPr/>
          <p:nvPr/>
        </p:nvGrpSpPr>
        <p:grpSpPr>
          <a:xfrm>
            <a:off x="10314352" y="6192129"/>
            <a:ext cx="1631472" cy="416025"/>
            <a:chOff x="18582423" y="11569700"/>
            <a:chExt cx="4839305" cy="1181100"/>
          </a:xfrm>
        </p:grpSpPr>
        <p:pic>
          <p:nvPicPr>
            <p:cNvPr id="99" name="Image 4" descr=" ">
              <a:extLst>
                <a:ext uri="{FF2B5EF4-FFF2-40B4-BE49-F238E27FC236}">
                  <a16:creationId xmlns:a16="http://schemas.microsoft.com/office/drawing/2014/main" id="{7C987ED1-F952-0402-27DD-374C0D2D8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100" name="Image 5" descr=" ">
              <a:extLst>
                <a:ext uri="{FF2B5EF4-FFF2-40B4-BE49-F238E27FC236}">
                  <a16:creationId xmlns:a16="http://schemas.microsoft.com/office/drawing/2014/main" id="{732CF562-317A-FA2F-C796-A2356239D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101" name="Image 6" descr=" ">
              <a:extLst>
                <a:ext uri="{FF2B5EF4-FFF2-40B4-BE49-F238E27FC236}">
                  <a16:creationId xmlns:a16="http://schemas.microsoft.com/office/drawing/2014/main" id="{487F251D-D49F-164B-9204-645CA2B3E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102" name="Image 7" descr=" ">
              <a:extLst>
                <a:ext uri="{FF2B5EF4-FFF2-40B4-BE49-F238E27FC236}">
                  <a16:creationId xmlns:a16="http://schemas.microsoft.com/office/drawing/2014/main" id="{1B889446-A1F2-78C6-6EFB-5A312A2FB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103" name="Image 8" descr=" ">
              <a:extLst>
                <a:ext uri="{FF2B5EF4-FFF2-40B4-BE49-F238E27FC236}">
                  <a16:creationId xmlns:a16="http://schemas.microsoft.com/office/drawing/2014/main" id="{7BE311BC-44B1-90F8-DA29-8D249A91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106" name="Image 9" descr=" ">
              <a:extLst>
                <a:ext uri="{FF2B5EF4-FFF2-40B4-BE49-F238E27FC236}">
                  <a16:creationId xmlns:a16="http://schemas.microsoft.com/office/drawing/2014/main" id="{63FD26DF-5D9B-E320-A8FC-D87898832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107" name="Image 10" descr=" ">
              <a:extLst>
                <a:ext uri="{FF2B5EF4-FFF2-40B4-BE49-F238E27FC236}">
                  <a16:creationId xmlns:a16="http://schemas.microsoft.com/office/drawing/2014/main" id="{2192C50A-9B04-3E66-FB2E-E1773877B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108" name="Image 11" descr=" ">
              <a:extLst>
                <a:ext uri="{FF2B5EF4-FFF2-40B4-BE49-F238E27FC236}">
                  <a16:creationId xmlns:a16="http://schemas.microsoft.com/office/drawing/2014/main" id="{6ADA5066-27C6-0DDF-5D0E-05ADE56B1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109" name="Image 12" descr=" ">
              <a:extLst>
                <a:ext uri="{FF2B5EF4-FFF2-40B4-BE49-F238E27FC236}">
                  <a16:creationId xmlns:a16="http://schemas.microsoft.com/office/drawing/2014/main" id="{419F9EC5-D5F3-19E3-7A38-CC7115B8B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110" name="Image 13" descr=" ">
              <a:extLst>
                <a:ext uri="{FF2B5EF4-FFF2-40B4-BE49-F238E27FC236}">
                  <a16:creationId xmlns:a16="http://schemas.microsoft.com/office/drawing/2014/main" id="{DF5E48E4-04F7-48F5-C0B0-262DAB1F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111" name="Image 14" descr=" ">
              <a:extLst>
                <a:ext uri="{FF2B5EF4-FFF2-40B4-BE49-F238E27FC236}">
                  <a16:creationId xmlns:a16="http://schemas.microsoft.com/office/drawing/2014/main" id="{D8637593-7EC5-E957-4933-8FB526E22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112" name="Image 15" descr=" ">
              <a:extLst>
                <a:ext uri="{FF2B5EF4-FFF2-40B4-BE49-F238E27FC236}">
                  <a16:creationId xmlns:a16="http://schemas.microsoft.com/office/drawing/2014/main" id="{70FEFEB0-CAE1-ECD6-23F5-D248AEABA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113" name="Image 16" descr=" ">
              <a:extLst>
                <a:ext uri="{FF2B5EF4-FFF2-40B4-BE49-F238E27FC236}">
                  <a16:creationId xmlns:a16="http://schemas.microsoft.com/office/drawing/2014/main" id="{F1BB08D5-A1E3-762C-9A32-0C60F717C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114" name="Image 17" descr=" ">
              <a:extLst>
                <a:ext uri="{FF2B5EF4-FFF2-40B4-BE49-F238E27FC236}">
                  <a16:creationId xmlns:a16="http://schemas.microsoft.com/office/drawing/2014/main" id="{8666A83B-F8F0-2809-4C8A-FFC5B0E6A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115" name="Image 18" descr=" ">
              <a:extLst>
                <a:ext uri="{FF2B5EF4-FFF2-40B4-BE49-F238E27FC236}">
                  <a16:creationId xmlns:a16="http://schemas.microsoft.com/office/drawing/2014/main" id="{D0C3B7E1-819B-B002-EF48-F76807BC1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116" name="Image 19" descr=" ">
              <a:extLst>
                <a:ext uri="{FF2B5EF4-FFF2-40B4-BE49-F238E27FC236}">
                  <a16:creationId xmlns:a16="http://schemas.microsoft.com/office/drawing/2014/main" id="{2EFE1ECE-B227-2BDA-9B6A-4B0B22940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117" name="Image 20" descr=" ">
              <a:extLst>
                <a:ext uri="{FF2B5EF4-FFF2-40B4-BE49-F238E27FC236}">
                  <a16:creationId xmlns:a16="http://schemas.microsoft.com/office/drawing/2014/main" id="{E76FBB72-E1FA-CC04-26B1-67C43F993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118" name="Image 21" descr=" ">
              <a:extLst>
                <a:ext uri="{FF2B5EF4-FFF2-40B4-BE49-F238E27FC236}">
                  <a16:creationId xmlns:a16="http://schemas.microsoft.com/office/drawing/2014/main" id="{118B1B97-EDB7-3FCC-8969-608AD7B80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119" name="Image 22" descr=" ">
              <a:extLst>
                <a:ext uri="{FF2B5EF4-FFF2-40B4-BE49-F238E27FC236}">
                  <a16:creationId xmlns:a16="http://schemas.microsoft.com/office/drawing/2014/main" id="{0A46B06E-AF50-D460-76B5-9FB91659C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120" name="Image 23" descr=" ">
              <a:extLst>
                <a:ext uri="{FF2B5EF4-FFF2-40B4-BE49-F238E27FC236}">
                  <a16:creationId xmlns:a16="http://schemas.microsoft.com/office/drawing/2014/main" id="{A89BB81D-A3E1-9873-FDCF-480B7441F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121" name="Image 24" descr=" ">
              <a:extLst>
                <a:ext uri="{FF2B5EF4-FFF2-40B4-BE49-F238E27FC236}">
                  <a16:creationId xmlns:a16="http://schemas.microsoft.com/office/drawing/2014/main" id="{74C05118-0A55-57EF-CEB8-5E6998540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122" name="Image 25" descr=" ">
              <a:extLst>
                <a:ext uri="{FF2B5EF4-FFF2-40B4-BE49-F238E27FC236}">
                  <a16:creationId xmlns:a16="http://schemas.microsoft.com/office/drawing/2014/main" id="{B0465B45-FA6B-93E5-90F4-F0817F227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123" name="Image 26" descr=" ">
              <a:extLst>
                <a:ext uri="{FF2B5EF4-FFF2-40B4-BE49-F238E27FC236}">
                  <a16:creationId xmlns:a16="http://schemas.microsoft.com/office/drawing/2014/main" id="{49951277-A25E-EB2F-E270-8E3B3666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124" name="Image 27" descr=" ">
              <a:extLst>
                <a:ext uri="{FF2B5EF4-FFF2-40B4-BE49-F238E27FC236}">
                  <a16:creationId xmlns:a16="http://schemas.microsoft.com/office/drawing/2014/main" id="{B76F04BD-FEE0-0557-6BF7-7A434951D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125" name="Image 28" descr=" ">
              <a:extLst>
                <a:ext uri="{FF2B5EF4-FFF2-40B4-BE49-F238E27FC236}">
                  <a16:creationId xmlns:a16="http://schemas.microsoft.com/office/drawing/2014/main" id="{55FFB926-0556-01AE-FEB4-E3362832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126" name="Image 29" descr=" ">
              <a:extLst>
                <a:ext uri="{FF2B5EF4-FFF2-40B4-BE49-F238E27FC236}">
                  <a16:creationId xmlns:a16="http://schemas.microsoft.com/office/drawing/2014/main" id="{24564981-4C57-1BE1-2215-C6DAAD653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127" name="Image 30" descr=" ">
              <a:extLst>
                <a:ext uri="{FF2B5EF4-FFF2-40B4-BE49-F238E27FC236}">
                  <a16:creationId xmlns:a16="http://schemas.microsoft.com/office/drawing/2014/main" id="{2BE19833-DFD3-8017-F2E6-7E0C889B4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128" name="Image 31" descr=" ">
              <a:extLst>
                <a:ext uri="{FF2B5EF4-FFF2-40B4-BE49-F238E27FC236}">
                  <a16:creationId xmlns:a16="http://schemas.microsoft.com/office/drawing/2014/main" id="{DC918C94-A8CA-52AE-6E26-78731270A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129" name="Image 32" descr=" ">
              <a:extLst>
                <a:ext uri="{FF2B5EF4-FFF2-40B4-BE49-F238E27FC236}">
                  <a16:creationId xmlns:a16="http://schemas.microsoft.com/office/drawing/2014/main" id="{EC6BA4DD-61BB-B6FB-6C85-94EF419D8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130" name="Image 33" descr=" ">
              <a:extLst>
                <a:ext uri="{FF2B5EF4-FFF2-40B4-BE49-F238E27FC236}">
                  <a16:creationId xmlns:a16="http://schemas.microsoft.com/office/drawing/2014/main" id="{D580415D-8B10-6055-5CEC-8810476A8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131" name="Image 34" descr=" ">
              <a:extLst>
                <a:ext uri="{FF2B5EF4-FFF2-40B4-BE49-F238E27FC236}">
                  <a16:creationId xmlns:a16="http://schemas.microsoft.com/office/drawing/2014/main" id="{C9EC59DD-32FD-318D-48C7-0F4B4056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132" name="Image 35" descr=" ">
              <a:extLst>
                <a:ext uri="{FF2B5EF4-FFF2-40B4-BE49-F238E27FC236}">
                  <a16:creationId xmlns:a16="http://schemas.microsoft.com/office/drawing/2014/main" id="{F5F4DC5F-A950-16C9-C4AD-DC984343C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133" name="Image 36" descr=" ">
              <a:extLst>
                <a:ext uri="{FF2B5EF4-FFF2-40B4-BE49-F238E27FC236}">
                  <a16:creationId xmlns:a16="http://schemas.microsoft.com/office/drawing/2014/main" id="{6BD46D1F-2380-B970-4BB5-AC9CFE92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134" name="Image 37" descr=" ">
              <a:extLst>
                <a:ext uri="{FF2B5EF4-FFF2-40B4-BE49-F238E27FC236}">
                  <a16:creationId xmlns:a16="http://schemas.microsoft.com/office/drawing/2014/main" id="{4CB2E030-FD4E-1046-E5BC-75AC956F2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135" name="Image 38" descr=" ">
              <a:extLst>
                <a:ext uri="{FF2B5EF4-FFF2-40B4-BE49-F238E27FC236}">
                  <a16:creationId xmlns:a16="http://schemas.microsoft.com/office/drawing/2014/main" id="{8283F663-EEE3-6EBE-FBE0-E4B6CEA34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136" name="Image 39" descr=" ">
              <a:extLst>
                <a:ext uri="{FF2B5EF4-FFF2-40B4-BE49-F238E27FC236}">
                  <a16:creationId xmlns:a16="http://schemas.microsoft.com/office/drawing/2014/main" id="{AD150172-1526-2C59-5666-4B574C913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137" name="Image 40" descr=" ">
              <a:extLst>
                <a:ext uri="{FF2B5EF4-FFF2-40B4-BE49-F238E27FC236}">
                  <a16:creationId xmlns:a16="http://schemas.microsoft.com/office/drawing/2014/main" id="{C4DCE1C1-1FA0-3BFD-0446-B2C1522FA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138" name="Image 41" descr=" ">
              <a:extLst>
                <a:ext uri="{FF2B5EF4-FFF2-40B4-BE49-F238E27FC236}">
                  <a16:creationId xmlns:a16="http://schemas.microsoft.com/office/drawing/2014/main" id="{B8AA92F6-DAE9-EDA6-57FF-A36B15549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139" name="Image 42" descr=" ">
              <a:extLst>
                <a:ext uri="{FF2B5EF4-FFF2-40B4-BE49-F238E27FC236}">
                  <a16:creationId xmlns:a16="http://schemas.microsoft.com/office/drawing/2014/main" id="{84A23D7A-77BE-BC6F-3A45-DC013C71B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140" name="Image 43" descr=" ">
              <a:extLst>
                <a:ext uri="{FF2B5EF4-FFF2-40B4-BE49-F238E27FC236}">
                  <a16:creationId xmlns:a16="http://schemas.microsoft.com/office/drawing/2014/main" id="{7F645C9F-C9B9-1AEC-D31F-B2F5ACE2D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141" name="Image 44" descr=" ">
              <a:extLst>
                <a:ext uri="{FF2B5EF4-FFF2-40B4-BE49-F238E27FC236}">
                  <a16:creationId xmlns:a16="http://schemas.microsoft.com/office/drawing/2014/main" id="{288E0437-C994-6AA9-7483-ACE5CF74C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>
              <a:extLst>
                <a:ext uri="{96DAC541-7B7A-43D3-8B79-37D633B846F1}">
                  <asvg:svgBlip xmlns:asvg="http://schemas.microsoft.com/office/drawing/2016/SVG/main" r:embed="rId84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142" name="Image 45" descr=" ">
              <a:extLst>
                <a:ext uri="{FF2B5EF4-FFF2-40B4-BE49-F238E27FC236}">
                  <a16:creationId xmlns:a16="http://schemas.microsoft.com/office/drawing/2014/main" id="{99805940-CA36-2A75-7041-1EBBCBC21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extLst>
                <a:ext uri="{96DAC541-7B7A-43D3-8B79-37D633B846F1}">
                  <asvg:svgBlip xmlns:asvg="http://schemas.microsoft.com/office/drawing/2016/SVG/main" r:embed="rId86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143" name="Image 46" descr=" ">
              <a:extLst>
                <a:ext uri="{FF2B5EF4-FFF2-40B4-BE49-F238E27FC236}">
                  <a16:creationId xmlns:a16="http://schemas.microsoft.com/office/drawing/2014/main" id="{7796AF68-4676-80B0-AA7C-014FD3F31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extLst>
                <a:ext uri="{96DAC541-7B7A-43D3-8B79-37D633B846F1}">
                  <asvg:svgBlip xmlns:asvg="http://schemas.microsoft.com/office/drawing/2016/SVG/main" r:embed="rId88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144" name="Image 47" descr=" ">
              <a:extLst>
                <a:ext uri="{FF2B5EF4-FFF2-40B4-BE49-F238E27FC236}">
                  <a16:creationId xmlns:a16="http://schemas.microsoft.com/office/drawing/2014/main" id="{01D5A3D2-B384-2CE5-3965-993568CD1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>
              <a:extLst>
                <a:ext uri="{96DAC541-7B7A-43D3-8B79-37D633B846F1}">
                  <asvg:svgBlip xmlns:asvg="http://schemas.microsoft.com/office/drawing/2016/SVG/main" r:embed="rId90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145" name="Image 48" descr=" ">
              <a:extLst>
                <a:ext uri="{FF2B5EF4-FFF2-40B4-BE49-F238E27FC236}">
                  <a16:creationId xmlns:a16="http://schemas.microsoft.com/office/drawing/2014/main" id="{442F7953-8403-D90A-AD68-E5BCD6A6D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>
              <a:extLst>
                <a:ext uri="{96DAC541-7B7A-43D3-8B79-37D633B846F1}">
                  <asvg:svgBlip xmlns:asvg="http://schemas.microsoft.com/office/drawing/2016/SVG/main" r:embed="rId92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146" name="Image 49" descr=" ">
              <a:extLst>
                <a:ext uri="{FF2B5EF4-FFF2-40B4-BE49-F238E27FC236}">
                  <a16:creationId xmlns:a16="http://schemas.microsoft.com/office/drawing/2014/main" id="{61EDF4C7-8735-2FB5-2670-1782F5046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>
              <a:extLst>
                <a:ext uri="{96DAC541-7B7A-43D3-8B79-37D633B846F1}">
                  <asvg:svgBlip xmlns:asvg="http://schemas.microsoft.com/office/drawing/2016/SVG/main" r:embed="rId94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147" name="Image 50" descr=" ">
              <a:extLst>
                <a:ext uri="{FF2B5EF4-FFF2-40B4-BE49-F238E27FC236}">
                  <a16:creationId xmlns:a16="http://schemas.microsoft.com/office/drawing/2014/main" id="{9E6D6EE8-1FC7-8B16-B842-09C287BE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>
              <a:extLst>
                <a:ext uri="{96DAC541-7B7A-43D3-8B79-37D633B846F1}">
                  <asvg:svgBlip xmlns:asvg="http://schemas.microsoft.com/office/drawing/2016/SVG/main" r:embed="rId96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148" name="Image 51" descr=" ">
              <a:extLst>
                <a:ext uri="{FF2B5EF4-FFF2-40B4-BE49-F238E27FC236}">
                  <a16:creationId xmlns:a16="http://schemas.microsoft.com/office/drawing/2014/main" id="{547DD098-F8B4-C904-C3D1-DAD992AF7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96DAC541-7B7A-43D3-8B79-37D633B846F1}">
                  <asvg:svgBlip xmlns:asvg="http://schemas.microsoft.com/office/drawing/2016/SVG/main" r:embed="rId98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149" name="Image 52" descr=" ">
              <a:extLst>
                <a:ext uri="{FF2B5EF4-FFF2-40B4-BE49-F238E27FC236}">
                  <a16:creationId xmlns:a16="http://schemas.microsoft.com/office/drawing/2014/main" id="{C8D0DE50-88F2-A57A-4FC5-8045AC653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96DAC541-7B7A-43D3-8B79-37D633B846F1}">
                  <asvg:svgBlip xmlns:asvg="http://schemas.microsoft.com/office/drawing/2016/SVG/main" r:embed="rId100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150" name="Image 53" descr=" ">
              <a:extLst>
                <a:ext uri="{FF2B5EF4-FFF2-40B4-BE49-F238E27FC236}">
                  <a16:creationId xmlns:a16="http://schemas.microsoft.com/office/drawing/2014/main" id="{794882AD-6C35-1EEB-71FE-393D716AE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>
              <a:extLst>
                <a:ext uri="{96DAC541-7B7A-43D3-8B79-37D633B846F1}">
                  <asvg:svgBlip xmlns:asvg="http://schemas.microsoft.com/office/drawing/2016/SVG/main" r:embed="rId102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151" name="Image 54" descr=" ">
              <a:extLst>
                <a:ext uri="{FF2B5EF4-FFF2-40B4-BE49-F238E27FC236}">
                  <a16:creationId xmlns:a16="http://schemas.microsoft.com/office/drawing/2014/main" id="{947A9D22-712E-DD3F-E659-83E4B8A74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96DAC541-7B7A-43D3-8B79-37D633B846F1}">
                  <asvg:svgBlip xmlns:asvg="http://schemas.microsoft.com/office/drawing/2016/SVG/main" r:embed="rId104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152" name="Image 55" descr=" ">
              <a:extLst>
                <a:ext uri="{FF2B5EF4-FFF2-40B4-BE49-F238E27FC236}">
                  <a16:creationId xmlns:a16="http://schemas.microsoft.com/office/drawing/2014/main" id="{A70573C0-2F05-6697-CAE8-B247FD14A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>
              <a:extLst>
                <a:ext uri="{96DAC541-7B7A-43D3-8B79-37D633B846F1}">
                  <asvg:svgBlip xmlns:asvg="http://schemas.microsoft.com/office/drawing/2016/SVG/main" r:embed="rId106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153" name="Image 56" descr=" ">
              <a:extLst>
                <a:ext uri="{FF2B5EF4-FFF2-40B4-BE49-F238E27FC236}">
                  <a16:creationId xmlns:a16="http://schemas.microsoft.com/office/drawing/2014/main" id="{0CB854D1-E618-F6AF-C735-C4ADAF818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>
              <a:extLst>
                <a:ext uri="{96DAC541-7B7A-43D3-8B79-37D633B846F1}">
                  <asvg:svgBlip xmlns:asvg="http://schemas.microsoft.com/office/drawing/2016/SVG/main" r:embed="rId108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154" name="Image 57" descr=" ">
              <a:extLst>
                <a:ext uri="{FF2B5EF4-FFF2-40B4-BE49-F238E27FC236}">
                  <a16:creationId xmlns:a16="http://schemas.microsoft.com/office/drawing/2014/main" id="{38A2C753-A346-2A81-185D-8801D6362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9">
              <a:extLst>
                <a:ext uri="{96DAC541-7B7A-43D3-8B79-37D633B846F1}">
                  <asvg:svgBlip xmlns:asvg="http://schemas.microsoft.com/office/drawing/2016/SVG/main" r:embed="rId110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155" name="Image 58" descr=" ">
              <a:extLst>
                <a:ext uri="{FF2B5EF4-FFF2-40B4-BE49-F238E27FC236}">
                  <a16:creationId xmlns:a16="http://schemas.microsoft.com/office/drawing/2014/main" id="{6665CF13-5F8E-7E2A-B55C-0570C2CDC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>
              <a:extLst>
                <a:ext uri="{96DAC541-7B7A-43D3-8B79-37D633B846F1}">
                  <asvg:svgBlip xmlns:asvg="http://schemas.microsoft.com/office/drawing/2016/SVG/main" r:embed="rId112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156" name="Image 59" descr=" ">
              <a:extLst>
                <a:ext uri="{FF2B5EF4-FFF2-40B4-BE49-F238E27FC236}">
                  <a16:creationId xmlns:a16="http://schemas.microsoft.com/office/drawing/2014/main" id="{3C2249E8-D5BB-F163-C4C4-9C3E7320A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96DAC541-7B7A-43D3-8B79-37D633B846F1}">
                  <asvg:svgBlip xmlns:asvg="http://schemas.microsoft.com/office/drawing/2016/SVG/main" r:embed="rId114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157" name="Image 60" descr=" ">
              <a:extLst>
                <a:ext uri="{FF2B5EF4-FFF2-40B4-BE49-F238E27FC236}">
                  <a16:creationId xmlns:a16="http://schemas.microsoft.com/office/drawing/2014/main" id="{FECB4699-CE71-BB4A-DC88-6B9B64346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>
              <a:extLst>
                <a:ext uri="{96DAC541-7B7A-43D3-8B79-37D633B846F1}">
                  <asvg:svgBlip xmlns:asvg="http://schemas.microsoft.com/office/drawing/2016/SVG/main" r:embed="rId116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158" name="Image 61" descr=" ">
              <a:extLst>
                <a:ext uri="{FF2B5EF4-FFF2-40B4-BE49-F238E27FC236}">
                  <a16:creationId xmlns:a16="http://schemas.microsoft.com/office/drawing/2014/main" id="{323FB415-298D-B00F-9279-0C65F223C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>
              <a:extLst>
                <a:ext uri="{96DAC541-7B7A-43D3-8B79-37D633B846F1}">
                  <asvg:svgBlip xmlns:asvg="http://schemas.microsoft.com/office/drawing/2016/SVG/main" r:embed="rId118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159" name="Image 62" descr=" ">
              <a:extLst>
                <a:ext uri="{FF2B5EF4-FFF2-40B4-BE49-F238E27FC236}">
                  <a16:creationId xmlns:a16="http://schemas.microsoft.com/office/drawing/2014/main" id="{03DCF6BC-0C29-E911-27A1-C2590425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9">
              <a:extLst>
                <a:ext uri="{96DAC541-7B7A-43D3-8B79-37D633B846F1}">
                  <asvg:svgBlip xmlns:asvg="http://schemas.microsoft.com/office/drawing/2016/SVG/main" r:embed="rId120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160" name="Image 63" descr=" ">
              <a:extLst>
                <a:ext uri="{FF2B5EF4-FFF2-40B4-BE49-F238E27FC236}">
                  <a16:creationId xmlns:a16="http://schemas.microsoft.com/office/drawing/2014/main" id="{D31D52D3-7636-DF45-3F85-8201DB06A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>
              <a:extLst>
                <a:ext uri="{96DAC541-7B7A-43D3-8B79-37D633B846F1}">
                  <asvg:svgBlip xmlns:asvg="http://schemas.microsoft.com/office/drawing/2016/SVG/main" r:embed="rId122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161" name="Image 64" descr=" ">
              <a:extLst>
                <a:ext uri="{FF2B5EF4-FFF2-40B4-BE49-F238E27FC236}">
                  <a16:creationId xmlns:a16="http://schemas.microsoft.com/office/drawing/2014/main" id="{7452ECA9-2878-ABE2-6132-BE84CDDED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>
              <a:extLst>
                <a:ext uri="{96DAC541-7B7A-43D3-8B79-37D633B846F1}">
                  <asvg:svgBlip xmlns:asvg="http://schemas.microsoft.com/office/drawing/2016/SVG/main" r:embed="rId124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162" name="Image 65" descr=" ">
              <a:extLst>
                <a:ext uri="{FF2B5EF4-FFF2-40B4-BE49-F238E27FC236}">
                  <a16:creationId xmlns:a16="http://schemas.microsoft.com/office/drawing/2014/main" id="{6120175D-1B53-2A14-042F-E7791BCE3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96DAC541-7B7A-43D3-8B79-37D633B846F1}">
                  <asvg:svgBlip xmlns:asvg="http://schemas.microsoft.com/office/drawing/2016/SVG/main" r:embed="rId126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163" name="Image 66" descr=" ">
              <a:extLst>
                <a:ext uri="{FF2B5EF4-FFF2-40B4-BE49-F238E27FC236}">
                  <a16:creationId xmlns:a16="http://schemas.microsoft.com/office/drawing/2014/main" id="{5D54AF30-2880-6C18-CDF9-CF616F978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>
              <a:extLst>
                <a:ext uri="{96DAC541-7B7A-43D3-8B79-37D633B846F1}">
                  <asvg:svgBlip xmlns:asvg="http://schemas.microsoft.com/office/drawing/2016/SVG/main" r:embed="rId128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164" name="Image 67" descr=" ">
              <a:extLst>
                <a:ext uri="{FF2B5EF4-FFF2-40B4-BE49-F238E27FC236}">
                  <a16:creationId xmlns:a16="http://schemas.microsoft.com/office/drawing/2014/main" id="{A5F276E8-ED08-5E19-0E34-FBEA4074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96DAC541-7B7A-43D3-8B79-37D633B846F1}">
                  <asvg:svgBlip xmlns:asvg="http://schemas.microsoft.com/office/drawing/2016/SVG/main" r:embed="rId130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165" name="Image 68" descr=" ">
              <a:extLst>
                <a:ext uri="{FF2B5EF4-FFF2-40B4-BE49-F238E27FC236}">
                  <a16:creationId xmlns:a16="http://schemas.microsoft.com/office/drawing/2014/main" id="{CFD7C972-C78D-99D8-7865-073DFD6B3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96DAC541-7B7A-43D3-8B79-37D633B846F1}">
                  <asvg:svgBlip xmlns:asvg="http://schemas.microsoft.com/office/drawing/2016/SVG/main" r:embed="rId132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166" name="Image 69" descr=" ">
              <a:extLst>
                <a:ext uri="{FF2B5EF4-FFF2-40B4-BE49-F238E27FC236}">
                  <a16:creationId xmlns:a16="http://schemas.microsoft.com/office/drawing/2014/main" id="{0B389ED1-5D12-27FE-6329-74F4106FF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96DAC541-7B7A-43D3-8B79-37D633B846F1}">
                  <asvg:svgBlip xmlns:asvg="http://schemas.microsoft.com/office/drawing/2016/SVG/main" r:embed="rId134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67" name="Image 70" descr=" ">
              <a:extLst>
                <a:ext uri="{FF2B5EF4-FFF2-40B4-BE49-F238E27FC236}">
                  <a16:creationId xmlns:a16="http://schemas.microsoft.com/office/drawing/2014/main" id="{FA19C9B9-F66A-2C13-48B9-278FFE55E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>
              <a:extLst>
                <a:ext uri="{96DAC541-7B7A-43D3-8B79-37D633B846F1}">
                  <asvg:svgBlip xmlns:asvg="http://schemas.microsoft.com/office/drawing/2016/SVG/main" r:embed="rId136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68" name="Image 71" descr=" ">
              <a:extLst>
                <a:ext uri="{FF2B5EF4-FFF2-40B4-BE49-F238E27FC236}">
                  <a16:creationId xmlns:a16="http://schemas.microsoft.com/office/drawing/2014/main" id="{9775FCF3-946D-5F0A-44D0-B48D648D3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96DAC541-7B7A-43D3-8B79-37D633B846F1}">
                  <asvg:svgBlip xmlns:asvg="http://schemas.microsoft.com/office/drawing/2016/SVG/main" r:embed="rId138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69" name="Image 72" descr=" ">
              <a:extLst>
                <a:ext uri="{FF2B5EF4-FFF2-40B4-BE49-F238E27FC236}">
                  <a16:creationId xmlns:a16="http://schemas.microsoft.com/office/drawing/2014/main" id="{A69193F5-6164-CE77-E819-C81A07CA1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96DAC541-7B7A-43D3-8B79-37D633B846F1}">
                  <asvg:svgBlip xmlns:asvg="http://schemas.microsoft.com/office/drawing/2016/SVG/main" r:embed="rId140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70" name="Image 73" descr=" ">
              <a:extLst>
                <a:ext uri="{FF2B5EF4-FFF2-40B4-BE49-F238E27FC236}">
                  <a16:creationId xmlns:a16="http://schemas.microsoft.com/office/drawing/2014/main" id="{2FD30B3A-5572-5CC2-F41D-92E600738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96DAC541-7B7A-43D3-8B79-37D633B846F1}">
                  <asvg:svgBlip xmlns:asvg="http://schemas.microsoft.com/office/drawing/2016/SVG/main" r:embed="rId142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71" name="Image 74" descr=" ">
              <a:extLst>
                <a:ext uri="{FF2B5EF4-FFF2-40B4-BE49-F238E27FC236}">
                  <a16:creationId xmlns:a16="http://schemas.microsoft.com/office/drawing/2014/main" id="{ACCAE0CA-5DA4-01E7-FF18-0763DA700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>
              <a:extLst>
                <a:ext uri="{96DAC541-7B7A-43D3-8B79-37D633B846F1}">
                  <asvg:svgBlip xmlns:asvg="http://schemas.microsoft.com/office/drawing/2016/SVG/main" r:embed="rId144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72" name="Image 75" descr=" ">
              <a:extLst>
                <a:ext uri="{FF2B5EF4-FFF2-40B4-BE49-F238E27FC236}">
                  <a16:creationId xmlns:a16="http://schemas.microsoft.com/office/drawing/2014/main" id="{0918AB02-242E-D6EB-DD8D-B72CF61D9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>
              <a:extLst>
                <a:ext uri="{96DAC541-7B7A-43D3-8B79-37D633B846F1}">
                  <asvg:svgBlip xmlns:asvg="http://schemas.microsoft.com/office/drawing/2016/SVG/main" r:embed="rId146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73" name="Image 76" descr=" ">
              <a:extLst>
                <a:ext uri="{FF2B5EF4-FFF2-40B4-BE49-F238E27FC236}">
                  <a16:creationId xmlns:a16="http://schemas.microsoft.com/office/drawing/2014/main" id="{2CD89FA2-99C2-83A9-1B31-46C85FF27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7">
              <a:extLst>
                <a:ext uri="{96DAC541-7B7A-43D3-8B79-37D633B846F1}">
                  <asvg:svgBlip xmlns:asvg="http://schemas.microsoft.com/office/drawing/2016/SVG/main" r:embed="rId148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74" name="Image 77" descr=" ">
              <a:extLst>
                <a:ext uri="{FF2B5EF4-FFF2-40B4-BE49-F238E27FC236}">
                  <a16:creationId xmlns:a16="http://schemas.microsoft.com/office/drawing/2014/main" id="{DF204B01-8EEB-DB3C-E2A1-8E62E7F22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9">
              <a:extLst>
                <a:ext uri="{96DAC541-7B7A-43D3-8B79-37D633B846F1}">
                  <asvg:svgBlip xmlns:asvg="http://schemas.microsoft.com/office/drawing/2016/SVG/main" r:embed="rId150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75" name="Image 78" descr=" ">
              <a:extLst>
                <a:ext uri="{FF2B5EF4-FFF2-40B4-BE49-F238E27FC236}">
                  <a16:creationId xmlns:a16="http://schemas.microsoft.com/office/drawing/2014/main" id="{4FEF9A8D-E611-2241-F40F-781B3C3AE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1">
              <a:extLst>
                <a:ext uri="{96DAC541-7B7A-43D3-8B79-37D633B846F1}">
                  <asvg:svgBlip xmlns:asvg="http://schemas.microsoft.com/office/drawing/2016/SVG/main" r:embed="rId152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76" name="Image 79" descr=" ">
              <a:extLst>
                <a:ext uri="{FF2B5EF4-FFF2-40B4-BE49-F238E27FC236}">
                  <a16:creationId xmlns:a16="http://schemas.microsoft.com/office/drawing/2014/main" id="{9E7E0A9C-50A3-E532-AA0A-588C05537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3">
              <a:extLst>
                <a:ext uri="{96DAC541-7B7A-43D3-8B79-37D633B846F1}">
                  <asvg:svgBlip xmlns:asvg="http://schemas.microsoft.com/office/drawing/2016/SVG/main" r:embed="rId154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77" name="Image 80" descr=" ">
              <a:extLst>
                <a:ext uri="{FF2B5EF4-FFF2-40B4-BE49-F238E27FC236}">
                  <a16:creationId xmlns:a16="http://schemas.microsoft.com/office/drawing/2014/main" id="{3488221E-87A0-92E8-C850-CA05C4090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96DAC541-7B7A-43D3-8B79-37D633B846F1}">
                  <asvg:svgBlip xmlns:asvg="http://schemas.microsoft.com/office/drawing/2016/SVG/main" r:embed="rId134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78" name="Image 81" descr=" ">
              <a:extLst>
                <a:ext uri="{FF2B5EF4-FFF2-40B4-BE49-F238E27FC236}">
                  <a16:creationId xmlns:a16="http://schemas.microsoft.com/office/drawing/2014/main" id="{DB862642-BD1C-C2FC-26B5-96516A660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>
              <a:extLst>
                <a:ext uri="{96DAC541-7B7A-43D3-8B79-37D633B846F1}">
                  <asvg:svgBlip xmlns:asvg="http://schemas.microsoft.com/office/drawing/2016/SVG/main" r:embed="rId136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79" name="Image 82" descr=" ">
              <a:extLst>
                <a:ext uri="{FF2B5EF4-FFF2-40B4-BE49-F238E27FC236}">
                  <a16:creationId xmlns:a16="http://schemas.microsoft.com/office/drawing/2014/main" id="{53949AE9-0C58-AE4F-D3DA-4959DF241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96DAC541-7B7A-43D3-8B79-37D633B846F1}">
                  <asvg:svgBlip xmlns:asvg="http://schemas.microsoft.com/office/drawing/2016/SVG/main" r:embed="rId138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80" name="Image 83" descr=" ">
              <a:extLst>
                <a:ext uri="{FF2B5EF4-FFF2-40B4-BE49-F238E27FC236}">
                  <a16:creationId xmlns:a16="http://schemas.microsoft.com/office/drawing/2014/main" id="{A6ED7F36-3837-137A-12BE-2FFE7B43E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96DAC541-7B7A-43D3-8B79-37D633B846F1}">
                  <asvg:svgBlip xmlns:asvg="http://schemas.microsoft.com/office/drawing/2016/SVG/main" r:embed="rId140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81" name="Image 84" descr=" ">
              <a:extLst>
                <a:ext uri="{FF2B5EF4-FFF2-40B4-BE49-F238E27FC236}">
                  <a16:creationId xmlns:a16="http://schemas.microsoft.com/office/drawing/2014/main" id="{E47F0BBE-4EB0-9872-C965-7D3B39B63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96DAC541-7B7A-43D3-8B79-37D633B846F1}">
                  <asvg:svgBlip xmlns:asvg="http://schemas.microsoft.com/office/drawing/2016/SVG/main" r:embed="rId142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82" name="Image 85" descr=" ">
              <a:extLst>
                <a:ext uri="{FF2B5EF4-FFF2-40B4-BE49-F238E27FC236}">
                  <a16:creationId xmlns:a16="http://schemas.microsoft.com/office/drawing/2014/main" id="{111FEF7C-BC48-E888-F17F-8D7454A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>
              <a:extLst>
                <a:ext uri="{96DAC541-7B7A-43D3-8B79-37D633B846F1}">
                  <asvg:svgBlip xmlns:asvg="http://schemas.microsoft.com/office/drawing/2016/SVG/main" r:embed="rId144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83" name="Image 86" descr=" ">
              <a:extLst>
                <a:ext uri="{FF2B5EF4-FFF2-40B4-BE49-F238E27FC236}">
                  <a16:creationId xmlns:a16="http://schemas.microsoft.com/office/drawing/2014/main" id="{963CA441-E537-130B-F302-42B389B62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>
              <a:extLst>
                <a:ext uri="{96DAC541-7B7A-43D3-8B79-37D633B846F1}">
                  <asvg:svgBlip xmlns:asvg="http://schemas.microsoft.com/office/drawing/2016/SVG/main" r:embed="rId146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84" name="Image 87" descr=" ">
              <a:extLst>
                <a:ext uri="{FF2B5EF4-FFF2-40B4-BE49-F238E27FC236}">
                  <a16:creationId xmlns:a16="http://schemas.microsoft.com/office/drawing/2014/main" id="{F6B46F72-A53D-0965-E92A-E6456DFCD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7">
              <a:extLst>
                <a:ext uri="{96DAC541-7B7A-43D3-8B79-37D633B846F1}">
                  <asvg:svgBlip xmlns:asvg="http://schemas.microsoft.com/office/drawing/2016/SVG/main" r:embed="rId148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85" name="Image 88" descr=" ">
              <a:extLst>
                <a:ext uri="{FF2B5EF4-FFF2-40B4-BE49-F238E27FC236}">
                  <a16:creationId xmlns:a16="http://schemas.microsoft.com/office/drawing/2014/main" id="{060FC454-AB4D-BAC9-C681-972D72FC5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9">
              <a:extLst>
                <a:ext uri="{96DAC541-7B7A-43D3-8B79-37D633B846F1}">
                  <asvg:svgBlip xmlns:asvg="http://schemas.microsoft.com/office/drawing/2016/SVG/main" r:embed="rId150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86" name="Image 89" descr=" ">
              <a:extLst>
                <a:ext uri="{FF2B5EF4-FFF2-40B4-BE49-F238E27FC236}">
                  <a16:creationId xmlns:a16="http://schemas.microsoft.com/office/drawing/2014/main" id="{521FDDA1-E917-5805-3616-B206C67A0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1">
              <a:extLst>
                <a:ext uri="{96DAC541-7B7A-43D3-8B79-37D633B846F1}">
                  <asvg:svgBlip xmlns:asvg="http://schemas.microsoft.com/office/drawing/2016/SVG/main" r:embed="rId152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87" name="Image 90" descr=" ">
              <a:extLst>
                <a:ext uri="{FF2B5EF4-FFF2-40B4-BE49-F238E27FC236}">
                  <a16:creationId xmlns:a16="http://schemas.microsoft.com/office/drawing/2014/main" id="{4729BDCF-721B-4BEE-D065-FC86450FD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3">
              <a:extLst>
                <a:ext uri="{96DAC541-7B7A-43D3-8B79-37D633B846F1}">
                  <asvg:svgBlip xmlns:asvg="http://schemas.microsoft.com/office/drawing/2016/SVG/main" r:embed="rId154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37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"/>
            <a:ext cx="12191937" cy="6857107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9" y="1401"/>
            <a:ext cx="12190158" cy="6856152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" y="1401"/>
            <a:ext cx="12190158" cy="6856152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2956968" y="3181382"/>
            <a:ext cx="6278001" cy="918514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marR="0" lvl="0" indent="0" algn="ctr" defTabSz="457109" rtl="0" eaLnBrk="1" fontAlgn="auto" latinLnBrk="0" hangingPunct="1">
              <a:lnSpc>
                <a:spcPts val="5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8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Founders Grotesk Medium" pitchFamily="34" charset="0"/>
                <a:ea typeface="Founders Grotesk Medium" pitchFamily="34" charset="-122"/>
                <a:cs typeface="Founders Grotesk Medium" pitchFamily="34" charset="-120"/>
              </a:rPr>
              <a:t>Obrigado</a:t>
            </a:r>
            <a:r>
              <a:rPr kumimoji="0" lang="en-US" sz="9998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Founders Grotesk Medium" pitchFamily="34" charset="0"/>
                <a:ea typeface="Founders Grotesk Medium" pitchFamily="34" charset="-122"/>
                <a:cs typeface="Founders Grotesk Medium" pitchFamily="34" charset="-120"/>
              </a:rPr>
              <a:t>!</a:t>
            </a:r>
            <a:endParaRPr kumimoji="0" lang="en-US" sz="99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13228" y="5238514"/>
            <a:ext cx="3365482" cy="8126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11"/>
          <p:cNvSpPr/>
          <p:nvPr/>
        </p:nvSpPr>
        <p:spPr>
          <a:xfrm>
            <a:off x="1555065" y="822455"/>
            <a:ext cx="10477445" cy="4923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4571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Founders Grotesk Regular" pitchFamily="34" charset="0"/>
                <a:ea typeface="+mn-ea"/>
                <a:cs typeface="+mn-cs"/>
              </a:rPr>
              <a:t>Fundo clima – Eco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Founders Grotesk Regular" pitchFamily="34" charset="0"/>
                <a:ea typeface="+mn-ea"/>
                <a:cs typeface="+mn-cs"/>
              </a:rPr>
              <a:t>Invest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Founders Grotesk Regular" pitchFamily="34" charset="0"/>
                <a:ea typeface="+mn-ea"/>
                <a:cs typeface="+mn-cs"/>
              </a:rPr>
              <a:t> Brasil                         1</a:t>
            </a:r>
          </a:p>
          <a:p>
            <a:pPr defTabSz="457109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</a:rPr>
              <a:t>Panorama </a:t>
            </a:r>
            <a:r>
              <a:rPr lang="en-US" sz="4000" b="1" dirty="0" err="1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</a:rPr>
              <a:t>Financeiro</a:t>
            </a:r>
            <a:r>
              <a:rPr lang="en-US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</a:rPr>
              <a:t> FMM                               2</a:t>
            </a:r>
          </a:p>
          <a:p>
            <a:pPr defTabSz="457109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4000" b="1" dirty="0" err="1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Founders Grotesk Regular" pitchFamily="34" charset="-122"/>
              </a:rPr>
              <a:t>Metodologia</a:t>
            </a:r>
            <a:r>
              <a:rPr lang="en-US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Founders Grotesk Regular" pitchFamily="34" charset="-122"/>
              </a:rPr>
              <a:t>                                                         3</a:t>
            </a:r>
          </a:p>
          <a:p>
            <a:pPr defTabSz="457109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4000" b="1" dirty="0" err="1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Founders Grotesk Regular" pitchFamily="34" charset="-122"/>
                <a:cs typeface="Founders Grotesk Regular" pitchFamily="34" charset="-120"/>
              </a:rPr>
              <a:t>Simulações</a:t>
            </a:r>
            <a:r>
              <a:rPr lang="en-US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Founders Grotesk Regular" pitchFamily="34" charset="-122"/>
                <a:cs typeface="Founders Grotesk Regular" pitchFamily="34" charset="-120"/>
              </a:rPr>
              <a:t>                                                            4</a:t>
            </a:r>
          </a:p>
          <a:p>
            <a:pPr defTabSz="457109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4000" b="1" dirty="0" err="1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Founders Grotesk Regular" pitchFamily="34" charset="-122"/>
                <a:cs typeface="Founders Grotesk Regular" pitchFamily="34" charset="-120"/>
              </a:rPr>
              <a:t>Cronograma</a:t>
            </a:r>
            <a:r>
              <a:rPr lang="en-US" sz="4000" b="1" dirty="0">
                <a:solidFill>
                  <a:srgbClr val="FFFFFF">
                    <a:alpha val="100000"/>
                  </a:srgbClr>
                </a:solidFill>
                <a:latin typeface="Founders Grotesk Regular" pitchFamily="34" charset="0"/>
                <a:ea typeface="Founders Grotesk Regular" pitchFamily="34" charset="-122"/>
                <a:cs typeface="Founders Grotesk Regular" pitchFamily="34" charset="-120"/>
              </a:rPr>
              <a:t>                                                          5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2" name="Shape 0"/>
          <p:cNvSpPr/>
          <p:nvPr/>
        </p:nvSpPr>
        <p:spPr>
          <a:xfrm>
            <a:off x="910013" y="117597"/>
            <a:ext cx="10477445" cy="4330136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910013" y="117597"/>
            <a:ext cx="10477445" cy="520632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 3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959" y="976121"/>
            <a:ext cx="10477445" cy="12698"/>
          </a:xfrm>
          <a:prstGeom prst="rect">
            <a:avLst/>
          </a:prstGeom>
        </p:spPr>
      </p:pic>
      <p:pic>
        <p:nvPicPr>
          <p:cNvPr id="16" name="Image 4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260" y="1105620"/>
            <a:ext cx="514348" cy="520632"/>
          </a:xfrm>
          <a:prstGeom prst="rect">
            <a:avLst/>
          </a:prstGeom>
        </p:spPr>
      </p:pic>
      <p:pic>
        <p:nvPicPr>
          <p:cNvPr id="20" name="Image 5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259" y="1834488"/>
            <a:ext cx="10477445" cy="12698"/>
          </a:xfrm>
          <a:prstGeom prst="rect">
            <a:avLst/>
          </a:prstGeom>
        </p:spPr>
      </p:pic>
      <p:pic>
        <p:nvPicPr>
          <p:cNvPr id="22" name="Image 6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09" y="2043600"/>
            <a:ext cx="514348" cy="520632"/>
          </a:xfrm>
          <a:prstGeom prst="rect">
            <a:avLst/>
          </a:prstGeom>
        </p:spPr>
      </p:pic>
      <p:pic>
        <p:nvPicPr>
          <p:cNvPr id="26" name="Image 7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259" y="2785713"/>
            <a:ext cx="10477445" cy="12698"/>
          </a:xfrm>
          <a:prstGeom prst="rect">
            <a:avLst/>
          </a:prstGeom>
        </p:spPr>
      </p:pic>
      <p:pic>
        <p:nvPicPr>
          <p:cNvPr id="28" name="Image 8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09" y="3023791"/>
            <a:ext cx="514348" cy="520632"/>
          </a:xfrm>
          <a:prstGeom prst="rect">
            <a:avLst/>
          </a:prstGeom>
        </p:spPr>
      </p:pic>
      <p:pic>
        <p:nvPicPr>
          <p:cNvPr id="34" name="Image 9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0870" y="6101617"/>
            <a:ext cx="2362188" cy="590473"/>
          </a:xfrm>
          <a:prstGeom prst="rect">
            <a:avLst/>
          </a:prstGeom>
        </p:spPr>
      </p:pic>
      <p:pic>
        <p:nvPicPr>
          <p:cNvPr id="35" name="Image 10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9841" y="6630598"/>
            <a:ext cx="32428" cy="48354"/>
          </a:xfrm>
          <a:prstGeom prst="rect">
            <a:avLst/>
          </a:prstGeom>
        </p:spPr>
      </p:pic>
      <p:pic>
        <p:nvPicPr>
          <p:cNvPr id="36" name="Image 11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32996" y="6630598"/>
            <a:ext cx="37115" cy="48360"/>
          </a:xfrm>
          <a:prstGeom prst="rect">
            <a:avLst/>
          </a:prstGeom>
        </p:spPr>
      </p:pic>
      <p:pic>
        <p:nvPicPr>
          <p:cNvPr id="37" name="Image 12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90319" y="6630598"/>
            <a:ext cx="32428" cy="48354"/>
          </a:xfrm>
          <a:prstGeom prst="rect">
            <a:avLst/>
          </a:prstGeom>
        </p:spPr>
      </p:pic>
      <p:pic>
        <p:nvPicPr>
          <p:cNvPr id="38" name="Image 13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53760" y="6630263"/>
            <a:ext cx="45348" cy="49039"/>
          </a:xfrm>
          <a:prstGeom prst="rect">
            <a:avLst/>
          </a:prstGeom>
        </p:spPr>
      </p:pic>
      <p:pic>
        <p:nvPicPr>
          <p:cNvPr id="39" name="Image 14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04441" y="6630598"/>
            <a:ext cx="40432" cy="48354"/>
          </a:xfrm>
          <a:prstGeom prst="rect">
            <a:avLst/>
          </a:prstGeom>
        </p:spPr>
      </p:pic>
      <p:pic>
        <p:nvPicPr>
          <p:cNvPr id="40" name="Image 15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895387" y="6630598"/>
            <a:ext cx="43970" cy="48360"/>
          </a:xfrm>
          <a:prstGeom prst="rect">
            <a:avLst/>
          </a:prstGeom>
        </p:spPr>
      </p:pic>
      <p:pic>
        <p:nvPicPr>
          <p:cNvPr id="41" name="Image 16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05681" y="6616623"/>
            <a:ext cx="23632" cy="8200"/>
          </a:xfrm>
          <a:prstGeom prst="rect">
            <a:avLst/>
          </a:prstGeom>
        </p:spPr>
      </p:pic>
      <p:pic>
        <p:nvPicPr>
          <p:cNvPr id="42" name="Image 17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740354" y="6630589"/>
            <a:ext cx="40851" cy="48695"/>
          </a:xfrm>
          <a:prstGeom prst="rect">
            <a:avLst/>
          </a:prstGeom>
        </p:spPr>
      </p:pic>
      <p:pic>
        <p:nvPicPr>
          <p:cNvPr id="43" name="Image 18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68833" y="6630598"/>
            <a:ext cx="7449" cy="48360"/>
          </a:xfrm>
          <a:prstGeom prst="rect">
            <a:avLst/>
          </a:prstGeom>
        </p:spPr>
      </p:pic>
      <p:pic>
        <p:nvPicPr>
          <p:cNvPr id="44" name="Image 19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425281" y="6630248"/>
            <a:ext cx="36856" cy="49163"/>
          </a:xfrm>
          <a:prstGeom prst="rect">
            <a:avLst/>
          </a:prstGeom>
        </p:spPr>
      </p:pic>
      <p:pic>
        <p:nvPicPr>
          <p:cNvPr id="45" name="Image 20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239866" y="6630341"/>
            <a:ext cx="41642" cy="49023"/>
          </a:xfrm>
          <a:prstGeom prst="rect">
            <a:avLst/>
          </a:prstGeom>
        </p:spPr>
      </p:pic>
      <p:pic>
        <p:nvPicPr>
          <p:cNvPr id="46" name="Image 21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593863" y="6630589"/>
            <a:ext cx="40866" cy="48695"/>
          </a:xfrm>
          <a:prstGeom prst="rect">
            <a:avLst/>
          </a:prstGeom>
        </p:spPr>
      </p:pic>
      <p:pic>
        <p:nvPicPr>
          <p:cNvPr id="47" name="Image 22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711257" y="6630598"/>
            <a:ext cx="43970" cy="48360"/>
          </a:xfrm>
          <a:prstGeom prst="rect">
            <a:avLst/>
          </a:prstGeom>
        </p:spPr>
      </p:pic>
      <p:pic>
        <p:nvPicPr>
          <p:cNvPr id="48" name="Image 23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69623" y="6630263"/>
            <a:ext cx="45348" cy="49039"/>
          </a:xfrm>
          <a:prstGeom prst="rect">
            <a:avLst/>
          </a:prstGeom>
        </p:spPr>
      </p:pic>
      <p:pic>
        <p:nvPicPr>
          <p:cNvPr id="49" name="Image 24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537263" y="6630598"/>
            <a:ext cx="37115" cy="48360"/>
          </a:xfrm>
          <a:prstGeom prst="rect">
            <a:avLst/>
          </a:prstGeom>
        </p:spPr>
      </p:pic>
      <p:pic>
        <p:nvPicPr>
          <p:cNvPr id="50" name="Image 25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721536" y="6616639"/>
            <a:ext cx="23655" cy="8184"/>
          </a:xfrm>
          <a:prstGeom prst="rect">
            <a:avLst/>
          </a:prstGeom>
        </p:spPr>
      </p:pic>
      <p:pic>
        <p:nvPicPr>
          <p:cNvPr id="51" name="Image 26" descr=" 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478602" y="6630598"/>
            <a:ext cx="39032" cy="48354"/>
          </a:xfrm>
          <a:prstGeom prst="rect">
            <a:avLst/>
          </a:prstGeom>
        </p:spPr>
      </p:pic>
      <p:pic>
        <p:nvPicPr>
          <p:cNvPr id="52" name="Image 27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298118" y="6630263"/>
            <a:ext cx="45355" cy="49039"/>
          </a:xfrm>
          <a:prstGeom prst="rect">
            <a:avLst/>
          </a:prstGeom>
        </p:spPr>
      </p:pic>
      <p:pic>
        <p:nvPicPr>
          <p:cNvPr id="53" name="Image 28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364526" y="6630598"/>
            <a:ext cx="40432" cy="48354"/>
          </a:xfrm>
          <a:prstGeom prst="rect">
            <a:avLst/>
          </a:prstGeom>
        </p:spPr>
      </p:pic>
      <p:pic>
        <p:nvPicPr>
          <p:cNvPr id="54" name="Image 29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053319" y="6103065"/>
            <a:ext cx="52796" cy="61588"/>
          </a:xfrm>
          <a:prstGeom prst="rect">
            <a:avLst/>
          </a:prstGeom>
        </p:spPr>
      </p:pic>
      <p:pic>
        <p:nvPicPr>
          <p:cNvPr id="55" name="Image 30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1128439" y="6103065"/>
            <a:ext cx="54028" cy="61588"/>
          </a:xfrm>
          <a:prstGeom prst="rect">
            <a:avLst/>
          </a:prstGeom>
        </p:spPr>
      </p:pic>
      <p:pic>
        <p:nvPicPr>
          <p:cNvPr id="56" name="Image 31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985146" y="6103065"/>
            <a:ext cx="43133" cy="61588"/>
          </a:xfrm>
          <a:prstGeom prst="rect">
            <a:avLst/>
          </a:prstGeom>
        </p:spPr>
      </p:pic>
      <p:pic>
        <p:nvPicPr>
          <p:cNvPr id="57" name="Image 32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1332128" y="6103065"/>
            <a:ext cx="43133" cy="61588"/>
          </a:xfrm>
          <a:prstGeom prst="rect">
            <a:avLst/>
          </a:prstGeom>
        </p:spPr>
      </p:pic>
      <p:pic>
        <p:nvPicPr>
          <p:cNvPr id="58" name="Image 33" descr=" 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900927" y="6103065"/>
            <a:ext cx="63060" cy="61588"/>
          </a:xfrm>
          <a:prstGeom prst="rect">
            <a:avLst/>
          </a:prstGeom>
        </p:spPr>
      </p:pic>
      <p:pic>
        <p:nvPicPr>
          <p:cNvPr id="59" name="Image 34" descr=" 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11773777" y="6103065"/>
            <a:ext cx="42425" cy="61588"/>
          </a:xfrm>
          <a:prstGeom prst="rect">
            <a:avLst/>
          </a:prstGeom>
        </p:spPr>
      </p:pic>
      <p:pic>
        <p:nvPicPr>
          <p:cNvPr id="60" name="Image 35" descr=" 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1616043" y="6103065"/>
            <a:ext cx="52796" cy="61588"/>
          </a:xfrm>
          <a:prstGeom prst="rect">
            <a:avLst/>
          </a:prstGeom>
        </p:spPr>
      </p:pic>
      <p:pic>
        <p:nvPicPr>
          <p:cNvPr id="61" name="Image 36" descr=" 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1399609" y="6103065"/>
            <a:ext cx="43133" cy="61588"/>
          </a:xfrm>
          <a:prstGeom prst="rect">
            <a:avLst/>
          </a:prstGeom>
        </p:spPr>
      </p:pic>
      <p:pic>
        <p:nvPicPr>
          <p:cNvPr id="62" name="Image 37" descr=" "/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1686636" y="6103065"/>
            <a:ext cx="65982" cy="61588"/>
          </a:xfrm>
          <a:prstGeom prst="rect">
            <a:avLst/>
          </a:prstGeom>
        </p:spPr>
      </p:pic>
      <p:pic>
        <p:nvPicPr>
          <p:cNvPr id="63" name="Image 38" descr=" "/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1467805" y="6103065"/>
            <a:ext cx="56684" cy="61588"/>
          </a:xfrm>
          <a:prstGeom prst="rect">
            <a:avLst/>
          </a:prstGeom>
        </p:spPr>
      </p:pic>
      <p:pic>
        <p:nvPicPr>
          <p:cNvPr id="64" name="Image 39" descr=" 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1547863" y="6103065"/>
            <a:ext cx="43133" cy="61588"/>
          </a:xfrm>
          <a:prstGeom prst="rect">
            <a:avLst/>
          </a:prstGeom>
        </p:spPr>
      </p:pic>
      <p:pic>
        <p:nvPicPr>
          <p:cNvPr id="65" name="Image 40" descr=" "/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1340323" y="6378408"/>
            <a:ext cx="98052" cy="174435"/>
          </a:xfrm>
          <a:prstGeom prst="rect">
            <a:avLst/>
          </a:prstGeom>
        </p:spPr>
      </p:pic>
      <p:pic>
        <p:nvPicPr>
          <p:cNvPr id="66" name="Image 41" descr=" "/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11444005" y="6234268"/>
            <a:ext cx="113026" cy="112189"/>
          </a:xfrm>
          <a:prstGeom prst="rect">
            <a:avLst/>
          </a:prstGeom>
        </p:spPr>
      </p:pic>
      <p:pic>
        <p:nvPicPr>
          <p:cNvPr id="67" name="Image 42" descr=" "/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1340323" y="6234268"/>
            <a:ext cx="98052" cy="138392"/>
          </a:xfrm>
          <a:prstGeom prst="rect">
            <a:avLst/>
          </a:prstGeom>
        </p:spPr>
      </p:pic>
      <p:pic>
        <p:nvPicPr>
          <p:cNvPr id="68" name="Image 43" descr=" "/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1340323" y="6471807"/>
            <a:ext cx="47135" cy="81035"/>
          </a:xfrm>
          <a:prstGeom prst="rect">
            <a:avLst/>
          </a:prstGeom>
        </p:spPr>
      </p:pic>
      <p:pic>
        <p:nvPicPr>
          <p:cNvPr id="69" name="Image 44" descr=" "/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11581453" y="6229177"/>
            <a:ext cx="104047" cy="318578"/>
          </a:xfrm>
          <a:prstGeom prst="rect">
            <a:avLst/>
          </a:prstGeom>
        </p:spPr>
      </p:pic>
      <p:pic>
        <p:nvPicPr>
          <p:cNvPr id="70" name="Image 45" descr=" "/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11020061" y="6511849"/>
            <a:ext cx="49920" cy="40994"/>
          </a:xfrm>
          <a:prstGeom prst="rect">
            <a:avLst/>
          </a:prstGeom>
        </p:spPr>
      </p:pic>
      <p:pic>
        <p:nvPicPr>
          <p:cNvPr id="71" name="Image 46" descr=" "/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1090898" y="6440275"/>
            <a:ext cx="225732" cy="112571"/>
          </a:xfrm>
          <a:prstGeom prst="rect">
            <a:avLst/>
          </a:prstGeom>
        </p:spPr>
      </p:pic>
      <p:pic>
        <p:nvPicPr>
          <p:cNvPr id="72" name="Image 47" descr=" "/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10874190" y="6234268"/>
            <a:ext cx="212257" cy="190122"/>
          </a:xfrm>
          <a:prstGeom prst="rect">
            <a:avLst/>
          </a:prstGeom>
        </p:spPr>
      </p:pic>
      <p:pic>
        <p:nvPicPr>
          <p:cNvPr id="73" name="Image 48" descr=" "/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1444005" y="6352196"/>
            <a:ext cx="131530" cy="200647"/>
          </a:xfrm>
          <a:prstGeom prst="rect">
            <a:avLst/>
          </a:prstGeom>
        </p:spPr>
      </p:pic>
      <p:pic>
        <p:nvPicPr>
          <p:cNvPr id="74" name="Image 49" descr=" "/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11709340" y="6449666"/>
            <a:ext cx="104047" cy="103180"/>
          </a:xfrm>
          <a:prstGeom prst="rect">
            <a:avLst/>
          </a:prstGeom>
        </p:spPr>
      </p:pic>
      <p:pic>
        <p:nvPicPr>
          <p:cNvPr id="75" name="Image 50" descr=" "/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11709340" y="6234268"/>
            <a:ext cx="104047" cy="209650"/>
          </a:xfrm>
          <a:prstGeom prst="rect">
            <a:avLst/>
          </a:prstGeom>
        </p:spPr>
      </p:pic>
      <p:pic>
        <p:nvPicPr>
          <p:cNvPr id="76" name="Image 51" descr=" "/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11047117" y="6237015"/>
            <a:ext cx="287575" cy="315831"/>
          </a:xfrm>
          <a:prstGeom prst="rect">
            <a:avLst/>
          </a:prstGeom>
        </p:spPr>
      </p:pic>
      <p:pic>
        <p:nvPicPr>
          <p:cNvPr id="77" name="Image 52" descr=" "/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10740796" y="6234258"/>
            <a:ext cx="83405" cy="124389"/>
          </a:xfrm>
          <a:prstGeom prst="rect">
            <a:avLst/>
          </a:prstGeom>
        </p:spPr>
      </p:pic>
      <p:pic>
        <p:nvPicPr>
          <p:cNvPr id="78" name="Image 53" descr=" "/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10631118" y="6364395"/>
            <a:ext cx="104048" cy="188447"/>
          </a:xfrm>
          <a:prstGeom prst="rect">
            <a:avLst/>
          </a:prstGeom>
        </p:spPr>
      </p:pic>
      <p:pic>
        <p:nvPicPr>
          <p:cNvPr id="79" name="Image 54" descr=" "/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10871815" y="6430153"/>
            <a:ext cx="168668" cy="122690"/>
          </a:xfrm>
          <a:prstGeom prst="rect">
            <a:avLst/>
          </a:prstGeom>
        </p:spPr>
      </p:pic>
      <p:pic>
        <p:nvPicPr>
          <p:cNvPr id="80" name="Image 55" descr=" "/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10871815" y="6241098"/>
            <a:ext cx="116465" cy="183305"/>
          </a:xfrm>
          <a:prstGeom prst="rect">
            <a:avLst/>
          </a:prstGeom>
        </p:spPr>
      </p:pic>
      <p:pic>
        <p:nvPicPr>
          <p:cNvPr id="81" name="Image 56" descr=" "/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10740795" y="6364395"/>
            <a:ext cx="125390" cy="188447"/>
          </a:xfrm>
          <a:prstGeom prst="rect">
            <a:avLst/>
          </a:prstGeom>
        </p:spPr>
      </p:pic>
      <p:pic>
        <p:nvPicPr>
          <p:cNvPr id="82" name="Image 57" descr=" "/>
          <p:cNvPicPr>
            <a:picLocks noChangeAspect="1"/>
          </p:cNvPicPr>
          <p:nvPr/>
        </p:nvPicPr>
        <p:blipFill>
          <a:blip r:embed="rId101">
            <a:extLst>
              <a:ext uri="{96DAC541-7B7A-43D3-8B79-37D633B846F1}">
                <asvg:svgBlip xmlns:asvg="http://schemas.microsoft.com/office/drawing/2016/SVG/main" r:embed="rId102"/>
              </a:ext>
            </a:extLst>
          </a:blip>
          <a:stretch>
            <a:fillRect/>
          </a:stretch>
        </p:blipFill>
        <p:spPr>
          <a:xfrm>
            <a:off x="10631118" y="6234268"/>
            <a:ext cx="104048" cy="124379"/>
          </a:xfrm>
          <a:prstGeom prst="rect">
            <a:avLst/>
          </a:prstGeom>
        </p:spPr>
      </p:pic>
      <p:pic>
        <p:nvPicPr>
          <p:cNvPr id="83" name="Image 58" descr=" "/>
          <p:cNvPicPr>
            <a:picLocks noChangeAspect="1"/>
          </p:cNvPicPr>
          <p:nvPr/>
        </p:nvPicPr>
        <p:blipFill>
          <a:blip r:embed="rId103">
            <a:extLst>
              <a:ext uri="{96DAC541-7B7A-43D3-8B79-37D633B846F1}">
                <asvg:svgBlip xmlns:asvg="http://schemas.microsoft.com/office/drawing/2016/SVG/main" r:embed="rId104"/>
              </a:ext>
            </a:extLst>
          </a:blip>
          <a:stretch>
            <a:fillRect/>
          </a:stretch>
        </p:blipFill>
        <p:spPr>
          <a:xfrm>
            <a:off x="9656662" y="6231701"/>
            <a:ext cx="10013" cy="65011"/>
          </a:xfrm>
          <a:prstGeom prst="rect">
            <a:avLst/>
          </a:prstGeom>
        </p:spPr>
      </p:pic>
      <p:pic>
        <p:nvPicPr>
          <p:cNvPr id="84" name="Image 59" descr=" "/>
          <p:cNvPicPr>
            <a:picLocks noChangeAspect="1"/>
          </p:cNvPicPr>
          <p:nvPr/>
        </p:nvPicPr>
        <p:blipFill>
          <a:blip r:embed="rId105">
            <a:extLst>
              <a:ext uri="{96DAC541-7B7A-43D3-8B79-37D633B846F1}">
                <asvg:svgBlip xmlns:asvg="http://schemas.microsoft.com/office/drawing/2016/SVG/main" r:embed="rId106"/>
              </a:ext>
            </a:extLst>
          </a:blip>
          <a:stretch>
            <a:fillRect/>
          </a:stretch>
        </p:blipFill>
        <p:spPr>
          <a:xfrm>
            <a:off x="9698928" y="6231701"/>
            <a:ext cx="54356" cy="65011"/>
          </a:xfrm>
          <a:prstGeom prst="rect">
            <a:avLst/>
          </a:prstGeom>
        </p:spPr>
      </p:pic>
      <p:pic>
        <p:nvPicPr>
          <p:cNvPr id="85" name="Image 60" descr=" "/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r:embed="rId108"/>
              </a:ext>
            </a:extLst>
          </a:blip>
          <a:stretch>
            <a:fillRect/>
          </a:stretch>
        </p:blipFill>
        <p:spPr>
          <a:xfrm>
            <a:off x="9785491" y="6231701"/>
            <a:ext cx="10013" cy="65011"/>
          </a:xfrm>
          <a:prstGeom prst="rect">
            <a:avLst/>
          </a:prstGeom>
        </p:spPr>
      </p:pic>
      <p:pic>
        <p:nvPicPr>
          <p:cNvPr id="86" name="Image 61" descr=" "/>
          <p:cNvPicPr>
            <a:picLocks noChangeAspect="1"/>
          </p:cNvPicPr>
          <p:nvPr/>
        </p:nvPicPr>
        <p:blipFill>
          <a:blip r:embed="rId109">
            <a:extLst>
              <a:ext uri="{96DAC541-7B7A-43D3-8B79-37D633B846F1}">
                <asvg:svgBlip xmlns:asvg="http://schemas.microsoft.com/office/drawing/2016/SVG/main" r:embed="rId110"/>
              </a:ext>
            </a:extLst>
          </a:blip>
          <a:stretch>
            <a:fillRect/>
          </a:stretch>
        </p:blipFill>
        <p:spPr>
          <a:xfrm>
            <a:off x="9822902" y="6231249"/>
            <a:ext cx="49540" cy="66093"/>
          </a:xfrm>
          <a:prstGeom prst="rect">
            <a:avLst/>
          </a:prstGeom>
        </p:spPr>
      </p:pic>
      <p:pic>
        <p:nvPicPr>
          <p:cNvPr id="87" name="Image 62" descr=" "/>
          <p:cNvPicPr>
            <a:picLocks noChangeAspect="1"/>
          </p:cNvPicPr>
          <p:nvPr/>
        </p:nvPicPr>
        <p:blipFill>
          <a:blip r:embed="rId111">
            <a:extLst>
              <a:ext uri="{96DAC541-7B7A-43D3-8B79-37D633B846F1}">
                <asvg:svgBlip xmlns:asvg="http://schemas.microsoft.com/office/drawing/2016/SVG/main" r:embed="rId112"/>
              </a:ext>
            </a:extLst>
          </a:blip>
          <a:stretch>
            <a:fillRect/>
          </a:stretch>
        </p:blipFill>
        <p:spPr>
          <a:xfrm>
            <a:off x="9894552" y="6231701"/>
            <a:ext cx="52469" cy="65017"/>
          </a:xfrm>
          <a:prstGeom prst="rect">
            <a:avLst/>
          </a:prstGeom>
        </p:spPr>
      </p:pic>
      <p:pic>
        <p:nvPicPr>
          <p:cNvPr id="88" name="Image 63" descr=" "/>
          <p:cNvPicPr>
            <a:picLocks noChangeAspect="1"/>
          </p:cNvPicPr>
          <p:nvPr/>
        </p:nvPicPr>
        <p:blipFill>
          <a:blip r:embed="rId113">
            <a:extLst>
              <a:ext uri="{96DAC541-7B7A-43D3-8B79-37D633B846F1}">
                <asvg:svgBlip xmlns:asvg="http://schemas.microsoft.com/office/drawing/2016/SVG/main" r:embed="rId114"/>
              </a:ext>
            </a:extLst>
          </a:blip>
          <a:stretch>
            <a:fillRect/>
          </a:stretch>
        </p:blipFill>
        <p:spPr>
          <a:xfrm>
            <a:off x="9973530" y="6212917"/>
            <a:ext cx="43597" cy="83798"/>
          </a:xfrm>
          <a:prstGeom prst="rect">
            <a:avLst/>
          </a:prstGeom>
        </p:spPr>
      </p:pic>
      <p:pic>
        <p:nvPicPr>
          <p:cNvPr id="89" name="Image 64" descr=" "/>
          <p:cNvPicPr>
            <a:picLocks noChangeAspect="1"/>
          </p:cNvPicPr>
          <p:nvPr/>
        </p:nvPicPr>
        <p:blipFill>
          <a:blip r:embed="rId115">
            <a:extLst>
              <a:ext uri="{96DAC541-7B7A-43D3-8B79-37D633B846F1}">
                <asvg:svgBlip xmlns:asvg="http://schemas.microsoft.com/office/drawing/2016/SVG/main" r:embed="rId116"/>
              </a:ext>
            </a:extLst>
          </a:blip>
          <a:stretch>
            <a:fillRect/>
          </a:stretch>
        </p:blipFill>
        <p:spPr>
          <a:xfrm>
            <a:off x="10045172" y="6231701"/>
            <a:ext cx="49897" cy="65017"/>
          </a:xfrm>
          <a:prstGeom prst="rect">
            <a:avLst/>
          </a:prstGeom>
        </p:spPr>
      </p:pic>
      <p:pic>
        <p:nvPicPr>
          <p:cNvPr id="90" name="Image 65" descr=" "/>
          <p:cNvPicPr>
            <a:picLocks noChangeAspect="1"/>
          </p:cNvPicPr>
          <p:nvPr/>
        </p:nvPicPr>
        <p:blipFill>
          <a:blip r:embed="rId117">
            <a:extLst>
              <a:ext uri="{96DAC541-7B7A-43D3-8B79-37D633B846F1}">
                <asvg:svgBlip xmlns:asvg="http://schemas.microsoft.com/office/drawing/2016/SVG/main" r:embed="rId118"/>
              </a:ext>
            </a:extLst>
          </a:blip>
          <a:stretch>
            <a:fillRect/>
          </a:stretch>
        </p:blipFill>
        <p:spPr>
          <a:xfrm>
            <a:off x="10122247" y="6231701"/>
            <a:ext cx="10013" cy="65011"/>
          </a:xfrm>
          <a:prstGeom prst="rect">
            <a:avLst/>
          </a:prstGeom>
        </p:spPr>
      </p:pic>
      <p:pic>
        <p:nvPicPr>
          <p:cNvPr id="91" name="Image 66" descr=" "/>
          <p:cNvPicPr>
            <a:picLocks noChangeAspect="1"/>
          </p:cNvPicPr>
          <p:nvPr/>
        </p:nvPicPr>
        <p:blipFill>
          <a:blip r:embed="rId119">
            <a:extLs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10160488" y="6231249"/>
            <a:ext cx="60953" cy="65913"/>
          </a:xfrm>
          <a:prstGeom prst="rect">
            <a:avLst/>
          </a:prstGeom>
        </p:spPr>
      </p:pic>
      <p:pic>
        <p:nvPicPr>
          <p:cNvPr id="92" name="Image 67" descr=" "/>
          <p:cNvPicPr>
            <a:picLocks noChangeAspect="1"/>
          </p:cNvPicPr>
          <p:nvPr/>
        </p:nvPicPr>
        <p:blipFill>
          <a:blip r:embed="rId121">
            <a:extLst>
              <a:ext uri="{96DAC541-7B7A-43D3-8B79-37D633B846F1}">
                <asvg:svgBlip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10289651" y="6231701"/>
            <a:ext cx="53565" cy="65017"/>
          </a:xfrm>
          <a:prstGeom prst="rect">
            <a:avLst/>
          </a:prstGeom>
        </p:spPr>
      </p:pic>
      <p:pic>
        <p:nvPicPr>
          <p:cNvPr id="93" name="Image 68" descr=" "/>
          <p:cNvPicPr>
            <a:picLocks noChangeAspect="1"/>
          </p:cNvPicPr>
          <p:nvPr/>
        </p:nvPicPr>
        <p:blipFill>
          <a:blip r:embed="rId123">
            <a:extLst>
              <a:ext uri="{96DAC541-7B7A-43D3-8B79-37D633B846F1}">
                <asvg:svgBlip xmlns:asvg="http://schemas.microsoft.com/office/drawing/2016/SVG/main" r:embed="rId124"/>
              </a:ext>
            </a:extLst>
          </a:blip>
          <a:stretch>
            <a:fillRect/>
          </a:stretch>
        </p:blipFill>
        <p:spPr>
          <a:xfrm>
            <a:off x="10371817" y="6231708"/>
            <a:ext cx="43597" cy="65011"/>
          </a:xfrm>
          <a:prstGeom prst="rect">
            <a:avLst/>
          </a:prstGeom>
        </p:spPr>
      </p:pic>
      <p:pic>
        <p:nvPicPr>
          <p:cNvPr id="94" name="Image 69" descr=" "/>
          <p:cNvPicPr>
            <a:picLocks noChangeAspect="1"/>
          </p:cNvPicPr>
          <p:nvPr/>
        </p:nvPicPr>
        <p:blipFill>
          <a:blip r:embed="rId125">
            <a:extLst>
              <a:ext uri="{96DAC541-7B7A-43D3-8B79-37D633B846F1}">
                <asvg:svgBlip xmlns:asvg="http://schemas.microsoft.com/office/drawing/2016/SVG/main" r:embed="rId126"/>
              </a:ext>
            </a:extLst>
          </a:blip>
          <a:stretch>
            <a:fillRect/>
          </a:stretch>
        </p:blipFill>
        <p:spPr>
          <a:xfrm>
            <a:off x="9863380" y="6360272"/>
            <a:ext cx="48802" cy="65011"/>
          </a:xfrm>
          <a:prstGeom prst="rect">
            <a:avLst/>
          </a:prstGeom>
        </p:spPr>
      </p:pic>
      <p:pic>
        <p:nvPicPr>
          <p:cNvPr id="95" name="Image 70" descr=" "/>
          <p:cNvPicPr>
            <a:picLocks noChangeAspect="1"/>
          </p:cNvPicPr>
          <p:nvPr/>
        </p:nvPicPr>
        <p:blipFill>
          <a:blip r:embed="rId127">
            <a:extLst>
              <a:ext uri="{96DAC541-7B7A-43D3-8B79-37D633B846F1}">
                <asvg:svgBlip xmlns:asvg="http://schemas.microsoft.com/office/drawing/2016/SVG/main" r:embed="rId128"/>
              </a:ext>
            </a:extLst>
          </a:blip>
          <a:stretch>
            <a:fillRect/>
          </a:stretch>
        </p:blipFill>
        <p:spPr>
          <a:xfrm>
            <a:off x="9933531" y="6359906"/>
            <a:ext cx="64590" cy="65904"/>
          </a:xfrm>
          <a:prstGeom prst="rect">
            <a:avLst/>
          </a:prstGeom>
        </p:spPr>
      </p:pic>
      <p:pic>
        <p:nvPicPr>
          <p:cNvPr id="96" name="Image 71" descr=" "/>
          <p:cNvPicPr>
            <a:picLocks noChangeAspect="1"/>
          </p:cNvPicPr>
          <p:nvPr/>
        </p:nvPicPr>
        <p:blipFill>
          <a:blip r:embed="rId129">
            <a:extLst>
              <a:ext uri="{96DAC541-7B7A-43D3-8B79-37D633B846F1}">
                <asvg:svgBlip xmlns:asvg="http://schemas.microsoft.com/office/drawing/2016/SVG/main" r:embed="rId130"/>
              </a:ext>
            </a:extLst>
          </a:blip>
          <a:stretch>
            <a:fillRect/>
          </a:stretch>
        </p:blipFill>
        <p:spPr>
          <a:xfrm>
            <a:off x="10023495" y="6360272"/>
            <a:ext cx="54881" cy="65017"/>
          </a:xfrm>
          <a:prstGeom prst="rect">
            <a:avLst/>
          </a:prstGeom>
        </p:spPr>
      </p:pic>
      <p:pic>
        <p:nvPicPr>
          <p:cNvPr id="97" name="Image 72" descr=" "/>
          <p:cNvPicPr>
            <a:picLocks noChangeAspect="1"/>
          </p:cNvPicPr>
          <p:nvPr/>
        </p:nvPicPr>
        <p:blipFill>
          <a:blip r:embed="rId131">
            <a:extLst>
              <a:ext uri="{96DAC541-7B7A-43D3-8B79-37D633B846F1}">
                <asvg:svgBlip xmlns:asvg="http://schemas.microsoft.com/office/drawing/2016/SVG/main" r:embed="rId132"/>
              </a:ext>
            </a:extLst>
          </a:blip>
          <a:stretch>
            <a:fillRect/>
          </a:stretch>
        </p:blipFill>
        <p:spPr>
          <a:xfrm>
            <a:off x="10096271" y="6360266"/>
            <a:ext cx="54097" cy="65011"/>
          </a:xfrm>
          <a:prstGeom prst="rect">
            <a:avLst/>
          </a:prstGeom>
        </p:spPr>
      </p:pic>
      <p:pic>
        <p:nvPicPr>
          <p:cNvPr id="98" name="Image 73" descr=" "/>
          <p:cNvPicPr>
            <a:picLocks noChangeAspect="1"/>
          </p:cNvPicPr>
          <p:nvPr/>
        </p:nvPicPr>
        <p:blipFill>
          <a:blip r:embed="rId133">
            <a:extLst>
              <a:ext uri="{96DAC541-7B7A-43D3-8B79-37D633B846F1}">
                <asvg:svgBlip xmlns:asvg="http://schemas.microsoft.com/office/drawing/2016/SVG/main" r:embed="rId134"/>
              </a:ext>
            </a:extLst>
          </a:blip>
          <a:stretch>
            <a:fillRect/>
          </a:stretch>
        </p:blipFill>
        <p:spPr>
          <a:xfrm>
            <a:off x="10170082" y="6359906"/>
            <a:ext cx="64590" cy="65904"/>
          </a:xfrm>
          <a:prstGeom prst="rect">
            <a:avLst/>
          </a:prstGeom>
        </p:spPr>
      </p:pic>
      <p:pic>
        <p:nvPicPr>
          <p:cNvPr id="99" name="Image 74" descr=" "/>
          <p:cNvPicPr>
            <a:picLocks noChangeAspect="1"/>
          </p:cNvPicPr>
          <p:nvPr/>
        </p:nvPicPr>
        <p:blipFill>
          <a:blip r:embed="rId135">
            <a:extLst>
              <a:ext uri="{96DAC541-7B7A-43D3-8B79-37D633B846F1}">
                <asvg:svgBlip xmlns:asvg="http://schemas.microsoft.com/office/drawing/2016/SVG/main" r:embed="rId136"/>
              </a:ext>
            </a:extLst>
          </a:blip>
          <a:stretch>
            <a:fillRect/>
          </a:stretch>
        </p:blipFill>
        <p:spPr>
          <a:xfrm>
            <a:off x="10255192" y="6359742"/>
            <a:ext cx="51814" cy="66341"/>
          </a:xfrm>
          <a:prstGeom prst="rect">
            <a:avLst/>
          </a:prstGeom>
        </p:spPr>
      </p:pic>
      <p:pic>
        <p:nvPicPr>
          <p:cNvPr id="100" name="Image 75" descr=" "/>
          <p:cNvPicPr>
            <a:picLocks noChangeAspect="1"/>
          </p:cNvPicPr>
          <p:nvPr/>
        </p:nvPicPr>
        <p:blipFill>
          <a:blip r:embed="rId137">
            <a:extLst>
              <a:ext uri="{96DAC541-7B7A-43D3-8B79-37D633B846F1}">
                <asvg:svgBlip xmlns:asvg="http://schemas.microsoft.com/office/drawing/2016/SVG/main" r:embed="rId138"/>
              </a:ext>
            </a:extLst>
          </a:blip>
          <a:stretch>
            <a:fillRect/>
          </a:stretch>
        </p:blipFill>
        <p:spPr>
          <a:xfrm>
            <a:off x="10370607" y="6360272"/>
            <a:ext cx="45302" cy="65011"/>
          </a:xfrm>
          <a:prstGeom prst="rect">
            <a:avLst/>
          </a:prstGeom>
        </p:spPr>
      </p:pic>
      <p:pic>
        <p:nvPicPr>
          <p:cNvPr id="101" name="Image 76" descr=" "/>
          <p:cNvPicPr>
            <a:picLocks noChangeAspect="1"/>
          </p:cNvPicPr>
          <p:nvPr/>
        </p:nvPicPr>
        <p:blipFill>
          <a:blip r:embed="rId139">
            <a:extLst>
              <a:ext uri="{96DAC541-7B7A-43D3-8B79-37D633B846F1}">
                <asvg:svgBlip xmlns:asvg="http://schemas.microsoft.com/office/drawing/2016/SVG/main" r:embed="rId140"/>
              </a:ext>
            </a:extLst>
          </a:blip>
          <a:stretch>
            <a:fillRect/>
          </a:stretch>
        </p:blipFill>
        <p:spPr>
          <a:xfrm>
            <a:off x="9654181" y="6490114"/>
            <a:ext cx="60085" cy="65011"/>
          </a:xfrm>
          <a:prstGeom prst="rect">
            <a:avLst/>
          </a:prstGeom>
        </p:spPr>
      </p:pic>
      <p:pic>
        <p:nvPicPr>
          <p:cNvPr id="102" name="Image 77" descr=" "/>
          <p:cNvPicPr>
            <a:picLocks noChangeAspect="1"/>
          </p:cNvPicPr>
          <p:nvPr/>
        </p:nvPicPr>
        <p:blipFill>
          <a:blip r:embed="rId141">
            <a:extLst>
              <a:ext uri="{96DAC541-7B7A-43D3-8B79-37D633B846F1}">
                <asvg:svgBlip xmlns:asvg="http://schemas.microsoft.com/office/drawing/2016/SVG/main" r:embed="rId142"/>
              </a:ext>
            </a:extLst>
          </a:blip>
          <a:stretch>
            <a:fillRect/>
          </a:stretch>
        </p:blipFill>
        <p:spPr>
          <a:xfrm>
            <a:off x="9737465" y="6490123"/>
            <a:ext cx="45309" cy="65011"/>
          </a:xfrm>
          <a:prstGeom prst="rect">
            <a:avLst/>
          </a:prstGeom>
        </p:spPr>
      </p:pic>
      <p:pic>
        <p:nvPicPr>
          <p:cNvPr id="103" name="Image 78" descr=" "/>
          <p:cNvPicPr>
            <a:picLocks noChangeAspect="1"/>
          </p:cNvPicPr>
          <p:nvPr/>
        </p:nvPicPr>
        <p:blipFill>
          <a:blip r:embed="rId143">
            <a:extLst>
              <a:ext uri="{96DAC541-7B7A-43D3-8B79-37D633B846F1}">
                <asvg:svgBlip xmlns:asvg="http://schemas.microsoft.com/office/drawing/2016/SVG/main" r:embed="rId144"/>
              </a:ext>
            </a:extLst>
          </a:blip>
          <a:stretch>
            <a:fillRect/>
          </a:stretch>
        </p:blipFill>
        <p:spPr>
          <a:xfrm>
            <a:off x="9808841" y="6490120"/>
            <a:ext cx="54881" cy="65017"/>
          </a:xfrm>
          <a:prstGeom prst="rect">
            <a:avLst/>
          </a:prstGeom>
        </p:spPr>
      </p:pic>
      <p:pic>
        <p:nvPicPr>
          <p:cNvPr id="104" name="Image 79" descr=" "/>
          <p:cNvPicPr>
            <a:picLocks noChangeAspect="1"/>
          </p:cNvPicPr>
          <p:nvPr/>
        </p:nvPicPr>
        <p:blipFill>
          <a:blip r:embed="rId145">
            <a:extLst>
              <a:ext uri="{96DAC541-7B7A-43D3-8B79-37D633B846F1}">
                <asvg:svgBlip xmlns:asvg="http://schemas.microsoft.com/office/drawing/2016/SVG/main" r:embed="rId146"/>
              </a:ext>
            </a:extLst>
          </a:blip>
          <a:stretch>
            <a:fillRect/>
          </a:stretch>
        </p:blipFill>
        <p:spPr>
          <a:xfrm>
            <a:off x="9882797" y="6489754"/>
            <a:ext cx="64590" cy="65904"/>
          </a:xfrm>
          <a:prstGeom prst="rect">
            <a:avLst/>
          </a:prstGeom>
        </p:spPr>
      </p:pic>
      <p:pic>
        <p:nvPicPr>
          <p:cNvPr id="105" name="Image 80" descr=" "/>
          <p:cNvPicPr>
            <a:picLocks noChangeAspect="1"/>
          </p:cNvPicPr>
          <p:nvPr/>
        </p:nvPicPr>
        <p:blipFill>
          <a:blip r:embed="rId147">
            <a:extLst>
              <a:ext uri="{96DAC541-7B7A-43D3-8B79-37D633B846F1}">
                <asvg:svgBlip xmlns:asvg="http://schemas.microsoft.com/office/drawing/2016/SVG/main" r:embed="rId148"/>
              </a:ext>
            </a:extLst>
          </a:blip>
          <a:stretch>
            <a:fillRect/>
          </a:stretch>
        </p:blipFill>
        <p:spPr>
          <a:xfrm>
            <a:off x="9972692" y="6490120"/>
            <a:ext cx="48802" cy="65011"/>
          </a:xfrm>
          <a:prstGeom prst="rect">
            <a:avLst/>
          </a:prstGeom>
        </p:spPr>
      </p:pic>
      <p:pic>
        <p:nvPicPr>
          <p:cNvPr id="106" name="Image 81" descr=" "/>
          <p:cNvPicPr>
            <a:picLocks noChangeAspect="1"/>
          </p:cNvPicPr>
          <p:nvPr/>
        </p:nvPicPr>
        <p:blipFill>
          <a:blip r:embed="rId149">
            <a:extLst>
              <a:ext uri="{96DAC541-7B7A-43D3-8B79-37D633B846F1}">
                <asvg:svgBlip xmlns:asvg="http://schemas.microsoft.com/office/drawing/2016/SVG/main" r:embed="rId150"/>
              </a:ext>
            </a:extLst>
          </a:blip>
          <a:stretch>
            <a:fillRect/>
          </a:stretch>
        </p:blipFill>
        <p:spPr>
          <a:xfrm>
            <a:off x="10042844" y="6489754"/>
            <a:ext cx="64590" cy="65904"/>
          </a:xfrm>
          <a:prstGeom prst="rect">
            <a:avLst/>
          </a:prstGeom>
        </p:spPr>
      </p:pic>
      <p:pic>
        <p:nvPicPr>
          <p:cNvPr id="107" name="Image 82" descr=" "/>
          <p:cNvPicPr>
            <a:picLocks noChangeAspect="1"/>
          </p:cNvPicPr>
          <p:nvPr/>
        </p:nvPicPr>
        <p:blipFill>
          <a:blip r:embed="rId151">
            <a:extLst>
              <a:ext uri="{96DAC541-7B7A-43D3-8B79-37D633B846F1}">
                <asvg:svgBlip xmlns:asvg="http://schemas.microsoft.com/office/drawing/2016/SVG/main" r:embed="rId152"/>
              </a:ext>
            </a:extLst>
          </a:blip>
          <a:stretch>
            <a:fillRect/>
          </a:stretch>
        </p:blipFill>
        <p:spPr>
          <a:xfrm>
            <a:off x="10132838" y="6490120"/>
            <a:ext cx="54881" cy="65017"/>
          </a:xfrm>
          <a:prstGeom prst="rect">
            <a:avLst/>
          </a:prstGeom>
        </p:spPr>
      </p:pic>
      <p:pic>
        <p:nvPicPr>
          <p:cNvPr id="108" name="Image 83" descr=" "/>
          <p:cNvPicPr>
            <a:picLocks noChangeAspect="1"/>
          </p:cNvPicPr>
          <p:nvPr/>
        </p:nvPicPr>
        <p:blipFill>
          <a:blip r:embed="rId153">
            <a:extLst>
              <a:ext uri="{96DAC541-7B7A-43D3-8B79-37D633B846F1}">
                <asvg:svgBlip xmlns:asvg="http://schemas.microsoft.com/office/drawing/2016/SVG/main" r:embed="rId154"/>
              </a:ext>
            </a:extLst>
          </a:blip>
          <a:stretch>
            <a:fillRect/>
          </a:stretch>
        </p:blipFill>
        <p:spPr>
          <a:xfrm>
            <a:off x="10205614" y="6490114"/>
            <a:ext cx="54097" cy="65011"/>
          </a:xfrm>
          <a:prstGeom prst="rect">
            <a:avLst/>
          </a:prstGeom>
        </p:spPr>
      </p:pic>
      <p:pic>
        <p:nvPicPr>
          <p:cNvPr id="109" name="Image 84" descr=" "/>
          <p:cNvPicPr>
            <a:picLocks noChangeAspect="1"/>
          </p:cNvPicPr>
          <p:nvPr/>
        </p:nvPicPr>
        <p:blipFill>
          <a:blip r:embed="rId155">
            <a:extLst>
              <a:ext uri="{96DAC541-7B7A-43D3-8B79-37D633B846F1}">
                <asvg:svgBlip xmlns:asvg="http://schemas.microsoft.com/office/drawing/2016/SVG/main" r:embed="rId156"/>
              </a:ext>
            </a:extLst>
          </a:blip>
          <a:stretch>
            <a:fillRect/>
          </a:stretch>
        </p:blipFill>
        <p:spPr>
          <a:xfrm>
            <a:off x="10279425" y="6489754"/>
            <a:ext cx="64590" cy="65904"/>
          </a:xfrm>
          <a:prstGeom prst="rect">
            <a:avLst/>
          </a:prstGeom>
        </p:spPr>
      </p:pic>
      <p:pic>
        <p:nvPicPr>
          <p:cNvPr id="110" name="Image 85" descr=" "/>
          <p:cNvPicPr>
            <a:picLocks noChangeAspect="1"/>
          </p:cNvPicPr>
          <p:nvPr/>
        </p:nvPicPr>
        <p:blipFill>
          <a:blip r:embed="rId157">
            <a:extLst>
              <a:ext uri="{96DAC541-7B7A-43D3-8B79-37D633B846F1}">
                <asvg:svgBlip xmlns:asvg="http://schemas.microsoft.com/office/drawing/2016/SVG/main" r:embed="rId158"/>
              </a:ext>
            </a:extLst>
          </a:blip>
          <a:stretch>
            <a:fillRect/>
          </a:stretch>
        </p:blipFill>
        <p:spPr>
          <a:xfrm>
            <a:off x="10364536" y="6489593"/>
            <a:ext cx="51814" cy="66341"/>
          </a:xfrm>
          <a:prstGeom prst="rect">
            <a:avLst/>
          </a:prstGeom>
        </p:spPr>
      </p:pic>
      <p:pic>
        <p:nvPicPr>
          <p:cNvPr id="33" name="Image 7" descr=" ">
            <a:extLst>
              <a:ext uri="{FF2B5EF4-FFF2-40B4-BE49-F238E27FC236}">
                <a16:creationId xmlns:a16="http://schemas.microsoft.com/office/drawing/2014/main" id="{70B09A23-E079-3576-26D8-FD3B867A5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013" y="3767381"/>
            <a:ext cx="10477445" cy="12698"/>
          </a:xfrm>
          <a:prstGeom prst="rect">
            <a:avLst/>
          </a:prstGeom>
        </p:spPr>
      </p:pic>
      <p:pic>
        <p:nvPicPr>
          <p:cNvPr id="111" name="Image 8" descr=" ">
            <a:extLst>
              <a:ext uri="{FF2B5EF4-FFF2-40B4-BE49-F238E27FC236}">
                <a16:creationId xmlns:a16="http://schemas.microsoft.com/office/drawing/2014/main" id="{96F6D4B2-92BA-F58F-9407-59031F54E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258" y="3995559"/>
            <a:ext cx="514348" cy="520632"/>
          </a:xfrm>
          <a:prstGeom prst="rect">
            <a:avLst/>
          </a:prstGeom>
        </p:spPr>
      </p:pic>
      <p:sp>
        <p:nvSpPr>
          <p:cNvPr id="116" name="Text 20">
            <a:extLst>
              <a:ext uri="{FF2B5EF4-FFF2-40B4-BE49-F238E27FC236}">
                <a16:creationId xmlns:a16="http://schemas.microsoft.com/office/drawing/2014/main" id="{29CEEAAF-1161-D7DF-F66F-09B0B4917106}"/>
              </a:ext>
            </a:extLst>
          </p:cNvPr>
          <p:cNvSpPr/>
          <p:nvPr/>
        </p:nvSpPr>
        <p:spPr>
          <a:xfrm>
            <a:off x="9546942" y="4683682"/>
            <a:ext cx="1803391" cy="6730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r" defTabSz="457109" rtl="0" eaLnBrk="1" fontAlgn="auto" latinLnBrk="0" hangingPunct="1">
              <a:lnSpc>
                <a:spcPts val="5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9" name="Image 7" descr=" ">
            <a:extLst>
              <a:ext uri="{FF2B5EF4-FFF2-40B4-BE49-F238E27FC236}">
                <a16:creationId xmlns:a16="http://schemas.microsoft.com/office/drawing/2014/main" id="{F984419F-9371-F79C-742D-F6AA541A6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259" y="4748703"/>
            <a:ext cx="10477445" cy="12698"/>
          </a:xfrm>
          <a:prstGeom prst="rect">
            <a:avLst/>
          </a:prstGeom>
        </p:spPr>
      </p:pic>
      <p:pic>
        <p:nvPicPr>
          <p:cNvPr id="5" name="Image 8" descr=" ">
            <a:extLst>
              <a:ext uri="{FF2B5EF4-FFF2-40B4-BE49-F238E27FC236}">
                <a16:creationId xmlns:a16="http://schemas.microsoft.com/office/drawing/2014/main" id="{3A6AECA3-08B0-4DF5-E538-55EC67A08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732" y="4974476"/>
            <a:ext cx="514348" cy="5206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">
            <a:extLst>
              <a:ext uri="{FF2B5EF4-FFF2-40B4-BE49-F238E27FC236}">
                <a16:creationId xmlns:a16="http://schemas.microsoft.com/office/drawing/2014/main" id="{CE89E2AE-DBC1-9500-EF21-1E683FE78B2E}"/>
              </a:ext>
            </a:extLst>
          </p:cNvPr>
          <p:cNvSpPr txBox="1">
            <a:spLocks/>
          </p:cNvSpPr>
          <p:nvPr/>
        </p:nvSpPr>
        <p:spPr>
          <a:xfrm>
            <a:off x="909150" y="119875"/>
            <a:ext cx="11282410" cy="674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b="1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Infraestrutura Portuária e Aquaviária </a:t>
            </a:r>
          </a:p>
        </p:txBody>
      </p:sp>
      <p:sp>
        <p:nvSpPr>
          <p:cNvPr id="70" name="CaixaDeTexto 3">
            <a:extLst>
              <a:ext uri="{FF2B5EF4-FFF2-40B4-BE49-F238E27FC236}">
                <a16:creationId xmlns:a16="http://schemas.microsoft.com/office/drawing/2014/main" id="{47D665AE-25DE-46A6-792D-1D0844F27CF1}"/>
              </a:ext>
            </a:extLst>
          </p:cNvPr>
          <p:cNvSpPr txBox="1"/>
          <p:nvPr/>
        </p:nvSpPr>
        <p:spPr>
          <a:xfrm>
            <a:off x="1388493" y="2755756"/>
            <a:ext cx="2229425" cy="240086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spcFirstLastPara="1" wrap="square" lIns="45713" tIns="45713" rIns="45713" bIns="45713" rtlCol="0" anchor="ctr" anchorCtr="0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endParaRPr lang="pt-BR" sz="14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71" name="CaixaDeTexto 3">
            <a:extLst>
              <a:ext uri="{FF2B5EF4-FFF2-40B4-BE49-F238E27FC236}">
                <a16:creationId xmlns:a16="http://schemas.microsoft.com/office/drawing/2014/main" id="{A342C0A8-0027-F88D-8F98-99EA3AFEC041}"/>
              </a:ext>
            </a:extLst>
          </p:cNvPr>
          <p:cNvSpPr txBox="1"/>
          <p:nvPr/>
        </p:nvSpPr>
        <p:spPr>
          <a:xfrm>
            <a:off x="1373985" y="2260449"/>
            <a:ext cx="2240755" cy="64808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1828800">
              <a:defRPr sz="36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57200">
              <a:lnSpc>
                <a:spcPct val="97000"/>
              </a:lnSpc>
              <a:spcAft>
                <a:spcPts val="400"/>
              </a:spcAft>
              <a:defRPr/>
            </a:pPr>
            <a:r>
              <a:rPr lang="pt-BR" sz="14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CONCESSÕES</a:t>
            </a:r>
          </a:p>
          <a:p>
            <a:pPr defTabSz="457200">
              <a:lnSpc>
                <a:spcPct val="97000"/>
              </a:lnSpc>
              <a:spcAft>
                <a:spcPts val="400"/>
              </a:spcAft>
              <a:defRPr/>
            </a:pPr>
            <a:r>
              <a:rPr lang="pt-BR" sz="14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AQUAVIÁRIAS</a:t>
            </a:r>
          </a:p>
        </p:txBody>
      </p:sp>
      <p:sp>
        <p:nvSpPr>
          <p:cNvPr id="72" name="CaixaDeTexto 3">
            <a:extLst>
              <a:ext uri="{FF2B5EF4-FFF2-40B4-BE49-F238E27FC236}">
                <a16:creationId xmlns:a16="http://schemas.microsoft.com/office/drawing/2014/main" id="{8004125F-1304-1675-A407-4B012E6F40F0}"/>
              </a:ext>
            </a:extLst>
          </p:cNvPr>
          <p:cNvSpPr txBox="1"/>
          <p:nvPr/>
        </p:nvSpPr>
        <p:spPr>
          <a:xfrm>
            <a:off x="3988241" y="2700494"/>
            <a:ext cx="2135159" cy="240086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spcFirstLastPara="1" wrap="square" lIns="45713" tIns="45713" rIns="45713" bIns="45713" rtlCol="0" anchor="ctr" anchorCtr="0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endParaRPr lang="pt-BR" sz="12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73" name="CaixaDeTexto 3">
            <a:extLst>
              <a:ext uri="{FF2B5EF4-FFF2-40B4-BE49-F238E27FC236}">
                <a16:creationId xmlns:a16="http://schemas.microsoft.com/office/drawing/2014/main" id="{8644A40A-FD76-409D-F2B0-480F3A653E66}"/>
              </a:ext>
            </a:extLst>
          </p:cNvPr>
          <p:cNvSpPr txBox="1"/>
          <p:nvPr/>
        </p:nvSpPr>
        <p:spPr>
          <a:xfrm>
            <a:off x="3983525" y="2260448"/>
            <a:ext cx="2144591" cy="64808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1828800">
              <a:defRPr sz="36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57200">
              <a:lnSpc>
                <a:spcPct val="97000"/>
              </a:lnSpc>
              <a:spcAft>
                <a:spcPts val="400"/>
              </a:spcAft>
              <a:defRPr/>
            </a:pPr>
            <a:r>
              <a:rPr lang="pt-BR" sz="14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ARRENDAMENTOS </a:t>
            </a:r>
          </a:p>
          <a:p>
            <a:pPr defTabSz="457200">
              <a:lnSpc>
                <a:spcPct val="97000"/>
              </a:lnSpc>
              <a:spcAft>
                <a:spcPts val="400"/>
              </a:spcAft>
              <a:defRPr/>
            </a:pPr>
            <a:r>
              <a:rPr lang="pt-BR" sz="14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PORTUÁRIOS</a:t>
            </a:r>
          </a:p>
        </p:txBody>
      </p:sp>
      <p:sp>
        <p:nvSpPr>
          <p:cNvPr id="74" name="CaixaDeTexto 3">
            <a:extLst>
              <a:ext uri="{FF2B5EF4-FFF2-40B4-BE49-F238E27FC236}">
                <a16:creationId xmlns:a16="http://schemas.microsoft.com/office/drawing/2014/main" id="{2CAF3FB4-57B0-7D1E-004F-098F0F7BB027}"/>
              </a:ext>
            </a:extLst>
          </p:cNvPr>
          <p:cNvSpPr txBox="1"/>
          <p:nvPr/>
        </p:nvSpPr>
        <p:spPr>
          <a:xfrm>
            <a:off x="6663476" y="2691670"/>
            <a:ext cx="2206866" cy="240086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spcFirstLastPara="1" wrap="square" lIns="45713" tIns="45713" rIns="45713" bIns="45713" rtlCol="0" anchor="ctr" anchorCtr="0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endParaRPr lang="pt-BR" sz="115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75" name="CaixaDeTexto 3">
            <a:extLst>
              <a:ext uri="{FF2B5EF4-FFF2-40B4-BE49-F238E27FC236}">
                <a16:creationId xmlns:a16="http://schemas.microsoft.com/office/drawing/2014/main" id="{2372DFEB-C376-668A-0C7F-18FA10B71B78}"/>
              </a:ext>
            </a:extLst>
          </p:cNvPr>
          <p:cNvSpPr txBox="1"/>
          <p:nvPr/>
        </p:nvSpPr>
        <p:spPr>
          <a:xfrm>
            <a:off x="6666915" y="2269869"/>
            <a:ext cx="2219836" cy="64808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1828800">
              <a:defRPr sz="36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57200">
              <a:lnSpc>
                <a:spcPct val="97000"/>
              </a:lnSpc>
              <a:spcAft>
                <a:spcPts val="400"/>
              </a:spcAft>
              <a:defRPr/>
            </a:pPr>
            <a:r>
              <a:rPr lang="pt-BR" sz="14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MELHORIAS EM PORTOS ORGANIZADOS (MPO)</a:t>
            </a:r>
          </a:p>
        </p:txBody>
      </p:sp>
      <p:sp>
        <p:nvSpPr>
          <p:cNvPr id="76" name="CaixaDeTexto 3">
            <a:extLst>
              <a:ext uri="{FF2B5EF4-FFF2-40B4-BE49-F238E27FC236}">
                <a16:creationId xmlns:a16="http://schemas.microsoft.com/office/drawing/2014/main" id="{5C1AFAD8-CD8F-9FC2-632B-5033CED77957}"/>
              </a:ext>
            </a:extLst>
          </p:cNvPr>
          <p:cNvSpPr txBox="1"/>
          <p:nvPr/>
        </p:nvSpPr>
        <p:spPr>
          <a:xfrm>
            <a:off x="9304995" y="2743551"/>
            <a:ext cx="2141819" cy="2400867"/>
          </a:xfrm>
          <a:prstGeom prst="rect">
            <a:avLst/>
          </a:prstGeom>
          <a:noFill/>
          <a:ln>
            <a:solidFill>
              <a:srgbClr val="4472C4">
                <a:lumMod val="60000"/>
                <a:lumOff val="40000"/>
              </a:srgbClr>
            </a:solidFill>
            <a:prstDash val="sysDash"/>
          </a:ln>
        </p:spPr>
        <p:txBody>
          <a:bodyPr spcFirstLastPara="1" wrap="square" lIns="45713" tIns="45713" rIns="45713" bIns="45713" rtlCol="0" anchor="ctr" anchorCtr="0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endParaRPr lang="pt-BR" sz="115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77" name="CaixaDeTexto 3">
            <a:extLst>
              <a:ext uri="{FF2B5EF4-FFF2-40B4-BE49-F238E27FC236}">
                <a16:creationId xmlns:a16="http://schemas.microsoft.com/office/drawing/2014/main" id="{C17E8081-6078-361E-77E5-02115C409220}"/>
              </a:ext>
            </a:extLst>
          </p:cNvPr>
          <p:cNvSpPr txBox="1"/>
          <p:nvPr/>
        </p:nvSpPr>
        <p:spPr>
          <a:xfrm>
            <a:off x="9300278" y="2303506"/>
            <a:ext cx="2141819" cy="64808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1828800">
              <a:defRPr sz="36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400">
              <a:defRPr/>
            </a:pPr>
            <a:r>
              <a:rPr lang="pt-BR" sz="14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TUP</a:t>
            </a:r>
          </a:p>
          <a:p>
            <a:pPr defTabSz="914400">
              <a:defRPr/>
            </a:pPr>
            <a:r>
              <a:rPr lang="pt-BR" sz="14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TERMINAL DE USO PRIVADO</a:t>
            </a:r>
          </a:p>
        </p:txBody>
      </p: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110456AF-08D8-1BD1-A5A3-F7E2C8042517}"/>
              </a:ext>
            </a:extLst>
          </p:cNvPr>
          <p:cNvGrpSpPr/>
          <p:nvPr/>
        </p:nvGrpSpPr>
        <p:grpSpPr>
          <a:xfrm>
            <a:off x="1237165" y="558900"/>
            <a:ext cx="10310941" cy="1713018"/>
            <a:chOff x="1728522" y="2537873"/>
            <a:chExt cx="17203129" cy="34260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0F7E229-3A94-40A3-9B88-271E7B48261E}"/>
                </a:ext>
              </a:extLst>
            </p:cNvPr>
            <p:cNvGrpSpPr/>
            <p:nvPr/>
          </p:nvGrpSpPr>
          <p:grpSpPr>
            <a:xfrm>
              <a:off x="6152621" y="2537873"/>
              <a:ext cx="4007926" cy="3426036"/>
              <a:chOff x="1344125" y="1848265"/>
              <a:chExt cx="2210987" cy="1889986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B46CB43D-F799-4CA2-9D6B-A6596883C01C}"/>
                  </a:ext>
                </a:extLst>
              </p:cNvPr>
              <p:cNvSpPr/>
              <p:nvPr/>
            </p:nvSpPr>
            <p:spPr>
              <a:xfrm>
                <a:off x="1344125" y="1969798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5" name="Picture 4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7565D78A-7E71-4E27-8C6E-198B7FD5F3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3736">
                <a:off x="683877" y="2626552"/>
                <a:ext cx="1889986" cy="3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D50B96-4543-4832-828F-60FD75459B22}"/>
                </a:ext>
              </a:extLst>
            </p:cNvPr>
            <p:cNvGrpSpPr/>
            <p:nvPr/>
          </p:nvGrpSpPr>
          <p:grpSpPr>
            <a:xfrm>
              <a:off x="10538173" y="2537873"/>
              <a:ext cx="4007926" cy="3426036"/>
              <a:chOff x="1344125" y="1848265"/>
              <a:chExt cx="2210987" cy="1889986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46EC94B-F4E6-4B7E-A03A-54EDE1E586EA}"/>
                  </a:ext>
                </a:extLst>
              </p:cNvPr>
              <p:cNvSpPr/>
              <p:nvPr/>
            </p:nvSpPr>
            <p:spPr>
              <a:xfrm>
                <a:off x="1344125" y="1969798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8" name="Picture 7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3A12684A-BF7E-4004-9C6C-04CE016F56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3736">
                <a:off x="683877" y="2626552"/>
                <a:ext cx="1889986" cy="3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706B37-4402-4B9B-988C-CECD18758421}"/>
                </a:ext>
              </a:extLst>
            </p:cNvPr>
            <p:cNvGrpSpPr/>
            <p:nvPr/>
          </p:nvGrpSpPr>
          <p:grpSpPr>
            <a:xfrm>
              <a:off x="14923725" y="2537873"/>
              <a:ext cx="4007926" cy="3426036"/>
              <a:chOff x="1344125" y="1848265"/>
              <a:chExt cx="2210987" cy="1889986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817B0E5-F76F-40D6-9B00-35EBC833F0BB}"/>
                  </a:ext>
                </a:extLst>
              </p:cNvPr>
              <p:cNvSpPr/>
              <p:nvPr/>
            </p:nvSpPr>
            <p:spPr>
              <a:xfrm>
                <a:off x="1344125" y="1969798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11" name="Picture 10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D01E2E6C-1D0B-41EF-B795-8B6DB67520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3736">
                <a:off x="683877" y="2626552"/>
                <a:ext cx="1889986" cy="3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7800B45-3BFD-479B-94FB-8230D4C9A91D}"/>
                </a:ext>
              </a:extLst>
            </p:cNvPr>
            <p:cNvGrpSpPr/>
            <p:nvPr/>
          </p:nvGrpSpPr>
          <p:grpSpPr>
            <a:xfrm>
              <a:off x="1767069" y="2537873"/>
              <a:ext cx="4007926" cy="3426036"/>
              <a:chOff x="1344125" y="1848265"/>
              <a:chExt cx="2210987" cy="1889986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94A25C-EA1C-4344-B31D-0AC84EC502FE}"/>
                  </a:ext>
                </a:extLst>
              </p:cNvPr>
              <p:cNvSpPr/>
              <p:nvPr/>
            </p:nvSpPr>
            <p:spPr>
              <a:xfrm>
                <a:off x="1344125" y="1969798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17" name="Picture 16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88A017E6-09B9-45DE-B5F7-19A9B263E5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933736">
                <a:off x="683877" y="2626552"/>
                <a:ext cx="1889986" cy="3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2" name="TextBox 3">
              <a:extLst>
                <a:ext uri="{FF2B5EF4-FFF2-40B4-BE49-F238E27FC236}">
                  <a16:creationId xmlns:a16="http://schemas.microsoft.com/office/drawing/2014/main" id="{2C63C7E0-E4C6-D893-4214-245D4955E537}"/>
                </a:ext>
              </a:extLst>
            </p:cNvPr>
            <p:cNvSpPr txBox="1"/>
            <p:nvPr/>
          </p:nvSpPr>
          <p:spPr>
            <a:xfrm>
              <a:off x="1728522" y="3040253"/>
              <a:ext cx="3765674" cy="2031326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>
                <a:defRPr/>
              </a:pPr>
              <a:r>
                <a:rPr lang="en-US" altLang="ko-KR" sz="6000" b="1" dirty="0">
                  <a:solidFill>
                    <a:srgbClr val="62B7E8">
                      <a:lumMod val="20000"/>
                      <a:lumOff val="80000"/>
                    </a:srgbClr>
                  </a:solidFill>
                  <a:latin typeface="Arial"/>
                  <a:ea typeface="맑은 고딕" panose="020B0503020000020004" pitchFamily="34" charset="-127"/>
                  <a:cs typeface="Arial" pitchFamily="34" charset="0"/>
                </a:rPr>
                <a:t>A</a:t>
              </a:r>
              <a:endParaRPr lang="ko-KR" altLang="en-US" sz="6000" b="1" dirty="0">
                <a:solidFill>
                  <a:srgbClr val="62B7E8">
                    <a:lumMod val="20000"/>
                    <a:lumOff val="80000"/>
                  </a:srgbClr>
                </a:solidFill>
                <a:latin typeface="Arial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83" name="TextBox 3">
              <a:extLst>
                <a:ext uri="{FF2B5EF4-FFF2-40B4-BE49-F238E27FC236}">
                  <a16:creationId xmlns:a16="http://schemas.microsoft.com/office/drawing/2014/main" id="{9C74D517-F1CC-FB81-DA50-B2974F7425D6}"/>
                </a:ext>
              </a:extLst>
            </p:cNvPr>
            <p:cNvSpPr txBox="1"/>
            <p:nvPr/>
          </p:nvSpPr>
          <p:spPr>
            <a:xfrm>
              <a:off x="6310462" y="3188115"/>
              <a:ext cx="3765674" cy="2031326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>
                <a:defRPr/>
              </a:pPr>
              <a:r>
                <a:rPr lang="en-US" altLang="ko-KR" sz="6000" b="1" dirty="0">
                  <a:solidFill>
                    <a:srgbClr val="62B7E8">
                      <a:lumMod val="20000"/>
                      <a:lumOff val="80000"/>
                    </a:srgbClr>
                  </a:solidFill>
                  <a:latin typeface="Arial"/>
                  <a:ea typeface="맑은 고딕" panose="020B0503020000020004" pitchFamily="34" charset="-127"/>
                  <a:cs typeface="Arial" pitchFamily="34" charset="0"/>
                </a:rPr>
                <a:t>B</a:t>
              </a:r>
              <a:endParaRPr lang="ko-KR" altLang="en-US" sz="6000" b="1" dirty="0">
                <a:solidFill>
                  <a:srgbClr val="62B7E8">
                    <a:lumMod val="20000"/>
                    <a:lumOff val="80000"/>
                  </a:srgbClr>
                </a:solidFill>
                <a:latin typeface="Arial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84" name="TextBox 3">
              <a:extLst>
                <a:ext uri="{FF2B5EF4-FFF2-40B4-BE49-F238E27FC236}">
                  <a16:creationId xmlns:a16="http://schemas.microsoft.com/office/drawing/2014/main" id="{7ED21CC1-C549-9E42-92A1-99B8D4AA6B2C}"/>
                </a:ext>
              </a:extLst>
            </p:cNvPr>
            <p:cNvSpPr txBox="1"/>
            <p:nvPr/>
          </p:nvSpPr>
          <p:spPr>
            <a:xfrm>
              <a:off x="10511748" y="3264925"/>
              <a:ext cx="3765674" cy="2031326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>
                <a:defRPr/>
              </a:pPr>
              <a:r>
                <a:rPr lang="en-US" altLang="ko-KR" sz="6000" b="1" dirty="0">
                  <a:solidFill>
                    <a:srgbClr val="62B7E8">
                      <a:lumMod val="20000"/>
                      <a:lumOff val="80000"/>
                    </a:srgbClr>
                  </a:solidFill>
                  <a:latin typeface="Arial"/>
                  <a:ea typeface="맑은 고딕" panose="020B0503020000020004" pitchFamily="34" charset="-127"/>
                  <a:cs typeface="Arial" pitchFamily="34" charset="0"/>
                </a:rPr>
                <a:t>C</a:t>
              </a:r>
              <a:endParaRPr lang="ko-KR" altLang="en-US" sz="6000" b="1" dirty="0">
                <a:solidFill>
                  <a:srgbClr val="62B7E8">
                    <a:lumMod val="20000"/>
                    <a:lumOff val="80000"/>
                  </a:srgbClr>
                </a:solidFill>
                <a:latin typeface="Arial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85" name="TextBox 3">
              <a:extLst>
                <a:ext uri="{FF2B5EF4-FFF2-40B4-BE49-F238E27FC236}">
                  <a16:creationId xmlns:a16="http://schemas.microsoft.com/office/drawing/2014/main" id="{C2E05EAE-AB7F-9F26-E8F1-486F5175C873}"/>
                </a:ext>
              </a:extLst>
            </p:cNvPr>
            <p:cNvSpPr txBox="1"/>
            <p:nvPr/>
          </p:nvSpPr>
          <p:spPr>
            <a:xfrm>
              <a:off x="14889479" y="3201753"/>
              <a:ext cx="3765674" cy="2031326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>
                <a:defRPr/>
              </a:pPr>
              <a:r>
                <a:rPr lang="en-US" altLang="ko-KR" sz="6000" b="1" dirty="0">
                  <a:solidFill>
                    <a:srgbClr val="62B7E8">
                      <a:lumMod val="20000"/>
                      <a:lumOff val="80000"/>
                    </a:srgbClr>
                  </a:solidFill>
                  <a:latin typeface="Arial"/>
                  <a:ea typeface="맑은 고딕" panose="020B0503020000020004" pitchFamily="34" charset="-127"/>
                  <a:cs typeface="Arial" pitchFamily="34" charset="0"/>
                </a:rPr>
                <a:t>D</a:t>
              </a:r>
              <a:endParaRPr lang="ko-KR" altLang="en-US" sz="6000" b="1" dirty="0">
                <a:solidFill>
                  <a:srgbClr val="62B7E8">
                    <a:lumMod val="20000"/>
                    <a:lumOff val="80000"/>
                  </a:srgbClr>
                </a:solidFill>
                <a:latin typeface="Arial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99" name="CaixaDeTexto 3">
            <a:extLst>
              <a:ext uri="{FF2B5EF4-FFF2-40B4-BE49-F238E27FC236}">
                <a16:creationId xmlns:a16="http://schemas.microsoft.com/office/drawing/2014/main" id="{6DE82EF6-C9B3-3C1E-E556-C19B7A41AA1E}"/>
              </a:ext>
            </a:extLst>
          </p:cNvPr>
          <p:cNvSpPr txBox="1"/>
          <p:nvPr/>
        </p:nvSpPr>
        <p:spPr>
          <a:xfrm>
            <a:off x="1388493" y="5328508"/>
            <a:ext cx="10063045" cy="42632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spcFirstLastPara="1" wrap="square" lIns="45713" tIns="45713" rIns="45713" bIns="45713" rtlCol="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Os desembolsos não podem comprometer mais que </a:t>
            </a:r>
            <a:r>
              <a:rPr lang="pt-BR" sz="1200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30% (trinta por cento) </a:t>
            </a: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da soma da receita anual do FMM e o </a:t>
            </a:r>
            <a:r>
              <a:rPr lang="pt-BR" sz="1200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saldo do início do respectivo exercício</a:t>
            </a: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Serão financiados </a:t>
            </a:r>
            <a:r>
              <a:rPr lang="pt-BR" sz="1200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apenas os componentes de conteúdo nacional</a:t>
            </a: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, conforme metodologia definida pelo Conselho Monetário Nacional para o Fundo da Marinha Mercante, </a:t>
            </a:r>
            <a:r>
              <a:rPr lang="pt-BR" sz="1200" b="1" dirty="0">
                <a:solidFill>
                  <a:srgbClr val="FF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 os bens importados sem similar nacional.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</p:txBody>
      </p:sp>
      <p:pic>
        <p:nvPicPr>
          <p:cNvPr id="100" name="Picture 16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EE4A136D-C28A-5BE1-ABC6-CB633E28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728" y="5634096"/>
            <a:ext cx="1029237" cy="41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6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146218C-C13C-AFC1-B609-223933A3A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27472" y="5554993"/>
            <a:ext cx="794064" cy="41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6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D544CE7-4724-7BBC-DAFE-28BEBAD8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73566" y="5147562"/>
            <a:ext cx="10498707" cy="3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6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40063C1-E6B9-21D0-82B3-41C1B69D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19" y="6198118"/>
            <a:ext cx="10498707" cy="3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6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5AABEDA2-9D07-BF28-F2FC-56426B165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13" y="3761710"/>
            <a:ext cx="2506152" cy="4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6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8A5D7C3-7936-C63F-A559-335AE47BD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5286" y="3690791"/>
            <a:ext cx="2506152" cy="4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6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AD7E92A-1142-3639-41DD-42F120F48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9844" y="3738570"/>
            <a:ext cx="2506152" cy="4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6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1D1777A-5B2F-06BB-ED69-8618B988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01837" y="3685395"/>
            <a:ext cx="2506152" cy="4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1BE7888-4678-1B93-E75E-AB43C59B5723}"/>
              </a:ext>
            </a:extLst>
          </p:cNvPr>
          <p:cNvSpPr txBox="1"/>
          <p:nvPr/>
        </p:nvSpPr>
        <p:spPr>
          <a:xfrm>
            <a:off x="6731652" y="3234870"/>
            <a:ext cx="2209417" cy="1308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</a:t>
            </a:r>
            <a:r>
              <a:rPr lang="pt-BR" sz="3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80%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FINANCIAMENTO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Conforme coeficientes multicritérios do Grupo </a:t>
            </a:r>
            <a:r>
              <a:rPr lang="pt-BR" sz="1200" dirty="0" err="1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I</a:t>
            </a:r>
            <a:endParaRPr lang="pt-BR" sz="12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CE1C674-1BEF-979A-3B98-83E43EF4C16C}"/>
              </a:ext>
            </a:extLst>
          </p:cNvPr>
          <p:cNvSpPr txBox="1"/>
          <p:nvPr/>
        </p:nvSpPr>
        <p:spPr>
          <a:xfrm>
            <a:off x="9304995" y="3274833"/>
            <a:ext cx="2209417" cy="1308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</a:t>
            </a:r>
            <a:r>
              <a:rPr lang="pt-BR" sz="3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80%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FINANCIAMENTO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Conforme coeficientes multicritérios do Grupo II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9026224-A80A-915A-7C1B-0D07A9B72F28}"/>
              </a:ext>
            </a:extLst>
          </p:cNvPr>
          <p:cNvSpPr txBox="1"/>
          <p:nvPr/>
        </p:nvSpPr>
        <p:spPr>
          <a:xfrm>
            <a:off x="1318981" y="3250545"/>
            <a:ext cx="2209417" cy="1359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</a:t>
            </a:r>
            <a:r>
              <a:rPr lang="pt-BR" sz="3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90%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FINANCIAMENTO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(sem critérios restritivos)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endParaRPr lang="pt-BR" sz="12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76357B6-F289-2AC0-192C-11C6A1E146D5}"/>
              </a:ext>
            </a:extLst>
          </p:cNvPr>
          <p:cNvSpPr txBox="1"/>
          <p:nvPr/>
        </p:nvSpPr>
        <p:spPr>
          <a:xfrm>
            <a:off x="3988879" y="3185657"/>
            <a:ext cx="2209417" cy="1308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</a:t>
            </a:r>
            <a:r>
              <a:rPr lang="pt-BR" sz="3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90%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FINANCIAMENTO</a:t>
            </a:r>
          </a:p>
          <a:p>
            <a:pPr algn="ctr" defTabSz="457200">
              <a:lnSpc>
                <a:spcPct val="107000"/>
              </a:lnSpc>
              <a:spcAft>
                <a:spcPts val="400"/>
              </a:spcAft>
              <a:defRPr/>
            </a:pPr>
            <a:r>
              <a:rPr 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Conforme coeficientes multicritérios do grupo I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DAB0109-30FF-2DCC-CE2D-E73091504A22}"/>
              </a:ext>
            </a:extLst>
          </p:cNvPr>
          <p:cNvGrpSpPr/>
          <p:nvPr/>
        </p:nvGrpSpPr>
        <p:grpSpPr>
          <a:xfrm>
            <a:off x="10405990" y="6306140"/>
            <a:ext cx="1631472" cy="416025"/>
            <a:chOff x="18582423" y="11569700"/>
            <a:chExt cx="4839305" cy="1181100"/>
          </a:xfrm>
        </p:grpSpPr>
        <p:pic>
          <p:nvPicPr>
            <p:cNvPr id="20" name="Image 4" descr=" ">
              <a:extLst>
                <a:ext uri="{FF2B5EF4-FFF2-40B4-BE49-F238E27FC236}">
                  <a16:creationId xmlns:a16="http://schemas.microsoft.com/office/drawing/2014/main" id="{60E4C2E5-8BDF-D8A6-05A1-FB4FFA04C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21" name="Image 5" descr=" ">
              <a:extLst>
                <a:ext uri="{FF2B5EF4-FFF2-40B4-BE49-F238E27FC236}">
                  <a16:creationId xmlns:a16="http://schemas.microsoft.com/office/drawing/2014/main" id="{0A0DE74B-9330-4704-78E8-6AB73ED53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22" name="Image 6" descr=" ">
              <a:extLst>
                <a:ext uri="{FF2B5EF4-FFF2-40B4-BE49-F238E27FC236}">
                  <a16:creationId xmlns:a16="http://schemas.microsoft.com/office/drawing/2014/main" id="{EBE0F9C3-8B01-4160-8ADC-651F94ED9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23" name="Image 7" descr=" ">
              <a:extLst>
                <a:ext uri="{FF2B5EF4-FFF2-40B4-BE49-F238E27FC236}">
                  <a16:creationId xmlns:a16="http://schemas.microsoft.com/office/drawing/2014/main" id="{B2FCCB44-A7C0-373E-6E6A-32D54B6CF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24" name="Image 8" descr=" ">
              <a:extLst>
                <a:ext uri="{FF2B5EF4-FFF2-40B4-BE49-F238E27FC236}">
                  <a16:creationId xmlns:a16="http://schemas.microsoft.com/office/drawing/2014/main" id="{CCCE3004-147F-D692-A665-AC48F1A51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25" name="Image 9" descr=" ">
              <a:extLst>
                <a:ext uri="{FF2B5EF4-FFF2-40B4-BE49-F238E27FC236}">
                  <a16:creationId xmlns:a16="http://schemas.microsoft.com/office/drawing/2014/main" id="{AD2050C6-9B65-3B19-C8DC-36CD19D2F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26" name="Image 10" descr=" ">
              <a:extLst>
                <a:ext uri="{FF2B5EF4-FFF2-40B4-BE49-F238E27FC236}">
                  <a16:creationId xmlns:a16="http://schemas.microsoft.com/office/drawing/2014/main" id="{6136968A-3C46-F8AF-6AF3-5055368F0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27" name="Image 11" descr=" ">
              <a:extLst>
                <a:ext uri="{FF2B5EF4-FFF2-40B4-BE49-F238E27FC236}">
                  <a16:creationId xmlns:a16="http://schemas.microsoft.com/office/drawing/2014/main" id="{C9A5CD31-F5D1-0DA8-74A3-DD3CC198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28" name="Image 12" descr=" ">
              <a:extLst>
                <a:ext uri="{FF2B5EF4-FFF2-40B4-BE49-F238E27FC236}">
                  <a16:creationId xmlns:a16="http://schemas.microsoft.com/office/drawing/2014/main" id="{C246CF91-4F9A-EB33-7833-CFDFC68CA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29" name="Image 13" descr=" ">
              <a:extLst>
                <a:ext uri="{FF2B5EF4-FFF2-40B4-BE49-F238E27FC236}">
                  <a16:creationId xmlns:a16="http://schemas.microsoft.com/office/drawing/2014/main" id="{A4D4ED71-6A42-FCE4-C90A-53168E0CD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30" name="Image 14" descr=" ">
              <a:extLst>
                <a:ext uri="{FF2B5EF4-FFF2-40B4-BE49-F238E27FC236}">
                  <a16:creationId xmlns:a16="http://schemas.microsoft.com/office/drawing/2014/main" id="{380B5612-CB43-7CD4-0E56-9FFA543C9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31" name="Image 15" descr=" ">
              <a:extLst>
                <a:ext uri="{FF2B5EF4-FFF2-40B4-BE49-F238E27FC236}">
                  <a16:creationId xmlns:a16="http://schemas.microsoft.com/office/drawing/2014/main" id="{FA664426-5A50-6B7A-D963-C453C5EC1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32" name="Image 16" descr=" ">
              <a:extLst>
                <a:ext uri="{FF2B5EF4-FFF2-40B4-BE49-F238E27FC236}">
                  <a16:creationId xmlns:a16="http://schemas.microsoft.com/office/drawing/2014/main" id="{FEC8B28A-9B83-8831-53D4-8F7782700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33" name="Image 17" descr=" ">
              <a:extLst>
                <a:ext uri="{FF2B5EF4-FFF2-40B4-BE49-F238E27FC236}">
                  <a16:creationId xmlns:a16="http://schemas.microsoft.com/office/drawing/2014/main" id="{E04EDC2D-409E-5021-4A5A-1068C4732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34" name="Image 18" descr=" ">
              <a:extLst>
                <a:ext uri="{FF2B5EF4-FFF2-40B4-BE49-F238E27FC236}">
                  <a16:creationId xmlns:a16="http://schemas.microsoft.com/office/drawing/2014/main" id="{ED9C51F6-4CFB-49E2-9A5F-CFB07A9E1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35" name="Image 19" descr=" ">
              <a:extLst>
                <a:ext uri="{FF2B5EF4-FFF2-40B4-BE49-F238E27FC236}">
                  <a16:creationId xmlns:a16="http://schemas.microsoft.com/office/drawing/2014/main" id="{7305D8E6-B216-107D-7841-F947CD68A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36" name="Image 20" descr=" ">
              <a:extLst>
                <a:ext uri="{FF2B5EF4-FFF2-40B4-BE49-F238E27FC236}">
                  <a16:creationId xmlns:a16="http://schemas.microsoft.com/office/drawing/2014/main" id="{C4854134-2167-D121-7F35-0D1D09893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37" name="Image 21" descr=" ">
              <a:extLst>
                <a:ext uri="{FF2B5EF4-FFF2-40B4-BE49-F238E27FC236}">
                  <a16:creationId xmlns:a16="http://schemas.microsoft.com/office/drawing/2014/main" id="{4C5E496B-F6F9-7744-E375-58F26ADAA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38" name="Image 22" descr=" ">
              <a:extLst>
                <a:ext uri="{FF2B5EF4-FFF2-40B4-BE49-F238E27FC236}">
                  <a16:creationId xmlns:a16="http://schemas.microsoft.com/office/drawing/2014/main" id="{2AF29E2C-8D26-1359-1EB5-1A141F33A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39" name="Image 23" descr=" ">
              <a:extLst>
                <a:ext uri="{FF2B5EF4-FFF2-40B4-BE49-F238E27FC236}">
                  <a16:creationId xmlns:a16="http://schemas.microsoft.com/office/drawing/2014/main" id="{929F3524-32BD-84AE-D48E-0B43BD09C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40" name="Image 24" descr=" ">
              <a:extLst>
                <a:ext uri="{FF2B5EF4-FFF2-40B4-BE49-F238E27FC236}">
                  <a16:creationId xmlns:a16="http://schemas.microsoft.com/office/drawing/2014/main" id="{2AFDD604-9F58-42F2-8EEB-490E44E1F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41" name="Image 25" descr=" ">
              <a:extLst>
                <a:ext uri="{FF2B5EF4-FFF2-40B4-BE49-F238E27FC236}">
                  <a16:creationId xmlns:a16="http://schemas.microsoft.com/office/drawing/2014/main" id="{76252A84-00BE-3259-4682-21EB132F3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42" name="Image 26" descr=" ">
              <a:extLst>
                <a:ext uri="{FF2B5EF4-FFF2-40B4-BE49-F238E27FC236}">
                  <a16:creationId xmlns:a16="http://schemas.microsoft.com/office/drawing/2014/main" id="{5BF61EC6-FDBF-CD6D-CEF5-DD76FA3EE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43" name="Image 27" descr=" ">
              <a:extLst>
                <a:ext uri="{FF2B5EF4-FFF2-40B4-BE49-F238E27FC236}">
                  <a16:creationId xmlns:a16="http://schemas.microsoft.com/office/drawing/2014/main" id="{C68F802C-3678-5E5A-9585-5C9D4A009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44" name="Image 28" descr=" ">
              <a:extLst>
                <a:ext uri="{FF2B5EF4-FFF2-40B4-BE49-F238E27FC236}">
                  <a16:creationId xmlns:a16="http://schemas.microsoft.com/office/drawing/2014/main" id="{CBD05CD8-44E7-8983-402E-7B98EF73A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45" name="Image 29" descr=" ">
              <a:extLst>
                <a:ext uri="{FF2B5EF4-FFF2-40B4-BE49-F238E27FC236}">
                  <a16:creationId xmlns:a16="http://schemas.microsoft.com/office/drawing/2014/main" id="{D92B5B9E-BC49-211C-290E-D51962984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46" name="Image 30" descr=" ">
              <a:extLst>
                <a:ext uri="{FF2B5EF4-FFF2-40B4-BE49-F238E27FC236}">
                  <a16:creationId xmlns:a16="http://schemas.microsoft.com/office/drawing/2014/main" id="{3337473E-2A79-2415-0D26-44FD0AC1F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47" name="Image 31" descr=" ">
              <a:extLst>
                <a:ext uri="{FF2B5EF4-FFF2-40B4-BE49-F238E27FC236}">
                  <a16:creationId xmlns:a16="http://schemas.microsoft.com/office/drawing/2014/main" id="{C799D1AF-3D0D-FECC-5555-C4CDFAC11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48" name="Image 32" descr=" ">
              <a:extLst>
                <a:ext uri="{FF2B5EF4-FFF2-40B4-BE49-F238E27FC236}">
                  <a16:creationId xmlns:a16="http://schemas.microsoft.com/office/drawing/2014/main" id="{31D9B8B5-F867-B499-FEDE-7885A8B26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49" name="Image 33" descr=" ">
              <a:extLst>
                <a:ext uri="{FF2B5EF4-FFF2-40B4-BE49-F238E27FC236}">
                  <a16:creationId xmlns:a16="http://schemas.microsoft.com/office/drawing/2014/main" id="{A376589A-C2EA-3658-A905-9D320E361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50" name="Image 34" descr=" ">
              <a:extLst>
                <a:ext uri="{FF2B5EF4-FFF2-40B4-BE49-F238E27FC236}">
                  <a16:creationId xmlns:a16="http://schemas.microsoft.com/office/drawing/2014/main" id="{6727FE9E-B9C7-AB02-96F2-C1C5E07F6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51" name="Image 35" descr=" ">
              <a:extLst>
                <a:ext uri="{FF2B5EF4-FFF2-40B4-BE49-F238E27FC236}">
                  <a16:creationId xmlns:a16="http://schemas.microsoft.com/office/drawing/2014/main" id="{CDFAD256-4AC3-F56B-5DCE-14D739AEA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52" name="Image 36" descr=" ">
              <a:extLst>
                <a:ext uri="{FF2B5EF4-FFF2-40B4-BE49-F238E27FC236}">
                  <a16:creationId xmlns:a16="http://schemas.microsoft.com/office/drawing/2014/main" id="{AAEC8CA9-B367-F75B-D600-B1915A41B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53" name="Image 37" descr=" ">
              <a:extLst>
                <a:ext uri="{FF2B5EF4-FFF2-40B4-BE49-F238E27FC236}">
                  <a16:creationId xmlns:a16="http://schemas.microsoft.com/office/drawing/2014/main" id="{EE613586-66D9-D772-38C5-97AF8A08C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54" name="Image 38" descr=" ">
              <a:extLst>
                <a:ext uri="{FF2B5EF4-FFF2-40B4-BE49-F238E27FC236}">
                  <a16:creationId xmlns:a16="http://schemas.microsoft.com/office/drawing/2014/main" id="{B4A9009B-94A6-4544-01AB-D7E9EDE8F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55" name="Image 39" descr=" ">
              <a:extLst>
                <a:ext uri="{FF2B5EF4-FFF2-40B4-BE49-F238E27FC236}">
                  <a16:creationId xmlns:a16="http://schemas.microsoft.com/office/drawing/2014/main" id="{786B4A33-4D01-BC31-B7A7-0BC8A9B76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56" name="Image 40" descr=" ">
              <a:extLst>
                <a:ext uri="{FF2B5EF4-FFF2-40B4-BE49-F238E27FC236}">
                  <a16:creationId xmlns:a16="http://schemas.microsoft.com/office/drawing/2014/main" id="{14B7200B-2A64-40FF-DAD9-8D166ACDF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57" name="Image 41" descr=" ">
              <a:extLst>
                <a:ext uri="{FF2B5EF4-FFF2-40B4-BE49-F238E27FC236}">
                  <a16:creationId xmlns:a16="http://schemas.microsoft.com/office/drawing/2014/main" id="{43DB6AAF-9891-1200-F717-6D795F218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extLst>
                <a:ext uri="{96DAC541-7B7A-43D3-8B79-37D633B846F1}">
                  <asvg:svgBlip xmlns:asvg="http://schemas.microsoft.com/office/drawing/2016/SVG/main" r:embed="rId78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58" name="Image 42" descr=" ">
              <a:extLst>
                <a:ext uri="{FF2B5EF4-FFF2-40B4-BE49-F238E27FC236}">
                  <a16:creationId xmlns:a16="http://schemas.microsoft.com/office/drawing/2014/main" id="{6D3043A0-36B9-5971-A7D8-141558723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96DAC541-7B7A-43D3-8B79-37D633B846F1}">
                  <asvg:svgBlip xmlns:asvg="http://schemas.microsoft.com/office/drawing/2016/SVG/main" r:embed="rId80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59" name="Image 43" descr=" ">
              <a:extLst>
                <a:ext uri="{FF2B5EF4-FFF2-40B4-BE49-F238E27FC236}">
                  <a16:creationId xmlns:a16="http://schemas.microsoft.com/office/drawing/2014/main" id="{E3F7BB69-BB47-3A59-2564-21AB1BC96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96DAC541-7B7A-43D3-8B79-37D633B846F1}">
                  <asvg:svgBlip xmlns:asvg="http://schemas.microsoft.com/office/drawing/2016/SVG/main" r:embed="rId82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60" name="Image 44" descr=" ">
              <a:extLst>
                <a:ext uri="{FF2B5EF4-FFF2-40B4-BE49-F238E27FC236}">
                  <a16:creationId xmlns:a16="http://schemas.microsoft.com/office/drawing/2014/main" id="{E638C355-FC9B-110B-F1E9-F20CFCFEA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>
              <a:extLst>
                <a:ext uri="{96DAC541-7B7A-43D3-8B79-37D633B846F1}">
                  <asvg:svgBlip xmlns:asvg="http://schemas.microsoft.com/office/drawing/2016/SVG/main" r:embed="rId84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61" name="Image 45" descr=" ">
              <a:extLst>
                <a:ext uri="{FF2B5EF4-FFF2-40B4-BE49-F238E27FC236}">
                  <a16:creationId xmlns:a16="http://schemas.microsoft.com/office/drawing/2014/main" id="{A21A8EB4-6A95-41DD-9E49-72C18AACF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extLst>
                <a:ext uri="{96DAC541-7B7A-43D3-8B79-37D633B846F1}">
                  <asvg:svgBlip xmlns:asvg="http://schemas.microsoft.com/office/drawing/2016/SVG/main" r:embed="rId86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62" name="Image 46" descr=" ">
              <a:extLst>
                <a:ext uri="{FF2B5EF4-FFF2-40B4-BE49-F238E27FC236}">
                  <a16:creationId xmlns:a16="http://schemas.microsoft.com/office/drawing/2014/main" id="{1C2F333D-D838-E23D-2A11-3EE4E1B15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extLst>
                <a:ext uri="{96DAC541-7B7A-43D3-8B79-37D633B846F1}">
                  <asvg:svgBlip xmlns:asvg="http://schemas.microsoft.com/office/drawing/2016/SVG/main" r:embed="rId88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63" name="Image 47" descr=" ">
              <a:extLst>
                <a:ext uri="{FF2B5EF4-FFF2-40B4-BE49-F238E27FC236}">
                  <a16:creationId xmlns:a16="http://schemas.microsoft.com/office/drawing/2014/main" id="{A7B6489B-7ABE-2BDB-A887-0040E65DC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>
              <a:extLst>
                <a:ext uri="{96DAC541-7B7A-43D3-8B79-37D633B846F1}">
                  <asvg:svgBlip xmlns:asvg="http://schemas.microsoft.com/office/drawing/2016/SVG/main" r:embed="rId90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64" name="Image 48" descr=" ">
              <a:extLst>
                <a:ext uri="{FF2B5EF4-FFF2-40B4-BE49-F238E27FC236}">
                  <a16:creationId xmlns:a16="http://schemas.microsoft.com/office/drawing/2014/main" id="{ECB4983F-A6A9-053C-748D-D04B6CCB0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>
              <a:extLst>
                <a:ext uri="{96DAC541-7B7A-43D3-8B79-37D633B846F1}">
                  <asvg:svgBlip xmlns:asvg="http://schemas.microsoft.com/office/drawing/2016/SVG/main" r:embed="rId92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65" name="Image 49" descr=" ">
              <a:extLst>
                <a:ext uri="{FF2B5EF4-FFF2-40B4-BE49-F238E27FC236}">
                  <a16:creationId xmlns:a16="http://schemas.microsoft.com/office/drawing/2014/main" id="{C831B5A9-43E4-81C6-C055-1E1F05B41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>
              <a:extLst>
                <a:ext uri="{96DAC541-7B7A-43D3-8B79-37D633B846F1}">
                  <asvg:svgBlip xmlns:asvg="http://schemas.microsoft.com/office/drawing/2016/SVG/main" r:embed="rId94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66" name="Image 50" descr=" ">
              <a:extLst>
                <a:ext uri="{FF2B5EF4-FFF2-40B4-BE49-F238E27FC236}">
                  <a16:creationId xmlns:a16="http://schemas.microsoft.com/office/drawing/2014/main" id="{7A5E7E93-07A8-4B8F-9993-3E5A31B89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>
              <a:extLst>
                <a:ext uri="{96DAC541-7B7A-43D3-8B79-37D633B846F1}">
                  <asvg:svgBlip xmlns:asvg="http://schemas.microsoft.com/office/drawing/2016/SVG/main" r:embed="rId96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67" name="Image 51" descr=" ">
              <a:extLst>
                <a:ext uri="{FF2B5EF4-FFF2-40B4-BE49-F238E27FC236}">
                  <a16:creationId xmlns:a16="http://schemas.microsoft.com/office/drawing/2014/main" id="{AD7081A1-3A63-0EB4-D538-AD26717AE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96DAC541-7B7A-43D3-8B79-37D633B846F1}">
                  <asvg:svgBlip xmlns:asvg="http://schemas.microsoft.com/office/drawing/2016/SVG/main" r:embed="rId98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68" name="Image 52" descr=" ">
              <a:extLst>
                <a:ext uri="{FF2B5EF4-FFF2-40B4-BE49-F238E27FC236}">
                  <a16:creationId xmlns:a16="http://schemas.microsoft.com/office/drawing/2014/main" id="{6B321786-A3E2-1395-BDDB-24473C1DD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96DAC541-7B7A-43D3-8B79-37D633B846F1}">
                  <asvg:svgBlip xmlns:asvg="http://schemas.microsoft.com/office/drawing/2016/SVG/main" r:embed="rId100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69" name="Image 53" descr=" ">
              <a:extLst>
                <a:ext uri="{FF2B5EF4-FFF2-40B4-BE49-F238E27FC236}">
                  <a16:creationId xmlns:a16="http://schemas.microsoft.com/office/drawing/2014/main" id="{EC281E66-AB81-2D49-F5F2-3C004368F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>
              <a:extLst>
                <a:ext uri="{96DAC541-7B7A-43D3-8B79-37D633B846F1}">
                  <asvg:svgBlip xmlns:asvg="http://schemas.microsoft.com/office/drawing/2016/SVG/main" r:embed="rId102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78" name="Image 54" descr=" ">
              <a:extLst>
                <a:ext uri="{FF2B5EF4-FFF2-40B4-BE49-F238E27FC236}">
                  <a16:creationId xmlns:a16="http://schemas.microsoft.com/office/drawing/2014/main" id="{2CB44326-6C87-3B0D-CB43-4889B090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96DAC541-7B7A-43D3-8B79-37D633B846F1}">
                  <asvg:svgBlip xmlns:asvg="http://schemas.microsoft.com/office/drawing/2016/SVG/main" r:embed="rId104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79" name="Image 55" descr=" ">
              <a:extLst>
                <a:ext uri="{FF2B5EF4-FFF2-40B4-BE49-F238E27FC236}">
                  <a16:creationId xmlns:a16="http://schemas.microsoft.com/office/drawing/2014/main" id="{EF9D6907-20CA-C222-5DF0-27161B0EA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>
              <a:extLst>
                <a:ext uri="{96DAC541-7B7A-43D3-8B79-37D633B846F1}">
                  <asvg:svgBlip xmlns:asvg="http://schemas.microsoft.com/office/drawing/2016/SVG/main" r:embed="rId106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80" name="Image 56" descr=" ">
              <a:extLst>
                <a:ext uri="{FF2B5EF4-FFF2-40B4-BE49-F238E27FC236}">
                  <a16:creationId xmlns:a16="http://schemas.microsoft.com/office/drawing/2014/main" id="{325DED49-FC41-A2A0-DA4E-536AAAEED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>
              <a:extLst>
                <a:ext uri="{96DAC541-7B7A-43D3-8B79-37D633B846F1}">
                  <asvg:svgBlip xmlns:asvg="http://schemas.microsoft.com/office/drawing/2016/SVG/main" r:embed="rId108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86" name="Image 57" descr=" ">
              <a:extLst>
                <a:ext uri="{FF2B5EF4-FFF2-40B4-BE49-F238E27FC236}">
                  <a16:creationId xmlns:a16="http://schemas.microsoft.com/office/drawing/2014/main" id="{A0BB6996-6435-23DB-DDE5-F27617B41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9">
              <a:extLst>
                <a:ext uri="{96DAC541-7B7A-43D3-8B79-37D633B846F1}">
                  <asvg:svgBlip xmlns:asvg="http://schemas.microsoft.com/office/drawing/2016/SVG/main" r:embed="rId110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87" name="Image 58" descr=" ">
              <a:extLst>
                <a:ext uri="{FF2B5EF4-FFF2-40B4-BE49-F238E27FC236}">
                  <a16:creationId xmlns:a16="http://schemas.microsoft.com/office/drawing/2014/main" id="{09A4C826-FE25-26C3-831A-C2C021053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>
              <a:extLst>
                <a:ext uri="{96DAC541-7B7A-43D3-8B79-37D633B846F1}">
                  <asvg:svgBlip xmlns:asvg="http://schemas.microsoft.com/office/drawing/2016/SVG/main" r:embed="rId112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88" name="Image 59" descr=" ">
              <a:extLst>
                <a:ext uri="{FF2B5EF4-FFF2-40B4-BE49-F238E27FC236}">
                  <a16:creationId xmlns:a16="http://schemas.microsoft.com/office/drawing/2014/main" id="{26D2B31C-FCFE-EA22-8175-3AC03172D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96DAC541-7B7A-43D3-8B79-37D633B846F1}">
                  <asvg:svgBlip xmlns:asvg="http://schemas.microsoft.com/office/drawing/2016/SVG/main" r:embed="rId114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89" name="Image 60" descr=" ">
              <a:extLst>
                <a:ext uri="{FF2B5EF4-FFF2-40B4-BE49-F238E27FC236}">
                  <a16:creationId xmlns:a16="http://schemas.microsoft.com/office/drawing/2014/main" id="{5ADF3BD7-5893-73B3-8391-867062267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>
              <a:extLst>
                <a:ext uri="{96DAC541-7B7A-43D3-8B79-37D633B846F1}">
                  <asvg:svgBlip xmlns:asvg="http://schemas.microsoft.com/office/drawing/2016/SVG/main" r:embed="rId116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91" name="Image 61" descr=" ">
              <a:extLst>
                <a:ext uri="{FF2B5EF4-FFF2-40B4-BE49-F238E27FC236}">
                  <a16:creationId xmlns:a16="http://schemas.microsoft.com/office/drawing/2014/main" id="{324D9B67-0DFB-6B74-237A-56C51B523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>
              <a:extLst>
                <a:ext uri="{96DAC541-7B7A-43D3-8B79-37D633B846F1}">
                  <asvg:svgBlip xmlns:asvg="http://schemas.microsoft.com/office/drawing/2016/SVG/main" r:embed="rId118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92" name="Image 62" descr=" ">
              <a:extLst>
                <a:ext uri="{FF2B5EF4-FFF2-40B4-BE49-F238E27FC236}">
                  <a16:creationId xmlns:a16="http://schemas.microsoft.com/office/drawing/2014/main" id="{5CC35C14-6E65-ADAE-5FB7-B16F01C4F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9">
              <a:extLst>
                <a:ext uri="{96DAC541-7B7A-43D3-8B79-37D633B846F1}">
                  <asvg:svgBlip xmlns:asvg="http://schemas.microsoft.com/office/drawing/2016/SVG/main" r:embed="rId120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93" name="Image 63" descr=" ">
              <a:extLst>
                <a:ext uri="{FF2B5EF4-FFF2-40B4-BE49-F238E27FC236}">
                  <a16:creationId xmlns:a16="http://schemas.microsoft.com/office/drawing/2014/main" id="{C78E5ADC-DAFF-7B6C-5954-255F1F22A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>
              <a:extLst>
                <a:ext uri="{96DAC541-7B7A-43D3-8B79-37D633B846F1}">
                  <asvg:svgBlip xmlns:asvg="http://schemas.microsoft.com/office/drawing/2016/SVG/main" r:embed="rId122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94" name="Image 64" descr=" ">
              <a:extLst>
                <a:ext uri="{FF2B5EF4-FFF2-40B4-BE49-F238E27FC236}">
                  <a16:creationId xmlns:a16="http://schemas.microsoft.com/office/drawing/2014/main" id="{96256FC2-0580-19A8-F5D5-B1A5C986D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>
              <a:extLst>
                <a:ext uri="{96DAC541-7B7A-43D3-8B79-37D633B846F1}">
                  <asvg:svgBlip xmlns:asvg="http://schemas.microsoft.com/office/drawing/2016/SVG/main" r:embed="rId124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95" name="Image 65" descr=" ">
              <a:extLst>
                <a:ext uri="{FF2B5EF4-FFF2-40B4-BE49-F238E27FC236}">
                  <a16:creationId xmlns:a16="http://schemas.microsoft.com/office/drawing/2014/main" id="{9AC1136A-7F09-1AEC-5E67-D1EAC299E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96DAC541-7B7A-43D3-8B79-37D633B846F1}">
                  <asvg:svgBlip xmlns:asvg="http://schemas.microsoft.com/office/drawing/2016/SVG/main" r:embed="rId126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96" name="Image 66" descr=" ">
              <a:extLst>
                <a:ext uri="{FF2B5EF4-FFF2-40B4-BE49-F238E27FC236}">
                  <a16:creationId xmlns:a16="http://schemas.microsoft.com/office/drawing/2014/main" id="{09EA8A81-AEF9-A0DD-AE30-2C389C209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>
              <a:extLst>
                <a:ext uri="{96DAC541-7B7A-43D3-8B79-37D633B846F1}">
                  <asvg:svgBlip xmlns:asvg="http://schemas.microsoft.com/office/drawing/2016/SVG/main" r:embed="rId128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97" name="Image 67" descr=" ">
              <a:extLst>
                <a:ext uri="{FF2B5EF4-FFF2-40B4-BE49-F238E27FC236}">
                  <a16:creationId xmlns:a16="http://schemas.microsoft.com/office/drawing/2014/main" id="{6092D6B6-861B-B53D-A747-4521FC85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96DAC541-7B7A-43D3-8B79-37D633B846F1}">
                  <asvg:svgBlip xmlns:asvg="http://schemas.microsoft.com/office/drawing/2016/SVG/main" r:embed="rId130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98" name="Image 68" descr=" ">
              <a:extLst>
                <a:ext uri="{FF2B5EF4-FFF2-40B4-BE49-F238E27FC236}">
                  <a16:creationId xmlns:a16="http://schemas.microsoft.com/office/drawing/2014/main" id="{56B077F9-9B4D-5535-09D3-1E2389E54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96DAC541-7B7A-43D3-8B79-37D633B846F1}">
                  <asvg:svgBlip xmlns:asvg="http://schemas.microsoft.com/office/drawing/2016/SVG/main" r:embed="rId132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109" name="Image 69" descr=" ">
              <a:extLst>
                <a:ext uri="{FF2B5EF4-FFF2-40B4-BE49-F238E27FC236}">
                  <a16:creationId xmlns:a16="http://schemas.microsoft.com/office/drawing/2014/main" id="{3D2612A5-DA9B-3990-0DB5-6EC386731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96DAC541-7B7A-43D3-8B79-37D633B846F1}">
                  <asvg:svgBlip xmlns:asvg="http://schemas.microsoft.com/office/drawing/2016/SVG/main" r:embed="rId134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10" name="Image 70" descr=" ">
              <a:extLst>
                <a:ext uri="{FF2B5EF4-FFF2-40B4-BE49-F238E27FC236}">
                  <a16:creationId xmlns:a16="http://schemas.microsoft.com/office/drawing/2014/main" id="{D470DE5C-9020-3B29-79AE-80CC904D0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>
              <a:extLst>
                <a:ext uri="{96DAC541-7B7A-43D3-8B79-37D633B846F1}">
                  <asvg:svgBlip xmlns:asvg="http://schemas.microsoft.com/office/drawing/2016/SVG/main" r:embed="rId136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11" name="Image 71" descr=" ">
              <a:extLst>
                <a:ext uri="{FF2B5EF4-FFF2-40B4-BE49-F238E27FC236}">
                  <a16:creationId xmlns:a16="http://schemas.microsoft.com/office/drawing/2014/main" id="{11FCCFEC-51E5-2E8B-FC02-94DD25912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96DAC541-7B7A-43D3-8B79-37D633B846F1}">
                  <asvg:svgBlip xmlns:asvg="http://schemas.microsoft.com/office/drawing/2016/SVG/main" r:embed="rId138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12" name="Image 72" descr=" ">
              <a:extLst>
                <a:ext uri="{FF2B5EF4-FFF2-40B4-BE49-F238E27FC236}">
                  <a16:creationId xmlns:a16="http://schemas.microsoft.com/office/drawing/2014/main" id="{93391B24-0932-E002-BCC1-4162CE5CB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96DAC541-7B7A-43D3-8B79-37D633B846F1}">
                  <asvg:svgBlip xmlns:asvg="http://schemas.microsoft.com/office/drawing/2016/SVG/main" r:embed="rId140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13" name="Image 73" descr=" ">
              <a:extLst>
                <a:ext uri="{FF2B5EF4-FFF2-40B4-BE49-F238E27FC236}">
                  <a16:creationId xmlns:a16="http://schemas.microsoft.com/office/drawing/2014/main" id="{217FFDB9-2AFA-5A0B-F3CB-E292C1C2B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96DAC541-7B7A-43D3-8B79-37D633B846F1}">
                  <asvg:svgBlip xmlns:asvg="http://schemas.microsoft.com/office/drawing/2016/SVG/main" r:embed="rId142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14" name="Image 74" descr=" ">
              <a:extLst>
                <a:ext uri="{FF2B5EF4-FFF2-40B4-BE49-F238E27FC236}">
                  <a16:creationId xmlns:a16="http://schemas.microsoft.com/office/drawing/2014/main" id="{FE55052F-75C4-2702-B109-49DB0001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>
              <a:extLst>
                <a:ext uri="{96DAC541-7B7A-43D3-8B79-37D633B846F1}">
                  <asvg:svgBlip xmlns:asvg="http://schemas.microsoft.com/office/drawing/2016/SVG/main" r:embed="rId144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15" name="Image 75" descr=" ">
              <a:extLst>
                <a:ext uri="{FF2B5EF4-FFF2-40B4-BE49-F238E27FC236}">
                  <a16:creationId xmlns:a16="http://schemas.microsoft.com/office/drawing/2014/main" id="{049A9791-3070-5AF0-4017-B19ED1332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>
              <a:extLst>
                <a:ext uri="{96DAC541-7B7A-43D3-8B79-37D633B846F1}">
                  <asvg:svgBlip xmlns:asvg="http://schemas.microsoft.com/office/drawing/2016/SVG/main" r:embed="rId146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16" name="Image 76" descr=" ">
              <a:extLst>
                <a:ext uri="{FF2B5EF4-FFF2-40B4-BE49-F238E27FC236}">
                  <a16:creationId xmlns:a16="http://schemas.microsoft.com/office/drawing/2014/main" id="{7D74FE44-D35C-C77C-C916-26BDF9B88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7">
              <a:extLst>
                <a:ext uri="{96DAC541-7B7A-43D3-8B79-37D633B846F1}">
                  <asvg:svgBlip xmlns:asvg="http://schemas.microsoft.com/office/drawing/2016/SVG/main" r:embed="rId148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17" name="Image 77" descr=" ">
              <a:extLst>
                <a:ext uri="{FF2B5EF4-FFF2-40B4-BE49-F238E27FC236}">
                  <a16:creationId xmlns:a16="http://schemas.microsoft.com/office/drawing/2014/main" id="{5184F82E-030A-F2CD-26FC-3BB750711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9">
              <a:extLst>
                <a:ext uri="{96DAC541-7B7A-43D3-8B79-37D633B846F1}">
                  <asvg:svgBlip xmlns:asvg="http://schemas.microsoft.com/office/drawing/2016/SVG/main" r:embed="rId150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18" name="Image 78" descr=" ">
              <a:extLst>
                <a:ext uri="{FF2B5EF4-FFF2-40B4-BE49-F238E27FC236}">
                  <a16:creationId xmlns:a16="http://schemas.microsoft.com/office/drawing/2014/main" id="{5298F910-3B13-53C5-2469-F8357DE20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1">
              <a:extLst>
                <a:ext uri="{96DAC541-7B7A-43D3-8B79-37D633B846F1}">
                  <asvg:svgBlip xmlns:asvg="http://schemas.microsoft.com/office/drawing/2016/SVG/main" r:embed="rId152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19" name="Image 79" descr=" ">
              <a:extLst>
                <a:ext uri="{FF2B5EF4-FFF2-40B4-BE49-F238E27FC236}">
                  <a16:creationId xmlns:a16="http://schemas.microsoft.com/office/drawing/2014/main" id="{58CA2878-E17C-5879-12A6-D392094A2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3">
              <a:extLst>
                <a:ext uri="{96DAC541-7B7A-43D3-8B79-37D633B846F1}">
                  <asvg:svgBlip xmlns:asvg="http://schemas.microsoft.com/office/drawing/2016/SVG/main" r:embed="rId154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20" name="Image 80" descr=" ">
              <a:extLst>
                <a:ext uri="{FF2B5EF4-FFF2-40B4-BE49-F238E27FC236}">
                  <a16:creationId xmlns:a16="http://schemas.microsoft.com/office/drawing/2014/main" id="{DA267108-64F0-9729-01E0-9903C2E30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96DAC541-7B7A-43D3-8B79-37D633B846F1}">
                  <asvg:svgBlip xmlns:asvg="http://schemas.microsoft.com/office/drawing/2016/SVG/main" r:embed="rId134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21" name="Image 81" descr=" ">
              <a:extLst>
                <a:ext uri="{FF2B5EF4-FFF2-40B4-BE49-F238E27FC236}">
                  <a16:creationId xmlns:a16="http://schemas.microsoft.com/office/drawing/2014/main" id="{F0623F0B-EAAF-02F9-6F37-AAD0A92D1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>
              <a:extLst>
                <a:ext uri="{96DAC541-7B7A-43D3-8B79-37D633B846F1}">
                  <asvg:svgBlip xmlns:asvg="http://schemas.microsoft.com/office/drawing/2016/SVG/main" r:embed="rId136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22" name="Image 82" descr=" ">
              <a:extLst>
                <a:ext uri="{FF2B5EF4-FFF2-40B4-BE49-F238E27FC236}">
                  <a16:creationId xmlns:a16="http://schemas.microsoft.com/office/drawing/2014/main" id="{5D2B8C0F-9E92-75E3-8561-CBB0090F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96DAC541-7B7A-43D3-8B79-37D633B846F1}">
                  <asvg:svgBlip xmlns:asvg="http://schemas.microsoft.com/office/drawing/2016/SVG/main" r:embed="rId138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23" name="Image 83" descr=" ">
              <a:extLst>
                <a:ext uri="{FF2B5EF4-FFF2-40B4-BE49-F238E27FC236}">
                  <a16:creationId xmlns:a16="http://schemas.microsoft.com/office/drawing/2014/main" id="{83DF59AE-7DD2-F4F2-F446-81B746368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96DAC541-7B7A-43D3-8B79-37D633B846F1}">
                  <asvg:svgBlip xmlns:asvg="http://schemas.microsoft.com/office/drawing/2016/SVG/main" r:embed="rId140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24" name="Image 84" descr=" ">
              <a:extLst>
                <a:ext uri="{FF2B5EF4-FFF2-40B4-BE49-F238E27FC236}">
                  <a16:creationId xmlns:a16="http://schemas.microsoft.com/office/drawing/2014/main" id="{38254865-30ED-7577-2758-3345B1457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96DAC541-7B7A-43D3-8B79-37D633B846F1}">
                  <asvg:svgBlip xmlns:asvg="http://schemas.microsoft.com/office/drawing/2016/SVG/main" r:embed="rId142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25" name="Image 85" descr=" ">
              <a:extLst>
                <a:ext uri="{FF2B5EF4-FFF2-40B4-BE49-F238E27FC236}">
                  <a16:creationId xmlns:a16="http://schemas.microsoft.com/office/drawing/2014/main" id="{7AEACE80-6811-1724-EFA0-3C286F15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>
              <a:extLst>
                <a:ext uri="{96DAC541-7B7A-43D3-8B79-37D633B846F1}">
                  <asvg:svgBlip xmlns:asvg="http://schemas.microsoft.com/office/drawing/2016/SVG/main" r:embed="rId144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26" name="Image 86" descr=" ">
              <a:extLst>
                <a:ext uri="{FF2B5EF4-FFF2-40B4-BE49-F238E27FC236}">
                  <a16:creationId xmlns:a16="http://schemas.microsoft.com/office/drawing/2014/main" id="{9E467D4F-C128-E040-6354-E3267EB5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5">
              <a:extLst>
                <a:ext uri="{96DAC541-7B7A-43D3-8B79-37D633B846F1}">
                  <asvg:svgBlip xmlns:asvg="http://schemas.microsoft.com/office/drawing/2016/SVG/main" r:embed="rId146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27" name="Image 87" descr=" ">
              <a:extLst>
                <a:ext uri="{FF2B5EF4-FFF2-40B4-BE49-F238E27FC236}">
                  <a16:creationId xmlns:a16="http://schemas.microsoft.com/office/drawing/2014/main" id="{C5371139-F59F-57C1-A901-C3AE741CE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7">
              <a:extLst>
                <a:ext uri="{96DAC541-7B7A-43D3-8B79-37D633B846F1}">
                  <asvg:svgBlip xmlns:asvg="http://schemas.microsoft.com/office/drawing/2016/SVG/main" r:embed="rId148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28" name="Image 88" descr=" ">
              <a:extLst>
                <a:ext uri="{FF2B5EF4-FFF2-40B4-BE49-F238E27FC236}">
                  <a16:creationId xmlns:a16="http://schemas.microsoft.com/office/drawing/2014/main" id="{DE96153D-F782-70E8-A8D3-13FC67EAC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9">
              <a:extLst>
                <a:ext uri="{96DAC541-7B7A-43D3-8B79-37D633B846F1}">
                  <asvg:svgBlip xmlns:asvg="http://schemas.microsoft.com/office/drawing/2016/SVG/main" r:embed="rId150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29" name="Image 89" descr=" ">
              <a:extLst>
                <a:ext uri="{FF2B5EF4-FFF2-40B4-BE49-F238E27FC236}">
                  <a16:creationId xmlns:a16="http://schemas.microsoft.com/office/drawing/2014/main" id="{4DC661A0-386C-293C-A34A-DBEAFC66A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1">
              <a:extLst>
                <a:ext uri="{96DAC541-7B7A-43D3-8B79-37D633B846F1}">
                  <asvg:svgBlip xmlns:asvg="http://schemas.microsoft.com/office/drawing/2016/SVG/main" r:embed="rId152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30" name="Image 90" descr=" ">
              <a:extLst>
                <a:ext uri="{FF2B5EF4-FFF2-40B4-BE49-F238E27FC236}">
                  <a16:creationId xmlns:a16="http://schemas.microsoft.com/office/drawing/2014/main" id="{3CF86F83-7A3B-3C1B-8E70-A1809FDD1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3">
              <a:extLst>
                <a:ext uri="{96DAC541-7B7A-43D3-8B79-37D633B846F1}">
                  <asvg:svgBlip xmlns:asvg="http://schemas.microsoft.com/office/drawing/2016/SVG/main" r:embed="rId154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sp>
        <p:nvSpPr>
          <p:cNvPr id="131" name="Shape 6">
            <a:extLst>
              <a:ext uri="{FF2B5EF4-FFF2-40B4-BE49-F238E27FC236}">
                <a16:creationId xmlns:a16="http://schemas.microsoft.com/office/drawing/2014/main" id="{113C2A89-C320-6543-BEBD-D509727D411D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2" name="Image 0" descr=" ">
            <a:extLst>
              <a:ext uri="{FF2B5EF4-FFF2-40B4-BE49-F238E27FC236}">
                <a16:creationId xmlns:a16="http://schemas.microsoft.com/office/drawing/2014/main" id="{F7448822-3C00-1788-802A-FD8A83522A95}"/>
              </a:ext>
            </a:extLst>
      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9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F341AB5-5CAF-E65C-BD03-512BA06DF908}"/>
              </a:ext>
            </a:extLst>
          </p:cNvPr>
          <p:cNvSpPr txBox="1">
            <a:spLocks/>
          </p:cNvSpPr>
          <p:nvPr/>
        </p:nvSpPr>
        <p:spPr>
          <a:xfrm>
            <a:off x="997998" y="113250"/>
            <a:ext cx="10841150" cy="7157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Critérios e Teto de Financiamento do Projeto</a:t>
            </a:r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92386116-78F1-C75F-DA55-9FF12B898EED}"/>
              </a:ext>
            </a:extLst>
          </p:cNvPr>
          <p:cNvSpPr/>
          <p:nvPr/>
        </p:nvSpPr>
        <p:spPr>
          <a:xfrm rot="16200000">
            <a:off x="1296872" y="3575743"/>
            <a:ext cx="387348" cy="4618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6" name="Gráfico 65" descr="Olho com preenchimento sólido">
            <a:extLst>
              <a:ext uri="{FF2B5EF4-FFF2-40B4-BE49-F238E27FC236}">
                <a16:creationId xmlns:a16="http://schemas.microsoft.com/office/drawing/2014/main" id="{1A862CC0-A789-6908-7B4E-B002DEEBD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0101" y="1271041"/>
            <a:ext cx="553761" cy="553761"/>
          </a:xfrm>
          <a:prstGeom prst="rect">
            <a:avLst/>
          </a:prstGeom>
        </p:spPr>
      </p:pic>
      <p:graphicFrame>
        <p:nvGraphicFramePr>
          <p:cNvPr id="71" name="Tabela 70">
            <a:extLst>
              <a:ext uri="{FF2B5EF4-FFF2-40B4-BE49-F238E27FC236}">
                <a16:creationId xmlns:a16="http://schemas.microsoft.com/office/drawing/2014/main" id="{11DC9CD0-A556-07C1-3F8D-E9B1863B1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84431"/>
              </p:ext>
            </p:extLst>
          </p:nvPr>
        </p:nvGraphicFramePr>
        <p:xfrm>
          <a:off x="8835930" y="2676434"/>
          <a:ext cx="3118658" cy="191481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3118658">
                  <a:extLst>
                    <a:ext uri="{9D8B030D-6E8A-4147-A177-3AD203B41FA5}">
                      <a16:colId xmlns:a16="http://schemas.microsoft.com/office/drawing/2014/main" val="2041365736"/>
                    </a:ext>
                  </a:extLst>
                </a:gridCol>
              </a:tblGrid>
              <a:tr h="281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</a:rPr>
                        <a:t>Critérios para definição de coeficientes grupo I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61726"/>
                  </a:ext>
                </a:extLst>
              </a:tr>
              <a:tr h="533566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Valor Aprovado do Projeto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Fonte: Dados FMM </a:t>
                      </a:r>
                      <a:endParaRPr lang="pt-BR" sz="1200" b="1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99746"/>
                  </a:ext>
                </a:extLst>
              </a:tr>
              <a:tr h="415853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RENDA PER CAPITA das Estados 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</a:rPr>
                        <a:t>Fonte: IBGE (2024)</a:t>
                      </a:r>
                      <a:endParaRPr lang="pt-BR" sz="1200" b="0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312688"/>
                  </a:ext>
                </a:extLst>
              </a:tr>
              <a:tr h="415853"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Movimentação de Carga dos Portos Organizados</a:t>
                      </a:r>
                    </a:p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000" b="0" kern="1200" dirty="0">
                          <a:solidFill>
                            <a:schemeClr val="tx1"/>
                          </a:solidFill>
                        </a:rPr>
                        <a:t>Fonte: Antaq (2025)</a:t>
                      </a:r>
                      <a:endParaRPr lang="pt-BR" sz="1200" b="1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38596"/>
                  </a:ext>
                </a:extLst>
              </a:tr>
            </a:tbl>
          </a:graphicData>
        </a:graphic>
      </p:graphicFrame>
      <p:grpSp>
        <p:nvGrpSpPr>
          <p:cNvPr id="31" name="Agrupar 30">
            <a:extLst>
              <a:ext uri="{FF2B5EF4-FFF2-40B4-BE49-F238E27FC236}">
                <a16:creationId xmlns:a16="http://schemas.microsoft.com/office/drawing/2014/main" id="{666ABC6A-ADF0-8DA4-AC53-DC3289F4511F}"/>
              </a:ext>
            </a:extLst>
          </p:cNvPr>
          <p:cNvGrpSpPr/>
          <p:nvPr/>
        </p:nvGrpSpPr>
        <p:grpSpPr>
          <a:xfrm>
            <a:off x="1055512" y="2890256"/>
            <a:ext cx="2441852" cy="821202"/>
            <a:chOff x="2052636" y="3401861"/>
            <a:chExt cx="2441852" cy="1012427"/>
          </a:xfrm>
          <a:solidFill>
            <a:srgbClr val="FF822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Pentagon 24">
              <a:extLst>
                <a:ext uri="{FF2B5EF4-FFF2-40B4-BE49-F238E27FC236}">
                  <a16:creationId xmlns:a16="http://schemas.microsoft.com/office/drawing/2014/main" id="{1B64802E-FBD5-6F86-1414-9AFD0EB39C4C}"/>
                </a:ext>
              </a:extLst>
            </p:cNvPr>
            <p:cNvSpPr/>
            <p:nvPr/>
          </p:nvSpPr>
          <p:spPr>
            <a:xfrm>
              <a:off x="2052636" y="3401861"/>
              <a:ext cx="2441852" cy="10124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3" name="Pentagon 41">
              <a:extLst>
                <a:ext uri="{FF2B5EF4-FFF2-40B4-BE49-F238E27FC236}">
                  <a16:creationId xmlns:a16="http://schemas.microsoft.com/office/drawing/2014/main" id="{158DF487-45AA-4D6E-DCFB-126370C6597A}"/>
                </a:ext>
              </a:extLst>
            </p:cNvPr>
            <p:cNvSpPr/>
            <p:nvPr/>
          </p:nvSpPr>
          <p:spPr>
            <a:xfrm>
              <a:off x="2052638" y="3401861"/>
              <a:ext cx="1523611" cy="1012427"/>
            </a:xfrm>
            <a:prstGeom prst="homePlate">
              <a:avLst/>
            </a:prstGeom>
            <a:solidFill>
              <a:srgbClr val="E45302"/>
            </a:solidFill>
            <a:ln>
              <a:solidFill>
                <a:srgbClr val="BE4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 dirty="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FA7F5A74-99C7-507B-C4F0-CB070CA2DBC7}"/>
              </a:ext>
            </a:extLst>
          </p:cNvPr>
          <p:cNvGrpSpPr/>
          <p:nvPr/>
        </p:nvGrpSpPr>
        <p:grpSpPr>
          <a:xfrm>
            <a:off x="1030398" y="3981412"/>
            <a:ext cx="2441852" cy="846484"/>
            <a:chOff x="2051300" y="4590845"/>
            <a:chExt cx="2441852" cy="1012429"/>
          </a:xfrm>
          <a:solidFill>
            <a:srgbClr val="FF99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Pentagon 25">
              <a:extLst>
                <a:ext uri="{FF2B5EF4-FFF2-40B4-BE49-F238E27FC236}">
                  <a16:creationId xmlns:a16="http://schemas.microsoft.com/office/drawing/2014/main" id="{A5C5320D-A3E6-8D0B-4C45-A299ECC324A9}"/>
                </a:ext>
              </a:extLst>
            </p:cNvPr>
            <p:cNvSpPr/>
            <p:nvPr/>
          </p:nvSpPr>
          <p:spPr>
            <a:xfrm>
              <a:off x="2051300" y="4590845"/>
              <a:ext cx="2441852" cy="10124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" name="Pentagon 42">
              <a:extLst>
                <a:ext uri="{FF2B5EF4-FFF2-40B4-BE49-F238E27FC236}">
                  <a16:creationId xmlns:a16="http://schemas.microsoft.com/office/drawing/2014/main" id="{26ED0611-BDB5-8B15-55A4-9C92ECE3978C}"/>
                </a:ext>
              </a:extLst>
            </p:cNvPr>
            <p:cNvSpPr/>
            <p:nvPr/>
          </p:nvSpPr>
          <p:spPr>
            <a:xfrm>
              <a:off x="2051302" y="4590847"/>
              <a:ext cx="1523611" cy="1012427"/>
            </a:xfrm>
            <a:prstGeom prst="homePlate">
              <a:avLst/>
            </a:prstGeom>
            <a:solidFill>
              <a:srgbClr val="F85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D34CC06B-CBDB-7E77-DB71-0717634575C6}"/>
              </a:ext>
            </a:extLst>
          </p:cNvPr>
          <p:cNvGrpSpPr/>
          <p:nvPr/>
        </p:nvGrpSpPr>
        <p:grpSpPr>
          <a:xfrm>
            <a:off x="986272" y="5710153"/>
            <a:ext cx="2441852" cy="772430"/>
            <a:chOff x="2051300" y="5815948"/>
            <a:chExt cx="2441852" cy="1012427"/>
          </a:xfrm>
          <a:solidFill>
            <a:srgbClr val="FFAF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Pentagon 26">
              <a:extLst>
                <a:ext uri="{FF2B5EF4-FFF2-40B4-BE49-F238E27FC236}">
                  <a16:creationId xmlns:a16="http://schemas.microsoft.com/office/drawing/2014/main" id="{41AB0956-F469-37A6-104E-6C7FC113293C}"/>
                </a:ext>
              </a:extLst>
            </p:cNvPr>
            <p:cNvSpPr/>
            <p:nvPr/>
          </p:nvSpPr>
          <p:spPr>
            <a:xfrm>
              <a:off x="2051300" y="5815948"/>
              <a:ext cx="2441852" cy="10124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9" name="Pentagon 43">
              <a:extLst>
                <a:ext uri="{FF2B5EF4-FFF2-40B4-BE49-F238E27FC236}">
                  <a16:creationId xmlns:a16="http://schemas.microsoft.com/office/drawing/2014/main" id="{A5327874-7D80-AA69-D6DA-10776D2C830F}"/>
                </a:ext>
              </a:extLst>
            </p:cNvPr>
            <p:cNvSpPr/>
            <p:nvPr/>
          </p:nvSpPr>
          <p:spPr>
            <a:xfrm>
              <a:off x="2051304" y="5815948"/>
              <a:ext cx="1523609" cy="1012427"/>
            </a:xfrm>
            <a:prstGeom prst="homePlate">
              <a:avLst/>
            </a:prstGeom>
            <a:solidFill>
              <a:srgbClr val="FD7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41" name="Rectangle 1">
            <a:extLst>
              <a:ext uri="{FF2B5EF4-FFF2-40B4-BE49-F238E27FC236}">
                <a16:creationId xmlns:a16="http://schemas.microsoft.com/office/drawing/2014/main" id="{9F1CFD35-8583-3A6A-C9C0-6D20F45DB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094" y="2973582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</a:t>
            </a:r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C39704AA-2CC3-FC13-EFDB-E8F872A98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928" y="4018135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</a:t>
            </a: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92AB0AE3-1BD3-7B02-4DDF-0CCEE3819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361" y="5710716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</a:t>
            </a:r>
          </a:p>
        </p:txBody>
      </p:sp>
      <p:pic>
        <p:nvPicPr>
          <p:cNvPr id="44" name="Gráfico 43" descr="Pesquisa com preenchimento sólido">
            <a:extLst>
              <a:ext uri="{FF2B5EF4-FFF2-40B4-BE49-F238E27FC236}">
                <a16:creationId xmlns:a16="http://schemas.microsoft.com/office/drawing/2014/main" id="{C778820F-78DC-8608-9387-4B29A43EA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0840" y="4142444"/>
            <a:ext cx="590554" cy="590554"/>
          </a:xfrm>
          <a:prstGeom prst="rect">
            <a:avLst/>
          </a:prstGeom>
        </p:spPr>
      </p:pic>
      <p:pic>
        <p:nvPicPr>
          <p:cNvPr id="45" name="Gráfico 44" descr="Análise do cliente com preenchimento sólido">
            <a:extLst>
              <a:ext uri="{FF2B5EF4-FFF2-40B4-BE49-F238E27FC236}">
                <a16:creationId xmlns:a16="http://schemas.microsoft.com/office/drawing/2014/main" id="{E8C69F0A-875F-F178-F87A-17406560BA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86550" y="2600240"/>
            <a:ext cx="642893" cy="642893"/>
          </a:xfrm>
          <a:prstGeom prst="rect">
            <a:avLst/>
          </a:prstGeom>
        </p:spPr>
      </p:pic>
      <p:pic>
        <p:nvPicPr>
          <p:cNvPr id="46" name="Gráfico 45" descr="Grupo de mulheres com preenchimento sólido">
            <a:extLst>
              <a:ext uri="{FF2B5EF4-FFF2-40B4-BE49-F238E27FC236}">
                <a16:creationId xmlns:a16="http://schemas.microsoft.com/office/drawing/2014/main" id="{627372FF-A98B-F606-6D60-B847AB472B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46725" y="5896558"/>
            <a:ext cx="499334" cy="499334"/>
          </a:xfrm>
          <a:prstGeom prst="rect">
            <a:avLst/>
          </a:prstGeom>
        </p:spPr>
      </p:pic>
      <p:pic>
        <p:nvPicPr>
          <p:cNvPr id="47" name="Gráfico 46" descr="Marca de seleção com preenchimento sólido">
            <a:extLst>
              <a:ext uri="{FF2B5EF4-FFF2-40B4-BE49-F238E27FC236}">
                <a16:creationId xmlns:a16="http://schemas.microsoft.com/office/drawing/2014/main" id="{09A2A5CD-0C27-4A17-B6A5-10BB68E05D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36513" y="3009368"/>
            <a:ext cx="663912" cy="663912"/>
          </a:xfrm>
          <a:prstGeom prst="rect">
            <a:avLst/>
          </a:prstGeom>
        </p:spPr>
      </p:pic>
      <p:sp>
        <p:nvSpPr>
          <p:cNvPr id="50" name="Rectangle 1">
            <a:extLst>
              <a:ext uri="{FF2B5EF4-FFF2-40B4-BE49-F238E27FC236}">
                <a16:creationId xmlns:a16="http://schemas.microsoft.com/office/drawing/2014/main" id="{14261ABD-609A-6066-7E8B-C632B7EE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329" y="2879418"/>
            <a:ext cx="4998544" cy="784830"/>
          </a:xfrm>
          <a:prstGeom prst="rect">
            <a:avLst/>
          </a:prstGeom>
          <a:noFill/>
          <a:ln w="9525">
            <a:solidFill>
              <a:srgbClr val="F78C2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2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Análise pela equipe técnica e deliberação do CDFMM com possibilidade de </a:t>
            </a:r>
            <a:r>
              <a:rPr lang="pt-BR" altLang="pt-BR" sz="1200" b="1" u="sng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90% </a:t>
            </a:r>
            <a:r>
              <a:rPr lang="pt-BR" alt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 financiamento dependendo dos  </a:t>
            </a:r>
            <a:r>
              <a:rPr lang="pt-BR" altLang="pt-BR" sz="1200" b="1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coeficientes multicritérios.</a:t>
            </a:r>
          </a:p>
        </p:txBody>
      </p:sp>
      <p:sp>
        <p:nvSpPr>
          <p:cNvPr id="51" name="Rectangle 1">
            <a:extLst>
              <a:ext uri="{FF2B5EF4-FFF2-40B4-BE49-F238E27FC236}">
                <a16:creationId xmlns:a16="http://schemas.microsoft.com/office/drawing/2014/main" id="{63011EE3-086E-5E68-B7A6-8A11B354E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600" y="4043064"/>
            <a:ext cx="4998544" cy="784830"/>
          </a:xfrm>
          <a:prstGeom prst="rect">
            <a:avLst/>
          </a:prstGeom>
          <a:noFill/>
          <a:ln w="9525">
            <a:solidFill>
              <a:srgbClr val="F78C2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2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Análise pela equipe técnica e deliberação do CDFMM com possibilidade de </a:t>
            </a:r>
            <a:r>
              <a:rPr lang="pt-BR" altLang="pt-BR" sz="1200" b="1" u="sng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80% </a:t>
            </a:r>
            <a:r>
              <a:rPr lang="pt-BR" alt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 financiamento dependendo dos </a:t>
            </a:r>
            <a:r>
              <a:rPr lang="pt-BR" altLang="pt-BR" sz="1200" b="1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coeficientes multicritérios.</a:t>
            </a:r>
          </a:p>
        </p:txBody>
      </p:sp>
      <p:sp>
        <p:nvSpPr>
          <p:cNvPr id="52" name="Rectangle 1">
            <a:extLst>
              <a:ext uri="{FF2B5EF4-FFF2-40B4-BE49-F238E27FC236}">
                <a16:creationId xmlns:a16="http://schemas.microsoft.com/office/drawing/2014/main" id="{DB4DB45C-65C9-F0B3-C054-8D31AC230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600" y="5646261"/>
            <a:ext cx="4991062" cy="815608"/>
          </a:xfrm>
          <a:prstGeom prst="rect">
            <a:avLst/>
          </a:prstGeom>
          <a:noFill/>
          <a:ln w="9525">
            <a:solidFill>
              <a:srgbClr val="F78C2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Análise pela equipe técnica e deliberação do CDFMM com possibilidade de </a:t>
            </a:r>
            <a:r>
              <a:rPr lang="pt-BR" altLang="pt-BR" sz="1200" b="1" u="sng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80% </a:t>
            </a:r>
            <a:r>
              <a:rPr lang="pt-BR" alt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 financiamento dependendo dos </a:t>
            </a:r>
            <a:r>
              <a:rPr lang="pt-BR" altLang="pt-BR" sz="1200" b="1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coeficientes multicritérios.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D833D148-5671-B449-A363-9B8513A66432}"/>
              </a:ext>
            </a:extLst>
          </p:cNvPr>
          <p:cNvSpPr txBox="1"/>
          <p:nvPr/>
        </p:nvSpPr>
        <p:spPr>
          <a:xfrm>
            <a:off x="3853874" y="2774667"/>
            <a:ext cx="1733388" cy="265828"/>
          </a:xfrm>
          <a:prstGeom prst="rect">
            <a:avLst/>
          </a:prstGeom>
          <a:solidFill>
            <a:srgbClr val="E45302"/>
          </a:solidFill>
          <a:ln>
            <a:solidFill>
              <a:srgbClr val="BE45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/>
              <a:t>Arrendamento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669771F4-8713-589B-A826-E7318954B445}"/>
              </a:ext>
            </a:extLst>
          </p:cNvPr>
          <p:cNvSpPr txBox="1"/>
          <p:nvPr/>
        </p:nvSpPr>
        <p:spPr>
          <a:xfrm>
            <a:off x="3839638" y="3813929"/>
            <a:ext cx="3495248" cy="328516"/>
          </a:xfrm>
          <a:prstGeom prst="rect">
            <a:avLst/>
          </a:prstGeom>
          <a:solidFill>
            <a:srgbClr val="E45302"/>
          </a:solidFill>
          <a:ln>
            <a:solidFill>
              <a:srgbClr val="BE45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/>
              <a:t>Melhorias em Portos Organizados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F818B29-5CFA-B22A-52BE-2DDCD3640719}"/>
              </a:ext>
            </a:extLst>
          </p:cNvPr>
          <p:cNvSpPr txBox="1"/>
          <p:nvPr/>
        </p:nvSpPr>
        <p:spPr>
          <a:xfrm>
            <a:off x="3715546" y="5486593"/>
            <a:ext cx="1308682" cy="275869"/>
          </a:xfrm>
          <a:prstGeom prst="rect">
            <a:avLst/>
          </a:prstGeom>
          <a:solidFill>
            <a:srgbClr val="E45302"/>
          </a:solidFill>
          <a:ln>
            <a:solidFill>
              <a:srgbClr val="BE45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/>
              <a:t>TUP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D073CA7-D150-0D2F-C653-9D9443767AF0}"/>
              </a:ext>
            </a:extLst>
          </p:cNvPr>
          <p:cNvSpPr/>
          <p:nvPr/>
        </p:nvSpPr>
        <p:spPr>
          <a:xfrm>
            <a:off x="997998" y="2608634"/>
            <a:ext cx="7670419" cy="239650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60FF775-BEB3-902A-E998-ED07E6E6584A}"/>
              </a:ext>
            </a:extLst>
          </p:cNvPr>
          <p:cNvGrpSpPr/>
          <p:nvPr/>
        </p:nvGrpSpPr>
        <p:grpSpPr>
          <a:xfrm>
            <a:off x="1080860" y="1346512"/>
            <a:ext cx="2441852" cy="803993"/>
            <a:chOff x="2052636" y="2286950"/>
            <a:chExt cx="2441852" cy="1012427"/>
          </a:xfrm>
          <a:solidFill>
            <a:srgbClr val="FD5B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Pentagon 2">
              <a:extLst>
                <a:ext uri="{FF2B5EF4-FFF2-40B4-BE49-F238E27FC236}">
                  <a16:creationId xmlns:a16="http://schemas.microsoft.com/office/drawing/2014/main" id="{063D1E4A-04D4-E948-5FE2-D2972479AE67}"/>
                </a:ext>
              </a:extLst>
            </p:cNvPr>
            <p:cNvSpPr/>
            <p:nvPr/>
          </p:nvSpPr>
          <p:spPr>
            <a:xfrm>
              <a:off x="2052636" y="2286950"/>
              <a:ext cx="2441852" cy="10124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" name="Pentagon 40">
              <a:extLst>
                <a:ext uri="{FF2B5EF4-FFF2-40B4-BE49-F238E27FC236}">
                  <a16:creationId xmlns:a16="http://schemas.microsoft.com/office/drawing/2014/main" id="{8652F4D2-A079-CEEA-5B44-4766044FC964}"/>
                </a:ext>
              </a:extLst>
            </p:cNvPr>
            <p:cNvSpPr/>
            <p:nvPr/>
          </p:nvSpPr>
          <p:spPr>
            <a:xfrm>
              <a:off x="2064433" y="2318588"/>
              <a:ext cx="1456511" cy="980788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4B63B4F1-A1FC-F4B5-2D06-74E1133FE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361" y="1334575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</a:t>
            </a:r>
          </a:p>
        </p:txBody>
      </p:sp>
      <p:pic>
        <p:nvPicPr>
          <p:cNvPr id="9" name="Gráfico 8" descr="Sinal de polegar para cima com preenchimento sólido">
            <a:extLst>
              <a:ext uri="{FF2B5EF4-FFF2-40B4-BE49-F238E27FC236}">
                <a16:creationId xmlns:a16="http://schemas.microsoft.com/office/drawing/2014/main" id="{D7D509FD-7EE3-7D9C-30EB-C7B9CCE33D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20872" y="1430769"/>
            <a:ext cx="553761" cy="553761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1CAA3EE9-C073-A301-8509-8DD35BB29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509" y="1488663"/>
            <a:ext cx="4991062" cy="600164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2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Análise pela equipe técnica e deliberação do CDFMM com possibilidade de </a:t>
            </a:r>
            <a:r>
              <a:rPr lang="pt-BR" altLang="pt-BR" sz="1200" b="1" u="sng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90% </a:t>
            </a:r>
            <a:r>
              <a:rPr lang="pt-BR" altLang="pt-BR" sz="12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 financiamento.</a:t>
            </a:r>
            <a:endParaRPr lang="pt-BR" altLang="pt-BR" sz="1200" b="1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FDADEE-39F9-7893-E1D0-8C70A1D35122}"/>
              </a:ext>
            </a:extLst>
          </p:cNvPr>
          <p:cNvSpPr txBox="1"/>
          <p:nvPr/>
        </p:nvSpPr>
        <p:spPr>
          <a:xfrm>
            <a:off x="3663646" y="1266721"/>
            <a:ext cx="4669649" cy="3050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600" b="1" dirty="0"/>
              <a:t>Concessões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03035C62-700B-01DF-B465-C4D28F1BC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863581"/>
              </p:ext>
            </p:extLst>
          </p:nvPr>
        </p:nvGraphicFramePr>
        <p:xfrm>
          <a:off x="8866201" y="1287928"/>
          <a:ext cx="3118658" cy="81460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3118658">
                  <a:extLst>
                    <a:ext uri="{9D8B030D-6E8A-4147-A177-3AD203B41FA5}">
                      <a16:colId xmlns:a16="http://schemas.microsoft.com/office/drawing/2014/main" val="2041365736"/>
                    </a:ext>
                  </a:extLst>
                </a:gridCol>
              </a:tblGrid>
              <a:tr h="281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</a:rPr>
                        <a:t>Análise padrão FMM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61726"/>
                  </a:ext>
                </a:extLst>
              </a:tr>
              <a:tr h="533566">
                <a:tc>
                  <a:txBody>
                    <a:bodyPr/>
                    <a:lstStyle/>
                    <a:p>
                      <a:pPr marL="0" algn="l" defTabSz="1828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Metodologia semelhante aos Projetos de Construção e Reparação Naval</a:t>
                      </a: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99746"/>
                  </a:ext>
                </a:extLst>
              </a:tr>
            </a:tbl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1CA201CD-B4C6-4C12-111C-8EF706207219}"/>
              </a:ext>
            </a:extLst>
          </p:cNvPr>
          <p:cNvGrpSpPr/>
          <p:nvPr/>
        </p:nvGrpSpPr>
        <p:grpSpPr>
          <a:xfrm>
            <a:off x="10405990" y="6306140"/>
            <a:ext cx="1631472" cy="416025"/>
            <a:chOff x="18582423" y="11569700"/>
            <a:chExt cx="4839305" cy="1181100"/>
          </a:xfrm>
        </p:grpSpPr>
        <p:pic>
          <p:nvPicPr>
            <p:cNvPr id="13" name="Image 4" descr=" ">
              <a:extLst>
                <a:ext uri="{FF2B5EF4-FFF2-40B4-BE49-F238E27FC236}">
                  <a16:creationId xmlns:a16="http://schemas.microsoft.com/office/drawing/2014/main" id="{7AB230DF-E61A-A0FC-98B0-F605A588D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14" name="Image 5" descr=" ">
              <a:extLst>
                <a:ext uri="{FF2B5EF4-FFF2-40B4-BE49-F238E27FC236}">
                  <a16:creationId xmlns:a16="http://schemas.microsoft.com/office/drawing/2014/main" id="{5A8226A0-76E9-82A1-0259-1EA55CD96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15" name="Image 6" descr=" ">
              <a:extLst>
                <a:ext uri="{FF2B5EF4-FFF2-40B4-BE49-F238E27FC236}">
                  <a16:creationId xmlns:a16="http://schemas.microsoft.com/office/drawing/2014/main" id="{8CFF34A0-53E4-6721-5CC2-AD771B813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16" name="Image 7" descr=" ">
              <a:extLst>
                <a:ext uri="{FF2B5EF4-FFF2-40B4-BE49-F238E27FC236}">
                  <a16:creationId xmlns:a16="http://schemas.microsoft.com/office/drawing/2014/main" id="{81F44936-4F21-9D09-DB19-D5ADAC2B5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17" name="Image 8" descr=" ">
              <a:extLst>
                <a:ext uri="{FF2B5EF4-FFF2-40B4-BE49-F238E27FC236}">
                  <a16:creationId xmlns:a16="http://schemas.microsoft.com/office/drawing/2014/main" id="{22776F81-74A8-6D24-CE4F-6E660929F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18" name="Image 9" descr=" ">
              <a:extLst>
                <a:ext uri="{FF2B5EF4-FFF2-40B4-BE49-F238E27FC236}">
                  <a16:creationId xmlns:a16="http://schemas.microsoft.com/office/drawing/2014/main" id="{2F8706A8-E303-168A-9DB5-B97FFAAAA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19" name="Image 10" descr=" ">
              <a:extLst>
                <a:ext uri="{FF2B5EF4-FFF2-40B4-BE49-F238E27FC236}">
                  <a16:creationId xmlns:a16="http://schemas.microsoft.com/office/drawing/2014/main" id="{DBF0DCA0-11DE-7E81-4F98-121566A10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20" name="Image 11" descr=" ">
              <a:extLst>
                <a:ext uri="{FF2B5EF4-FFF2-40B4-BE49-F238E27FC236}">
                  <a16:creationId xmlns:a16="http://schemas.microsoft.com/office/drawing/2014/main" id="{7D48D2D9-F1F7-831C-49B3-46C21F555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21" name="Image 12" descr=" ">
              <a:extLst>
                <a:ext uri="{FF2B5EF4-FFF2-40B4-BE49-F238E27FC236}">
                  <a16:creationId xmlns:a16="http://schemas.microsoft.com/office/drawing/2014/main" id="{06085170-B688-EF5C-7860-4F3E4EEF3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22" name="Image 13" descr=" ">
              <a:extLst>
                <a:ext uri="{FF2B5EF4-FFF2-40B4-BE49-F238E27FC236}">
                  <a16:creationId xmlns:a16="http://schemas.microsoft.com/office/drawing/2014/main" id="{B5D46414-5260-6649-7883-9DA8A4600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23" name="Image 14" descr=" ">
              <a:extLst>
                <a:ext uri="{FF2B5EF4-FFF2-40B4-BE49-F238E27FC236}">
                  <a16:creationId xmlns:a16="http://schemas.microsoft.com/office/drawing/2014/main" id="{CD81AAAD-7F1A-0B46-8EDC-7A8501BFE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24" name="Image 15" descr=" ">
              <a:extLst>
                <a:ext uri="{FF2B5EF4-FFF2-40B4-BE49-F238E27FC236}">
                  <a16:creationId xmlns:a16="http://schemas.microsoft.com/office/drawing/2014/main" id="{1E7AFE28-6C19-D54C-FB52-6100B1F35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28" name="Image 16" descr=" ">
              <a:extLst>
                <a:ext uri="{FF2B5EF4-FFF2-40B4-BE49-F238E27FC236}">
                  <a16:creationId xmlns:a16="http://schemas.microsoft.com/office/drawing/2014/main" id="{2285D15F-F0ED-F2CB-7D5E-397F501B1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29" name="Image 17" descr=" ">
              <a:extLst>
                <a:ext uri="{FF2B5EF4-FFF2-40B4-BE49-F238E27FC236}">
                  <a16:creationId xmlns:a16="http://schemas.microsoft.com/office/drawing/2014/main" id="{36C9B7DD-EB1B-AE94-2599-3290F159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30" name="Image 18" descr=" ">
              <a:extLst>
                <a:ext uri="{FF2B5EF4-FFF2-40B4-BE49-F238E27FC236}">
                  <a16:creationId xmlns:a16="http://schemas.microsoft.com/office/drawing/2014/main" id="{4D075EF1-F39A-627A-D1A6-ED3C2F0CB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40" name="Image 19" descr=" ">
              <a:extLst>
                <a:ext uri="{FF2B5EF4-FFF2-40B4-BE49-F238E27FC236}">
                  <a16:creationId xmlns:a16="http://schemas.microsoft.com/office/drawing/2014/main" id="{09982850-AF48-6C75-4146-E0BA7E33E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48" name="Image 20" descr=" ">
              <a:extLst>
                <a:ext uri="{FF2B5EF4-FFF2-40B4-BE49-F238E27FC236}">
                  <a16:creationId xmlns:a16="http://schemas.microsoft.com/office/drawing/2014/main" id="{4D17B182-742F-58A5-5DE2-1D3674FE7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49" name="Image 21" descr=" ">
              <a:extLst>
                <a:ext uri="{FF2B5EF4-FFF2-40B4-BE49-F238E27FC236}">
                  <a16:creationId xmlns:a16="http://schemas.microsoft.com/office/drawing/2014/main" id="{A63EA605-C7CE-D6C1-8143-AEBE100E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53" name="Image 22" descr=" ">
              <a:extLst>
                <a:ext uri="{FF2B5EF4-FFF2-40B4-BE49-F238E27FC236}">
                  <a16:creationId xmlns:a16="http://schemas.microsoft.com/office/drawing/2014/main" id="{A4651A2E-B5E2-CF42-A95C-AE0D1CC0F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57" name="Image 23" descr=" ">
              <a:extLst>
                <a:ext uri="{FF2B5EF4-FFF2-40B4-BE49-F238E27FC236}">
                  <a16:creationId xmlns:a16="http://schemas.microsoft.com/office/drawing/2014/main" id="{07F52497-0132-9F9C-738E-77C43F2E8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58" name="Image 24" descr=" ">
              <a:extLst>
                <a:ext uri="{FF2B5EF4-FFF2-40B4-BE49-F238E27FC236}">
                  <a16:creationId xmlns:a16="http://schemas.microsoft.com/office/drawing/2014/main" id="{4D291A29-52DB-E00A-9B91-34B43B342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61" name="Image 25" descr=" ">
              <a:extLst>
                <a:ext uri="{FF2B5EF4-FFF2-40B4-BE49-F238E27FC236}">
                  <a16:creationId xmlns:a16="http://schemas.microsoft.com/office/drawing/2014/main" id="{358751C3-D91E-CB33-D9FA-B210C939F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62" name="Image 26" descr=" ">
              <a:extLst>
                <a:ext uri="{FF2B5EF4-FFF2-40B4-BE49-F238E27FC236}">
                  <a16:creationId xmlns:a16="http://schemas.microsoft.com/office/drawing/2014/main" id="{2A23BC5E-5146-5445-3B40-E57DB80B6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63" name="Image 27" descr=" ">
              <a:extLst>
                <a:ext uri="{FF2B5EF4-FFF2-40B4-BE49-F238E27FC236}">
                  <a16:creationId xmlns:a16="http://schemas.microsoft.com/office/drawing/2014/main" id="{3E06BA76-A2DB-E86F-0902-56C28E33E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64" name="Image 28" descr=" ">
              <a:extLst>
                <a:ext uri="{FF2B5EF4-FFF2-40B4-BE49-F238E27FC236}">
                  <a16:creationId xmlns:a16="http://schemas.microsoft.com/office/drawing/2014/main" id="{2A0976C9-7695-69BD-3D0C-AF9FA7274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65" name="Image 29" descr=" ">
              <a:extLst>
                <a:ext uri="{FF2B5EF4-FFF2-40B4-BE49-F238E27FC236}">
                  <a16:creationId xmlns:a16="http://schemas.microsoft.com/office/drawing/2014/main" id="{70B5AC1D-1910-BC25-C212-B3AFDA6F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67" name="Image 30" descr=" ">
              <a:extLst>
                <a:ext uri="{FF2B5EF4-FFF2-40B4-BE49-F238E27FC236}">
                  <a16:creationId xmlns:a16="http://schemas.microsoft.com/office/drawing/2014/main" id="{447C3545-EC65-71CF-13AD-341F0EC6C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68" name="Image 31" descr=" ">
              <a:extLst>
                <a:ext uri="{FF2B5EF4-FFF2-40B4-BE49-F238E27FC236}">
                  <a16:creationId xmlns:a16="http://schemas.microsoft.com/office/drawing/2014/main" id="{A43E6348-5AB1-EAC4-DF9E-D39EF661F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69" name="Image 32" descr=" ">
              <a:extLst>
                <a:ext uri="{FF2B5EF4-FFF2-40B4-BE49-F238E27FC236}">
                  <a16:creationId xmlns:a16="http://schemas.microsoft.com/office/drawing/2014/main" id="{DBA7C4D7-8B6C-F457-D1ED-5D0C1F593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70" name="Image 33" descr=" ">
              <a:extLst>
                <a:ext uri="{FF2B5EF4-FFF2-40B4-BE49-F238E27FC236}">
                  <a16:creationId xmlns:a16="http://schemas.microsoft.com/office/drawing/2014/main" id="{BC047301-DD70-A82D-8FF3-B279F1D46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72" name="Image 34" descr=" ">
              <a:extLst>
                <a:ext uri="{FF2B5EF4-FFF2-40B4-BE49-F238E27FC236}">
                  <a16:creationId xmlns:a16="http://schemas.microsoft.com/office/drawing/2014/main" id="{0944A30B-5EDD-D583-5539-983C18FFD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73" name="Image 35" descr=" ">
              <a:extLst>
                <a:ext uri="{FF2B5EF4-FFF2-40B4-BE49-F238E27FC236}">
                  <a16:creationId xmlns:a16="http://schemas.microsoft.com/office/drawing/2014/main" id="{0D906F89-20B1-5E47-46B6-19F47FB8E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74" name="Image 36" descr=" ">
              <a:extLst>
                <a:ext uri="{FF2B5EF4-FFF2-40B4-BE49-F238E27FC236}">
                  <a16:creationId xmlns:a16="http://schemas.microsoft.com/office/drawing/2014/main" id="{F9E850DC-89D1-2075-F4A4-2FA5A03AB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75" name="Image 37" descr=" ">
              <a:extLst>
                <a:ext uri="{FF2B5EF4-FFF2-40B4-BE49-F238E27FC236}">
                  <a16:creationId xmlns:a16="http://schemas.microsoft.com/office/drawing/2014/main" id="{372D0A2E-F107-1C7F-ADA4-2B61F0871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76" name="Image 38" descr=" ">
              <a:extLst>
                <a:ext uri="{FF2B5EF4-FFF2-40B4-BE49-F238E27FC236}">
                  <a16:creationId xmlns:a16="http://schemas.microsoft.com/office/drawing/2014/main" id="{E33D67AE-A705-491C-C2FD-FDC75CCEA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77" name="Image 39" descr=" ">
              <a:extLst>
                <a:ext uri="{FF2B5EF4-FFF2-40B4-BE49-F238E27FC236}">
                  <a16:creationId xmlns:a16="http://schemas.microsoft.com/office/drawing/2014/main" id="{DD5251FF-1424-D15D-4658-85782B908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78" name="Image 40" descr=" ">
              <a:extLst>
                <a:ext uri="{FF2B5EF4-FFF2-40B4-BE49-F238E27FC236}">
                  <a16:creationId xmlns:a16="http://schemas.microsoft.com/office/drawing/2014/main" id="{6C673D03-A3B2-82FD-2DCF-14D2E9ED2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79" name="Image 41" descr=" ">
              <a:extLst>
                <a:ext uri="{FF2B5EF4-FFF2-40B4-BE49-F238E27FC236}">
                  <a16:creationId xmlns:a16="http://schemas.microsoft.com/office/drawing/2014/main" id="{E043B160-CAC6-EA17-86B0-A6EABC6D1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80" name="Image 42" descr=" ">
              <a:extLst>
                <a:ext uri="{FF2B5EF4-FFF2-40B4-BE49-F238E27FC236}">
                  <a16:creationId xmlns:a16="http://schemas.microsoft.com/office/drawing/2014/main" id="{5890794A-6706-C95F-6A9E-32A5DB391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81" name="Image 43" descr=" ">
              <a:extLst>
                <a:ext uri="{FF2B5EF4-FFF2-40B4-BE49-F238E27FC236}">
                  <a16:creationId xmlns:a16="http://schemas.microsoft.com/office/drawing/2014/main" id="{CA3BDE91-D1B2-FB9D-EAA3-5D9E5D481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82" name="Image 44" descr=" ">
              <a:extLst>
                <a:ext uri="{FF2B5EF4-FFF2-40B4-BE49-F238E27FC236}">
                  <a16:creationId xmlns:a16="http://schemas.microsoft.com/office/drawing/2014/main" id="{F07760EC-4EED-DE3A-2BE0-65175F92A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83" name="Image 45" descr=" ">
              <a:extLst>
                <a:ext uri="{FF2B5EF4-FFF2-40B4-BE49-F238E27FC236}">
                  <a16:creationId xmlns:a16="http://schemas.microsoft.com/office/drawing/2014/main" id="{2CBB312E-6C60-5D2F-7594-6292F0455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84" name="Image 46" descr=" ">
              <a:extLst>
                <a:ext uri="{FF2B5EF4-FFF2-40B4-BE49-F238E27FC236}">
                  <a16:creationId xmlns:a16="http://schemas.microsoft.com/office/drawing/2014/main" id="{BD7B80C6-5D76-0A99-DF77-69F47743F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85" name="Image 47" descr=" ">
              <a:extLst>
                <a:ext uri="{FF2B5EF4-FFF2-40B4-BE49-F238E27FC236}">
                  <a16:creationId xmlns:a16="http://schemas.microsoft.com/office/drawing/2014/main" id="{ACDFBD8D-BD26-65A7-C65C-A9F2DD9CE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86" name="Image 48" descr=" ">
              <a:extLst>
                <a:ext uri="{FF2B5EF4-FFF2-40B4-BE49-F238E27FC236}">
                  <a16:creationId xmlns:a16="http://schemas.microsoft.com/office/drawing/2014/main" id="{6AC9158F-7F0F-508D-899D-BF407A6F3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87" name="Image 49" descr=" ">
              <a:extLst>
                <a:ext uri="{FF2B5EF4-FFF2-40B4-BE49-F238E27FC236}">
                  <a16:creationId xmlns:a16="http://schemas.microsoft.com/office/drawing/2014/main" id="{750B7B73-7CD4-04B8-B50F-9EF0A5784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88" name="Image 50" descr=" ">
              <a:extLst>
                <a:ext uri="{FF2B5EF4-FFF2-40B4-BE49-F238E27FC236}">
                  <a16:creationId xmlns:a16="http://schemas.microsoft.com/office/drawing/2014/main" id="{7ABE1CB4-5A9F-9AD1-985D-3A5B0F15C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89" name="Image 51" descr=" ">
              <a:extLst>
                <a:ext uri="{FF2B5EF4-FFF2-40B4-BE49-F238E27FC236}">
                  <a16:creationId xmlns:a16="http://schemas.microsoft.com/office/drawing/2014/main" id="{7B1FB71C-5886-D703-31C3-9F3CA5AB8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90" name="Image 52" descr=" ">
              <a:extLst>
                <a:ext uri="{FF2B5EF4-FFF2-40B4-BE49-F238E27FC236}">
                  <a16:creationId xmlns:a16="http://schemas.microsoft.com/office/drawing/2014/main" id="{534D5772-4511-4A87-D8C9-E1A8062AB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91" name="Image 53" descr=" ">
              <a:extLst>
                <a:ext uri="{FF2B5EF4-FFF2-40B4-BE49-F238E27FC236}">
                  <a16:creationId xmlns:a16="http://schemas.microsoft.com/office/drawing/2014/main" id="{EB66F429-AEC9-708E-6E34-D0B48D185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92" name="Image 54" descr=" ">
              <a:extLst>
                <a:ext uri="{FF2B5EF4-FFF2-40B4-BE49-F238E27FC236}">
                  <a16:creationId xmlns:a16="http://schemas.microsoft.com/office/drawing/2014/main" id="{3EE29E37-0143-9484-0D61-43267CF89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93" name="Image 55" descr=" ">
              <a:extLst>
                <a:ext uri="{FF2B5EF4-FFF2-40B4-BE49-F238E27FC236}">
                  <a16:creationId xmlns:a16="http://schemas.microsoft.com/office/drawing/2014/main" id="{D381B0E3-FFCE-1507-6122-6F46115A9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94" name="Image 56" descr=" ">
              <a:extLst>
                <a:ext uri="{FF2B5EF4-FFF2-40B4-BE49-F238E27FC236}">
                  <a16:creationId xmlns:a16="http://schemas.microsoft.com/office/drawing/2014/main" id="{178B6EA5-5BF1-6891-5C3D-B8E5B2308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95" name="Image 57" descr=" ">
              <a:extLst>
                <a:ext uri="{FF2B5EF4-FFF2-40B4-BE49-F238E27FC236}">
                  <a16:creationId xmlns:a16="http://schemas.microsoft.com/office/drawing/2014/main" id="{1EA492DA-7D07-0EF0-9A2E-76C1445B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96" name="Image 58" descr=" ">
              <a:extLst>
                <a:ext uri="{FF2B5EF4-FFF2-40B4-BE49-F238E27FC236}">
                  <a16:creationId xmlns:a16="http://schemas.microsoft.com/office/drawing/2014/main" id="{2FFA9112-EF27-B435-1FCC-629E315ED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97" name="Image 59" descr=" ">
              <a:extLst>
                <a:ext uri="{FF2B5EF4-FFF2-40B4-BE49-F238E27FC236}">
                  <a16:creationId xmlns:a16="http://schemas.microsoft.com/office/drawing/2014/main" id="{2E9B7983-E310-C40D-CBEB-A715CE294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98" name="Image 60" descr=" ">
              <a:extLst>
                <a:ext uri="{FF2B5EF4-FFF2-40B4-BE49-F238E27FC236}">
                  <a16:creationId xmlns:a16="http://schemas.microsoft.com/office/drawing/2014/main" id="{6BF07CF0-BAD2-A45F-F417-CC4EE9412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99" name="Image 61" descr=" ">
              <a:extLst>
                <a:ext uri="{FF2B5EF4-FFF2-40B4-BE49-F238E27FC236}">
                  <a16:creationId xmlns:a16="http://schemas.microsoft.com/office/drawing/2014/main" id="{66C168D1-9ED4-69CE-064F-61F2C5C23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100" name="Image 62" descr=" ">
              <a:extLst>
                <a:ext uri="{FF2B5EF4-FFF2-40B4-BE49-F238E27FC236}">
                  <a16:creationId xmlns:a16="http://schemas.microsoft.com/office/drawing/2014/main" id="{3B89CF13-3D67-D345-DDB6-AB1058527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101" name="Image 63" descr=" ">
              <a:extLst>
                <a:ext uri="{FF2B5EF4-FFF2-40B4-BE49-F238E27FC236}">
                  <a16:creationId xmlns:a16="http://schemas.microsoft.com/office/drawing/2014/main" id="{1093BCD5-6F99-9E38-5D1C-2DD3AEF18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102" name="Image 64" descr=" ">
              <a:extLst>
                <a:ext uri="{FF2B5EF4-FFF2-40B4-BE49-F238E27FC236}">
                  <a16:creationId xmlns:a16="http://schemas.microsoft.com/office/drawing/2014/main" id="{64269DF4-9D3C-CE19-98AE-B97BC8DCF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103" name="Image 65" descr=" ">
              <a:extLst>
                <a:ext uri="{FF2B5EF4-FFF2-40B4-BE49-F238E27FC236}">
                  <a16:creationId xmlns:a16="http://schemas.microsoft.com/office/drawing/2014/main" id="{F4798924-FA34-E6D2-ADE0-3950AF50D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104" name="Image 66" descr=" ">
              <a:extLst>
                <a:ext uri="{FF2B5EF4-FFF2-40B4-BE49-F238E27FC236}">
                  <a16:creationId xmlns:a16="http://schemas.microsoft.com/office/drawing/2014/main" id="{49F883DD-3631-0AF6-9A54-E84899DD8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105" name="Image 67" descr=" ">
              <a:extLst>
                <a:ext uri="{FF2B5EF4-FFF2-40B4-BE49-F238E27FC236}">
                  <a16:creationId xmlns:a16="http://schemas.microsoft.com/office/drawing/2014/main" id="{14BA4FC2-5711-4380-1A00-E99CF7A2E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106" name="Image 68" descr=" ">
              <a:extLst>
                <a:ext uri="{FF2B5EF4-FFF2-40B4-BE49-F238E27FC236}">
                  <a16:creationId xmlns:a16="http://schemas.microsoft.com/office/drawing/2014/main" id="{E1906BF4-C5E2-F5B8-3283-7E410C7C4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107" name="Image 69" descr=" ">
              <a:extLst>
                <a:ext uri="{FF2B5EF4-FFF2-40B4-BE49-F238E27FC236}">
                  <a16:creationId xmlns:a16="http://schemas.microsoft.com/office/drawing/2014/main" id="{1FC1BE02-C490-F0E8-9BF9-C72928D99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08" name="Image 70" descr=" ">
              <a:extLst>
                <a:ext uri="{FF2B5EF4-FFF2-40B4-BE49-F238E27FC236}">
                  <a16:creationId xmlns:a16="http://schemas.microsoft.com/office/drawing/2014/main" id="{7DC02C3E-7B45-BFC3-82D0-77ABAF9FE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09" name="Image 71" descr=" ">
              <a:extLst>
                <a:ext uri="{FF2B5EF4-FFF2-40B4-BE49-F238E27FC236}">
                  <a16:creationId xmlns:a16="http://schemas.microsoft.com/office/drawing/2014/main" id="{BAC740C7-65EA-F884-10E9-CE857009F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10" name="Image 72" descr=" ">
              <a:extLst>
                <a:ext uri="{FF2B5EF4-FFF2-40B4-BE49-F238E27FC236}">
                  <a16:creationId xmlns:a16="http://schemas.microsoft.com/office/drawing/2014/main" id="{414BA8A4-DADC-B85D-42DE-DA56D7448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11" name="Image 73" descr=" ">
              <a:extLst>
                <a:ext uri="{FF2B5EF4-FFF2-40B4-BE49-F238E27FC236}">
                  <a16:creationId xmlns:a16="http://schemas.microsoft.com/office/drawing/2014/main" id="{790A9C65-DA7D-1E38-0197-A7DB94C00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12" name="Image 74" descr=" ">
              <a:extLst>
                <a:ext uri="{FF2B5EF4-FFF2-40B4-BE49-F238E27FC236}">
                  <a16:creationId xmlns:a16="http://schemas.microsoft.com/office/drawing/2014/main" id="{0F53D6ED-DB9F-A7C2-083B-4DF605460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13" name="Image 75" descr=" ">
              <a:extLst>
                <a:ext uri="{FF2B5EF4-FFF2-40B4-BE49-F238E27FC236}">
                  <a16:creationId xmlns:a16="http://schemas.microsoft.com/office/drawing/2014/main" id="{FD692E1A-6A88-01DB-0DE4-6133B79B6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14" name="Image 76" descr=" ">
              <a:extLst>
                <a:ext uri="{FF2B5EF4-FFF2-40B4-BE49-F238E27FC236}">
                  <a16:creationId xmlns:a16="http://schemas.microsoft.com/office/drawing/2014/main" id="{B54C857D-98F0-E9B7-75AA-89E2A8951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8">
              <a:extLst>
                <a:ext uri="{96DAC541-7B7A-43D3-8B79-37D633B846F1}">
                  <asvg:svgBlip xmlns:asvg="http://schemas.microsoft.com/office/drawing/2016/SVG/main" r:embed="rId159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15" name="Image 77" descr=" ">
              <a:extLst>
                <a:ext uri="{FF2B5EF4-FFF2-40B4-BE49-F238E27FC236}">
                  <a16:creationId xmlns:a16="http://schemas.microsoft.com/office/drawing/2014/main" id="{74670A3C-AC26-FF18-2368-A8382A871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0">
              <a:extLst>
                <a:ext uri="{96DAC541-7B7A-43D3-8B79-37D633B846F1}">
                  <asvg:svgBlip xmlns:asvg="http://schemas.microsoft.com/office/drawing/2016/SVG/main" r:embed="rId161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16" name="Image 78" descr=" ">
              <a:extLst>
                <a:ext uri="{FF2B5EF4-FFF2-40B4-BE49-F238E27FC236}">
                  <a16:creationId xmlns:a16="http://schemas.microsoft.com/office/drawing/2014/main" id="{242BEF87-B428-FD51-E061-893408D6E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2">
              <a:extLst>
                <a:ext uri="{96DAC541-7B7A-43D3-8B79-37D633B846F1}">
                  <asvg:svgBlip xmlns:asvg="http://schemas.microsoft.com/office/drawing/2016/SVG/main" r:embed="rId163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17" name="Image 79" descr=" ">
              <a:extLst>
                <a:ext uri="{FF2B5EF4-FFF2-40B4-BE49-F238E27FC236}">
                  <a16:creationId xmlns:a16="http://schemas.microsoft.com/office/drawing/2014/main" id="{B725F6AA-3A59-7EE3-5472-00118C0AD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4">
              <a:extLst>
                <a:ext uri="{96DAC541-7B7A-43D3-8B79-37D633B846F1}">
                  <asvg:svgBlip xmlns:asvg="http://schemas.microsoft.com/office/drawing/2016/SVG/main" r:embed="rId165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18" name="Image 80" descr=" ">
              <a:extLst>
                <a:ext uri="{FF2B5EF4-FFF2-40B4-BE49-F238E27FC236}">
                  <a16:creationId xmlns:a16="http://schemas.microsoft.com/office/drawing/2014/main" id="{C85C0B80-45DF-6156-46CF-84F808943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19" name="Image 81" descr=" ">
              <a:extLst>
                <a:ext uri="{FF2B5EF4-FFF2-40B4-BE49-F238E27FC236}">
                  <a16:creationId xmlns:a16="http://schemas.microsoft.com/office/drawing/2014/main" id="{64FAA9BF-38D9-AECA-BA37-702683ED5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20" name="Image 82" descr=" ">
              <a:extLst>
                <a:ext uri="{FF2B5EF4-FFF2-40B4-BE49-F238E27FC236}">
                  <a16:creationId xmlns:a16="http://schemas.microsoft.com/office/drawing/2014/main" id="{A23B426C-8CEC-88B1-20E4-B27D941FD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21" name="Image 83" descr=" ">
              <a:extLst>
                <a:ext uri="{FF2B5EF4-FFF2-40B4-BE49-F238E27FC236}">
                  <a16:creationId xmlns:a16="http://schemas.microsoft.com/office/drawing/2014/main" id="{1AE4C26A-45DA-429A-BD94-6B926C38B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22" name="Image 84" descr=" ">
              <a:extLst>
                <a:ext uri="{FF2B5EF4-FFF2-40B4-BE49-F238E27FC236}">
                  <a16:creationId xmlns:a16="http://schemas.microsoft.com/office/drawing/2014/main" id="{86EE1263-8A9A-FC6A-77F4-AFC56094D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23" name="Image 85" descr=" ">
              <a:extLst>
                <a:ext uri="{FF2B5EF4-FFF2-40B4-BE49-F238E27FC236}">
                  <a16:creationId xmlns:a16="http://schemas.microsoft.com/office/drawing/2014/main" id="{8DDF31DA-80C1-9E03-023B-2FD8A16AA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24" name="Image 86" descr=" ">
              <a:extLst>
                <a:ext uri="{FF2B5EF4-FFF2-40B4-BE49-F238E27FC236}">
                  <a16:creationId xmlns:a16="http://schemas.microsoft.com/office/drawing/2014/main" id="{51896DF7-53AA-3001-0C56-E90DBC80C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25" name="Image 87" descr=" ">
              <a:extLst>
                <a:ext uri="{FF2B5EF4-FFF2-40B4-BE49-F238E27FC236}">
                  <a16:creationId xmlns:a16="http://schemas.microsoft.com/office/drawing/2014/main" id="{048E36E7-63FC-378B-F277-0E338EB8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8">
              <a:extLst>
                <a:ext uri="{96DAC541-7B7A-43D3-8B79-37D633B846F1}">
                  <asvg:svgBlip xmlns:asvg="http://schemas.microsoft.com/office/drawing/2016/SVG/main" r:embed="rId159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26" name="Image 88" descr=" ">
              <a:extLst>
                <a:ext uri="{FF2B5EF4-FFF2-40B4-BE49-F238E27FC236}">
                  <a16:creationId xmlns:a16="http://schemas.microsoft.com/office/drawing/2014/main" id="{C53A1AAC-A765-101F-494F-C54722F99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0">
              <a:extLst>
                <a:ext uri="{96DAC541-7B7A-43D3-8B79-37D633B846F1}">
                  <asvg:svgBlip xmlns:asvg="http://schemas.microsoft.com/office/drawing/2016/SVG/main" r:embed="rId161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27" name="Image 89" descr=" ">
              <a:extLst>
                <a:ext uri="{FF2B5EF4-FFF2-40B4-BE49-F238E27FC236}">
                  <a16:creationId xmlns:a16="http://schemas.microsoft.com/office/drawing/2014/main" id="{485D6CAC-9C66-D58B-69D7-B314072DE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2">
              <a:extLst>
                <a:ext uri="{96DAC541-7B7A-43D3-8B79-37D633B846F1}">
                  <asvg:svgBlip xmlns:asvg="http://schemas.microsoft.com/office/drawing/2016/SVG/main" r:embed="rId163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28" name="Image 90" descr=" ">
              <a:extLst>
                <a:ext uri="{FF2B5EF4-FFF2-40B4-BE49-F238E27FC236}">
                  <a16:creationId xmlns:a16="http://schemas.microsoft.com/office/drawing/2014/main" id="{F3DDCE12-CF5B-C5C8-5D8B-BFEECD0FB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4">
              <a:extLst>
                <a:ext uri="{96DAC541-7B7A-43D3-8B79-37D633B846F1}">
                  <asvg:svgBlip xmlns:asvg="http://schemas.microsoft.com/office/drawing/2016/SVG/main" r:embed="rId165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sp>
        <p:nvSpPr>
          <p:cNvPr id="129" name="Shape 6">
            <a:extLst>
              <a:ext uri="{FF2B5EF4-FFF2-40B4-BE49-F238E27FC236}">
                <a16:creationId xmlns:a16="http://schemas.microsoft.com/office/drawing/2014/main" id="{C84C0F90-C113-7D3E-2F94-2CCDDE4ACFD7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0" name="Image 0" descr=" ">
            <a:extLst>
              <a:ext uri="{FF2B5EF4-FFF2-40B4-BE49-F238E27FC236}">
                <a16:creationId xmlns:a16="http://schemas.microsoft.com/office/drawing/2014/main" id="{3F4DF559-7980-578F-F1BC-F084743D2D3B}"/>
              </a:ext>
            </a:extLst>
      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B7FD35A-6A53-7BAD-1BDD-77A5C14B1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10455"/>
              </p:ext>
            </p:extLst>
          </p:nvPr>
        </p:nvGraphicFramePr>
        <p:xfrm>
          <a:off x="8835930" y="4856210"/>
          <a:ext cx="3118658" cy="181250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3118658">
                  <a:extLst>
                    <a:ext uri="{9D8B030D-6E8A-4147-A177-3AD203B41FA5}">
                      <a16:colId xmlns:a16="http://schemas.microsoft.com/office/drawing/2014/main" val="2041365736"/>
                    </a:ext>
                  </a:extLst>
                </a:gridCol>
              </a:tblGrid>
              <a:tr h="281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</a:rPr>
                        <a:t>Critérios para definição de coeficientes grupo II</a:t>
                      </a:r>
                      <a:endParaRPr lang="pt-BR" sz="1400" b="1" kern="1200" dirty="0">
                        <a:solidFill>
                          <a:schemeClr val="bg1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61726"/>
                  </a:ext>
                </a:extLst>
              </a:tr>
              <a:tr h="533566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Valor Aprovado do Projeto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Fonte: Dados FMM </a:t>
                      </a:r>
                      <a:endParaRPr lang="pt-BR" sz="1200" b="1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99746"/>
                  </a:ext>
                </a:extLst>
              </a:tr>
              <a:tr h="415853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RENDA PER CAPITA das Estados 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</a:rPr>
                        <a:t>Dados IBGE (2024)</a:t>
                      </a:r>
                      <a:endParaRPr lang="pt-BR" sz="1200" b="0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312688"/>
                  </a:ext>
                </a:extLst>
              </a:tr>
              <a:tr h="415853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Tipo de Carga Movimentada</a:t>
                      </a: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38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DA1FA-CCDC-D3AB-DD36-20ADE45D5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31E478FF-BF5E-9A6C-9088-99EF65D355A6}"/>
              </a:ext>
            </a:extLst>
          </p:cNvPr>
          <p:cNvSpPr txBox="1">
            <a:spLocks/>
          </p:cNvSpPr>
          <p:nvPr/>
        </p:nvSpPr>
        <p:spPr>
          <a:xfrm>
            <a:off x="1107640" y="144792"/>
            <a:ext cx="10270116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Concessões</a:t>
            </a:r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FE138322-78B3-1347-0A9F-7E20D3EF2B18}"/>
              </a:ext>
            </a:extLst>
          </p:cNvPr>
          <p:cNvSpPr/>
          <p:nvPr/>
        </p:nvSpPr>
        <p:spPr>
          <a:xfrm rot="16200000">
            <a:off x="1711597" y="4867775"/>
            <a:ext cx="387348" cy="4618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6" name="Gráfico 65" descr="Olho com preenchimento sólido">
            <a:extLst>
              <a:ext uri="{FF2B5EF4-FFF2-40B4-BE49-F238E27FC236}">
                <a16:creationId xmlns:a16="http://schemas.microsoft.com/office/drawing/2014/main" id="{609B96C2-FAA5-FDF9-F319-D055A26B6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0101" y="1709845"/>
            <a:ext cx="553761" cy="553761"/>
          </a:xfrm>
          <a:prstGeom prst="rect">
            <a:avLst/>
          </a:prstGeom>
        </p:spPr>
      </p:pic>
      <p:sp>
        <p:nvSpPr>
          <p:cNvPr id="41" name="Rectangle 1">
            <a:extLst>
              <a:ext uri="{FF2B5EF4-FFF2-40B4-BE49-F238E27FC236}">
                <a16:creationId xmlns:a16="http://schemas.microsoft.com/office/drawing/2014/main" id="{5C1C9E33-9085-C44D-F049-A7EF2BEA5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071" y="2014117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FB0B2F8-1EF0-4948-C8C5-F9CA1F01B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670" y="1074534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</a:t>
            </a:r>
          </a:p>
        </p:txBody>
      </p:sp>
      <p:pic>
        <p:nvPicPr>
          <p:cNvPr id="7" name="Gráfico 6" descr="Análise do cliente com preenchimento sólido">
            <a:extLst>
              <a:ext uri="{FF2B5EF4-FFF2-40B4-BE49-F238E27FC236}">
                <a16:creationId xmlns:a16="http://schemas.microsoft.com/office/drawing/2014/main" id="{3DC4C314-BBE4-B8DE-B7A8-0FB0942FA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1575" y="1108652"/>
            <a:ext cx="642893" cy="642893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501E1F02-D9C3-ADEB-0F21-340C4A191CF4}"/>
              </a:ext>
            </a:extLst>
          </p:cNvPr>
          <p:cNvGrpSpPr/>
          <p:nvPr/>
        </p:nvGrpSpPr>
        <p:grpSpPr>
          <a:xfrm>
            <a:off x="973821" y="1515704"/>
            <a:ext cx="2441852" cy="803993"/>
            <a:chOff x="2052636" y="2286950"/>
            <a:chExt cx="2441852" cy="1012427"/>
          </a:xfrm>
          <a:solidFill>
            <a:srgbClr val="FD5B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Pentagon 2">
              <a:extLst>
                <a:ext uri="{FF2B5EF4-FFF2-40B4-BE49-F238E27FC236}">
                  <a16:creationId xmlns:a16="http://schemas.microsoft.com/office/drawing/2014/main" id="{F81E1324-9185-2455-185B-C9DC6503305D}"/>
                </a:ext>
              </a:extLst>
            </p:cNvPr>
            <p:cNvSpPr/>
            <p:nvPr/>
          </p:nvSpPr>
          <p:spPr>
            <a:xfrm>
              <a:off x="2052636" y="2286950"/>
              <a:ext cx="2441852" cy="10124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Pentagon 40">
              <a:extLst>
                <a:ext uri="{FF2B5EF4-FFF2-40B4-BE49-F238E27FC236}">
                  <a16:creationId xmlns:a16="http://schemas.microsoft.com/office/drawing/2014/main" id="{6FBEFC03-0AC5-1FFC-96A5-45E58C5EB2AB}"/>
                </a:ext>
              </a:extLst>
            </p:cNvPr>
            <p:cNvSpPr/>
            <p:nvPr/>
          </p:nvSpPr>
          <p:spPr>
            <a:xfrm>
              <a:off x="2078549" y="2318589"/>
              <a:ext cx="1456511" cy="980788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3" name="Rectangle 1">
            <a:extLst>
              <a:ext uri="{FF2B5EF4-FFF2-40B4-BE49-F238E27FC236}">
                <a16:creationId xmlns:a16="http://schemas.microsoft.com/office/drawing/2014/main" id="{9A21BC4C-D7DE-F98D-5646-74F4BC06B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704" y="1554118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</a:t>
            </a:r>
          </a:p>
        </p:txBody>
      </p:sp>
      <p:pic>
        <p:nvPicPr>
          <p:cNvPr id="14" name="Gráfico 13" descr="Sinal de polegar para cima com preenchimento sólido">
            <a:extLst>
              <a:ext uri="{FF2B5EF4-FFF2-40B4-BE49-F238E27FC236}">
                <a16:creationId xmlns:a16="http://schemas.microsoft.com/office/drawing/2014/main" id="{FB5AA75B-796A-0629-FA7D-DE2576603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55379" y="1579017"/>
            <a:ext cx="553761" cy="553761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A48E51E6-562D-3ED8-5999-894E8B975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634" y="1418942"/>
            <a:ext cx="6900669" cy="907941"/>
          </a:xfrm>
          <a:prstGeom prst="rect">
            <a:avLst/>
          </a:prstGeom>
          <a:noFill/>
          <a:ln w="9525">
            <a:solidFill>
              <a:srgbClr val="0070C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- Análise pela equipe técnica e deliberação do CDFMM com possibilidade de </a:t>
            </a:r>
            <a:r>
              <a:rPr lang="pt-BR" altLang="pt-BR" sz="1400" b="1" u="sng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90% </a:t>
            </a:r>
            <a:r>
              <a:rPr lang="pt-BR" altLang="pt-BR" sz="14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 financiamento, </a:t>
            </a:r>
            <a:r>
              <a:rPr lang="pt-BR" altLang="pt-BR" sz="1400" b="1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não dependendo de coeficientes multicritérios.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FE45D51-2423-ADA2-BD47-E0D74501EF2A}"/>
              </a:ext>
            </a:extLst>
          </p:cNvPr>
          <p:cNvSpPr txBox="1"/>
          <p:nvPr/>
        </p:nvSpPr>
        <p:spPr>
          <a:xfrm>
            <a:off x="5500032" y="1165586"/>
            <a:ext cx="3412962" cy="3050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600" b="1" dirty="0"/>
              <a:t>Concessões Aquaviárias</a:t>
            </a:r>
          </a:p>
        </p:txBody>
      </p:sp>
      <p:sp>
        <p:nvSpPr>
          <p:cNvPr id="19" name="Round Same Side Corner Rectangle 36">
            <a:extLst>
              <a:ext uri="{FF2B5EF4-FFF2-40B4-BE49-F238E27FC236}">
                <a16:creationId xmlns:a16="http://schemas.microsoft.com/office/drawing/2014/main" id="{D567F109-4B4E-D1A3-279F-5B4E1949B387}"/>
              </a:ext>
            </a:extLst>
          </p:cNvPr>
          <p:cNvSpPr>
            <a:spLocks noChangeAspect="1"/>
          </p:cNvSpPr>
          <p:nvPr/>
        </p:nvSpPr>
        <p:spPr>
          <a:xfrm>
            <a:off x="9496609" y="5755188"/>
            <a:ext cx="360281" cy="62616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/>
            <a:endParaRPr lang="ko-KR" altLang="en-US" sz="3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A0030AF4-A541-07F1-D19A-A804AA6E5619}"/>
              </a:ext>
            </a:extLst>
          </p:cNvPr>
          <p:cNvSpPr>
            <a:spLocks noChangeAspect="1"/>
          </p:cNvSpPr>
          <p:nvPr/>
        </p:nvSpPr>
        <p:spPr>
          <a:xfrm>
            <a:off x="9538301" y="6165779"/>
            <a:ext cx="322685" cy="71527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/>
            <a:endParaRPr lang="ko-KR" altLang="en-US" sz="3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42F9B2DE-E581-E444-86FD-70F249E5A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362" y="5887051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6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B8952BFE-8E14-A802-BAD6-F092F8DF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24" y="4685145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4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DC17D1BD-CD0C-1C0F-5F3C-14C23B062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96" y="5853687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5</a:t>
            </a:r>
          </a:p>
        </p:txBody>
      </p:sp>
      <p:sp>
        <p:nvSpPr>
          <p:cNvPr id="29" name="Pentagon 2">
            <a:extLst>
              <a:ext uri="{FF2B5EF4-FFF2-40B4-BE49-F238E27FC236}">
                <a16:creationId xmlns:a16="http://schemas.microsoft.com/office/drawing/2014/main" id="{B68AF5BA-CDEC-040D-A899-BC658686782C}"/>
              </a:ext>
            </a:extLst>
          </p:cNvPr>
          <p:cNvSpPr/>
          <p:nvPr/>
        </p:nvSpPr>
        <p:spPr>
          <a:xfrm>
            <a:off x="3661340" y="2528559"/>
            <a:ext cx="2246900" cy="803993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5" name="Pentagon 24">
            <a:extLst>
              <a:ext uri="{FF2B5EF4-FFF2-40B4-BE49-F238E27FC236}">
                <a16:creationId xmlns:a16="http://schemas.microsoft.com/office/drawing/2014/main" id="{6F727689-1634-528A-AF82-76724E100EC4}"/>
              </a:ext>
            </a:extLst>
          </p:cNvPr>
          <p:cNvSpPr/>
          <p:nvPr/>
        </p:nvSpPr>
        <p:spPr>
          <a:xfrm>
            <a:off x="3659306" y="3592615"/>
            <a:ext cx="2246900" cy="82120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8" name="Pentagon 25">
            <a:extLst>
              <a:ext uri="{FF2B5EF4-FFF2-40B4-BE49-F238E27FC236}">
                <a16:creationId xmlns:a16="http://schemas.microsoft.com/office/drawing/2014/main" id="{AA2842A3-5196-A403-BAE2-CF85F84F584F}"/>
              </a:ext>
            </a:extLst>
          </p:cNvPr>
          <p:cNvSpPr/>
          <p:nvPr/>
        </p:nvSpPr>
        <p:spPr>
          <a:xfrm>
            <a:off x="3716910" y="4702429"/>
            <a:ext cx="2205250" cy="84648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Pentagon 26">
            <a:extLst>
              <a:ext uri="{FF2B5EF4-FFF2-40B4-BE49-F238E27FC236}">
                <a16:creationId xmlns:a16="http://schemas.microsoft.com/office/drawing/2014/main" id="{2D730E23-D987-A9EE-BEB4-22FD59DFBB57}"/>
              </a:ext>
            </a:extLst>
          </p:cNvPr>
          <p:cNvSpPr/>
          <p:nvPr/>
        </p:nvSpPr>
        <p:spPr>
          <a:xfrm>
            <a:off x="3659306" y="5890981"/>
            <a:ext cx="2246900" cy="772430"/>
          </a:xfrm>
          <a:prstGeom prst="homePlat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97D293B9-82EB-4620-9F47-45AEFC13B72A}"/>
              </a:ext>
            </a:extLst>
          </p:cNvPr>
          <p:cNvSpPr/>
          <p:nvPr/>
        </p:nvSpPr>
        <p:spPr>
          <a:xfrm rot="2700000">
            <a:off x="9087529" y="3200560"/>
            <a:ext cx="531840" cy="43374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/>
            <a:endParaRPr lang="ko-KR" altLang="en-US" sz="3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8C927A52-881C-A007-A04A-1EE81A5A06AD}"/>
              </a:ext>
            </a:extLst>
          </p:cNvPr>
          <p:cNvSpPr/>
          <p:nvPr/>
        </p:nvSpPr>
        <p:spPr>
          <a:xfrm>
            <a:off x="9072671" y="4699194"/>
            <a:ext cx="354249" cy="65096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/>
            <a:endParaRPr lang="ko-KR" altLang="en-US" sz="36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1167875B-AB22-DBC8-5578-572F1B09FDD7}"/>
              </a:ext>
            </a:extLst>
          </p:cNvPr>
          <p:cNvSpPr txBox="1"/>
          <p:nvPr/>
        </p:nvSpPr>
        <p:spPr>
          <a:xfrm>
            <a:off x="6138099" y="2573380"/>
            <a:ext cx="4127623" cy="58703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sz="20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 Análise de orçamento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D3A213D6-B58A-9287-DDEA-46769B48B0D6}"/>
              </a:ext>
            </a:extLst>
          </p:cNvPr>
          <p:cNvSpPr txBox="1"/>
          <p:nvPr/>
        </p:nvSpPr>
        <p:spPr>
          <a:xfrm>
            <a:off x="6098089" y="4697400"/>
            <a:ext cx="4199122" cy="6430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sz="20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 Análise dos Custos diretos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E6EA6F3A-A6BE-1F3D-F675-CA2DAB25DB65}"/>
              </a:ext>
            </a:extLst>
          </p:cNvPr>
          <p:cNvSpPr txBox="1"/>
          <p:nvPr/>
        </p:nvSpPr>
        <p:spPr>
          <a:xfrm>
            <a:off x="6098089" y="5800287"/>
            <a:ext cx="4199122" cy="74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sz="2000" b="1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 Análise do BDI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DC9A74EC-A666-D7B9-A01D-5AE8DFF8018E}"/>
              </a:ext>
            </a:extLst>
          </p:cNvPr>
          <p:cNvSpPr txBox="1"/>
          <p:nvPr/>
        </p:nvSpPr>
        <p:spPr>
          <a:xfrm>
            <a:off x="6102970" y="3601544"/>
            <a:ext cx="4121595" cy="7051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pt-BR" sz="20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 Verificação técnica e legal</a:t>
            </a:r>
          </a:p>
        </p:txBody>
      </p:sp>
      <p:sp>
        <p:nvSpPr>
          <p:cNvPr id="52" name="Rectangle 1">
            <a:extLst>
              <a:ext uri="{FF2B5EF4-FFF2-40B4-BE49-F238E27FC236}">
                <a16:creationId xmlns:a16="http://schemas.microsoft.com/office/drawing/2014/main" id="{7C82757D-97CF-4A37-89E1-938A2C2BA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046" y="2582631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</a:t>
            </a:r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210598F2-E1CB-30FA-D8D0-D2E386B9A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804" y="3651427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2</a:t>
            </a: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582C383C-E12F-8F40-B871-ECA84898D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027" y="4754544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3</a:t>
            </a:r>
          </a:p>
        </p:txBody>
      </p:sp>
      <p:sp>
        <p:nvSpPr>
          <p:cNvPr id="56" name="Rectangle 1">
            <a:extLst>
              <a:ext uri="{FF2B5EF4-FFF2-40B4-BE49-F238E27FC236}">
                <a16:creationId xmlns:a16="http://schemas.microsoft.com/office/drawing/2014/main" id="{7014CE37-3FD3-DB55-D1B8-00CD83D95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762" y="5843531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4</a:t>
            </a:r>
          </a:p>
        </p:txBody>
      </p:sp>
      <p:pic>
        <p:nvPicPr>
          <p:cNvPr id="58" name="Gráfico 57" descr="Marca de seleção com preenchimento sólido">
            <a:extLst>
              <a:ext uri="{FF2B5EF4-FFF2-40B4-BE49-F238E27FC236}">
                <a16:creationId xmlns:a16="http://schemas.microsoft.com/office/drawing/2014/main" id="{A108C710-B547-2F52-B1DD-4E103103B9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80487" y="3607867"/>
            <a:ext cx="663912" cy="663912"/>
          </a:xfrm>
          <a:prstGeom prst="rect">
            <a:avLst/>
          </a:prstGeom>
        </p:spPr>
      </p:pic>
      <p:pic>
        <p:nvPicPr>
          <p:cNvPr id="60" name="Gráfico 59" descr="Moedas com preenchimento sólido">
            <a:extLst>
              <a:ext uri="{FF2B5EF4-FFF2-40B4-BE49-F238E27FC236}">
                <a16:creationId xmlns:a16="http://schemas.microsoft.com/office/drawing/2014/main" id="{75953340-C2EA-892B-0531-45286C4EA8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63739" y="5949987"/>
            <a:ext cx="636293" cy="636293"/>
          </a:xfrm>
          <a:prstGeom prst="rect">
            <a:avLst/>
          </a:prstGeom>
        </p:spPr>
      </p:pic>
      <p:pic>
        <p:nvPicPr>
          <p:cNvPr id="61" name="Gráfico 60" descr="Gráfico de dispersão estrutura de tópicos">
            <a:extLst>
              <a:ext uri="{FF2B5EF4-FFF2-40B4-BE49-F238E27FC236}">
                <a16:creationId xmlns:a16="http://schemas.microsoft.com/office/drawing/2014/main" id="{F312E22D-12D1-671A-3CB5-D2A57F27A3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67707" y="4794540"/>
            <a:ext cx="715276" cy="715276"/>
          </a:xfrm>
          <a:prstGeom prst="rect">
            <a:avLst/>
          </a:prstGeom>
        </p:spPr>
      </p:pic>
      <p:pic>
        <p:nvPicPr>
          <p:cNvPr id="68" name="Gráfico 67" descr="Olho com preenchimento sólido">
            <a:extLst>
              <a:ext uri="{FF2B5EF4-FFF2-40B4-BE49-F238E27FC236}">
                <a16:creationId xmlns:a16="http://schemas.microsoft.com/office/drawing/2014/main" id="{371B4581-84AE-0E19-0044-094798625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5273" y="2522133"/>
            <a:ext cx="692497" cy="692497"/>
          </a:xfrm>
          <a:prstGeom prst="rect">
            <a:avLst/>
          </a:prstGeom>
        </p:spPr>
      </p:pic>
      <p:grpSp>
        <p:nvGrpSpPr>
          <p:cNvPr id="70" name="Group 2">
            <a:extLst>
              <a:ext uri="{FF2B5EF4-FFF2-40B4-BE49-F238E27FC236}">
                <a16:creationId xmlns:a16="http://schemas.microsoft.com/office/drawing/2014/main" id="{2C9699D7-2CE5-905B-FD7E-4411AF2F824E}"/>
              </a:ext>
            </a:extLst>
          </p:cNvPr>
          <p:cNvGrpSpPr/>
          <p:nvPr/>
        </p:nvGrpSpPr>
        <p:grpSpPr>
          <a:xfrm>
            <a:off x="1025432" y="916926"/>
            <a:ext cx="3835170" cy="5748157"/>
            <a:chOff x="5432494" y="626785"/>
            <a:chExt cx="3241222" cy="4857946"/>
          </a:xfrm>
        </p:grpSpPr>
        <p:sp>
          <p:nvSpPr>
            <p:cNvPr id="72" name="Block Arc 3">
              <a:extLst>
                <a:ext uri="{FF2B5EF4-FFF2-40B4-BE49-F238E27FC236}">
                  <a16:creationId xmlns:a16="http://schemas.microsoft.com/office/drawing/2014/main" id="{9F23194B-E476-BE6F-EC5F-5A35245E75DD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4">
              <a:extLst>
                <a:ext uri="{FF2B5EF4-FFF2-40B4-BE49-F238E27FC236}">
                  <a16:creationId xmlns:a16="http://schemas.microsoft.com/office/drawing/2014/main" id="{C25ED903-D035-B28D-0F1C-CB5E8EBA30D7}"/>
                </a:ext>
              </a:extLst>
            </p:cNvPr>
            <p:cNvSpPr/>
            <p:nvPr/>
          </p:nvSpPr>
          <p:spPr>
            <a:xfrm>
              <a:off x="7660182" y="3855008"/>
              <a:ext cx="781200" cy="1629723"/>
            </a:xfrm>
            <a:prstGeom prst="rect">
              <a:avLst/>
            </a:prstGeom>
            <a:gradFill flip="none" rotWithShape="1">
              <a:gsLst>
                <a:gs pos="375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4" name="Block Arc 3">
              <a:extLst>
                <a:ext uri="{FF2B5EF4-FFF2-40B4-BE49-F238E27FC236}">
                  <a16:creationId xmlns:a16="http://schemas.microsoft.com/office/drawing/2014/main" id="{EB9B9FFE-41CA-0B5D-E1C8-B70B37387D6E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5" name="Block Arc 6">
              <a:extLst>
                <a:ext uri="{FF2B5EF4-FFF2-40B4-BE49-F238E27FC236}">
                  <a16:creationId xmlns:a16="http://schemas.microsoft.com/office/drawing/2014/main" id="{6F6019C6-3172-1C4B-FB3E-03A317EE66F7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6" name="Block Arc 7">
              <a:extLst>
                <a:ext uri="{FF2B5EF4-FFF2-40B4-BE49-F238E27FC236}">
                  <a16:creationId xmlns:a16="http://schemas.microsoft.com/office/drawing/2014/main" id="{6D5C6601-654B-1136-FA7F-AB28AB97841A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77" name="Block Arc 8">
              <a:extLst>
                <a:ext uri="{FF2B5EF4-FFF2-40B4-BE49-F238E27FC236}">
                  <a16:creationId xmlns:a16="http://schemas.microsoft.com/office/drawing/2014/main" id="{1B4D48B4-60FE-F145-451C-DEC39B814479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78" name="TextBox 25">
            <a:extLst>
              <a:ext uri="{FF2B5EF4-FFF2-40B4-BE49-F238E27FC236}">
                <a16:creationId xmlns:a16="http://schemas.microsoft.com/office/drawing/2014/main" id="{242C4435-DE27-7D38-BDEC-7E2AA8043DF5}"/>
              </a:ext>
            </a:extLst>
          </p:cNvPr>
          <p:cNvSpPr txBox="1"/>
          <p:nvPr/>
        </p:nvSpPr>
        <p:spPr>
          <a:xfrm>
            <a:off x="3628499" y="480008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26">
            <a:extLst>
              <a:ext uri="{FF2B5EF4-FFF2-40B4-BE49-F238E27FC236}">
                <a16:creationId xmlns:a16="http://schemas.microsoft.com/office/drawing/2014/main" id="{6E39B831-7CCA-7BD0-BBAF-26837A7C0823}"/>
              </a:ext>
            </a:extLst>
          </p:cNvPr>
          <p:cNvSpPr txBox="1"/>
          <p:nvPr/>
        </p:nvSpPr>
        <p:spPr>
          <a:xfrm>
            <a:off x="3587508" y="366687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27">
            <a:extLst>
              <a:ext uri="{FF2B5EF4-FFF2-40B4-BE49-F238E27FC236}">
                <a16:creationId xmlns:a16="http://schemas.microsoft.com/office/drawing/2014/main" id="{704CEB54-51FC-52AF-AAC6-2FBAC36C9EC1}"/>
              </a:ext>
            </a:extLst>
          </p:cNvPr>
          <p:cNvSpPr txBox="1"/>
          <p:nvPr/>
        </p:nvSpPr>
        <p:spPr>
          <a:xfrm>
            <a:off x="3660407" y="2657804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28">
            <a:extLst>
              <a:ext uri="{FF2B5EF4-FFF2-40B4-BE49-F238E27FC236}">
                <a16:creationId xmlns:a16="http://schemas.microsoft.com/office/drawing/2014/main" id="{9D8A85F7-2F66-649C-2F18-65C1587EECBE}"/>
              </a:ext>
            </a:extLst>
          </p:cNvPr>
          <p:cNvSpPr txBox="1"/>
          <p:nvPr/>
        </p:nvSpPr>
        <p:spPr>
          <a:xfrm>
            <a:off x="3704010" y="611209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Block Arc 14">
            <a:extLst>
              <a:ext uri="{FF2B5EF4-FFF2-40B4-BE49-F238E27FC236}">
                <a16:creationId xmlns:a16="http://schemas.microsoft.com/office/drawing/2014/main" id="{F9492C4A-2987-9CFE-AA4B-9161C7887813}"/>
              </a:ext>
            </a:extLst>
          </p:cNvPr>
          <p:cNvSpPr/>
          <p:nvPr/>
        </p:nvSpPr>
        <p:spPr>
          <a:xfrm rot="16200000">
            <a:off x="2342900" y="4461134"/>
            <a:ext cx="771672" cy="77218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6F554CC-8A07-BEAA-BE8E-C3B544BA3B57}"/>
              </a:ext>
            </a:extLst>
          </p:cNvPr>
          <p:cNvGrpSpPr/>
          <p:nvPr/>
        </p:nvGrpSpPr>
        <p:grpSpPr>
          <a:xfrm>
            <a:off x="10405990" y="6306140"/>
            <a:ext cx="1631472" cy="416025"/>
            <a:chOff x="18582423" y="11569700"/>
            <a:chExt cx="4839305" cy="1181100"/>
          </a:xfrm>
        </p:grpSpPr>
        <p:pic>
          <p:nvPicPr>
            <p:cNvPr id="5" name="Image 4" descr=" ">
              <a:extLst>
                <a:ext uri="{FF2B5EF4-FFF2-40B4-BE49-F238E27FC236}">
                  <a16:creationId xmlns:a16="http://schemas.microsoft.com/office/drawing/2014/main" id="{F15D134E-9EC5-58F6-360E-74FC29D8F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9" name="Image 5" descr=" ">
              <a:extLst>
                <a:ext uri="{FF2B5EF4-FFF2-40B4-BE49-F238E27FC236}">
                  <a16:creationId xmlns:a16="http://schemas.microsoft.com/office/drawing/2014/main" id="{87921260-AA9B-339F-5DC3-EFDB7C482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10" name="Image 6" descr=" ">
              <a:extLst>
                <a:ext uri="{FF2B5EF4-FFF2-40B4-BE49-F238E27FC236}">
                  <a16:creationId xmlns:a16="http://schemas.microsoft.com/office/drawing/2014/main" id="{63174B23-615A-65E2-18B1-F9760A631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11" name="Image 7" descr=" ">
              <a:extLst>
                <a:ext uri="{FF2B5EF4-FFF2-40B4-BE49-F238E27FC236}">
                  <a16:creationId xmlns:a16="http://schemas.microsoft.com/office/drawing/2014/main" id="{236292FE-E4A7-0062-F3B3-62C741ADB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15" name="Image 8" descr=" ">
              <a:extLst>
                <a:ext uri="{FF2B5EF4-FFF2-40B4-BE49-F238E27FC236}">
                  <a16:creationId xmlns:a16="http://schemas.microsoft.com/office/drawing/2014/main" id="{C0437CD4-8BE5-5010-9A6C-0B4833C2F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18" name="Image 9" descr=" ">
              <a:extLst>
                <a:ext uri="{FF2B5EF4-FFF2-40B4-BE49-F238E27FC236}">
                  <a16:creationId xmlns:a16="http://schemas.microsoft.com/office/drawing/2014/main" id="{9BBF4B24-074D-45A7-9B30-C1C2B7EC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23" name="Image 10" descr=" ">
              <a:extLst>
                <a:ext uri="{FF2B5EF4-FFF2-40B4-BE49-F238E27FC236}">
                  <a16:creationId xmlns:a16="http://schemas.microsoft.com/office/drawing/2014/main" id="{9F9FCC33-315E-1665-873D-1D26F71A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28" name="Image 11" descr=" ">
              <a:extLst>
                <a:ext uri="{FF2B5EF4-FFF2-40B4-BE49-F238E27FC236}">
                  <a16:creationId xmlns:a16="http://schemas.microsoft.com/office/drawing/2014/main" id="{65D4346A-C717-8CF9-1672-BC2F9C7D7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30" name="Image 12" descr=" ">
              <a:extLst>
                <a:ext uri="{FF2B5EF4-FFF2-40B4-BE49-F238E27FC236}">
                  <a16:creationId xmlns:a16="http://schemas.microsoft.com/office/drawing/2014/main" id="{21F9706E-0D9B-DE83-841C-93A7A6AC2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31" name="Image 13" descr=" ">
              <a:extLst>
                <a:ext uri="{FF2B5EF4-FFF2-40B4-BE49-F238E27FC236}">
                  <a16:creationId xmlns:a16="http://schemas.microsoft.com/office/drawing/2014/main" id="{E422E8D7-E616-492B-5E05-AA694AA47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32" name="Image 14" descr=" ">
              <a:extLst>
                <a:ext uri="{FF2B5EF4-FFF2-40B4-BE49-F238E27FC236}">
                  <a16:creationId xmlns:a16="http://schemas.microsoft.com/office/drawing/2014/main" id="{23108C22-5C44-CA2C-9C35-93F98371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33" name="Image 15" descr=" ">
              <a:extLst>
                <a:ext uri="{FF2B5EF4-FFF2-40B4-BE49-F238E27FC236}">
                  <a16:creationId xmlns:a16="http://schemas.microsoft.com/office/drawing/2014/main" id="{5405149B-7D7B-D8D7-586D-F1F9F9146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34" name="Image 16" descr=" ">
              <a:extLst>
                <a:ext uri="{FF2B5EF4-FFF2-40B4-BE49-F238E27FC236}">
                  <a16:creationId xmlns:a16="http://schemas.microsoft.com/office/drawing/2014/main" id="{D3A2F10B-B0E6-937E-7DC7-D09DB9AA5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36" name="Image 17" descr=" ">
              <a:extLst>
                <a:ext uri="{FF2B5EF4-FFF2-40B4-BE49-F238E27FC236}">
                  <a16:creationId xmlns:a16="http://schemas.microsoft.com/office/drawing/2014/main" id="{033E0344-A583-8378-BEEF-1B5F0B569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37" name="Image 18" descr=" ">
              <a:extLst>
                <a:ext uri="{FF2B5EF4-FFF2-40B4-BE49-F238E27FC236}">
                  <a16:creationId xmlns:a16="http://schemas.microsoft.com/office/drawing/2014/main" id="{1F120209-BC49-E0C8-EC28-246F5944F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39" name="Image 19" descr=" ">
              <a:extLst>
                <a:ext uri="{FF2B5EF4-FFF2-40B4-BE49-F238E27FC236}">
                  <a16:creationId xmlns:a16="http://schemas.microsoft.com/office/drawing/2014/main" id="{1F77DC36-F1D8-5A6D-078C-2786FD72D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40" name="Image 20" descr=" ">
              <a:extLst>
                <a:ext uri="{FF2B5EF4-FFF2-40B4-BE49-F238E27FC236}">
                  <a16:creationId xmlns:a16="http://schemas.microsoft.com/office/drawing/2014/main" id="{596B2A1D-C20C-8A90-35DE-11A4A45A2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43" name="Image 21" descr=" ">
              <a:extLst>
                <a:ext uri="{FF2B5EF4-FFF2-40B4-BE49-F238E27FC236}">
                  <a16:creationId xmlns:a16="http://schemas.microsoft.com/office/drawing/2014/main" id="{88A51282-8ABB-70E2-0E5E-C3134292C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47" name="Image 22" descr=" ">
              <a:extLst>
                <a:ext uri="{FF2B5EF4-FFF2-40B4-BE49-F238E27FC236}">
                  <a16:creationId xmlns:a16="http://schemas.microsoft.com/office/drawing/2014/main" id="{E8C06C9B-64D2-BD1A-A781-192A1D1E5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50" name="Image 23" descr=" ">
              <a:extLst>
                <a:ext uri="{FF2B5EF4-FFF2-40B4-BE49-F238E27FC236}">
                  <a16:creationId xmlns:a16="http://schemas.microsoft.com/office/drawing/2014/main" id="{516BA605-7D57-D7FC-4879-A06EC7FFD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54" name="Image 24" descr=" ">
              <a:extLst>
                <a:ext uri="{FF2B5EF4-FFF2-40B4-BE49-F238E27FC236}">
                  <a16:creationId xmlns:a16="http://schemas.microsoft.com/office/drawing/2014/main" id="{2E5F822D-8BB6-1A4E-DCC3-E05465274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57" name="Image 25" descr=" ">
              <a:extLst>
                <a:ext uri="{FF2B5EF4-FFF2-40B4-BE49-F238E27FC236}">
                  <a16:creationId xmlns:a16="http://schemas.microsoft.com/office/drawing/2014/main" id="{9A1DE722-98DA-BF1A-1EDA-8C60565F4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62" name="Image 26" descr=" ">
              <a:extLst>
                <a:ext uri="{FF2B5EF4-FFF2-40B4-BE49-F238E27FC236}">
                  <a16:creationId xmlns:a16="http://schemas.microsoft.com/office/drawing/2014/main" id="{64489D5F-66D7-91A0-F9C4-5FDEA6A66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63" name="Image 27" descr=" ">
              <a:extLst>
                <a:ext uri="{FF2B5EF4-FFF2-40B4-BE49-F238E27FC236}">
                  <a16:creationId xmlns:a16="http://schemas.microsoft.com/office/drawing/2014/main" id="{92345F22-B5B2-FDC8-B47F-AC681CF5F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64" name="Image 28" descr=" ">
              <a:extLst>
                <a:ext uri="{FF2B5EF4-FFF2-40B4-BE49-F238E27FC236}">
                  <a16:creationId xmlns:a16="http://schemas.microsoft.com/office/drawing/2014/main" id="{3236069B-A7CD-CD8C-5C4D-E2A32AE9C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65" name="Image 29" descr=" ">
              <a:extLst>
                <a:ext uri="{FF2B5EF4-FFF2-40B4-BE49-F238E27FC236}">
                  <a16:creationId xmlns:a16="http://schemas.microsoft.com/office/drawing/2014/main" id="{2C7D4BA5-E46E-1A5F-4606-21929A66F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67" name="Image 30" descr=" ">
              <a:extLst>
                <a:ext uri="{FF2B5EF4-FFF2-40B4-BE49-F238E27FC236}">
                  <a16:creationId xmlns:a16="http://schemas.microsoft.com/office/drawing/2014/main" id="{AC273C79-6ABB-B28D-1968-4B6235A13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69" name="Image 31" descr=" ">
              <a:extLst>
                <a:ext uri="{FF2B5EF4-FFF2-40B4-BE49-F238E27FC236}">
                  <a16:creationId xmlns:a16="http://schemas.microsoft.com/office/drawing/2014/main" id="{05871DE1-7EFC-4245-0E84-254C73FB1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71" name="Image 32" descr=" ">
              <a:extLst>
                <a:ext uri="{FF2B5EF4-FFF2-40B4-BE49-F238E27FC236}">
                  <a16:creationId xmlns:a16="http://schemas.microsoft.com/office/drawing/2014/main" id="{067FAB21-3B34-D2D0-220C-383052FC1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83" name="Image 33" descr=" ">
              <a:extLst>
                <a:ext uri="{FF2B5EF4-FFF2-40B4-BE49-F238E27FC236}">
                  <a16:creationId xmlns:a16="http://schemas.microsoft.com/office/drawing/2014/main" id="{8FF66C4B-462C-B2C4-CFE4-877A4CF49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84" name="Image 34" descr=" ">
              <a:extLst>
                <a:ext uri="{FF2B5EF4-FFF2-40B4-BE49-F238E27FC236}">
                  <a16:creationId xmlns:a16="http://schemas.microsoft.com/office/drawing/2014/main" id="{C7DDA5C0-31E1-9ACB-5C0F-603F95AA1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85" name="Image 35" descr=" ">
              <a:extLst>
                <a:ext uri="{FF2B5EF4-FFF2-40B4-BE49-F238E27FC236}">
                  <a16:creationId xmlns:a16="http://schemas.microsoft.com/office/drawing/2014/main" id="{1A9BAB69-9FF9-A391-09A1-333F91910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86" name="Image 36" descr=" ">
              <a:extLst>
                <a:ext uri="{FF2B5EF4-FFF2-40B4-BE49-F238E27FC236}">
                  <a16:creationId xmlns:a16="http://schemas.microsoft.com/office/drawing/2014/main" id="{C0D4436C-353F-5F8B-791F-50E33DA2B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87" name="Image 37" descr=" ">
              <a:extLst>
                <a:ext uri="{FF2B5EF4-FFF2-40B4-BE49-F238E27FC236}">
                  <a16:creationId xmlns:a16="http://schemas.microsoft.com/office/drawing/2014/main" id="{1F1DE475-7851-1589-97B4-5EFE2C95E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88" name="Image 38" descr=" ">
              <a:extLst>
                <a:ext uri="{FF2B5EF4-FFF2-40B4-BE49-F238E27FC236}">
                  <a16:creationId xmlns:a16="http://schemas.microsoft.com/office/drawing/2014/main" id="{39111758-3B36-91F7-249A-1CF62F0A7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89" name="Image 39" descr=" ">
              <a:extLst>
                <a:ext uri="{FF2B5EF4-FFF2-40B4-BE49-F238E27FC236}">
                  <a16:creationId xmlns:a16="http://schemas.microsoft.com/office/drawing/2014/main" id="{8EA9BEE7-9A9F-2A37-2CC2-3DAC915FD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90" name="Image 40" descr=" ">
              <a:extLst>
                <a:ext uri="{FF2B5EF4-FFF2-40B4-BE49-F238E27FC236}">
                  <a16:creationId xmlns:a16="http://schemas.microsoft.com/office/drawing/2014/main" id="{9055B265-2248-B877-029D-C01F327FA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91" name="Image 41" descr=" ">
              <a:extLst>
                <a:ext uri="{FF2B5EF4-FFF2-40B4-BE49-F238E27FC236}">
                  <a16:creationId xmlns:a16="http://schemas.microsoft.com/office/drawing/2014/main" id="{42BCFC61-3CEC-581C-680F-8D9A1C495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92" name="Image 42" descr=" ">
              <a:extLst>
                <a:ext uri="{FF2B5EF4-FFF2-40B4-BE49-F238E27FC236}">
                  <a16:creationId xmlns:a16="http://schemas.microsoft.com/office/drawing/2014/main" id="{1B6CF7D9-BF49-115A-75A6-8578B2737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94" name="Image 43" descr=" ">
              <a:extLst>
                <a:ext uri="{FF2B5EF4-FFF2-40B4-BE49-F238E27FC236}">
                  <a16:creationId xmlns:a16="http://schemas.microsoft.com/office/drawing/2014/main" id="{9ACBEA28-C74F-0D3B-80F3-BC636FF15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95" name="Image 44" descr=" ">
              <a:extLst>
                <a:ext uri="{FF2B5EF4-FFF2-40B4-BE49-F238E27FC236}">
                  <a16:creationId xmlns:a16="http://schemas.microsoft.com/office/drawing/2014/main" id="{016CE142-F099-C046-9D00-6BB8A1217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96" name="Image 45" descr=" ">
              <a:extLst>
                <a:ext uri="{FF2B5EF4-FFF2-40B4-BE49-F238E27FC236}">
                  <a16:creationId xmlns:a16="http://schemas.microsoft.com/office/drawing/2014/main" id="{8DE39EE6-7C91-C023-3381-131DB79E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97" name="Image 46" descr=" ">
              <a:extLst>
                <a:ext uri="{FF2B5EF4-FFF2-40B4-BE49-F238E27FC236}">
                  <a16:creationId xmlns:a16="http://schemas.microsoft.com/office/drawing/2014/main" id="{840BC624-3455-2412-59DD-4369D3019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98" name="Image 47" descr=" ">
              <a:extLst>
                <a:ext uri="{FF2B5EF4-FFF2-40B4-BE49-F238E27FC236}">
                  <a16:creationId xmlns:a16="http://schemas.microsoft.com/office/drawing/2014/main" id="{ED2E6B9C-6891-0F9B-6443-C7A125D0F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99" name="Image 48" descr=" ">
              <a:extLst>
                <a:ext uri="{FF2B5EF4-FFF2-40B4-BE49-F238E27FC236}">
                  <a16:creationId xmlns:a16="http://schemas.microsoft.com/office/drawing/2014/main" id="{FD5C168F-B6D2-6844-1085-65C60EA9E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100" name="Image 49" descr=" ">
              <a:extLst>
                <a:ext uri="{FF2B5EF4-FFF2-40B4-BE49-F238E27FC236}">
                  <a16:creationId xmlns:a16="http://schemas.microsoft.com/office/drawing/2014/main" id="{CF70DE9F-AE0A-E003-6EA4-BDD26AAD4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101" name="Image 50" descr=" ">
              <a:extLst>
                <a:ext uri="{FF2B5EF4-FFF2-40B4-BE49-F238E27FC236}">
                  <a16:creationId xmlns:a16="http://schemas.microsoft.com/office/drawing/2014/main" id="{A726B50F-7EC2-19FB-18E3-4BC281F51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102" name="Image 51" descr=" ">
              <a:extLst>
                <a:ext uri="{FF2B5EF4-FFF2-40B4-BE49-F238E27FC236}">
                  <a16:creationId xmlns:a16="http://schemas.microsoft.com/office/drawing/2014/main" id="{35C7279C-6168-83DA-38EA-92605CBAD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103" name="Image 52" descr=" ">
              <a:extLst>
                <a:ext uri="{FF2B5EF4-FFF2-40B4-BE49-F238E27FC236}">
                  <a16:creationId xmlns:a16="http://schemas.microsoft.com/office/drawing/2014/main" id="{757F4280-9F70-9038-579A-8FFF2909E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104" name="Image 53" descr=" ">
              <a:extLst>
                <a:ext uri="{FF2B5EF4-FFF2-40B4-BE49-F238E27FC236}">
                  <a16:creationId xmlns:a16="http://schemas.microsoft.com/office/drawing/2014/main" id="{7E8255E1-4D24-DC77-CF4E-A3F260C4B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105" name="Image 54" descr=" ">
              <a:extLst>
                <a:ext uri="{FF2B5EF4-FFF2-40B4-BE49-F238E27FC236}">
                  <a16:creationId xmlns:a16="http://schemas.microsoft.com/office/drawing/2014/main" id="{0DA2E4E1-75E4-9286-DE77-AEB2C4B0B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106" name="Image 55" descr=" ">
              <a:extLst>
                <a:ext uri="{FF2B5EF4-FFF2-40B4-BE49-F238E27FC236}">
                  <a16:creationId xmlns:a16="http://schemas.microsoft.com/office/drawing/2014/main" id="{F060AD0A-4A67-14EF-2020-D5DBA099E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107" name="Image 56" descr=" ">
              <a:extLst>
                <a:ext uri="{FF2B5EF4-FFF2-40B4-BE49-F238E27FC236}">
                  <a16:creationId xmlns:a16="http://schemas.microsoft.com/office/drawing/2014/main" id="{4EBB500D-305F-03F3-E2BF-EF5B8B67B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108" name="Image 57" descr=" ">
              <a:extLst>
                <a:ext uri="{FF2B5EF4-FFF2-40B4-BE49-F238E27FC236}">
                  <a16:creationId xmlns:a16="http://schemas.microsoft.com/office/drawing/2014/main" id="{906799B2-4A36-E3FB-A7E6-16B20930D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109" name="Image 58" descr=" ">
              <a:extLst>
                <a:ext uri="{FF2B5EF4-FFF2-40B4-BE49-F238E27FC236}">
                  <a16:creationId xmlns:a16="http://schemas.microsoft.com/office/drawing/2014/main" id="{5669BB07-D51A-3B40-F9AE-4E39E8362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110" name="Image 59" descr=" ">
              <a:extLst>
                <a:ext uri="{FF2B5EF4-FFF2-40B4-BE49-F238E27FC236}">
                  <a16:creationId xmlns:a16="http://schemas.microsoft.com/office/drawing/2014/main" id="{BCD4349E-ED0E-E345-02E7-92065450A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111" name="Image 60" descr=" ">
              <a:extLst>
                <a:ext uri="{FF2B5EF4-FFF2-40B4-BE49-F238E27FC236}">
                  <a16:creationId xmlns:a16="http://schemas.microsoft.com/office/drawing/2014/main" id="{D224CF5F-33FD-538C-B9A9-CC6D0F104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112" name="Image 61" descr=" ">
              <a:extLst>
                <a:ext uri="{FF2B5EF4-FFF2-40B4-BE49-F238E27FC236}">
                  <a16:creationId xmlns:a16="http://schemas.microsoft.com/office/drawing/2014/main" id="{A8665BE1-1A6C-629C-E4DF-8C1978951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113" name="Image 62" descr=" ">
              <a:extLst>
                <a:ext uri="{FF2B5EF4-FFF2-40B4-BE49-F238E27FC236}">
                  <a16:creationId xmlns:a16="http://schemas.microsoft.com/office/drawing/2014/main" id="{02DC2489-7745-5F63-7A01-4CAFD703E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114" name="Image 63" descr=" ">
              <a:extLst>
                <a:ext uri="{FF2B5EF4-FFF2-40B4-BE49-F238E27FC236}">
                  <a16:creationId xmlns:a16="http://schemas.microsoft.com/office/drawing/2014/main" id="{9E145CB6-8A65-EF09-AA75-049E0E590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115" name="Image 64" descr=" ">
              <a:extLst>
                <a:ext uri="{FF2B5EF4-FFF2-40B4-BE49-F238E27FC236}">
                  <a16:creationId xmlns:a16="http://schemas.microsoft.com/office/drawing/2014/main" id="{C4500036-C145-7906-7D0F-906B4AFA2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116" name="Image 65" descr=" ">
              <a:extLst>
                <a:ext uri="{FF2B5EF4-FFF2-40B4-BE49-F238E27FC236}">
                  <a16:creationId xmlns:a16="http://schemas.microsoft.com/office/drawing/2014/main" id="{637871CD-ABDA-E01E-933B-0B3A83129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117" name="Image 66" descr=" ">
              <a:extLst>
                <a:ext uri="{FF2B5EF4-FFF2-40B4-BE49-F238E27FC236}">
                  <a16:creationId xmlns:a16="http://schemas.microsoft.com/office/drawing/2014/main" id="{40FFDFC7-BCDF-0D49-7565-2996E7966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118" name="Image 67" descr=" ">
              <a:extLst>
                <a:ext uri="{FF2B5EF4-FFF2-40B4-BE49-F238E27FC236}">
                  <a16:creationId xmlns:a16="http://schemas.microsoft.com/office/drawing/2014/main" id="{E042B082-4019-3F2A-1DBD-6987A9E83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119" name="Image 68" descr=" ">
              <a:extLst>
                <a:ext uri="{FF2B5EF4-FFF2-40B4-BE49-F238E27FC236}">
                  <a16:creationId xmlns:a16="http://schemas.microsoft.com/office/drawing/2014/main" id="{A62118DE-9427-290D-8265-958D33FA1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120" name="Image 69" descr=" ">
              <a:extLst>
                <a:ext uri="{FF2B5EF4-FFF2-40B4-BE49-F238E27FC236}">
                  <a16:creationId xmlns:a16="http://schemas.microsoft.com/office/drawing/2014/main" id="{2962C65E-04EF-48E1-7101-D8892F4B9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21" name="Image 70" descr=" ">
              <a:extLst>
                <a:ext uri="{FF2B5EF4-FFF2-40B4-BE49-F238E27FC236}">
                  <a16:creationId xmlns:a16="http://schemas.microsoft.com/office/drawing/2014/main" id="{B3BFED7E-B9B6-D777-59BC-B7B2C746B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22" name="Image 71" descr=" ">
              <a:extLst>
                <a:ext uri="{FF2B5EF4-FFF2-40B4-BE49-F238E27FC236}">
                  <a16:creationId xmlns:a16="http://schemas.microsoft.com/office/drawing/2014/main" id="{5F2758A6-0F22-A261-BDD7-1EEB2B501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23" name="Image 72" descr=" ">
              <a:extLst>
                <a:ext uri="{FF2B5EF4-FFF2-40B4-BE49-F238E27FC236}">
                  <a16:creationId xmlns:a16="http://schemas.microsoft.com/office/drawing/2014/main" id="{FA956B9E-908D-0E0E-9E86-953871D0B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24" name="Image 73" descr=" ">
              <a:extLst>
                <a:ext uri="{FF2B5EF4-FFF2-40B4-BE49-F238E27FC236}">
                  <a16:creationId xmlns:a16="http://schemas.microsoft.com/office/drawing/2014/main" id="{E8C351FA-023A-B3C2-2F2A-C268254FC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25" name="Image 74" descr=" ">
              <a:extLst>
                <a:ext uri="{FF2B5EF4-FFF2-40B4-BE49-F238E27FC236}">
                  <a16:creationId xmlns:a16="http://schemas.microsoft.com/office/drawing/2014/main" id="{4761D1AF-A35E-47A9-FAAD-15FEB2601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26" name="Image 75" descr=" ">
              <a:extLst>
                <a:ext uri="{FF2B5EF4-FFF2-40B4-BE49-F238E27FC236}">
                  <a16:creationId xmlns:a16="http://schemas.microsoft.com/office/drawing/2014/main" id="{BA23CE4F-317D-2F1E-FBCE-EB1129471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27" name="Image 76" descr=" ">
              <a:extLst>
                <a:ext uri="{FF2B5EF4-FFF2-40B4-BE49-F238E27FC236}">
                  <a16:creationId xmlns:a16="http://schemas.microsoft.com/office/drawing/2014/main" id="{B1693099-C297-3005-EADD-A9B80C1B9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8">
              <a:extLst>
                <a:ext uri="{96DAC541-7B7A-43D3-8B79-37D633B846F1}">
                  <asvg:svgBlip xmlns:asvg="http://schemas.microsoft.com/office/drawing/2016/SVG/main" r:embed="rId159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28" name="Image 77" descr=" ">
              <a:extLst>
                <a:ext uri="{FF2B5EF4-FFF2-40B4-BE49-F238E27FC236}">
                  <a16:creationId xmlns:a16="http://schemas.microsoft.com/office/drawing/2014/main" id="{52D54CCE-3F3E-ACBF-9948-05F29131B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0">
              <a:extLst>
                <a:ext uri="{96DAC541-7B7A-43D3-8B79-37D633B846F1}">
                  <asvg:svgBlip xmlns:asvg="http://schemas.microsoft.com/office/drawing/2016/SVG/main" r:embed="rId161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29" name="Image 78" descr=" ">
              <a:extLst>
                <a:ext uri="{FF2B5EF4-FFF2-40B4-BE49-F238E27FC236}">
                  <a16:creationId xmlns:a16="http://schemas.microsoft.com/office/drawing/2014/main" id="{AA4BFDB9-4C43-C188-A7DC-885147A1D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2">
              <a:extLst>
                <a:ext uri="{96DAC541-7B7A-43D3-8B79-37D633B846F1}">
                  <asvg:svgBlip xmlns:asvg="http://schemas.microsoft.com/office/drawing/2016/SVG/main" r:embed="rId163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30" name="Image 79" descr=" ">
              <a:extLst>
                <a:ext uri="{FF2B5EF4-FFF2-40B4-BE49-F238E27FC236}">
                  <a16:creationId xmlns:a16="http://schemas.microsoft.com/office/drawing/2014/main" id="{D59E6540-8F7D-8A2C-C39B-DE635E751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4">
              <a:extLst>
                <a:ext uri="{96DAC541-7B7A-43D3-8B79-37D633B846F1}">
                  <asvg:svgBlip xmlns:asvg="http://schemas.microsoft.com/office/drawing/2016/SVG/main" r:embed="rId165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31" name="Image 80" descr=" ">
              <a:extLst>
                <a:ext uri="{FF2B5EF4-FFF2-40B4-BE49-F238E27FC236}">
                  <a16:creationId xmlns:a16="http://schemas.microsoft.com/office/drawing/2014/main" id="{A852EC12-35CD-0EBB-32D4-E8FE029F2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32" name="Image 81" descr=" ">
              <a:extLst>
                <a:ext uri="{FF2B5EF4-FFF2-40B4-BE49-F238E27FC236}">
                  <a16:creationId xmlns:a16="http://schemas.microsoft.com/office/drawing/2014/main" id="{E6B7226C-DCBA-CD1D-A921-D66B1E373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33" name="Image 82" descr=" ">
              <a:extLst>
                <a:ext uri="{FF2B5EF4-FFF2-40B4-BE49-F238E27FC236}">
                  <a16:creationId xmlns:a16="http://schemas.microsoft.com/office/drawing/2014/main" id="{B52AD27B-35B8-DE0A-AC7E-D1B5467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34" name="Image 83" descr=" ">
              <a:extLst>
                <a:ext uri="{FF2B5EF4-FFF2-40B4-BE49-F238E27FC236}">
                  <a16:creationId xmlns:a16="http://schemas.microsoft.com/office/drawing/2014/main" id="{FA7AE5F8-47A3-F3F7-EED3-042D6A30E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35" name="Image 84" descr=" ">
              <a:extLst>
                <a:ext uri="{FF2B5EF4-FFF2-40B4-BE49-F238E27FC236}">
                  <a16:creationId xmlns:a16="http://schemas.microsoft.com/office/drawing/2014/main" id="{3B8B87DB-23A1-0F25-3DA6-E6D9C39AD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36" name="Image 85" descr=" ">
              <a:extLst>
                <a:ext uri="{FF2B5EF4-FFF2-40B4-BE49-F238E27FC236}">
                  <a16:creationId xmlns:a16="http://schemas.microsoft.com/office/drawing/2014/main" id="{E615B77E-9999-529C-6AEE-A3BEB0D8A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37" name="Image 86" descr=" ">
              <a:extLst>
                <a:ext uri="{FF2B5EF4-FFF2-40B4-BE49-F238E27FC236}">
                  <a16:creationId xmlns:a16="http://schemas.microsoft.com/office/drawing/2014/main" id="{646D4F71-0B0F-4F52-066F-59E20DDFC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38" name="Image 87" descr=" ">
              <a:extLst>
                <a:ext uri="{FF2B5EF4-FFF2-40B4-BE49-F238E27FC236}">
                  <a16:creationId xmlns:a16="http://schemas.microsoft.com/office/drawing/2014/main" id="{B77DDD9A-2B22-D87B-9911-3F3C7FE56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8">
              <a:extLst>
                <a:ext uri="{96DAC541-7B7A-43D3-8B79-37D633B846F1}">
                  <asvg:svgBlip xmlns:asvg="http://schemas.microsoft.com/office/drawing/2016/SVG/main" r:embed="rId159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39" name="Image 88" descr=" ">
              <a:extLst>
                <a:ext uri="{FF2B5EF4-FFF2-40B4-BE49-F238E27FC236}">
                  <a16:creationId xmlns:a16="http://schemas.microsoft.com/office/drawing/2014/main" id="{17896939-C97A-B1BB-200F-32FB26248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0">
              <a:extLst>
                <a:ext uri="{96DAC541-7B7A-43D3-8B79-37D633B846F1}">
                  <asvg:svgBlip xmlns:asvg="http://schemas.microsoft.com/office/drawing/2016/SVG/main" r:embed="rId161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40" name="Image 89" descr=" ">
              <a:extLst>
                <a:ext uri="{FF2B5EF4-FFF2-40B4-BE49-F238E27FC236}">
                  <a16:creationId xmlns:a16="http://schemas.microsoft.com/office/drawing/2014/main" id="{90A1419B-02D5-91F0-3384-3E141C60F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2">
              <a:extLst>
                <a:ext uri="{96DAC541-7B7A-43D3-8B79-37D633B846F1}">
                  <asvg:svgBlip xmlns:asvg="http://schemas.microsoft.com/office/drawing/2016/SVG/main" r:embed="rId163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41" name="Image 90" descr=" ">
              <a:extLst>
                <a:ext uri="{FF2B5EF4-FFF2-40B4-BE49-F238E27FC236}">
                  <a16:creationId xmlns:a16="http://schemas.microsoft.com/office/drawing/2014/main" id="{D2F60B93-7F56-7BC7-7A92-132398D28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4">
              <a:extLst>
                <a:ext uri="{96DAC541-7B7A-43D3-8B79-37D633B846F1}">
                  <asvg:svgBlip xmlns:asvg="http://schemas.microsoft.com/office/drawing/2016/SVG/main" r:embed="rId165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sp>
        <p:nvSpPr>
          <p:cNvPr id="142" name="Shape 6">
            <a:extLst>
              <a:ext uri="{FF2B5EF4-FFF2-40B4-BE49-F238E27FC236}">
                <a16:creationId xmlns:a16="http://schemas.microsoft.com/office/drawing/2014/main" id="{F7E051A5-566E-F3A2-F25F-B107130FB7F6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" name="Image 0" descr=" ">
            <a:extLst>
              <a:ext uri="{FF2B5EF4-FFF2-40B4-BE49-F238E27FC236}">
                <a16:creationId xmlns:a16="http://schemas.microsoft.com/office/drawing/2014/main" id="{98DCE6DC-1F48-0367-6340-DD053EA5EA3E}"/>
              </a:ext>
            </a:extLst>
      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9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6FE04-7A4E-D34D-79B0-0F2F8D03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0F2FFD8-F440-D235-7641-077F408E69FD}"/>
              </a:ext>
            </a:extLst>
          </p:cNvPr>
          <p:cNvSpPr txBox="1">
            <a:spLocks/>
          </p:cNvSpPr>
          <p:nvPr/>
        </p:nvSpPr>
        <p:spPr>
          <a:xfrm>
            <a:off x="1076790" y="49804"/>
            <a:ext cx="8912460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Arrendamentos</a:t>
            </a:r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AC260C5A-02C9-AAAF-389F-C19D3E6343F1}"/>
              </a:ext>
            </a:extLst>
          </p:cNvPr>
          <p:cNvSpPr/>
          <p:nvPr/>
        </p:nvSpPr>
        <p:spPr>
          <a:xfrm rot="16200000">
            <a:off x="1711597" y="4867775"/>
            <a:ext cx="387348" cy="4618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6" name="Gráfico 65" descr="Olho com preenchimento sólido">
            <a:extLst>
              <a:ext uri="{FF2B5EF4-FFF2-40B4-BE49-F238E27FC236}">
                <a16:creationId xmlns:a16="http://schemas.microsoft.com/office/drawing/2014/main" id="{8F7B87A0-C6AF-6485-36C5-B4D48F177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0101" y="1709845"/>
            <a:ext cx="553761" cy="553761"/>
          </a:xfrm>
          <a:prstGeom prst="rect">
            <a:avLst/>
          </a:prstGeom>
        </p:spPr>
      </p:pic>
      <p:sp>
        <p:nvSpPr>
          <p:cNvPr id="50" name="Rectangle 1">
            <a:extLst>
              <a:ext uri="{FF2B5EF4-FFF2-40B4-BE49-F238E27FC236}">
                <a16:creationId xmlns:a16="http://schemas.microsoft.com/office/drawing/2014/main" id="{8144576E-1BEB-384A-6ED6-BCB77B31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971" y="1129664"/>
            <a:ext cx="4165665" cy="1338828"/>
          </a:xfrm>
          <a:prstGeom prst="rect">
            <a:avLst/>
          </a:prstGeom>
          <a:noFill/>
          <a:ln w="9525">
            <a:solidFill>
              <a:srgbClr val="F78C2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Análise pela equipe técnica e deliberação do CDFMM com com possibilidade de </a:t>
            </a:r>
            <a:r>
              <a:rPr lang="pt-BR" altLang="pt-BR" sz="1400" b="1" u="sng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90%</a:t>
            </a:r>
            <a:r>
              <a:rPr lang="pt-BR" altLang="pt-BR" sz="1400" b="1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pt-BR" altLang="pt-BR" sz="14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 financiamento, dependendo dos </a:t>
            </a:r>
            <a:r>
              <a:rPr lang="pt-BR" altLang="pt-BR" sz="1400" b="1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coeficientes multicritérios.</a:t>
            </a: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b="1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9E10586C-9A11-DE1B-F03C-297EC1300EF2}"/>
              </a:ext>
            </a:extLst>
          </p:cNvPr>
          <p:cNvSpPr txBox="1"/>
          <p:nvPr/>
        </p:nvSpPr>
        <p:spPr>
          <a:xfrm>
            <a:off x="4008718" y="988204"/>
            <a:ext cx="3251609" cy="282919"/>
          </a:xfrm>
          <a:prstGeom prst="rect">
            <a:avLst/>
          </a:prstGeom>
          <a:solidFill>
            <a:srgbClr val="E45302"/>
          </a:solidFill>
          <a:ln>
            <a:solidFill>
              <a:srgbClr val="BE45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/>
              <a:t>Arrendamentos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E67AAFF-1C2F-92C8-C79A-BB7A6F543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84917"/>
              </p:ext>
            </p:extLst>
          </p:nvPr>
        </p:nvGraphicFramePr>
        <p:xfrm>
          <a:off x="8046634" y="942780"/>
          <a:ext cx="3736870" cy="1712595"/>
        </p:xfrm>
        <a:graphic>
          <a:graphicData uri="http://schemas.openxmlformats.org/drawingml/2006/table">
            <a:tbl>
              <a:tblPr/>
              <a:tblGrid>
                <a:gridCol w="1826448">
                  <a:extLst>
                    <a:ext uri="{9D8B030D-6E8A-4147-A177-3AD203B41FA5}">
                      <a16:colId xmlns:a16="http://schemas.microsoft.com/office/drawing/2014/main" val="968664858"/>
                    </a:ext>
                  </a:extLst>
                </a:gridCol>
                <a:gridCol w="1910422">
                  <a:extLst>
                    <a:ext uri="{9D8B030D-6E8A-4147-A177-3AD203B41FA5}">
                      <a16:colId xmlns:a16="http://schemas.microsoft.com/office/drawing/2014/main" val="2789795601"/>
                    </a:ext>
                  </a:extLst>
                </a:gridCol>
              </a:tblGrid>
              <a:tr h="134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 Médio do Coeficiente 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Escala (0 a 10 )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Máximo de Financiamento 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8813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Igual ou maior que 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22579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8,9 e 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834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7,9 e 7,0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35839"/>
                  </a:ext>
                </a:extLst>
              </a:tr>
              <a:tr h="1136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6,9 e 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76109"/>
                  </a:ext>
                </a:extLst>
              </a:tr>
              <a:tr h="1380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5,9 e 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840076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Igual ou abaixo de 4,9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335754"/>
                  </a:ext>
                </a:extLst>
              </a:tr>
            </a:tbl>
          </a:graphicData>
        </a:graphic>
      </p:graphicFrame>
      <p:sp>
        <p:nvSpPr>
          <p:cNvPr id="11" name="Sinal de Adição 10">
            <a:extLst>
              <a:ext uri="{FF2B5EF4-FFF2-40B4-BE49-F238E27FC236}">
                <a16:creationId xmlns:a16="http://schemas.microsoft.com/office/drawing/2014/main" id="{E0088E8D-2C2C-FA36-4819-C4AC45B6B660}"/>
              </a:ext>
            </a:extLst>
          </p:cNvPr>
          <p:cNvSpPr/>
          <p:nvPr/>
        </p:nvSpPr>
        <p:spPr>
          <a:xfrm>
            <a:off x="8128276" y="5098685"/>
            <a:ext cx="477467" cy="437001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F37F15B-595C-8709-21F5-C608292A17EA}"/>
              </a:ext>
            </a:extLst>
          </p:cNvPr>
          <p:cNvGrpSpPr/>
          <p:nvPr/>
        </p:nvGrpSpPr>
        <p:grpSpPr>
          <a:xfrm>
            <a:off x="1135980" y="1075925"/>
            <a:ext cx="2441852" cy="803993"/>
            <a:chOff x="2052636" y="2286950"/>
            <a:chExt cx="2441852" cy="1012427"/>
          </a:xfrm>
          <a:solidFill>
            <a:srgbClr val="FD5B0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Pentagon 2">
              <a:extLst>
                <a:ext uri="{FF2B5EF4-FFF2-40B4-BE49-F238E27FC236}">
                  <a16:creationId xmlns:a16="http://schemas.microsoft.com/office/drawing/2014/main" id="{E95B4F8F-8297-8C5B-849B-A253FDA9D6ED}"/>
                </a:ext>
              </a:extLst>
            </p:cNvPr>
            <p:cNvSpPr/>
            <p:nvPr/>
          </p:nvSpPr>
          <p:spPr>
            <a:xfrm>
              <a:off x="2052636" y="2286950"/>
              <a:ext cx="2441852" cy="10124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" name="Pentagon 40">
              <a:extLst>
                <a:ext uri="{FF2B5EF4-FFF2-40B4-BE49-F238E27FC236}">
                  <a16:creationId xmlns:a16="http://schemas.microsoft.com/office/drawing/2014/main" id="{6883AA5C-1806-2578-147B-B21F39D77FB8}"/>
                </a:ext>
              </a:extLst>
            </p:cNvPr>
            <p:cNvSpPr/>
            <p:nvPr/>
          </p:nvSpPr>
          <p:spPr>
            <a:xfrm>
              <a:off x="2064433" y="2318588"/>
              <a:ext cx="1456511" cy="980788"/>
            </a:xfrm>
            <a:prstGeom prst="homePlate">
              <a:avLst/>
            </a:prstGeom>
            <a:solidFill>
              <a:srgbClr val="BE45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851653BA-FB71-36DC-B688-DF3EC5A4F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670" y="1074534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</a:t>
            </a:r>
          </a:p>
        </p:txBody>
      </p:sp>
      <p:pic>
        <p:nvPicPr>
          <p:cNvPr id="7" name="Gráfico 6" descr="Análise do cliente com preenchimento sólido">
            <a:extLst>
              <a:ext uri="{FF2B5EF4-FFF2-40B4-BE49-F238E27FC236}">
                <a16:creationId xmlns:a16="http://schemas.microsoft.com/office/drawing/2014/main" id="{0A9F1ACF-134D-9ACC-82E0-2EADD0837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1575" y="1108652"/>
            <a:ext cx="642893" cy="642893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3E68FB86-D860-C446-9382-E59E5614F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5193"/>
              </p:ext>
            </p:extLst>
          </p:nvPr>
        </p:nvGraphicFramePr>
        <p:xfrm>
          <a:off x="8756070" y="4666028"/>
          <a:ext cx="3124091" cy="1379220"/>
        </p:xfrm>
        <a:graphic>
          <a:graphicData uri="http://schemas.openxmlformats.org/drawingml/2006/table">
            <a:tbl>
              <a:tblPr/>
              <a:tblGrid>
                <a:gridCol w="1830231">
                  <a:extLst>
                    <a:ext uri="{9D8B030D-6E8A-4147-A177-3AD203B41FA5}">
                      <a16:colId xmlns:a16="http://schemas.microsoft.com/office/drawing/2014/main" val="3001933774"/>
                    </a:ext>
                  </a:extLst>
                </a:gridCol>
                <a:gridCol w="1293860">
                  <a:extLst>
                    <a:ext uri="{9D8B030D-6E8A-4147-A177-3AD203B41FA5}">
                      <a16:colId xmlns:a16="http://schemas.microsoft.com/office/drawing/2014/main" val="367197478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PORTO ORGANIZADO MOV. CARGA ANO </a:t>
                      </a:r>
                    </a:p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(MILHÕES TON)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105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 ou igual a 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2142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6,1 e 20,0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64368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20,1 e 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776803"/>
                  </a:ext>
                </a:extLst>
              </a:tr>
              <a:tr h="15864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Acima de 50,1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46049"/>
                  </a:ext>
                </a:extLst>
              </a:tr>
            </a:tbl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846A9408-FA9E-24BE-E707-6BCA9BCCBDC6}"/>
              </a:ext>
            </a:extLst>
          </p:cNvPr>
          <p:cNvGrpSpPr/>
          <p:nvPr/>
        </p:nvGrpSpPr>
        <p:grpSpPr>
          <a:xfrm>
            <a:off x="10405990" y="6306140"/>
            <a:ext cx="1631472" cy="416025"/>
            <a:chOff x="18582423" y="11569700"/>
            <a:chExt cx="4839305" cy="1181100"/>
          </a:xfrm>
        </p:grpSpPr>
        <p:pic>
          <p:nvPicPr>
            <p:cNvPr id="12" name="Image 4" descr=" ">
              <a:extLst>
                <a:ext uri="{FF2B5EF4-FFF2-40B4-BE49-F238E27FC236}">
                  <a16:creationId xmlns:a16="http://schemas.microsoft.com/office/drawing/2014/main" id="{F7E25C82-B97D-16A3-28F5-7E7A21DD4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13" name="Image 5" descr=" ">
              <a:extLst>
                <a:ext uri="{FF2B5EF4-FFF2-40B4-BE49-F238E27FC236}">
                  <a16:creationId xmlns:a16="http://schemas.microsoft.com/office/drawing/2014/main" id="{2F8BDED3-062F-0531-956B-3E8E4A991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14" name="Image 6" descr=" ">
              <a:extLst>
                <a:ext uri="{FF2B5EF4-FFF2-40B4-BE49-F238E27FC236}">
                  <a16:creationId xmlns:a16="http://schemas.microsoft.com/office/drawing/2014/main" id="{241BE735-7C14-20C6-7F14-BC26E6DF8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16" name="Image 7" descr=" ">
              <a:extLst>
                <a:ext uri="{FF2B5EF4-FFF2-40B4-BE49-F238E27FC236}">
                  <a16:creationId xmlns:a16="http://schemas.microsoft.com/office/drawing/2014/main" id="{26017CA5-5902-5D62-5080-99AFED27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17" name="Image 8" descr=" ">
              <a:extLst>
                <a:ext uri="{FF2B5EF4-FFF2-40B4-BE49-F238E27FC236}">
                  <a16:creationId xmlns:a16="http://schemas.microsoft.com/office/drawing/2014/main" id="{518BC808-22C0-4D85-E2AC-66692B7B1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19" name="Image 9" descr=" ">
              <a:extLst>
                <a:ext uri="{FF2B5EF4-FFF2-40B4-BE49-F238E27FC236}">
                  <a16:creationId xmlns:a16="http://schemas.microsoft.com/office/drawing/2014/main" id="{E3E98555-0DA3-8374-9E68-FF08E59D1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20" name="Image 10" descr=" ">
              <a:extLst>
                <a:ext uri="{FF2B5EF4-FFF2-40B4-BE49-F238E27FC236}">
                  <a16:creationId xmlns:a16="http://schemas.microsoft.com/office/drawing/2014/main" id="{A31FBC5A-6DD2-C86B-9006-0FD35F863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21" name="Image 11" descr=" ">
              <a:extLst>
                <a:ext uri="{FF2B5EF4-FFF2-40B4-BE49-F238E27FC236}">
                  <a16:creationId xmlns:a16="http://schemas.microsoft.com/office/drawing/2014/main" id="{FA280D4A-5DA1-0A8D-2771-55335E25B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22" name="Image 12" descr=" ">
              <a:extLst>
                <a:ext uri="{FF2B5EF4-FFF2-40B4-BE49-F238E27FC236}">
                  <a16:creationId xmlns:a16="http://schemas.microsoft.com/office/drawing/2014/main" id="{7CB0D2F1-710E-5E63-BEC4-B59E9357F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24" name="Image 13" descr=" ">
              <a:extLst>
                <a:ext uri="{FF2B5EF4-FFF2-40B4-BE49-F238E27FC236}">
                  <a16:creationId xmlns:a16="http://schemas.microsoft.com/office/drawing/2014/main" id="{775B7B25-B1DA-9ED8-9E36-00470123D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28" name="Image 14" descr=" ">
              <a:extLst>
                <a:ext uri="{FF2B5EF4-FFF2-40B4-BE49-F238E27FC236}">
                  <a16:creationId xmlns:a16="http://schemas.microsoft.com/office/drawing/2014/main" id="{0F6E55BF-6229-5EF2-F62B-D60777B4D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29" name="Image 15" descr=" ">
              <a:extLst>
                <a:ext uri="{FF2B5EF4-FFF2-40B4-BE49-F238E27FC236}">
                  <a16:creationId xmlns:a16="http://schemas.microsoft.com/office/drawing/2014/main" id="{ACAF7FC9-1CCA-096C-9D3F-2D20E97C4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30" name="Image 16" descr=" ">
              <a:extLst>
                <a:ext uri="{FF2B5EF4-FFF2-40B4-BE49-F238E27FC236}">
                  <a16:creationId xmlns:a16="http://schemas.microsoft.com/office/drawing/2014/main" id="{FCDE7B86-F151-118B-3942-6E1556383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31" name="Image 17" descr=" ">
              <a:extLst>
                <a:ext uri="{FF2B5EF4-FFF2-40B4-BE49-F238E27FC236}">
                  <a16:creationId xmlns:a16="http://schemas.microsoft.com/office/drawing/2014/main" id="{E6FA4D6A-6543-908C-5604-E6903675A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32" name="Image 18" descr=" ">
              <a:extLst>
                <a:ext uri="{FF2B5EF4-FFF2-40B4-BE49-F238E27FC236}">
                  <a16:creationId xmlns:a16="http://schemas.microsoft.com/office/drawing/2014/main" id="{91CEAA94-CBD4-D5C7-3931-3D2CBB94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33" name="Image 19" descr=" ">
              <a:extLst>
                <a:ext uri="{FF2B5EF4-FFF2-40B4-BE49-F238E27FC236}">
                  <a16:creationId xmlns:a16="http://schemas.microsoft.com/office/drawing/2014/main" id="{9ADD31FD-CA30-8630-2B2F-F4D66783B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34" name="Image 20" descr=" ">
              <a:extLst>
                <a:ext uri="{FF2B5EF4-FFF2-40B4-BE49-F238E27FC236}">
                  <a16:creationId xmlns:a16="http://schemas.microsoft.com/office/drawing/2014/main" id="{4EF954D9-F8E2-423A-25A7-217E7F75B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35" name="Image 21" descr=" ">
              <a:extLst>
                <a:ext uri="{FF2B5EF4-FFF2-40B4-BE49-F238E27FC236}">
                  <a16:creationId xmlns:a16="http://schemas.microsoft.com/office/drawing/2014/main" id="{CD408026-F11B-0394-D0A1-378822A0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36" name="Image 22" descr=" ">
              <a:extLst>
                <a:ext uri="{FF2B5EF4-FFF2-40B4-BE49-F238E27FC236}">
                  <a16:creationId xmlns:a16="http://schemas.microsoft.com/office/drawing/2014/main" id="{777E9196-E3E5-8C44-9AFD-0C16E1302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37" name="Image 23" descr=" ">
              <a:extLst>
                <a:ext uri="{FF2B5EF4-FFF2-40B4-BE49-F238E27FC236}">
                  <a16:creationId xmlns:a16="http://schemas.microsoft.com/office/drawing/2014/main" id="{0F21294F-8A0E-6B3F-7993-01989E808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38" name="Image 24" descr=" ">
              <a:extLst>
                <a:ext uri="{FF2B5EF4-FFF2-40B4-BE49-F238E27FC236}">
                  <a16:creationId xmlns:a16="http://schemas.microsoft.com/office/drawing/2014/main" id="{828E333B-3218-B808-BF85-0E7EF90C8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39" name="Image 25" descr=" ">
              <a:extLst>
                <a:ext uri="{FF2B5EF4-FFF2-40B4-BE49-F238E27FC236}">
                  <a16:creationId xmlns:a16="http://schemas.microsoft.com/office/drawing/2014/main" id="{1B3FAB11-1BF7-DB19-7C53-98B3C1979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40" name="Image 26" descr=" ">
              <a:extLst>
                <a:ext uri="{FF2B5EF4-FFF2-40B4-BE49-F238E27FC236}">
                  <a16:creationId xmlns:a16="http://schemas.microsoft.com/office/drawing/2014/main" id="{4C90A725-2663-CC77-CCC2-E3A114649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41" name="Image 27" descr=" ">
              <a:extLst>
                <a:ext uri="{FF2B5EF4-FFF2-40B4-BE49-F238E27FC236}">
                  <a16:creationId xmlns:a16="http://schemas.microsoft.com/office/drawing/2014/main" id="{DFDF6E60-8DF0-E910-08D5-F545255D7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42" name="Image 28" descr=" ">
              <a:extLst>
                <a:ext uri="{FF2B5EF4-FFF2-40B4-BE49-F238E27FC236}">
                  <a16:creationId xmlns:a16="http://schemas.microsoft.com/office/drawing/2014/main" id="{8764F835-C239-B7AE-8313-A59C7442E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43" name="Image 29" descr=" ">
              <a:extLst>
                <a:ext uri="{FF2B5EF4-FFF2-40B4-BE49-F238E27FC236}">
                  <a16:creationId xmlns:a16="http://schemas.microsoft.com/office/drawing/2014/main" id="{49845585-72DE-1A75-1FF7-C1FDEF216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44" name="Image 30" descr=" ">
              <a:extLst>
                <a:ext uri="{FF2B5EF4-FFF2-40B4-BE49-F238E27FC236}">
                  <a16:creationId xmlns:a16="http://schemas.microsoft.com/office/drawing/2014/main" id="{8B67C7D9-7685-2981-D59B-C0D0DEFFF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45" name="Image 31" descr=" ">
              <a:extLst>
                <a:ext uri="{FF2B5EF4-FFF2-40B4-BE49-F238E27FC236}">
                  <a16:creationId xmlns:a16="http://schemas.microsoft.com/office/drawing/2014/main" id="{6149DAFC-4B22-F78D-5DAC-251AE9C2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46" name="Image 32" descr=" ">
              <a:extLst>
                <a:ext uri="{FF2B5EF4-FFF2-40B4-BE49-F238E27FC236}">
                  <a16:creationId xmlns:a16="http://schemas.microsoft.com/office/drawing/2014/main" id="{B28E5107-5108-2CF7-720F-082E421B8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47" name="Image 33" descr=" ">
              <a:extLst>
                <a:ext uri="{FF2B5EF4-FFF2-40B4-BE49-F238E27FC236}">
                  <a16:creationId xmlns:a16="http://schemas.microsoft.com/office/drawing/2014/main" id="{5FC76B3F-14CE-7231-F29D-C460372E2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48" name="Image 34" descr=" ">
              <a:extLst>
                <a:ext uri="{FF2B5EF4-FFF2-40B4-BE49-F238E27FC236}">
                  <a16:creationId xmlns:a16="http://schemas.microsoft.com/office/drawing/2014/main" id="{2F51E120-9CD5-D7D9-F3ED-89B8727DC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49" name="Image 35" descr=" ">
              <a:extLst>
                <a:ext uri="{FF2B5EF4-FFF2-40B4-BE49-F238E27FC236}">
                  <a16:creationId xmlns:a16="http://schemas.microsoft.com/office/drawing/2014/main" id="{784BEFF6-6B50-05F1-A48C-63E9A578A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51" name="Image 36" descr=" ">
              <a:extLst>
                <a:ext uri="{FF2B5EF4-FFF2-40B4-BE49-F238E27FC236}">
                  <a16:creationId xmlns:a16="http://schemas.microsoft.com/office/drawing/2014/main" id="{0C90D8AE-5230-FC8F-58F0-5EEEDC703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52" name="Image 37" descr=" ">
              <a:extLst>
                <a:ext uri="{FF2B5EF4-FFF2-40B4-BE49-F238E27FC236}">
                  <a16:creationId xmlns:a16="http://schemas.microsoft.com/office/drawing/2014/main" id="{31A224B4-D679-151B-53D1-05E9FD4E8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53" name="Image 38" descr=" ">
              <a:extLst>
                <a:ext uri="{FF2B5EF4-FFF2-40B4-BE49-F238E27FC236}">
                  <a16:creationId xmlns:a16="http://schemas.microsoft.com/office/drawing/2014/main" id="{58B035EA-D0AC-EDE8-64AB-47EA78D29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55" name="Image 39" descr=" ">
              <a:extLst>
                <a:ext uri="{FF2B5EF4-FFF2-40B4-BE49-F238E27FC236}">
                  <a16:creationId xmlns:a16="http://schemas.microsoft.com/office/drawing/2014/main" id="{0E5C5D78-F52D-DCCB-6B7D-7B3D0EB1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56" name="Image 40" descr=" ">
              <a:extLst>
                <a:ext uri="{FF2B5EF4-FFF2-40B4-BE49-F238E27FC236}">
                  <a16:creationId xmlns:a16="http://schemas.microsoft.com/office/drawing/2014/main" id="{816F17C3-9E81-4D25-1ED9-D1E8B7F84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57" name="Image 41" descr=" ">
              <a:extLst>
                <a:ext uri="{FF2B5EF4-FFF2-40B4-BE49-F238E27FC236}">
                  <a16:creationId xmlns:a16="http://schemas.microsoft.com/office/drawing/2014/main" id="{56F74CD1-9402-9564-2A78-6C9F486C6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58" name="Image 42" descr=" ">
              <a:extLst>
                <a:ext uri="{FF2B5EF4-FFF2-40B4-BE49-F238E27FC236}">
                  <a16:creationId xmlns:a16="http://schemas.microsoft.com/office/drawing/2014/main" id="{E51FE822-A166-23A3-DE51-7C3212F7D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60" name="Image 43" descr=" ">
              <a:extLst>
                <a:ext uri="{FF2B5EF4-FFF2-40B4-BE49-F238E27FC236}">
                  <a16:creationId xmlns:a16="http://schemas.microsoft.com/office/drawing/2014/main" id="{65136F3A-4DD0-76A3-3956-F09BC61A2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61" name="Image 44" descr=" ">
              <a:extLst>
                <a:ext uri="{FF2B5EF4-FFF2-40B4-BE49-F238E27FC236}">
                  <a16:creationId xmlns:a16="http://schemas.microsoft.com/office/drawing/2014/main" id="{CE393420-7CD8-F1C7-A173-3492221A2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62" name="Image 45" descr=" ">
              <a:extLst>
                <a:ext uri="{FF2B5EF4-FFF2-40B4-BE49-F238E27FC236}">
                  <a16:creationId xmlns:a16="http://schemas.microsoft.com/office/drawing/2014/main" id="{1A55FF48-A308-5FF1-56C0-AD76A45C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63" name="Image 46" descr=" ">
              <a:extLst>
                <a:ext uri="{FF2B5EF4-FFF2-40B4-BE49-F238E27FC236}">
                  <a16:creationId xmlns:a16="http://schemas.microsoft.com/office/drawing/2014/main" id="{19DDB2AF-8321-EDE4-B504-D8B11BD04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64" name="Image 47" descr=" ">
              <a:extLst>
                <a:ext uri="{FF2B5EF4-FFF2-40B4-BE49-F238E27FC236}">
                  <a16:creationId xmlns:a16="http://schemas.microsoft.com/office/drawing/2014/main" id="{BB13B100-CC85-72C8-94B4-BAEB1FC21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65" name="Image 48" descr=" ">
              <a:extLst>
                <a:ext uri="{FF2B5EF4-FFF2-40B4-BE49-F238E27FC236}">
                  <a16:creationId xmlns:a16="http://schemas.microsoft.com/office/drawing/2014/main" id="{D28292B2-EFDF-42EB-E14F-7F9A69DE0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67" name="Image 49" descr=" ">
              <a:extLst>
                <a:ext uri="{FF2B5EF4-FFF2-40B4-BE49-F238E27FC236}">
                  <a16:creationId xmlns:a16="http://schemas.microsoft.com/office/drawing/2014/main" id="{82717491-DE5B-6C45-1474-622CE1A16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68" name="Image 50" descr=" ">
              <a:extLst>
                <a:ext uri="{FF2B5EF4-FFF2-40B4-BE49-F238E27FC236}">
                  <a16:creationId xmlns:a16="http://schemas.microsoft.com/office/drawing/2014/main" id="{FCE791DA-E408-88A9-7EBD-D506AE101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69" name="Image 51" descr=" ">
              <a:extLst>
                <a:ext uri="{FF2B5EF4-FFF2-40B4-BE49-F238E27FC236}">
                  <a16:creationId xmlns:a16="http://schemas.microsoft.com/office/drawing/2014/main" id="{E8C10ECE-EC4B-4DE6-C6CF-0D149982C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70" name="Image 52" descr=" ">
              <a:extLst>
                <a:ext uri="{FF2B5EF4-FFF2-40B4-BE49-F238E27FC236}">
                  <a16:creationId xmlns:a16="http://schemas.microsoft.com/office/drawing/2014/main" id="{F05D5A89-6016-BC3D-3197-FEDF3B59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72" name="Image 53" descr=" ">
              <a:extLst>
                <a:ext uri="{FF2B5EF4-FFF2-40B4-BE49-F238E27FC236}">
                  <a16:creationId xmlns:a16="http://schemas.microsoft.com/office/drawing/2014/main" id="{C7DDC619-818E-0378-16B8-8A29106CA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73" name="Image 54" descr=" ">
              <a:extLst>
                <a:ext uri="{FF2B5EF4-FFF2-40B4-BE49-F238E27FC236}">
                  <a16:creationId xmlns:a16="http://schemas.microsoft.com/office/drawing/2014/main" id="{E1E476BA-667F-CECA-B487-650035590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74" name="Image 55" descr=" ">
              <a:extLst>
                <a:ext uri="{FF2B5EF4-FFF2-40B4-BE49-F238E27FC236}">
                  <a16:creationId xmlns:a16="http://schemas.microsoft.com/office/drawing/2014/main" id="{98708B0E-780F-5F09-BF60-E9EB22DBD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75" name="Image 56" descr=" ">
              <a:extLst>
                <a:ext uri="{FF2B5EF4-FFF2-40B4-BE49-F238E27FC236}">
                  <a16:creationId xmlns:a16="http://schemas.microsoft.com/office/drawing/2014/main" id="{C1C6E0DC-34A1-B078-12A3-F84EDA36E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76" name="Image 57" descr=" ">
              <a:extLst>
                <a:ext uri="{FF2B5EF4-FFF2-40B4-BE49-F238E27FC236}">
                  <a16:creationId xmlns:a16="http://schemas.microsoft.com/office/drawing/2014/main" id="{E31B8798-93AC-FD3A-70A0-C868ADDDF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77" name="Image 58" descr=" ">
              <a:extLst>
                <a:ext uri="{FF2B5EF4-FFF2-40B4-BE49-F238E27FC236}">
                  <a16:creationId xmlns:a16="http://schemas.microsoft.com/office/drawing/2014/main" id="{3130F5FE-2CFF-5F22-29FE-36825112A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78" name="Image 59" descr=" ">
              <a:extLst>
                <a:ext uri="{FF2B5EF4-FFF2-40B4-BE49-F238E27FC236}">
                  <a16:creationId xmlns:a16="http://schemas.microsoft.com/office/drawing/2014/main" id="{7EA96BA0-0563-B6DC-2A3D-B79A1E299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79" name="Image 60" descr=" ">
              <a:extLst>
                <a:ext uri="{FF2B5EF4-FFF2-40B4-BE49-F238E27FC236}">
                  <a16:creationId xmlns:a16="http://schemas.microsoft.com/office/drawing/2014/main" id="{2A484FA6-6A53-2ED6-666B-78EC01498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80" name="Image 61" descr=" ">
              <a:extLst>
                <a:ext uri="{FF2B5EF4-FFF2-40B4-BE49-F238E27FC236}">
                  <a16:creationId xmlns:a16="http://schemas.microsoft.com/office/drawing/2014/main" id="{99509A47-C7DA-19CE-C5BF-37FD79213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81" name="Image 62" descr=" ">
              <a:extLst>
                <a:ext uri="{FF2B5EF4-FFF2-40B4-BE49-F238E27FC236}">
                  <a16:creationId xmlns:a16="http://schemas.microsoft.com/office/drawing/2014/main" id="{2F82C3EA-F701-A60D-AF1C-78E007C74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82" name="Image 63" descr=" ">
              <a:extLst>
                <a:ext uri="{FF2B5EF4-FFF2-40B4-BE49-F238E27FC236}">
                  <a16:creationId xmlns:a16="http://schemas.microsoft.com/office/drawing/2014/main" id="{6BC38EAB-D67C-A98F-E1C9-56789C3F5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83" name="Image 64" descr=" ">
              <a:extLst>
                <a:ext uri="{FF2B5EF4-FFF2-40B4-BE49-F238E27FC236}">
                  <a16:creationId xmlns:a16="http://schemas.microsoft.com/office/drawing/2014/main" id="{879A9374-B224-4101-F460-045912AF5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84" name="Image 65" descr=" ">
              <a:extLst>
                <a:ext uri="{FF2B5EF4-FFF2-40B4-BE49-F238E27FC236}">
                  <a16:creationId xmlns:a16="http://schemas.microsoft.com/office/drawing/2014/main" id="{2BC32F56-E725-D94D-41E8-B6BE3138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85" name="Image 66" descr=" ">
              <a:extLst>
                <a:ext uri="{FF2B5EF4-FFF2-40B4-BE49-F238E27FC236}">
                  <a16:creationId xmlns:a16="http://schemas.microsoft.com/office/drawing/2014/main" id="{227D376D-5CA0-027D-781E-0B58DCE3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86" name="Image 67" descr=" ">
              <a:extLst>
                <a:ext uri="{FF2B5EF4-FFF2-40B4-BE49-F238E27FC236}">
                  <a16:creationId xmlns:a16="http://schemas.microsoft.com/office/drawing/2014/main" id="{593684CA-9FD1-723D-D72A-8101D64A9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87" name="Image 68" descr=" ">
              <a:extLst>
                <a:ext uri="{FF2B5EF4-FFF2-40B4-BE49-F238E27FC236}">
                  <a16:creationId xmlns:a16="http://schemas.microsoft.com/office/drawing/2014/main" id="{5E21AD01-1E14-C575-C29A-23328CD2B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88" name="Image 69" descr=" ">
              <a:extLst>
                <a:ext uri="{FF2B5EF4-FFF2-40B4-BE49-F238E27FC236}">
                  <a16:creationId xmlns:a16="http://schemas.microsoft.com/office/drawing/2014/main" id="{ACC3C6FE-194D-7487-D39B-BA139D6FD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89" name="Image 70" descr=" ">
              <a:extLst>
                <a:ext uri="{FF2B5EF4-FFF2-40B4-BE49-F238E27FC236}">
                  <a16:creationId xmlns:a16="http://schemas.microsoft.com/office/drawing/2014/main" id="{E64742C3-AB60-B4C1-AFC7-6FC3A3E59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90" name="Image 71" descr=" ">
              <a:extLst>
                <a:ext uri="{FF2B5EF4-FFF2-40B4-BE49-F238E27FC236}">
                  <a16:creationId xmlns:a16="http://schemas.microsoft.com/office/drawing/2014/main" id="{9F8DC759-77BA-7F35-CBE9-E8C51BA63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91" name="Image 72" descr=" ">
              <a:extLst>
                <a:ext uri="{FF2B5EF4-FFF2-40B4-BE49-F238E27FC236}">
                  <a16:creationId xmlns:a16="http://schemas.microsoft.com/office/drawing/2014/main" id="{B0281B45-F6C5-B245-B92E-8EC2DAA74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92" name="Image 73" descr=" ">
              <a:extLst>
                <a:ext uri="{FF2B5EF4-FFF2-40B4-BE49-F238E27FC236}">
                  <a16:creationId xmlns:a16="http://schemas.microsoft.com/office/drawing/2014/main" id="{5454B2B0-2758-EC40-73E8-64BBA50D7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94" name="Image 74" descr=" ">
              <a:extLst>
                <a:ext uri="{FF2B5EF4-FFF2-40B4-BE49-F238E27FC236}">
                  <a16:creationId xmlns:a16="http://schemas.microsoft.com/office/drawing/2014/main" id="{5B930CED-D20A-49CB-DDF8-585504D80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95" name="Image 75" descr=" ">
              <a:extLst>
                <a:ext uri="{FF2B5EF4-FFF2-40B4-BE49-F238E27FC236}">
                  <a16:creationId xmlns:a16="http://schemas.microsoft.com/office/drawing/2014/main" id="{09A0A1F7-8F81-35EA-1AC9-125B0DE63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96" name="Image 76" descr=" ">
              <a:extLst>
                <a:ext uri="{FF2B5EF4-FFF2-40B4-BE49-F238E27FC236}">
                  <a16:creationId xmlns:a16="http://schemas.microsoft.com/office/drawing/2014/main" id="{200780AE-ABCA-C468-3130-CFBDA76D6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97" name="Image 77" descr=" ">
              <a:extLst>
                <a:ext uri="{FF2B5EF4-FFF2-40B4-BE49-F238E27FC236}">
                  <a16:creationId xmlns:a16="http://schemas.microsoft.com/office/drawing/2014/main" id="{6A741ECD-4396-9FAD-E820-6327A8E1C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98" name="Image 78" descr=" ">
              <a:extLst>
                <a:ext uri="{FF2B5EF4-FFF2-40B4-BE49-F238E27FC236}">
                  <a16:creationId xmlns:a16="http://schemas.microsoft.com/office/drawing/2014/main" id="{8EF943A9-D1F5-3581-1FD3-733828AAC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99" name="Image 79" descr=" ">
              <a:extLst>
                <a:ext uri="{FF2B5EF4-FFF2-40B4-BE49-F238E27FC236}">
                  <a16:creationId xmlns:a16="http://schemas.microsoft.com/office/drawing/2014/main" id="{9B3D72BE-AF28-17BD-65B2-67F67F5FD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00" name="Image 80" descr=" ">
              <a:extLst>
                <a:ext uri="{FF2B5EF4-FFF2-40B4-BE49-F238E27FC236}">
                  <a16:creationId xmlns:a16="http://schemas.microsoft.com/office/drawing/2014/main" id="{74D18C54-475B-7E14-F110-677CAF9E6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01" name="Image 81" descr=" ">
              <a:extLst>
                <a:ext uri="{FF2B5EF4-FFF2-40B4-BE49-F238E27FC236}">
                  <a16:creationId xmlns:a16="http://schemas.microsoft.com/office/drawing/2014/main" id="{80117B27-D192-8445-6F53-2DB963593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02" name="Image 82" descr=" ">
              <a:extLst>
                <a:ext uri="{FF2B5EF4-FFF2-40B4-BE49-F238E27FC236}">
                  <a16:creationId xmlns:a16="http://schemas.microsoft.com/office/drawing/2014/main" id="{8858DBF6-A6D7-BE7E-A91E-3492D2941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03" name="Image 83" descr=" ">
              <a:extLst>
                <a:ext uri="{FF2B5EF4-FFF2-40B4-BE49-F238E27FC236}">
                  <a16:creationId xmlns:a16="http://schemas.microsoft.com/office/drawing/2014/main" id="{3ECCD735-794F-7861-B1F6-6774D5ED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04" name="Image 84" descr=" ">
              <a:extLst>
                <a:ext uri="{FF2B5EF4-FFF2-40B4-BE49-F238E27FC236}">
                  <a16:creationId xmlns:a16="http://schemas.microsoft.com/office/drawing/2014/main" id="{9A228754-223C-E540-FF4A-7E168DBA2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05" name="Image 85" descr=" ">
              <a:extLst>
                <a:ext uri="{FF2B5EF4-FFF2-40B4-BE49-F238E27FC236}">
                  <a16:creationId xmlns:a16="http://schemas.microsoft.com/office/drawing/2014/main" id="{477C93F5-EF9F-701F-1B4C-2E2BC2767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06" name="Image 86" descr=" ">
              <a:extLst>
                <a:ext uri="{FF2B5EF4-FFF2-40B4-BE49-F238E27FC236}">
                  <a16:creationId xmlns:a16="http://schemas.microsoft.com/office/drawing/2014/main" id="{573A5B86-8383-09D4-9A11-BD1A7B4DA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07" name="Image 87" descr=" ">
              <a:extLst>
                <a:ext uri="{FF2B5EF4-FFF2-40B4-BE49-F238E27FC236}">
                  <a16:creationId xmlns:a16="http://schemas.microsoft.com/office/drawing/2014/main" id="{5B778BE5-7949-7156-5BF6-583478A25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08" name="Image 88" descr=" ">
              <a:extLst>
                <a:ext uri="{FF2B5EF4-FFF2-40B4-BE49-F238E27FC236}">
                  <a16:creationId xmlns:a16="http://schemas.microsoft.com/office/drawing/2014/main" id="{CA289B0B-3280-8F51-5871-C5181284F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09" name="Image 89" descr=" ">
              <a:extLst>
                <a:ext uri="{FF2B5EF4-FFF2-40B4-BE49-F238E27FC236}">
                  <a16:creationId xmlns:a16="http://schemas.microsoft.com/office/drawing/2014/main" id="{53ABD296-5ADB-3CB9-9E01-2DDCD9580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10" name="Image 90" descr=" ">
              <a:extLst>
                <a:ext uri="{FF2B5EF4-FFF2-40B4-BE49-F238E27FC236}">
                  <a16:creationId xmlns:a16="http://schemas.microsoft.com/office/drawing/2014/main" id="{E4EB2E9E-D061-CA58-5CE5-3EE3780ED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sp>
        <p:nvSpPr>
          <p:cNvPr id="111" name="Shape 6">
            <a:extLst>
              <a:ext uri="{FF2B5EF4-FFF2-40B4-BE49-F238E27FC236}">
                <a16:creationId xmlns:a16="http://schemas.microsoft.com/office/drawing/2014/main" id="{319788EC-E6C1-0A8D-1405-911C5AB87E60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Image 0" descr=" ">
            <a:extLst>
              <a:ext uri="{FF2B5EF4-FFF2-40B4-BE49-F238E27FC236}">
                <a16:creationId xmlns:a16="http://schemas.microsoft.com/office/drawing/2014/main" id="{C2DD8D2D-F587-B2D0-2CAA-48EB2752559D}"/>
              </a:ext>
            </a:extLst>
      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37B6981B-B813-7F50-42C0-32620F7E7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92449"/>
              </p:ext>
            </p:extLst>
          </p:nvPr>
        </p:nvGraphicFramePr>
        <p:xfrm>
          <a:off x="4676844" y="4846019"/>
          <a:ext cx="3406531" cy="1109115"/>
        </p:xfrm>
        <a:graphic>
          <a:graphicData uri="http://schemas.openxmlformats.org/drawingml/2006/table">
            <a:tbl>
              <a:tblPr/>
              <a:tblGrid>
                <a:gridCol w="2356851">
                  <a:extLst>
                    <a:ext uri="{9D8B030D-6E8A-4147-A177-3AD203B41FA5}">
                      <a16:colId xmlns:a16="http://schemas.microsoft.com/office/drawing/2014/main" val="2848546373"/>
                    </a:ext>
                  </a:extLst>
                </a:gridCol>
                <a:gridCol w="1049680">
                  <a:extLst>
                    <a:ext uri="{9D8B030D-6E8A-4147-A177-3AD203B41FA5}">
                      <a16:colId xmlns:a16="http://schemas.microsoft.com/office/drawing/2014/main" val="3259157316"/>
                    </a:ext>
                  </a:extLst>
                </a:gridCol>
              </a:tblGrid>
              <a:tr h="3277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RENDA PER CAPITA R$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18388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 ou igual a 1.473,0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87257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1.473,0 e 2.000,0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17980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Acima de 2.000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95090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D02CDDC-35F9-C5B9-EC37-1F213AB7D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813637"/>
              </p:ext>
            </p:extLst>
          </p:nvPr>
        </p:nvGraphicFramePr>
        <p:xfrm>
          <a:off x="914293" y="4647026"/>
          <a:ext cx="3107478" cy="1417224"/>
        </p:xfrm>
        <a:graphic>
          <a:graphicData uri="http://schemas.openxmlformats.org/drawingml/2006/table">
            <a:tbl>
              <a:tblPr/>
              <a:tblGrid>
                <a:gridCol w="1984497">
                  <a:extLst>
                    <a:ext uri="{9D8B030D-6E8A-4147-A177-3AD203B41FA5}">
                      <a16:colId xmlns:a16="http://schemas.microsoft.com/office/drawing/2014/main" val="913019657"/>
                    </a:ext>
                  </a:extLst>
                </a:gridCol>
                <a:gridCol w="1122981">
                  <a:extLst>
                    <a:ext uri="{9D8B030D-6E8A-4147-A177-3AD203B41FA5}">
                      <a16:colId xmlns:a16="http://schemas.microsoft.com/office/drawing/2014/main" val="126814918"/>
                    </a:ext>
                  </a:extLst>
                </a:gridCol>
              </a:tblGrid>
              <a:tr h="2898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VALOR DO PROJETO APROVADO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(MILHÕES R$)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17512"/>
                  </a:ext>
                </a:extLst>
              </a:tr>
              <a:tr h="21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 ou igual a  1.000,00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56356"/>
                  </a:ext>
                </a:extLst>
              </a:tr>
              <a:tr h="237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1.000,1 e 1.500,0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58441"/>
                  </a:ext>
                </a:extLst>
              </a:tr>
              <a:tr h="193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1500,1 e 2.800,0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18412"/>
                  </a:ext>
                </a:extLst>
              </a:tr>
              <a:tr h="21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Acima de 2800,1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13144"/>
                  </a:ext>
                </a:extLst>
              </a:tr>
            </a:tbl>
          </a:graphicData>
        </a:graphic>
      </p:graphicFrame>
      <p:graphicFrame>
        <p:nvGraphicFramePr>
          <p:cNvPr id="113" name="Tabela 112">
            <a:extLst>
              <a:ext uri="{FF2B5EF4-FFF2-40B4-BE49-F238E27FC236}">
                <a16:creationId xmlns:a16="http://schemas.microsoft.com/office/drawing/2014/main" id="{76FF393A-9967-B917-E2A6-95E180C74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966782"/>
              </p:ext>
            </p:extLst>
          </p:nvPr>
        </p:nvGraphicFramePr>
        <p:xfrm>
          <a:off x="998367" y="3176144"/>
          <a:ext cx="10785137" cy="104218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3205988">
                  <a:extLst>
                    <a:ext uri="{9D8B030D-6E8A-4147-A177-3AD203B41FA5}">
                      <a16:colId xmlns:a16="http://schemas.microsoft.com/office/drawing/2014/main" val="2041365736"/>
                    </a:ext>
                  </a:extLst>
                </a:gridCol>
                <a:gridCol w="3893270">
                  <a:extLst>
                    <a:ext uri="{9D8B030D-6E8A-4147-A177-3AD203B41FA5}">
                      <a16:colId xmlns:a16="http://schemas.microsoft.com/office/drawing/2014/main" val="1065921793"/>
                    </a:ext>
                  </a:extLst>
                </a:gridCol>
                <a:gridCol w="3685879">
                  <a:extLst>
                    <a:ext uri="{9D8B030D-6E8A-4147-A177-3AD203B41FA5}">
                      <a16:colId xmlns:a16="http://schemas.microsoft.com/office/drawing/2014/main" val="1570232640"/>
                    </a:ext>
                  </a:extLst>
                </a:gridCol>
              </a:tblGrid>
              <a:tr h="34005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</a:rPr>
                        <a:t>Critérios do grupo I </a:t>
                      </a: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22225" marR="222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400" b="1" kern="1200" dirty="0">
                        <a:solidFill>
                          <a:schemeClr val="bg1"/>
                        </a:solidFill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61726"/>
                  </a:ext>
                </a:extLst>
              </a:tr>
              <a:tr h="702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Valor do Projeto aprovado  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Fonte: FMM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 1)</a:t>
                      </a: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Renda per capita dos Estados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</a:rPr>
                        <a:t>Fonte: IBGE (2024)</a:t>
                      </a:r>
                      <a:endParaRPr lang="pt-BR" sz="1000" b="0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 2)</a:t>
                      </a:r>
                    </a:p>
                  </a:txBody>
                  <a:tcPr marL="22225" marR="22225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Movimentação de Carga Porto Organizado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</a:rPr>
                        <a:t>Fonte: ANTAQ (média 3 últimos exercícios)</a:t>
                      </a:r>
                      <a:endParaRPr lang="pt-BR" sz="1000" b="0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 3)</a:t>
                      </a:r>
                    </a:p>
                  </a:txBody>
                  <a:tcPr marL="22225" marR="22225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99746"/>
                  </a:ext>
                </a:extLst>
              </a:tr>
            </a:tbl>
          </a:graphicData>
        </a:graphic>
      </p:graphicFrame>
      <p:sp>
        <p:nvSpPr>
          <p:cNvPr id="71" name="Sinal de Adição 70">
            <a:extLst>
              <a:ext uri="{FF2B5EF4-FFF2-40B4-BE49-F238E27FC236}">
                <a16:creationId xmlns:a16="http://schemas.microsoft.com/office/drawing/2014/main" id="{C14D594C-5534-1D41-8F5B-1B08AA96E423}"/>
              </a:ext>
            </a:extLst>
          </p:cNvPr>
          <p:cNvSpPr/>
          <p:nvPr/>
        </p:nvSpPr>
        <p:spPr>
          <a:xfrm>
            <a:off x="4066672" y="5151870"/>
            <a:ext cx="477467" cy="437001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E6785B6-94FE-C11A-B4D7-EA09D920C4B4}"/>
              </a:ext>
            </a:extLst>
          </p:cNvPr>
          <p:cNvSpPr txBox="1"/>
          <p:nvPr/>
        </p:nvSpPr>
        <p:spPr>
          <a:xfrm>
            <a:off x="1087366" y="6339061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hlinkClick r:id="rId15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https://financsimu-icgnkgmv.manus.space/</a:t>
            </a:r>
            <a:endParaRPr lang="pt-BR" sz="1400" b="1" dirty="0"/>
          </a:p>
          <a:p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77449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D7677-9129-9F39-C92E-B2881593F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6CCA55EB-064B-91D0-3981-4C58A2599693}"/>
              </a:ext>
            </a:extLst>
          </p:cNvPr>
          <p:cNvSpPr txBox="1">
            <a:spLocks/>
          </p:cNvSpPr>
          <p:nvPr/>
        </p:nvSpPr>
        <p:spPr>
          <a:xfrm>
            <a:off x="928926" y="108447"/>
            <a:ext cx="10493611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Melhorias em Portos Organizados (MPO)</a:t>
            </a:r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7BBC14DD-AE64-B514-7CE3-C4B3E5D49DB0}"/>
              </a:ext>
            </a:extLst>
          </p:cNvPr>
          <p:cNvSpPr/>
          <p:nvPr/>
        </p:nvSpPr>
        <p:spPr>
          <a:xfrm rot="16200000">
            <a:off x="1711597" y="4867775"/>
            <a:ext cx="387348" cy="4618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96A7210C-F112-FE8E-6228-671A113A9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065" y="1041966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</a:t>
            </a:r>
          </a:p>
        </p:txBody>
      </p:sp>
      <p:sp>
        <p:nvSpPr>
          <p:cNvPr id="10" name="Sinal de Adição 9">
            <a:extLst>
              <a:ext uri="{FF2B5EF4-FFF2-40B4-BE49-F238E27FC236}">
                <a16:creationId xmlns:a16="http://schemas.microsoft.com/office/drawing/2014/main" id="{28322DE2-C65D-84D0-7DF2-24F3C3F05BDE}"/>
              </a:ext>
            </a:extLst>
          </p:cNvPr>
          <p:cNvSpPr/>
          <p:nvPr/>
        </p:nvSpPr>
        <p:spPr>
          <a:xfrm>
            <a:off x="4168419" y="5164268"/>
            <a:ext cx="407254" cy="403893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inal de Adição 10">
            <a:extLst>
              <a:ext uri="{FF2B5EF4-FFF2-40B4-BE49-F238E27FC236}">
                <a16:creationId xmlns:a16="http://schemas.microsoft.com/office/drawing/2014/main" id="{2E029CCB-E085-FD09-84E0-1D475E7C1F1B}"/>
              </a:ext>
            </a:extLst>
          </p:cNvPr>
          <p:cNvSpPr/>
          <p:nvPr/>
        </p:nvSpPr>
        <p:spPr>
          <a:xfrm>
            <a:off x="8205638" y="5141492"/>
            <a:ext cx="401162" cy="365179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7" name="Gráfico 46" descr="Marca de seleção com preenchimento sólido">
            <a:extLst>
              <a:ext uri="{FF2B5EF4-FFF2-40B4-BE49-F238E27FC236}">
                <a16:creationId xmlns:a16="http://schemas.microsoft.com/office/drawing/2014/main" id="{84BF2640-F08B-06C0-9E49-3E1409779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1529" y="1128083"/>
            <a:ext cx="663912" cy="663912"/>
          </a:xfrm>
          <a:prstGeom prst="rect">
            <a:avLst/>
          </a:prstGeom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A4608A63-9F63-8F41-CECC-303A9BBC4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087" y="1159990"/>
            <a:ext cx="4627946" cy="1338828"/>
          </a:xfrm>
          <a:prstGeom prst="rect">
            <a:avLst/>
          </a:prstGeom>
          <a:noFill/>
          <a:ln w="9525">
            <a:solidFill>
              <a:srgbClr val="F78C2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Análise pela equipe técnica e deliberação do CDFMM com possibilidade de </a:t>
            </a:r>
            <a:r>
              <a:rPr lang="pt-BR" altLang="pt-BR" sz="1400" b="1" u="sng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80%</a:t>
            </a:r>
            <a:r>
              <a:rPr lang="pt-BR" altLang="pt-BR" sz="1400" b="1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pt-BR" altLang="pt-BR" sz="14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 financiamento dependendo dos </a:t>
            </a:r>
            <a:r>
              <a:rPr lang="pt-BR" altLang="pt-BR" sz="1400" b="1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coeficientes multicritérios.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F20818-66A7-6E67-1B8D-7E9D0F966750}"/>
              </a:ext>
            </a:extLst>
          </p:cNvPr>
          <p:cNvSpPr txBox="1"/>
          <p:nvPr/>
        </p:nvSpPr>
        <p:spPr>
          <a:xfrm>
            <a:off x="4028937" y="984807"/>
            <a:ext cx="3236106" cy="368755"/>
          </a:xfrm>
          <a:prstGeom prst="rect">
            <a:avLst/>
          </a:prstGeom>
          <a:solidFill>
            <a:srgbClr val="E45302"/>
          </a:solidFill>
          <a:ln>
            <a:solidFill>
              <a:srgbClr val="BE45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/>
              <a:t>Melhorias em Portos organizados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8E9E1610-C300-4C6A-9EC7-7512FF74375B}"/>
              </a:ext>
            </a:extLst>
          </p:cNvPr>
          <p:cNvGrpSpPr/>
          <p:nvPr/>
        </p:nvGrpSpPr>
        <p:grpSpPr>
          <a:xfrm>
            <a:off x="1015199" y="1201838"/>
            <a:ext cx="2441852" cy="821202"/>
            <a:chOff x="2052636" y="3401861"/>
            <a:chExt cx="2441852" cy="1012427"/>
          </a:xfrm>
          <a:solidFill>
            <a:srgbClr val="FF822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Pentagon 24">
              <a:extLst>
                <a:ext uri="{FF2B5EF4-FFF2-40B4-BE49-F238E27FC236}">
                  <a16:creationId xmlns:a16="http://schemas.microsoft.com/office/drawing/2014/main" id="{270A4769-03D2-47E7-BDEA-BF10E3C8FA4E}"/>
                </a:ext>
              </a:extLst>
            </p:cNvPr>
            <p:cNvSpPr/>
            <p:nvPr/>
          </p:nvSpPr>
          <p:spPr>
            <a:xfrm>
              <a:off x="2052636" y="3401861"/>
              <a:ext cx="2441852" cy="10124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0" name="Pentagon 41">
              <a:extLst>
                <a:ext uri="{FF2B5EF4-FFF2-40B4-BE49-F238E27FC236}">
                  <a16:creationId xmlns:a16="http://schemas.microsoft.com/office/drawing/2014/main" id="{03F4969F-2FB5-4A8E-BB8B-A17D894077DA}"/>
                </a:ext>
              </a:extLst>
            </p:cNvPr>
            <p:cNvSpPr/>
            <p:nvPr/>
          </p:nvSpPr>
          <p:spPr>
            <a:xfrm>
              <a:off x="2052638" y="3401861"/>
              <a:ext cx="1523611" cy="1012427"/>
            </a:xfrm>
            <a:prstGeom prst="homePlate">
              <a:avLst/>
            </a:prstGeom>
            <a:solidFill>
              <a:srgbClr val="E45302"/>
            </a:solidFill>
            <a:ln>
              <a:solidFill>
                <a:srgbClr val="BE4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1" name="Rectangle 1">
            <a:extLst>
              <a:ext uri="{FF2B5EF4-FFF2-40B4-BE49-F238E27FC236}">
                <a16:creationId xmlns:a16="http://schemas.microsoft.com/office/drawing/2014/main" id="{E0075416-3CC0-4935-BE7B-8DBAE67BE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465" y="1194366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</a:t>
            </a:r>
          </a:p>
        </p:txBody>
      </p:sp>
      <p:pic>
        <p:nvPicPr>
          <p:cNvPr id="32" name="Gráfico 31" descr="Marca de seleção com preenchimento sólido">
            <a:extLst>
              <a:ext uri="{FF2B5EF4-FFF2-40B4-BE49-F238E27FC236}">
                <a16:creationId xmlns:a16="http://schemas.microsoft.com/office/drawing/2014/main" id="{CC844B99-F786-4A1B-9C76-A9DE4F7C3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3929" y="1280483"/>
            <a:ext cx="663912" cy="663912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322D7B35-4BFD-64EA-BBFB-C6307C419405}"/>
              </a:ext>
            </a:extLst>
          </p:cNvPr>
          <p:cNvGrpSpPr/>
          <p:nvPr/>
        </p:nvGrpSpPr>
        <p:grpSpPr>
          <a:xfrm>
            <a:off x="10405990" y="6306140"/>
            <a:ext cx="1631472" cy="416025"/>
            <a:chOff x="18582423" y="11569700"/>
            <a:chExt cx="4839305" cy="1181100"/>
          </a:xfrm>
        </p:grpSpPr>
        <p:pic>
          <p:nvPicPr>
            <p:cNvPr id="4" name="Image 4" descr=" ">
              <a:extLst>
                <a:ext uri="{FF2B5EF4-FFF2-40B4-BE49-F238E27FC236}">
                  <a16:creationId xmlns:a16="http://schemas.microsoft.com/office/drawing/2014/main" id="{4CAB5FE0-2A16-DE2B-345A-86F3B6157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5" name="Image 5" descr=" ">
              <a:extLst>
                <a:ext uri="{FF2B5EF4-FFF2-40B4-BE49-F238E27FC236}">
                  <a16:creationId xmlns:a16="http://schemas.microsoft.com/office/drawing/2014/main" id="{A700CE6F-5A7F-6421-E607-70A83D61B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6" name="Image 6" descr=" ">
              <a:extLst>
                <a:ext uri="{FF2B5EF4-FFF2-40B4-BE49-F238E27FC236}">
                  <a16:creationId xmlns:a16="http://schemas.microsoft.com/office/drawing/2014/main" id="{456A83AE-7A6B-2EEA-8C8D-FA2CFA649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7" name="Image 7" descr=" ">
              <a:extLst>
                <a:ext uri="{FF2B5EF4-FFF2-40B4-BE49-F238E27FC236}">
                  <a16:creationId xmlns:a16="http://schemas.microsoft.com/office/drawing/2014/main" id="{A55B015A-60C6-FD18-1EBE-AE6BD5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8" name="Image 8" descr=" ">
              <a:extLst>
                <a:ext uri="{FF2B5EF4-FFF2-40B4-BE49-F238E27FC236}">
                  <a16:creationId xmlns:a16="http://schemas.microsoft.com/office/drawing/2014/main" id="{27C5B76B-B80C-EE41-9FE6-3EF1F6459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9" name="Image 9" descr=" ">
              <a:extLst>
                <a:ext uri="{FF2B5EF4-FFF2-40B4-BE49-F238E27FC236}">
                  <a16:creationId xmlns:a16="http://schemas.microsoft.com/office/drawing/2014/main" id="{2E781089-C5A1-8BFD-B438-1D0C06304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12" name="Image 10" descr=" ">
              <a:extLst>
                <a:ext uri="{FF2B5EF4-FFF2-40B4-BE49-F238E27FC236}">
                  <a16:creationId xmlns:a16="http://schemas.microsoft.com/office/drawing/2014/main" id="{A50B771B-1813-F103-E099-1AFDE217D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13" name="Image 11" descr=" ">
              <a:extLst>
                <a:ext uri="{FF2B5EF4-FFF2-40B4-BE49-F238E27FC236}">
                  <a16:creationId xmlns:a16="http://schemas.microsoft.com/office/drawing/2014/main" id="{CBF5D89F-04FA-5D1C-63EF-7A82C1F5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14" name="Image 12" descr=" ">
              <a:extLst>
                <a:ext uri="{FF2B5EF4-FFF2-40B4-BE49-F238E27FC236}">
                  <a16:creationId xmlns:a16="http://schemas.microsoft.com/office/drawing/2014/main" id="{996BD5F0-A59B-1488-92FE-104B78478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15" name="Image 13" descr=" ">
              <a:extLst>
                <a:ext uri="{FF2B5EF4-FFF2-40B4-BE49-F238E27FC236}">
                  <a16:creationId xmlns:a16="http://schemas.microsoft.com/office/drawing/2014/main" id="{27E7A4B5-6FF5-DC5C-81E8-14C7249F5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16" name="Image 14" descr=" ">
              <a:extLst>
                <a:ext uri="{FF2B5EF4-FFF2-40B4-BE49-F238E27FC236}">
                  <a16:creationId xmlns:a16="http://schemas.microsoft.com/office/drawing/2014/main" id="{3639188B-B43C-2305-9021-B8A269863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22" name="Image 15" descr=" ">
              <a:extLst>
                <a:ext uri="{FF2B5EF4-FFF2-40B4-BE49-F238E27FC236}">
                  <a16:creationId xmlns:a16="http://schemas.microsoft.com/office/drawing/2014/main" id="{BB7B0784-B7EE-0B3B-22F9-A56198EFA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24" name="Image 16" descr=" ">
              <a:extLst>
                <a:ext uri="{FF2B5EF4-FFF2-40B4-BE49-F238E27FC236}">
                  <a16:creationId xmlns:a16="http://schemas.microsoft.com/office/drawing/2014/main" id="{8051713C-DB90-F98A-5EEA-591E0FB9E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33" name="Image 17" descr=" ">
              <a:extLst>
                <a:ext uri="{FF2B5EF4-FFF2-40B4-BE49-F238E27FC236}">
                  <a16:creationId xmlns:a16="http://schemas.microsoft.com/office/drawing/2014/main" id="{23E86818-3C6C-33C4-2031-4618354C6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34" name="Image 18" descr=" ">
              <a:extLst>
                <a:ext uri="{FF2B5EF4-FFF2-40B4-BE49-F238E27FC236}">
                  <a16:creationId xmlns:a16="http://schemas.microsoft.com/office/drawing/2014/main" id="{5BD1D6F6-C90F-32DE-597F-D296337B2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35" name="Image 19" descr=" ">
              <a:extLst>
                <a:ext uri="{FF2B5EF4-FFF2-40B4-BE49-F238E27FC236}">
                  <a16:creationId xmlns:a16="http://schemas.microsoft.com/office/drawing/2014/main" id="{9EF40BBA-D211-7A70-75B1-6B9EA37D8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36" name="Image 20" descr=" ">
              <a:extLst>
                <a:ext uri="{FF2B5EF4-FFF2-40B4-BE49-F238E27FC236}">
                  <a16:creationId xmlns:a16="http://schemas.microsoft.com/office/drawing/2014/main" id="{76EE7B6D-8A0B-D636-D6AC-01882DA2E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37" name="Image 21" descr=" ">
              <a:extLst>
                <a:ext uri="{FF2B5EF4-FFF2-40B4-BE49-F238E27FC236}">
                  <a16:creationId xmlns:a16="http://schemas.microsoft.com/office/drawing/2014/main" id="{A326AD5D-6DB6-0A96-E1DF-B0F6F12D9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38" name="Image 22" descr=" ">
              <a:extLst>
                <a:ext uri="{FF2B5EF4-FFF2-40B4-BE49-F238E27FC236}">
                  <a16:creationId xmlns:a16="http://schemas.microsoft.com/office/drawing/2014/main" id="{A5DA50CF-4B62-9C9B-D988-9AB925960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39" name="Image 23" descr=" ">
              <a:extLst>
                <a:ext uri="{FF2B5EF4-FFF2-40B4-BE49-F238E27FC236}">
                  <a16:creationId xmlns:a16="http://schemas.microsoft.com/office/drawing/2014/main" id="{46607454-24CA-B2EE-A29C-EE3EA8C3C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40" name="Image 24" descr=" ">
              <a:extLst>
                <a:ext uri="{FF2B5EF4-FFF2-40B4-BE49-F238E27FC236}">
                  <a16:creationId xmlns:a16="http://schemas.microsoft.com/office/drawing/2014/main" id="{35AE47D5-9851-6F88-004A-C1CAF9874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42" name="Image 25" descr=" ">
              <a:extLst>
                <a:ext uri="{FF2B5EF4-FFF2-40B4-BE49-F238E27FC236}">
                  <a16:creationId xmlns:a16="http://schemas.microsoft.com/office/drawing/2014/main" id="{EF5A5956-2EA1-93A6-CDD8-C46978677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43" name="Image 26" descr=" ">
              <a:extLst>
                <a:ext uri="{FF2B5EF4-FFF2-40B4-BE49-F238E27FC236}">
                  <a16:creationId xmlns:a16="http://schemas.microsoft.com/office/drawing/2014/main" id="{B0F3FF11-9CC5-9BBB-6B1E-CCC99D09B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44" name="Image 27" descr=" ">
              <a:extLst>
                <a:ext uri="{FF2B5EF4-FFF2-40B4-BE49-F238E27FC236}">
                  <a16:creationId xmlns:a16="http://schemas.microsoft.com/office/drawing/2014/main" id="{998C109A-1092-7205-D884-8D0928464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45" name="Image 28" descr=" ">
              <a:extLst>
                <a:ext uri="{FF2B5EF4-FFF2-40B4-BE49-F238E27FC236}">
                  <a16:creationId xmlns:a16="http://schemas.microsoft.com/office/drawing/2014/main" id="{FCD16EA2-1C67-C4A9-2EA1-1540A1CD9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46" name="Image 29" descr=" ">
              <a:extLst>
                <a:ext uri="{FF2B5EF4-FFF2-40B4-BE49-F238E27FC236}">
                  <a16:creationId xmlns:a16="http://schemas.microsoft.com/office/drawing/2014/main" id="{2FBDD3CE-1773-B836-F448-D76DCA0B1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48" name="Image 30" descr=" ">
              <a:extLst>
                <a:ext uri="{FF2B5EF4-FFF2-40B4-BE49-F238E27FC236}">
                  <a16:creationId xmlns:a16="http://schemas.microsoft.com/office/drawing/2014/main" id="{12C96734-DA4B-C60F-C969-9849874E0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49" name="Image 31" descr=" ">
              <a:extLst>
                <a:ext uri="{FF2B5EF4-FFF2-40B4-BE49-F238E27FC236}">
                  <a16:creationId xmlns:a16="http://schemas.microsoft.com/office/drawing/2014/main" id="{FB1609F0-604D-DC3A-1230-4BE122AAD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50" name="Image 32" descr=" ">
              <a:extLst>
                <a:ext uri="{FF2B5EF4-FFF2-40B4-BE49-F238E27FC236}">
                  <a16:creationId xmlns:a16="http://schemas.microsoft.com/office/drawing/2014/main" id="{859B5D9A-0097-DB72-2170-6A36FB3ED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51" name="Image 33" descr=" ">
              <a:extLst>
                <a:ext uri="{FF2B5EF4-FFF2-40B4-BE49-F238E27FC236}">
                  <a16:creationId xmlns:a16="http://schemas.microsoft.com/office/drawing/2014/main" id="{1B08F8D5-655A-DC11-E8E3-BC5F29E8E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52" name="Image 34" descr=" ">
              <a:extLst>
                <a:ext uri="{FF2B5EF4-FFF2-40B4-BE49-F238E27FC236}">
                  <a16:creationId xmlns:a16="http://schemas.microsoft.com/office/drawing/2014/main" id="{3DD93748-02A6-64A6-3724-E22DF576D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53" name="Image 35" descr=" ">
              <a:extLst>
                <a:ext uri="{FF2B5EF4-FFF2-40B4-BE49-F238E27FC236}">
                  <a16:creationId xmlns:a16="http://schemas.microsoft.com/office/drawing/2014/main" id="{936BFF4C-A211-10A2-6288-EDA767BB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54" name="Image 36" descr=" ">
              <a:extLst>
                <a:ext uri="{FF2B5EF4-FFF2-40B4-BE49-F238E27FC236}">
                  <a16:creationId xmlns:a16="http://schemas.microsoft.com/office/drawing/2014/main" id="{4F68DD8B-D7EC-3771-C807-671EBA64C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55" name="Image 37" descr=" ">
              <a:extLst>
                <a:ext uri="{FF2B5EF4-FFF2-40B4-BE49-F238E27FC236}">
                  <a16:creationId xmlns:a16="http://schemas.microsoft.com/office/drawing/2014/main" id="{0C2CD6AD-694F-E5A0-DF60-0C0555471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56" name="Image 38" descr=" ">
              <a:extLst>
                <a:ext uri="{FF2B5EF4-FFF2-40B4-BE49-F238E27FC236}">
                  <a16:creationId xmlns:a16="http://schemas.microsoft.com/office/drawing/2014/main" id="{C6A7B44F-FC7B-1E7C-4906-8F43AE593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57" name="Image 39" descr=" ">
              <a:extLst>
                <a:ext uri="{FF2B5EF4-FFF2-40B4-BE49-F238E27FC236}">
                  <a16:creationId xmlns:a16="http://schemas.microsoft.com/office/drawing/2014/main" id="{D480D1C3-CD71-0A47-7808-BA0F9A163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58" name="Image 40" descr=" ">
              <a:extLst>
                <a:ext uri="{FF2B5EF4-FFF2-40B4-BE49-F238E27FC236}">
                  <a16:creationId xmlns:a16="http://schemas.microsoft.com/office/drawing/2014/main" id="{0A0BCEBE-246B-2F81-DE29-BC2F3100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60" name="Image 41" descr=" ">
              <a:extLst>
                <a:ext uri="{FF2B5EF4-FFF2-40B4-BE49-F238E27FC236}">
                  <a16:creationId xmlns:a16="http://schemas.microsoft.com/office/drawing/2014/main" id="{9340109F-E3C4-89CA-9E4D-ECDB4E6D4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61" name="Image 42" descr=" ">
              <a:extLst>
                <a:ext uri="{FF2B5EF4-FFF2-40B4-BE49-F238E27FC236}">
                  <a16:creationId xmlns:a16="http://schemas.microsoft.com/office/drawing/2014/main" id="{5BDED283-079D-D5C1-5E4A-7B3406990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62" name="Image 43" descr=" ">
              <a:extLst>
                <a:ext uri="{FF2B5EF4-FFF2-40B4-BE49-F238E27FC236}">
                  <a16:creationId xmlns:a16="http://schemas.microsoft.com/office/drawing/2014/main" id="{2D756DB3-FE5E-2C5B-E5A2-054A52943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63" name="Image 44" descr=" ">
              <a:extLst>
                <a:ext uri="{FF2B5EF4-FFF2-40B4-BE49-F238E27FC236}">
                  <a16:creationId xmlns:a16="http://schemas.microsoft.com/office/drawing/2014/main" id="{11DDE500-A7D7-8990-9263-28B44560E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64" name="Image 45" descr=" ">
              <a:extLst>
                <a:ext uri="{FF2B5EF4-FFF2-40B4-BE49-F238E27FC236}">
                  <a16:creationId xmlns:a16="http://schemas.microsoft.com/office/drawing/2014/main" id="{F1CF191A-CC86-FF30-2A26-82EFF718E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65" name="Image 46" descr=" ">
              <a:extLst>
                <a:ext uri="{FF2B5EF4-FFF2-40B4-BE49-F238E27FC236}">
                  <a16:creationId xmlns:a16="http://schemas.microsoft.com/office/drawing/2014/main" id="{433DF03E-7EE9-78E1-E961-276FA9802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66" name="Image 47" descr=" ">
              <a:extLst>
                <a:ext uri="{FF2B5EF4-FFF2-40B4-BE49-F238E27FC236}">
                  <a16:creationId xmlns:a16="http://schemas.microsoft.com/office/drawing/2014/main" id="{4C3A20EE-276D-A6C9-58B5-64A36370A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67" name="Image 48" descr=" ">
              <a:extLst>
                <a:ext uri="{FF2B5EF4-FFF2-40B4-BE49-F238E27FC236}">
                  <a16:creationId xmlns:a16="http://schemas.microsoft.com/office/drawing/2014/main" id="{B7FB39C0-8660-6A76-5C04-228C4CD69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68" name="Image 49" descr=" ">
              <a:extLst>
                <a:ext uri="{FF2B5EF4-FFF2-40B4-BE49-F238E27FC236}">
                  <a16:creationId xmlns:a16="http://schemas.microsoft.com/office/drawing/2014/main" id="{261B8CEC-BC38-C912-D64D-23F54A01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69" name="Image 50" descr=" ">
              <a:extLst>
                <a:ext uri="{FF2B5EF4-FFF2-40B4-BE49-F238E27FC236}">
                  <a16:creationId xmlns:a16="http://schemas.microsoft.com/office/drawing/2014/main" id="{E5C01820-7E9F-A260-3135-8F1975AB8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70" name="Image 51" descr=" ">
              <a:extLst>
                <a:ext uri="{FF2B5EF4-FFF2-40B4-BE49-F238E27FC236}">
                  <a16:creationId xmlns:a16="http://schemas.microsoft.com/office/drawing/2014/main" id="{E5E955FB-6C6D-B07E-78C9-808B2F863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72" name="Image 52" descr=" ">
              <a:extLst>
                <a:ext uri="{FF2B5EF4-FFF2-40B4-BE49-F238E27FC236}">
                  <a16:creationId xmlns:a16="http://schemas.microsoft.com/office/drawing/2014/main" id="{7990B01E-8265-101C-3790-FD8769EFD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73" name="Image 53" descr=" ">
              <a:extLst>
                <a:ext uri="{FF2B5EF4-FFF2-40B4-BE49-F238E27FC236}">
                  <a16:creationId xmlns:a16="http://schemas.microsoft.com/office/drawing/2014/main" id="{F5ADE1BD-9E8B-63FC-C6F4-909713D20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74" name="Image 54" descr=" ">
              <a:extLst>
                <a:ext uri="{FF2B5EF4-FFF2-40B4-BE49-F238E27FC236}">
                  <a16:creationId xmlns:a16="http://schemas.microsoft.com/office/drawing/2014/main" id="{989C03AC-FC34-9AEC-DEF8-203679BCB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75" name="Image 55" descr=" ">
              <a:extLst>
                <a:ext uri="{FF2B5EF4-FFF2-40B4-BE49-F238E27FC236}">
                  <a16:creationId xmlns:a16="http://schemas.microsoft.com/office/drawing/2014/main" id="{2AED0216-9924-6139-6B84-2D7E946A0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76" name="Image 56" descr=" ">
              <a:extLst>
                <a:ext uri="{FF2B5EF4-FFF2-40B4-BE49-F238E27FC236}">
                  <a16:creationId xmlns:a16="http://schemas.microsoft.com/office/drawing/2014/main" id="{07D8EB96-B5D7-95EA-13C0-93CCBA92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77" name="Image 57" descr=" ">
              <a:extLst>
                <a:ext uri="{FF2B5EF4-FFF2-40B4-BE49-F238E27FC236}">
                  <a16:creationId xmlns:a16="http://schemas.microsoft.com/office/drawing/2014/main" id="{8B25EF83-18F9-0710-1873-2C0B151AB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78" name="Image 58" descr=" ">
              <a:extLst>
                <a:ext uri="{FF2B5EF4-FFF2-40B4-BE49-F238E27FC236}">
                  <a16:creationId xmlns:a16="http://schemas.microsoft.com/office/drawing/2014/main" id="{CC8988C6-4885-4764-45D4-C2D3AFF0C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79" name="Image 59" descr=" ">
              <a:extLst>
                <a:ext uri="{FF2B5EF4-FFF2-40B4-BE49-F238E27FC236}">
                  <a16:creationId xmlns:a16="http://schemas.microsoft.com/office/drawing/2014/main" id="{08E6C099-91B9-F779-1FC8-82469B315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80" name="Image 60" descr=" ">
              <a:extLst>
                <a:ext uri="{FF2B5EF4-FFF2-40B4-BE49-F238E27FC236}">
                  <a16:creationId xmlns:a16="http://schemas.microsoft.com/office/drawing/2014/main" id="{AF29F130-E271-1FE5-0D09-9A140472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81" name="Image 61" descr=" ">
              <a:extLst>
                <a:ext uri="{FF2B5EF4-FFF2-40B4-BE49-F238E27FC236}">
                  <a16:creationId xmlns:a16="http://schemas.microsoft.com/office/drawing/2014/main" id="{CF913BC1-5168-710D-2C3F-CB10F8084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82" name="Image 62" descr=" ">
              <a:extLst>
                <a:ext uri="{FF2B5EF4-FFF2-40B4-BE49-F238E27FC236}">
                  <a16:creationId xmlns:a16="http://schemas.microsoft.com/office/drawing/2014/main" id="{4E11C387-3DAB-26ED-0589-140CB3CA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83" name="Image 63" descr=" ">
              <a:extLst>
                <a:ext uri="{FF2B5EF4-FFF2-40B4-BE49-F238E27FC236}">
                  <a16:creationId xmlns:a16="http://schemas.microsoft.com/office/drawing/2014/main" id="{D3DD41D3-51C4-FC13-6763-E4026744A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84" name="Image 64" descr=" ">
              <a:extLst>
                <a:ext uri="{FF2B5EF4-FFF2-40B4-BE49-F238E27FC236}">
                  <a16:creationId xmlns:a16="http://schemas.microsoft.com/office/drawing/2014/main" id="{D0CE5911-6035-A6F8-38C7-5D9EE6697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85" name="Image 65" descr=" ">
              <a:extLst>
                <a:ext uri="{FF2B5EF4-FFF2-40B4-BE49-F238E27FC236}">
                  <a16:creationId xmlns:a16="http://schemas.microsoft.com/office/drawing/2014/main" id="{8E5CE05A-8B90-2447-189E-7F26C0C3E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86" name="Image 66" descr=" ">
              <a:extLst>
                <a:ext uri="{FF2B5EF4-FFF2-40B4-BE49-F238E27FC236}">
                  <a16:creationId xmlns:a16="http://schemas.microsoft.com/office/drawing/2014/main" id="{1A3A6174-9EA7-D435-60A6-3D114D463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87" name="Image 67" descr=" ">
              <a:extLst>
                <a:ext uri="{FF2B5EF4-FFF2-40B4-BE49-F238E27FC236}">
                  <a16:creationId xmlns:a16="http://schemas.microsoft.com/office/drawing/2014/main" id="{93581A12-5C99-DE38-DBCD-0AA1D19E8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88" name="Image 68" descr=" ">
              <a:extLst>
                <a:ext uri="{FF2B5EF4-FFF2-40B4-BE49-F238E27FC236}">
                  <a16:creationId xmlns:a16="http://schemas.microsoft.com/office/drawing/2014/main" id="{9477D37E-7E0A-32F4-E896-2FE8B7067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89" name="Image 69" descr=" ">
              <a:extLst>
                <a:ext uri="{FF2B5EF4-FFF2-40B4-BE49-F238E27FC236}">
                  <a16:creationId xmlns:a16="http://schemas.microsoft.com/office/drawing/2014/main" id="{2F5045DD-059C-1641-9138-5E869E3F4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90" name="Image 70" descr=" ">
              <a:extLst>
                <a:ext uri="{FF2B5EF4-FFF2-40B4-BE49-F238E27FC236}">
                  <a16:creationId xmlns:a16="http://schemas.microsoft.com/office/drawing/2014/main" id="{F95C4A64-DE8C-63F5-935C-5B852B1AA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91" name="Image 71" descr=" ">
              <a:extLst>
                <a:ext uri="{FF2B5EF4-FFF2-40B4-BE49-F238E27FC236}">
                  <a16:creationId xmlns:a16="http://schemas.microsoft.com/office/drawing/2014/main" id="{9F4F045B-4C6C-7D1A-72BB-845A27F3A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92" name="Image 72" descr=" ">
              <a:extLst>
                <a:ext uri="{FF2B5EF4-FFF2-40B4-BE49-F238E27FC236}">
                  <a16:creationId xmlns:a16="http://schemas.microsoft.com/office/drawing/2014/main" id="{B5129BF4-17A2-496C-DFB8-550CE5D7C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94" name="Image 73" descr=" ">
              <a:extLst>
                <a:ext uri="{FF2B5EF4-FFF2-40B4-BE49-F238E27FC236}">
                  <a16:creationId xmlns:a16="http://schemas.microsoft.com/office/drawing/2014/main" id="{D65C955A-5791-FC8B-7D73-23F9C426D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95" name="Image 74" descr=" ">
              <a:extLst>
                <a:ext uri="{FF2B5EF4-FFF2-40B4-BE49-F238E27FC236}">
                  <a16:creationId xmlns:a16="http://schemas.microsoft.com/office/drawing/2014/main" id="{93EEB587-A815-603F-4FFD-B6CAC8F82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96" name="Image 75" descr=" ">
              <a:extLst>
                <a:ext uri="{FF2B5EF4-FFF2-40B4-BE49-F238E27FC236}">
                  <a16:creationId xmlns:a16="http://schemas.microsoft.com/office/drawing/2014/main" id="{4E26BC5F-312E-DE9F-AAC4-28034046E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97" name="Image 76" descr=" ">
              <a:extLst>
                <a:ext uri="{FF2B5EF4-FFF2-40B4-BE49-F238E27FC236}">
                  <a16:creationId xmlns:a16="http://schemas.microsoft.com/office/drawing/2014/main" id="{14144DE1-4E98-9317-CA0C-487A21075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98" name="Image 77" descr=" ">
              <a:extLst>
                <a:ext uri="{FF2B5EF4-FFF2-40B4-BE49-F238E27FC236}">
                  <a16:creationId xmlns:a16="http://schemas.microsoft.com/office/drawing/2014/main" id="{63F2F8C2-1939-EB54-FDBE-FC401899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99" name="Image 78" descr=" ">
              <a:extLst>
                <a:ext uri="{FF2B5EF4-FFF2-40B4-BE49-F238E27FC236}">
                  <a16:creationId xmlns:a16="http://schemas.microsoft.com/office/drawing/2014/main" id="{31FF0507-3384-806A-B3DA-A5F8D8493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00" name="Image 79" descr=" ">
              <a:extLst>
                <a:ext uri="{FF2B5EF4-FFF2-40B4-BE49-F238E27FC236}">
                  <a16:creationId xmlns:a16="http://schemas.microsoft.com/office/drawing/2014/main" id="{D6AEB72F-3A5C-932D-77B4-D9660F793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01" name="Image 80" descr=" ">
              <a:extLst>
                <a:ext uri="{FF2B5EF4-FFF2-40B4-BE49-F238E27FC236}">
                  <a16:creationId xmlns:a16="http://schemas.microsoft.com/office/drawing/2014/main" id="{20A57955-BECB-E526-9487-900D72457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02" name="Image 81" descr=" ">
              <a:extLst>
                <a:ext uri="{FF2B5EF4-FFF2-40B4-BE49-F238E27FC236}">
                  <a16:creationId xmlns:a16="http://schemas.microsoft.com/office/drawing/2014/main" id="{D9FAEE26-D524-9F3E-5488-AE6026A60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03" name="Image 82" descr=" ">
              <a:extLst>
                <a:ext uri="{FF2B5EF4-FFF2-40B4-BE49-F238E27FC236}">
                  <a16:creationId xmlns:a16="http://schemas.microsoft.com/office/drawing/2014/main" id="{19DA5628-5BFD-23A2-4645-E5A3B94DA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04" name="Image 83" descr=" ">
              <a:extLst>
                <a:ext uri="{FF2B5EF4-FFF2-40B4-BE49-F238E27FC236}">
                  <a16:creationId xmlns:a16="http://schemas.microsoft.com/office/drawing/2014/main" id="{CD467B02-0725-E1D1-3DAF-9149BCF42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05" name="Image 84" descr=" ">
              <a:extLst>
                <a:ext uri="{FF2B5EF4-FFF2-40B4-BE49-F238E27FC236}">
                  <a16:creationId xmlns:a16="http://schemas.microsoft.com/office/drawing/2014/main" id="{A0312A68-C448-E689-EED8-C7E17FEB7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06" name="Image 85" descr=" ">
              <a:extLst>
                <a:ext uri="{FF2B5EF4-FFF2-40B4-BE49-F238E27FC236}">
                  <a16:creationId xmlns:a16="http://schemas.microsoft.com/office/drawing/2014/main" id="{764FCE7F-C914-235F-5A15-8B6172BA3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07" name="Image 86" descr=" ">
              <a:extLst>
                <a:ext uri="{FF2B5EF4-FFF2-40B4-BE49-F238E27FC236}">
                  <a16:creationId xmlns:a16="http://schemas.microsoft.com/office/drawing/2014/main" id="{5FC21B3B-4A19-0481-8B00-2AD7DF11B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08" name="Image 87" descr=" ">
              <a:extLst>
                <a:ext uri="{FF2B5EF4-FFF2-40B4-BE49-F238E27FC236}">
                  <a16:creationId xmlns:a16="http://schemas.microsoft.com/office/drawing/2014/main" id="{C5F386BD-CAB7-0657-C54D-9B3C8E314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09" name="Image 88" descr=" ">
              <a:extLst>
                <a:ext uri="{FF2B5EF4-FFF2-40B4-BE49-F238E27FC236}">
                  <a16:creationId xmlns:a16="http://schemas.microsoft.com/office/drawing/2014/main" id="{90EAB909-1137-24BA-3DBF-A10A56911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10" name="Image 89" descr=" ">
              <a:extLst>
                <a:ext uri="{FF2B5EF4-FFF2-40B4-BE49-F238E27FC236}">
                  <a16:creationId xmlns:a16="http://schemas.microsoft.com/office/drawing/2014/main" id="{DBD9C792-41FE-54C4-7BA5-CF980EF69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11" name="Image 90" descr=" ">
              <a:extLst>
                <a:ext uri="{FF2B5EF4-FFF2-40B4-BE49-F238E27FC236}">
                  <a16:creationId xmlns:a16="http://schemas.microsoft.com/office/drawing/2014/main" id="{40B8CD4D-D69E-20DA-9497-B3BBBC74B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sp>
        <p:nvSpPr>
          <p:cNvPr id="112" name="Shape 6">
            <a:extLst>
              <a:ext uri="{FF2B5EF4-FFF2-40B4-BE49-F238E27FC236}">
                <a16:creationId xmlns:a16="http://schemas.microsoft.com/office/drawing/2014/main" id="{44886960-1C34-0C30-40CA-6DA47B2FFDFA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3" name="Image 0" descr=" ">
            <a:extLst>
              <a:ext uri="{FF2B5EF4-FFF2-40B4-BE49-F238E27FC236}">
                <a16:creationId xmlns:a16="http://schemas.microsoft.com/office/drawing/2014/main" id="{7B595424-924D-6958-DCA1-80DD6D93BA26}"/>
              </a:ext>
            </a:extLst>
      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graphicFrame>
        <p:nvGraphicFramePr>
          <p:cNvPr id="93" name="Tabela 92">
            <a:extLst>
              <a:ext uri="{FF2B5EF4-FFF2-40B4-BE49-F238E27FC236}">
                <a16:creationId xmlns:a16="http://schemas.microsoft.com/office/drawing/2014/main" id="{D52B2D1A-0F2A-DEE9-0B18-25B8F7967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84106"/>
              </p:ext>
            </p:extLst>
          </p:nvPr>
        </p:nvGraphicFramePr>
        <p:xfrm>
          <a:off x="998367" y="3176144"/>
          <a:ext cx="10785137" cy="104218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3205988">
                  <a:extLst>
                    <a:ext uri="{9D8B030D-6E8A-4147-A177-3AD203B41FA5}">
                      <a16:colId xmlns:a16="http://schemas.microsoft.com/office/drawing/2014/main" val="2041365736"/>
                    </a:ext>
                  </a:extLst>
                </a:gridCol>
                <a:gridCol w="3893270">
                  <a:extLst>
                    <a:ext uri="{9D8B030D-6E8A-4147-A177-3AD203B41FA5}">
                      <a16:colId xmlns:a16="http://schemas.microsoft.com/office/drawing/2014/main" val="1065921793"/>
                    </a:ext>
                  </a:extLst>
                </a:gridCol>
                <a:gridCol w="3685879">
                  <a:extLst>
                    <a:ext uri="{9D8B030D-6E8A-4147-A177-3AD203B41FA5}">
                      <a16:colId xmlns:a16="http://schemas.microsoft.com/office/drawing/2014/main" val="1570232640"/>
                    </a:ext>
                  </a:extLst>
                </a:gridCol>
              </a:tblGrid>
              <a:tr h="34005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</a:rPr>
                        <a:t>Critérios do grupo I </a:t>
                      </a: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22225" marR="222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400" b="1" kern="1200" dirty="0">
                        <a:solidFill>
                          <a:schemeClr val="bg1"/>
                        </a:solidFill>
                      </a:endParaRP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61726"/>
                  </a:ext>
                </a:extLst>
              </a:tr>
              <a:tr h="702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Valor do Projeto aprovado  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Fonte: FMM</a:t>
                      </a:r>
                    </a:p>
                    <a:p>
                      <a:pPr marL="0" marR="0" lvl="0" indent="0" algn="ctr" defTabSz="1828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 1)</a:t>
                      </a: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Renda per capita dos Estados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</a:rPr>
                        <a:t>Fonte: IBGE (2024)</a:t>
                      </a:r>
                      <a:endParaRPr lang="pt-BR" sz="1000" b="0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 2)</a:t>
                      </a:r>
                    </a:p>
                  </a:txBody>
                  <a:tcPr marL="22225" marR="22225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Movimentação de Carga Porto Organizado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</a:rPr>
                        <a:t>Fonte: ANTAQ (média 3 últimos exercícios)</a:t>
                      </a:r>
                      <a:endParaRPr lang="pt-BR" sz="1000" b="0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 3)</a:t>
                      </a:r>
                    </a:p>
                  </a:txBody>
                  <a:tcPr marL="22225" marR="22225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99746"/>
                  </a:ext>
                </a:extLst>
              </a:tr>
            </a:tbl>
          </a:graphicData>
        </a:graphic>
      </p:graphicFrame>
      <p:graphicFrame>
        <p:nvGraphicFramePr>
          <p:cNvPr id="118" name="Tabela 117">
            <a:extLst>
              <a:ext uri="{FF2B5EF4-FFF2-40B4-BE49-F238E27FC236}">
                <a16:creationId xmlns:a16="http://schemas.microsoft.com/office/drawing/2014/main" id="{8E83DC41-21BA-43D6-4C1E-EABA4457F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945731"/>
              </p:ext>
            </p:extLst>
          </p:nvPr>
        </p:nvGraphicFramePr>
        <p:xfrm>
          <a:off x="8205638" y="1011345"/>
          <a:ext cx="3736870" cy="1712595"/>
        </p:xfrm>
        <a:graphic>
          <a:graphicData uri="http://schemas.openxmlformats.org/drawingml/2006/table">
            <a:tbl>
              <a:tblPr/>
              <a:tblGrid>
                <a:gridCol w="1826448">
                  <a:extLst>
                    <a:ext uri="{9D8B030D-6E8A-4147-A177-3AD203B41FA5}">
                      <a16:colId xmlns:a16="http://schemas.microsoft.com/office/drawing/2014/main" val="968664858"/>
                    </a:ext>
                  </a:extLst>
                </a:gridCol>
                <a:gridCol w="1910422">
                  <a:extLst>
                    <a:ext uri="{9D8B030D-6E8A-4147-A177-3AD203B41FA5}">
                      <a16:colId xmlns:a16="http://schemas.microsoft.com/office/drawing/2014/main" val="2789795601"/>
                    </a:ext>
                  </a:extLst>
                </a:gridCol>
              </a:tblGrid>
              <a:tr h="134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 Médio do Coeficiente 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Escala (0 a 10 )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Máximo de Financiamento 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8813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Igual ou Maior que 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22579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9,0 e 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834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8,0 e 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35839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7,0 e 6,1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76109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6,0 e 5,1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840076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Abaixo de 5,1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335754"/>
                  </a:ext>
                </a:extLst>
              </a:tr>
            </a:tbl>
          </a:graphicData>
        </a:graphic>
      </p:graphicFrame>
      <p:graphicFrame>
        <p:nvGraphicFramePr>
          <p:cNvPr id="122" name="Tabela 121">
            <a:extLst>
              <a:ext uri="{FF2B5EF4-FFF2-40B4-BE49-F238E27FC236}">
                <a16:creationId xmlns:a16="http://schemas.microsoft.com/office/drawing/2014/main" id="{953DC8FE-358D-E5DC-8695-9A419BD75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050355"/>
              </p:ext>
            </p:extLst>
          </p:nvPr>
        </p:nvGraphicFramePr>
        <p:xfrm>
          <a:off x="8756070" y="4666028"/>
          <a:ext cx="3124091" cy="1379220"/>
        </p:xfrm>
        <a:graphic>
          <a:graphicData uri="http://schemas.openxmlformats.org/drawingml/2006/table">
            <a:tbl>
              <a:tblPr/>
              <a:tblGrid>
                <a:gridCol w="1540332">
                  <a:extLst>
                    <a:ext uri="{9D8B030D-6E8A-4147-A177-3AD203B41FA5}">
                      <a16:colId xmlns:a16="http://schemas.microsoft.com/office/drawing/2014/main" val="3001933774"/>
                    </a:ext>
                  </a:extLst>
                </a:gridCol>
                <a:gridCol w="1583759">
                  <a:extLst>
                    <a:ext uri="{9D8B030D-6E8A-4147-A177-3AD203B41FA5}">
                      <a16:colId xmlns:a16="http://schemas.microsoft.com/office/drawing/2014/main" val="367197478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PORTO ORGANIZADO MOV. CARGA ANO </a:t>
                      </a:r>
                    </a:p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(MILHÕES TON)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1059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 ou igual a 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2142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6,1 e 20,0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64368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20,1 e 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776803"/>
                  </a:ext>
                </a:extLst>
              </a:tr>
              <a:tr h="15864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Acima de 50,1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46049"/>
                  </a:ext>
                </a:extLst>
              </a:tr>
            </a:tbl>
          </a:graphicData>
        </a:graphic>
      </p:graphicFrame>
      <p:graphicFrame>
        <p:nvGraphicFramePr>
          <p:cNvPr id="123" name="Tabela 122">
            <a:extLst>
              <a:ext uri="{FF2B5EF4-FFF2-40B4-BE49-F238E27FC236}">
                <a16:creationId xmlns:a16="http://schemas.microsoft.com/office/drawing/2014/main" id="{F8EF1B4C-72BB-80FF-6E32-CC015C317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88946"/>
              </p:ext>
            </p:extLst>
          </p:nvPr>
        </p:nvGraphicFramePr>
        <p:xfrm>
          <a:off x="4676844" y="4846019"/>
          <a:ext cx="3406531" cy="1109115"/>
        </p:xfrm>
        <a:graphic>
          <a:graphicData uri="http://schemas.openxmlformats.org/drawingml/2006/table">
            <a:tbl>
              <a:tblPr/>
              <a:tblGrid>
                <a:gridCol w="2356851">
                  <a:extLst>
                    <a:ext uri="{9D8B030D-6E8A-4147-A177-3AD203B41FA5}">
                      <a16:colId xmlns:a16="http://schemas.microsoft.com/office/drawing/2014/main" val="2848546373"/>
                    </a:ext>
                  </a:extLst>
                </a:gridCol>
                <a:gridCol w="1049680">
                  <a:extLst>
                    <a:ext uri="{9D8B030D-6E8A-4147-A177-3AD203B41FA5}">
                      <a16:colId xmlns:a16="http://schemas.microsoft.com/office/drawing/2014/main" val="3259157316"/>
                    </a:ext>
                  </a:extLst>
                </a:gridCol>
              </a:tblGrid>
              <a:tr h="3277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RENDA PER CAPITA R$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18388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 ou igual a 1.473,0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87257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1.473,0 e 2.000,0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17980"/>
                  </a:ext>
                </a:extLst>
              </a:tr>
              <a:tr h="26045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Acima de 2.000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95090"/>
                  </a:ext>
                </a:extLst>
              </a:tr>
            </a:tbl>
          </a:graphicData>
        </a:graphic>
      </p:graphicFrame>
      <p:graphicFrame>
        <p:nvGraphicFramePr>
          <p:cNvPr id="124" name="Tabela 123">
            <a:extLst>
              <a:ext uri="{FF2B5EF4-FFF2-40B4-BE49-F238E27FC236}">
                <a16:creationId xmlns:a16="http://schemas.microsoft.com/office/drawing/2014/main" id="{D15542AB-D452-060D-3EB9-31190E158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74845"/>
              </p:ext>
            </p:extLst>
          </p:nvPr>
        </p:nvGraphicFramePr>
        <p:xfrm>
          <a:off x="960190" y="4741463"/>
          <a:ext cx="3107478" cy="1417224"/>
        </p:xfrm>
        <a:graphic>
          <a:graphicData uri="http://schemas.openxmlformats.org/drawingml/2006/table">
            <a:tbl>
              <a:tblPr/>
              <a:tblGrid>
                <a:gridCol w="1984497">
                  <a:extLst>
                    <a:ext uri="{9D8B030D-6E8A-4147-A177-3AD203B41FA5}">
                      <a16:colId xmlns:a16="http://schemas.microsoft.com/office/drawing/2014/main" val="913019657"/>
                    </a:ext>
                  </a:extLst>
                </a:gridCol>
                <a:gridCol w="1122981">
                  <a:extLst>
                    <a:ext uri="{9D8B030D-6E8A-4147-A177-3AD203B41FA5}">
                      <a16:colId xmlns:a16="http://schemas.microsoft.com/office/drawing/2014/main" val="126814918"/>
                    </a:ext>
                  </a:extLst>
                </a:gridCol>
              </a:tblGrid>
              <a:tr h="2898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VALOR DO PROJETO APROVADO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(MILHÕES R$)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17512"/>
                  </a:ext>
                </a:extLst>
              </a:tr>
              <a:tr h="21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 ou igual a  1.000,00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56356"/>
                  </a:ext>
                </a:extLst>
              </a:tr>
              <a:tr h="237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1.000,1 e 1.500,0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58441"/>
                  </a:ext>
                </a:extLst>
              </a:tr>
              <a:tr h="193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1500,1 e 2.800,0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18412"/>
                  </a:ext>
                </a:extLst>
              </a:tr>
              <a:tr h="21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Acima de 2800,1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1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86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43513-8183-3279-1F7B-2163D530D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EA26F8A9-65DF-DE94-44F0-7122C6DAD7FE}"/>
              </a:ext>
            </a:extLst>
          </p:cNvPr>
          <p:cNvSpPr txBox="1">
            <a:spLocks/>
          </p:cNvSpPr>
          <p:nvPr/>
        </p:nvSpPr>
        <p:spPr>
          <a:xfrm>
            <a:off x="1026318" y="86659"/>
            <a:ext cx="10594182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Terminais de Uso Privado (TUP)</a:t>
            </a:r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E196565B-1852-5D3E-DDCB-2D749C8B1EA6}"/>
              </a:ext>
            </a:extLst>
          </p:cNvPr>
          <p:cNvSpPr/>
          <p:nvPr/>
        </p:nvSpPr>
        <p:spPr>
          <a:xfrm rot="16200000">
            <a:off x="1296872" y="4871192"/>
            <a:ext cx="387348" cy="4618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B52158DE-D57D-2A8E-197C-D9E07D666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951" y="1149951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</a:t>
            </a:r>
          </a:p>
        </p:txBody>
      </p:sp>
      <p:pic>
        <p:nvPicPr>
          <p:cNvPr id="47" name="Gráfico 46" descr="Marca de seleção com preenchimento sólido">
            <a:extLst>
              <a:ext uri="{FF2B5EF4-FFF2-40B4-BE49-F238E27FC236}">
                <a16:creationId xmlns:a16="http://schemas.microsoft.com/office/drawing/2014/main" id="{F5CD82E3-255D-D274-3949-65D59061A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3615" y="1174853"/>
            <a:ext cx="663912" cy="663912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AE62416B-889F-4968-28BA-985718B30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594" y="1363009"/>
            <a:ext cx="4444241" cy="1123384"/>
          </a:xfrm>
          <a:prstGeom prst="rect">
            <a:avLst/>
          </a:prstGeom>
          <a:noFill/>
          <a:ln w="9525">
            <a:solidFill>
              <a:srgbClr val="F78C2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prstClr val="black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just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Análise pela equipe técnica e deliberação do CDFMM com possibilidade de </a:t>
            </a:r>
            <a:r>
              <a:rPr lang="pt-BR" altLang="pt-BR" sz="1400" b="1" u="sng" dirty="0">
                <a:solidFill>
                  <a:srgbClr val="C00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até 80% </a:t>
            </a:r>
            <a:r>
              <a:rPr lang="pt-BR" altLang="pt-BR" sz="1400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de financiamento dependendo dos </a:t>
            </a:r>
            <a:r>
              <a:rPr lang="pt-BR" altLang="pt-BR" sz="1400" b="1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coeficientes multicritérios.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5373E3E-C086-BB91-441E-E5C9921D9AB0}"/>
              </a:ext>
            </a:extLst>
          </p:cNvPr>
          <p:cNvSpPr txBox="1"/>
          <p:nvPr/>
        </p:nvSpPr>
        <p:spPr>
          <a:xfrm>
            <a:off x="5218865" y="1128810"/>
            <a:ext cx="1308682" cy="368755"/>
          </a:xfrm>
          <a:prstGeom prst="rect">
            <a:avLst/>
          </a:prstGeom>
          <a:solidFill>
            <a:srgbClr val="E45302"/>
          </a:solidFill>
          <a:ln>
            <a:solidFill>
              <a:srgbClr val="BE45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 defTabSz="1828800">
              <a:defRPr sz="5400">
                <a:solidFill>
                  <a:prstClr val="white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b="1" dirty="0"/>
              <a:t>TUP</a:t>
            </a:r>
          </a:p>
        </p:txBody>
      </p:sp>
      <p:sp>
        <p:nvSpPr>
          <p:cNvPr id="18" name="Sinal de Adição 17">
            <a:extLst>
              <a:ext uri="{FF2B5EF4-FFF2-40B4-BE49-F238E27FC236}">
                <a16:creationId xmlns:a16="http://schemas.microsoft.com/office/drawing/2014/main" id="{E33051A5-5429-A19E-2A77-AD401987BD97}"/>
              </a:ext>
            </a:extLst>
          </p:cNvPr>
          <p:cNvSpPr/>
          <p:nvPr/>
        </p:nvSpPr>
        <p:spPr>
          <a:xfrm>
            <a:off x="4294325" y="5061093"/>
            <a:ext cx="420455" cy="452626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inal de Adição 18">
            <a:extLst>
              <a:ext uri="{FF2B5EF4-FFF2-40B4-BE49-F238E27FC236}">
                <a16:creationId xmlns:a16="http://schemas.microsoft.com/office/drawing/2014/main" id="{8A9400B8-AD8B-5B2F-FD26-D77C3892F756}"/>
              </a:ext>
            </a:extLst>
          </p:cNvPr>
          <p:cNvSpPr/>
          <p:nvPr/>
        </p:nvSpPr>
        <p:spPr>
          <a:xfrm>
            <a:off x="8219950" y="5038405"/>
            <a:ext cx="411010" cy="428625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63C2503-5145-D7E6-669A-940BEE997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773238"/>
              </p:ext>
            </p:extLst>
          </p:nvPr>
        </p:nvGraphicFramePr>
        <p:xfrm>
          <a:off x="8310278" y="1088138"/>
          <a:ext cx="3736870" cy="1712595"/>
        </p:xfrm>
        <a:graphic>
          <a:graphicData uri="http://schemas.openxmlformats.org/drawingml/2006/table">
            <a:tbl>
              <a:tblPr/>
              <a:tblGrid>
                <a:gridCol w="1826448">
                  <a:extLst>
                    <a:ext uri="{9D8B030D-6E8A-4147-A177-3AD203B41FA5}">
                      <a16:colId xmlns:a16="http://schemas.microsoft.com/office/drawing/2014/main" val="968664858"/>
                    </a:ext>
                  </a:extLst>
                </a:gridCol>
                <a:gridCol w="1910422">
                  <a:extLst>
                    <a:ext uri="{9D8B030D-6E8A-4147-A177-3AD203B41FA5}">
                      <a16:colId xmlns:a16="http://schemas.microsoft.com/office/drawing/2014/main" val="2789795601"/>
                    </a:ext>
                  </a:extLst>
                </a:gridCol>
              </a:tblGrid>
              <a:tr h="134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 médio dos coeficientes </a:t>
                      </a:r>
                    </a:p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Escala (0 a 10 )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Máximo de Financiamento 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8813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Igual ou Maior que 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22579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9,0 e 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834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8,0 e 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35839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7,0 e 6,1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376109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Entre 6,0 e 5,1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840076"/>
                  </a:ext>
                </a:extLst>
              </a:tr>
              <a:tr h="756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Abaixo de 5,1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335754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FDC17862-B350-EA37-C1CB-2919179B0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61697"/>
              </p:ext>
            </p:extLst>
          </p:nvPr>
        </p:nvGraphicFramePr>
        <p:xfrm>
          <a:off x="8705273" y="4545540"/>
          <a:ext cx="3137423" cy="1513129"/>
        </p:xfrm>
        <a:graphic>
          <a:graphicData uri="http://schemas.openxmlformats.org/drawingml/2006/table">
            <a:tbl>
              <a:tblPr/>
              <a:tblGrid>
                <a:gridCol w="2026686">
                  <a:extLst>
                    <a:ext uri="{9D8B030D-6E8A-4147-A177-3AD203B41FA5}">
                      <a16:colId xmlns:a16="http://schemas.microsoft.com/office/drawing/2014/main" val="2086461689"/>
                    </a:ext>
                  </a:extLst>
                </a:gridCol>
                <a:gridCol w="1110737">
                  <a:extLst>
                    <a:ext uri="{9D8B030D-6E8A-4147-A177-3AD203B41FA5}">
                      <a16:colId xmlns:a16="http://schemas.microsoft.com/office/drawing/2014/main" val="1557522790"/>
                    </a:ext>
                  </a:extLst>
                </a:gridCol>
              </a:tblGrid>
              <a:tr h="1373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TIPOS DE CARGA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89461"/>
                  </a:ext>
                </a:extLst>
              </a:tr>
              <a:tr h="934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CONTEINER / CARGA GERAL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09238"/>
                  </a:ext>
                </a:extLst>
              </a:tr>
              <a:tr h="1438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GRANEL LÍQUIDO /FERTILIZANTE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639892"/>
                  </a:ext>
                </a:extLst>
              </a:tr>
              <a:tr h="2223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GRANEL SÓLIDO VEGETAL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543527"/>
                  </a:ext>
                </a:extLst>
              </a:tr>
              <a:tr h="19486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GRANEL SÓLIDO MINERAL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08488"/>
                  </a:ext>
                </a:extLst>
              </a:tr>
            </a:tbl>
          </a:graphicData>
        </a:graphic>
      </p:graphicFrame>
      <p:pic>
        <p:nvPicPr>
          <p:cNvPr id="30" name="Gráfico 29" descr="Olho com preenchimento sólido">
            <a:extLst>
              <a:ext uri="{FF2B5EF4-FFF2-40B4-BE49-F238E27FC236}">
                <a16:creationId xmlns:a16="http://schemas.microsoft.com/office/drawing/2014/main" id="{8E223545-963E-4484-9193-5ED0547B2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6353" y="1652093"/>
            <a:ext cx="553761" cy="553761"/>
          </a:xfrm>
          <a:prstGeom prst="rect">
            <a:avLst/>
          </a:prstGeom>
        </p:spPr>
      </p:pic>
      <p:sp>
        <p:nvSpPr>
          <p:cNvPr id="31" name="Rectangle 1">
            <a:extLst>
              <a:ext uri="{FF2B5EF4-FFF2-40B4-BE49-F238E27FC236}">
                <a16:creationId xmlns:a16="http://schemas.microsoft.com/office/drawing/2014/main" id="{F819652C-3BF8-47C6-8572-76EC5ACCE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922" y="1016782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</a:t>
            </a:r>
          </a:p>
        </p:txBody>
      </p:sp>
      <p:pic>
        <p:nvPicPr>
          <p:cNvPr id="32" name="Gráfico 31" descr="Análise do cliente com preenchimento sólido">
            <a:extLst>
              <a:ext uri="{FF2B5EF4-FFF2-40B4-BE49-F238E27FC236}">
                <a16:creationId xmlns:a16="http://schemas.microsoft.com/office/drawing/2014/main" id="{C8FC6C58-9DCD-4E20-ADF0-C7032B9A6A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17827" y="1050900"/>
            <a:ext cx="642893" cy="642893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1484A62F-1278-475D-8E0F-8864D5B806CD}"/>
              </a:ext>
            </a:extLst>
          </p:cNvPr>
          <p:cNvGrpSpPr/>
          <p:nvPr/>
        </p:nvGrpSpPr>
        <p:grpSpPr>
          <a:xfrm>
            <a:off x="1172377" y="1326286"/>
            <a:ext cx="2441852" cy="846484"/>
            <a:chOff x="2051300" y="4590845"/>
            <a:chExt cx="2441852" cy="1012429"/>
          </a:xfrm>
          <a:solidFill>
            <a:srgbClr val="FF99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Pentagon 25">
              <a:extLst>
                <a:ext uri="{FF2B5EF4-FFF2-40B4-BE49-F238E27FC236}">
                  <a16:creationId xmlns:a16="http://schemas.microsoft.com/office/drawing/2014/main" id="{BD356279-A1E8-4673-B470-9353CC0D55E0}"/>
                </a:ext>
              </a:extLst>
            </p:cNvPr>
            <p:cNvSpPr/>
            <p:nvPr/>
          </p:nvSpPr>
          <p:spPr>
            <a:xfrm>
              <a:off x="2051300" y="4590845"/>
              <a:ext cx="2441852" cy="10124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" name="Pentagon 42">
              <a:extLst>
                <a:ext uri="{FF2B5EF4-FFF2-40B4-BE49-F238E27FC236}">
                  <a16:creationId xmlns:a16="http://schemas.microsoft.com/office/drawing/2014/main" id="{7669FD99-6D9A-41E7-816D-1BEAC729751E}"/>
                </a:ext>
              </a:extLst>
            </p:cNvPr>
            <p:cNvSpPr/>
            <p:nvPr/>
          </p:nvSpPr>
          <p:spPr>
            <a:xfrm>
              <a:off x="2051302" y="4590847"/>
              <a:ext cx="1523611" cy="1012427"/>
            </a:xfrm>
            <a:prstGeom prst="homePlate">
              <a:avLst/>
            </a:prstGeom>
            <a:solidFill>
              <a:srgbClr val="F85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828800"/>
              <a:endParaRPr lang="ko-KR" altLang="en-US" sz="54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6" name="Rectangle 1">
            <a:extLst>
              <a:ext uri="{FF2B5EF4-FFF2-40B4-BE49-F238E27FC236}">
                <a16:creationId xmlns:a16="http://schemas.microsoft.com/office/drawing/2014/main" id="{45BF4D04-B4A5-47A7-AB78-22695988A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907" y="1363009"/>
            <a:ext cx="945980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44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</a:t>
            </a:r>
          </a:p>
        </p:txBody>
      </p:sp>
      <p:pic>
        <p:nvPicPr>
          <p:cNvPr id="37" name="Gráfico 36" descr="Pesquisa com preenchimento sólido">
            <a:extLst>
              <a:ext uri="{FF2B5EF4-FFF2-40B4-BE49-F238E27FC236}">
                <a16:creationId xmlns:a16="http://schemas.microsoft.com/office/drawing/2014/main" id="{CAA83165-90C8-480C-A4C7-94FE3EA33F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92819" y="1487318"/>
            <a:ext cx="590554" cy="590554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74562D9F-78AF-F6A0-882A-0AF112288EC6}"/>
              </a:ext>
            </a:extLst>
          </p:cNvPr>
          <p:cNvGrpSpPr/>
          <p:nvPr/>
        </p:nvGrpSpPr>
        <p:grpSpPr>
          <a:xfrm>
            <a:off x="10405990" y="6306140"/>
            <a:ext cx="1631472" cy="416025"/>
            <a:chOff x="18582423" y="11569700"/>
            <a:chExt cx="4839305" cy="1181100"/>
          </a:xfrm>
        </p:grpSpPr>
        <p:pic>
          <p:nvPicPr>
            <p:cNvPr id="5" name="Image 4" descr=" ">
              <a:extLst>
                <a:ext uri="{FF2B5EF4-FFF2-40B4-BE49-F238E27FC236}">
                  <a16:creationId xmlns:a16="http://schemas.microsoft.com/office/drawing/2014/main" id="{9B205821-2776-A71F-D099-50286E33E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6" name="Image 5" descr=" ">
              <a:extLst>
                <a:ext uri="{FF2B5EF4-FFF2-40B4-BE49-F238E27FC236}">
                  <a16:creationId xmlns:a16="http://schemas.microsoft.com/office/drawing/2014/main" id="{E3C68474-E031-224D-1780-029550CBD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7" name="Image 6" descr=" ">
              <a:extLst>
                <a:ext uri="{FF2B5EF4-FFF2-40B4-BE49-F238E27FC236}">
                  <a16:creationId xmlns:a16="http://schemas.microsoft.com/office/drawing/2014/main" id="{9E81A019-CE62-CD17-53CC-D08C45F09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8" name="Image 7" descr=" ">
              <a:extLst>
                <a:ext uri="{FF2B5EF4-FFF2-40B4-BE49-F238E27FC236}">
                  <a16:creationId xmlns:a16="http://schemas.microsoft.com/office/drawing/2014/main" id="{D84FC068-7BCB-5399-7297-E6D20C913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9" name="Image 8" descr=" ">
              <a:extLst>
                <a:ext uri="{FF2B5EF4-FFF2-40B4-BE49-F238E27FC236}">
                  <a16:creationId xmlns:a16="http://schemas.microsoft.com/office/drawing/2014/main" id="{335459E6-C430-584A-AC45-17B007F7F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10" name="Image 9" descr=" ">
              <a:extLst>
                <a:ext uri="{FF2B5EF4-FFF2-40B4-BE49-F238E27FC236}">
                  <a16:creationId xmlns:a16="http://schemas.microsoft.com/office/drawing/2014/main" id="{9723B340-8110-0FE1-DABA-3820DB34A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11" name="Image 10" descr=" ">
              <a:extLst>
                <a:ext uri="{FF2B5EF4-FFF2-40B4-BE49-F238E27FC236}">
                  <a16:creationId xmlns:a16="http://schemas.microsoft.com/office/drawing/2014/main" id="{06E408FC-8CB3-6CB7-5238-E3E084F78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13" name="Image 11" descr=" ">
              <a:extLst>
                <a:ext uri="{FF2B5EF4-FFF2-40B4-BE49-F238E27FC236}">
                  <a16:creationId xmlns:a16="http://schemas.microsoft.com/office/drawing/2014/main" id="{B9EDEDF9-6DA7-20D5-0DD3-CD214812F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16" name="Image 12" descr=" ">
              <a:extLst>
                <a:ext uri="{FF2B5EF4-FFF2-40B4-BE49-F238E27FC236}">
                  <a16:creationId xmlns:a16="http://schemas.microsoft.com/office/drawing/2014/main" id="{494E58EB-16BE-4743-F5C2-B0ED11B62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20" name="Image 13" descr=" ">
              <a:extLst>
                <a:ext uri="{FF2B5EF4-FFF2-40B4-BE49-F238E27FC236}">
                  <a16:creationId xmlns:a16="http://schemas.microsoft.com/office/drawing/2014/main" id="{8C72E9D2-1BED-12A4-50BC-07B84CCF4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21" name="Image 14" descr=" ">
              <a:extLst>
                <a:ext uri="{FF2B5EF4-FFF2-40B4-BE49-F238E27FC236}">
                  <a16:creationId xmlns:a16="http://schemas.microsoft.com/office/drawing/2014/main" id="{627033A0-65BE-D710-6D87-2AE32851F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22" name="Image 15" descr=" ">
              <a:extLst>
                <a:ext uri="{FF2B5EF4-FFF2-40B4-BE49-F238E27FC236}">
                  <a16:creationId xmlns:a16="http://schemas.microsoft.com/office/drawing/2014/main" id="{262D5619-4619-E43F-2D85-9A4583835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23" name="Image 16" descr=" ">
              <a:extLst>
                <a:ext uri="{FF2B5EF4-FFF2-40B4-BE49-F238E27FC236}">
                  <a16:creationId xmlns:a16="http://schemas.microsoft.com/office/drawing/2014/main" id="{18849421-8505-67A1-6873-56D7ECA18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38" name="Image 17" descr=" ">
              <a:extLst>
                <a:ext uri="{FF2B5EF4-FFF2-40B4-BE49-F238E27FC236}">
                  <a16:creationId xmlns:a16="http://schemas.microsoft.com/office/drawing/2014/main" id="{0566E081-41E5-A993-4114-0DC64F557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39" name="Image 18" descr=" ">
              <a:extLst>
                <a:ext uri="{FF2B5EF4-FFF2-40B4-BE49-F238E27FC236}">
                  <a16:creationId xmlns:a16="http://schemas.microsoft.com/office/drawing/2014/main" id="{5199EBE2-78C4-BC72-1DBD-5D0166BFB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40" name="Image 19" descr=" ">
              <a:extLst>
                <a:ext uri="{FF2B5EF4-FFF2-40B4-BE49-F238E27FC236}">
                  <a16:creationId xmlns:a16="http://schemas.microsoft.com/office/drawing/2014/main" id="{AE86385B-8D01-D934-9B55-CF0189583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42" name="Image 20" descr=" ">
              <a:extLst>
                <a:ext uri="{FF2B5EF4-FFF2-40B4-BE49-F238E27FC236}">
                  <a16:creationId xmlns:a16="http://schemas.microsoft.com/office/drawing/2014/main" id="{1F8576E6-8565-A9E6-F89E-778530FBF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43" name="Image 21" descr=" ">
              <a:extLst>
                <a:ext uri="{FF2B5EF4-FFF2-40B4-BE49-F238E27FC236}">
                  <a16:creationId xmlns:a16="http://schemas.microsoft.com/office/drawing/2014/main" id="{B149B319-0CF1-33C5-FEC8-ABF11F807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44" name="Image 22" descr=" ">
              <a:extLst>
                <a:ext uri="{FF2B5EF4-FFF2-40B4-BE49-F238E27FC236}">
                  <a16:creationId xmlns:a16="http://schemas.microsoft.com/office/drawing/2014/main" id="{27D7649A-9AD8-E9B1-19AF-012299E90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45" name="Image 23" descr=" ">
              <a:extLst>
                <a:ext uri="{FF2B5EF4-FFF2-40B4-BE49-F238E27FC236}">
                  <a16:creationId xmlns:a16="http://schemas.microsoft.com/office/drawing/2014/main" id="{59CAF313-F2CA-BDB7-9673-CAC53F7F4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46" name="Image 24" descr=" ">
              <a:extLst>
                <a:ext uri="{FF2B5EF4-FFF2-40B4-BE49-F238E27FC236}">
                  <a16:creationId xmlns:a16="http://schemas.microsoft.com/office/drawing/2014/main" id="{6DABEB39-AD12-4173-61FE-7894AFE54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48" name="Image 25" descr=" ">
              <a:extLst>
                <a:ext uri="{FF2B5EF4-FFF2-40B4-BE49-F238E27FC236}">
                  <a16:creationId xmlns:a16="http://schemas.microsoft.com/office/drawing/2014/main" id="{C42457B5-CDE4-194C-452E-C59A5905A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49" name="Image 26" descr=" ">
              <a:extLst>
                <a:ext uri="{FF2B5EF4-FFF2-40B4-BE49-F238E27FC236}">
                  <a16:creationId xmlns:a16="http://schemas.microsoft.com/office/drawing/2014/main" id="{FF18694C-EF68-E7E7-2917-8B10731FF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50" name="Image 27" descr=" ">
              <a:extLst>
                <a:ext uri="{FF2B5EF4-FFF2-40B4-BE49-F238E27FC236}">
                  <a16:creationId xmlns:a16="http://schemas.microsoft.com/office/drawing/2014/main" id="{2F486DE9-2CD4-8823-A955-E0408743D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51" name="Image 28" descr=" ">
              <a:extLst>
                <a:ext uri="{FF2B5EF4-FFF2-40B4-BE49-F238E27FC236}">
                  <a16:creationId xmlns:a16="http://schemas.microsoft.com/office/drawing/2014/main" id="{57D20875-55DB-FC1A-BFBB-E8324061A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52" name="Image 29" descr=" ">
              <a:extLst>
                <a:ext uri="{FF2B5EF4-FFF2-40B4-BE49-F238E27FC236}">
                  <a16:creationId xmlns:a16="http://schemas.microsoft.com/office/drawing/2014/main" id="{07E3A769-6835-BE93-02A0-3E0D1BB60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53" name="Image 30" descr=" ">
              <a:extLst>
                <a:ext uri="{FF2B5EF4-FFF2-40B4-BE49-F238E27FC236}">
                  <a16:creationId xmlns:a16="http://schemas.microsoft.com/office/drawing/2014/main" id="{8B021E15-4D74-797A-5874-A43BD9A8A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54" name="Image 31" descr=" ">
              <a:extLst>
                <a:ext uri="{FF2B5EF4-FFF2-40B4-BE49-F238E27FC236}">
                  <a16:creationId xmlns:a16="http://schemas.microsoft.com/office/drawing/2014/main" id="{F8ED5633-303E-8B90-928B-5EA9B6F3A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55" name="Image 32" descr=" ">
              <a:extLst>
                <a:ext uri="{FF2B5EF4-FFF2-40B4-BE49-F238E27FC236}">
                  <a16:creationId xmlns:a16="http://schemas.microsoft.com/office/drawing/2014/main" id="{03E00687-633E-1016-852E-005CDFD8B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56" name="Image 33" descr=" ">
              <a:extLst>
                <a:ext uri="{FF2B5EF4-FFF2-40B4-BE49-F238E27FC236}">
                  <a16:creationId xmlns:a16="http://schemas.microsoft.com/office/drawing/2014/main" id="{7565DA80-81C1-C537-7C31-BFB4C86D8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57" name="Image 34" descr=" ">
              <a:extLst>
                <a:ext uri="{FF2B5EF4-FFF2-40B4-BE49-F238E27FC236}">
                  <a16:creationId xmlns:a16="http://schemas.microsoft.com/office/drawing/2014/main" id="{80D080D6-8307-2B4E-FF19-EA7E8393A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58" name="Image 35" descr=" ">
              <a:extLst>
                <a:ext uri="{FF2B5EF4-FFF2-40B4-BE49-F238E27FC236}">
                  <a16:creationId xmlns:a16="http://schemas.microsoft.com/office/drawing/2014/main" id="{6671E116-7F45-FAC7-336C-8ED3EA962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60" name="Image 36" descr=" ">
              <a:extLst>
                <a:ext uri="{FF2B5EF4-FFF2-40B4-BE49-F238E27FC236}">
                  <a16:creationId xmlns:a16="http://schemas.microsoft.com/office/drawing/2014/main" id="{2860F905-4722-1643-8DDC-274782624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61" name="Image 37" descr=" ">
              <a:extLst>
                <a:ext uri="{FF2B5EF4-FFF2-40B4-BE49-F238E27FC236}">
                  <a16:creationId xmlns:a16="http://schemas.microsoft.com/office/drawing/2014/main" id="{94C2AD4A-55F9-B59A-CD03-9E1176C17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62" name="Image 38" descr=" ">
              <a:extLst>
                <a:ext uri="{FF2B5EF4-FFF2-40B4-BE49-F238E27FC236}">
                  <a16:creationId xmlns:a16="http://schemas.microsoft.com/office/drawing/2014/main" id="{BFA70B67-4CB9-5750-F517-24A945E9B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63" name="Image 39" descr=" ">
              <a:extLst>
                <a:ext uri="{FF2B5EF4-FFF2-40B4-BE49-F238E27FC236}">
                  <a16:creationId xmlns:a16="http://schemas.microsoft.com/office/drawing/2014/main" id="{D2F0651D-5271-6C1D-E0B3-6AC252EBF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64" name="Image 40" descr=" ">
              <a:extLst>
                <a:ext uri="{FF2B5EF4-FFF2-40B4-BE49-F238E27FC236}">
                  <a16:creationId xmlns:a16="http://schemas.microsoft.com/office/drawing/2014/main" id="{A6A5E9FD-5DA8-AED8-0077-A44E8B460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65" name="Image 41" descr=" ">
              <a:extLst>
                <a:ext uri="{FF2B5EF4-FFF2-40B4-BE49-F238E27FC236}">
                  <a16:creationId xmlns:a16="http://schemas.microsoft.com/office/drawing/2014/main" id="{71AAC43C-B724-268E-577D-EA1965FCD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66" name="Image 42" descr=" ">
              <a:extLst>
                <a:ext uri="{FF2B5EF4-FFF2-40B4-BE49-F238E27FC236}">
                  <a16:creationId xmlns:a16="http://schemas.microsoft.com/office/drawing/2014/main" id="{E7EF4AEA-135B-6665-35AF-A1C9BBED8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67" name="Image 43" descr=" ">
              <a:extLst>
                <a:ext uri="{FF2B5EF4-FFF2-40B4-BE49-F238E27FC236}">
                  <a16:creationId xmlns:a16="http://schemas.microsoft.com/office/drawing/2014/main" id="{18F9FEC2-1B10-5AE9-1D98-997FEA5EB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68" name="Image 44" descr=" ">
              <a:extLst>
                <a:ext uri="{FF2B5EF4-FFF2-40B4-BE49-F238E27FC236}">
                  <a16:creationId xmlns:a16="http://schemas.microsoft.com/office/drawing/2014/main" id="{BD03ADED-8CFE-C124-5004-652C0D9FD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69" name="Image 45" descr=" ">
              <a:extLst>
                <a:ext uri="{FF2B5EF4-FFF2-40B4-BE49-F238E27FC236}">
                  <a16:creationId xmlns:a16="http://schemas.microsoft.com/office/drawing/2014/main" id="{6A3B1899-40E9-A391-28E2-2DB172A24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70" name="Image 46" descr=" ">
              <a:extLst>
                <a:ext uri="{FF2B5EF4-FFF2-40B4-BE49-F238E27FC236}">
                  <a16:creationId xmlns:a16="http://schemas.microsoft.com/office/drawing/2014/main" id="{9FBF6A4C-5332-81E1-030D-3C5159147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72" name="Image 47" descr=" ">
              <a:extLst>
                <a:ext uri="{FF2B5EF4-FFF2-40B4-BE49-F238E27FC236}">
                  <a16:creationId xmlns:a16="http://schemas.microsoft.com/office/drawing/2014/main" id="{7C6D7CE8-E53A-7921-CC24-7014DF9B7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73" name="Image 48" descr=" ">
              <a:extLst>
                <a:ext uri="{FF2B5EF4-FFF2-40B4-BE49-F238E27FC236}">
                  <a16:creationId xmlns:a16="http://schemas.microsoft.com/office/drawing/2014/main" id="{BD2FDD70-D56A-2CC1-FDB0-FE8859C5F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74" name="Image 49" descr=" ">
              <a:extLst>
                <a:ext uri="{FF2B5EF4-FFF2-40B4-BE49-F238E27FC236}">
                  <a16:creationId xmlns:a16="http://schemas.microsoft.com/office/drawing/2014/main" id="{E13D0425-E866-7A28-F20B-23904C1A0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75" name="Image 50" descr=" ">
              <a:extLst>
                <a:ext uri="{FF2B5EF4-FFF2-40B4-BE49-F238E27FC236}">
                  <a16:creationId xmlns:a16="http://schemas.microsoft.com/office/drawing/2014/main" id="{646C9131-7AD3-4A68-70F6-ADBF1CD94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76" name="Image 51" descr=" ">
              <a:extLst>
                <a:ext uri="{FF2B5EF4-FFF2-40B4-BE49-F238E27FC236}">
                  <a16:creationId xmlns:a16="http://schemas.microsoft.com/office/drawing/2014/main" id="{40663C71-1F55-EADB-85FB-9549E3E69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77" name="Image 52" descr=" ">
              <a:extLst>
                <a:ext uri="{FF2B5EF4-FFF2-40B4-BE49-F238E27FC236}">
                  <a16:creationId xmlns:a16="http://schemas.microsoft.com/office/drawing/2014/main" id="{E778B3C3-22B3-5B79-95EB-BB15B7083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78" name="Image 53" descr=" ">
              <a:extLst>
                <a:ext uri="{FF2B5EF4-FFF2-40B4-BE49-F238E27FC236}">
                  <a16:creationId xmlns:a16="http://schemas.microsoft.com/office/drawing/2014/main" id="{749B9843-5979-7A7F-759D-F556B4A48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79" name="Image 54" descr=" ">
              <a:extLst>
                <a:ext uri="{FF2B5EF4-FFF2-40B4-BE49-F238E27FC236}">
                  <a16:creationId xmlns:a16="http://schemas.microsoft.com/office/drawing/2014/main" id="{421D4B83-4EDA-78A3-B1ED-F717B78CD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80" name="Image 55" descr=" ">
              <a:extLst>
                <a:ext uri="{FF2B5EF4-FFF2-40B4-BE49-F238E27FC236}">
                  <a16:creationId xmlns:a16="http://schemas.microsoft.com/office/drawing/2014/main" id="{0A96F0AD-64D9-6623-0DA1-D0FF0D997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81" name="Image 56" descr=" ">
              <a:extLst>
                <a:ext uri="{FF2B5EF4-FFF2-40B4-BE49-F238E27FC236}">
                  <a16:creationId xmlns:a16="http://schemas.microsoft.com/office/drawing/2014/main" id="{1F0D352A-C2CC-BF36-138F-80EF362E3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82" name="Image 57" descr=" ">
              <a:extLst>
                <a:ext uri="{FF2B5EF4-FFF2-40B4-BE49-F238E27FC236}">
                  <a16:creationId xmlns:a16="http://schemas.microsoft.com/office/drawing/2014/main" id="{90575281-F9AD-2D88-9A4B-48F930632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83" name="Image 58" descr=" ">
              <a:extLst>
                <a:ext uri="{FF2B5EF4-FFF2-40B4-BE49-F238E27FC236}">
                  <a16:creationId xmlns:a16="http://schemas.microsoft.com/office/drawing/2014/main" id="{5F6EC8A7-F7D2-5837-6BA6-1AF9BCA3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84" name="Image 59" descr=" ">
              <a:extLst>
                <a:ext uri="{FF2B5EF4-FFF2-40B4-BE49-F238E27FC236}">
                  <a16:creationId xmlns:a16="http://schemas.microsoft.com/office/drawing/2014/main" id="{B11EE255-9C25-1AEE-EDC3-3C3AB2908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85" name="Image 60" descr=" ">
              <a:extLst>
                <a:ext uri="{FF2B5EF4-FFF2-40B4-BE49-F238E27FC236}">
                  <a16:creationId xmlns:a16="http://schemas.microsoft.com/office/drawing/2014/main" id="{DA90B439-63D5-3F8B-A976-039FE1CC5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86" name="Image 61" descr=" ">
              <a:extLst>
                <a:ext uri="{FF2B5EF4-FFF2-40B4-BE49-F238E27FC236}">
                  <a16:creationId xmlns:a16="http://schemas.microsoft.com/office/drawing/2014/main" id="{A9254F28-C3EF-6B78-A79A-FEA98084E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87" name="Image 62" descr=" ">
              <a:extLst>
                <a:ext uri="{FF2B5EF4-FFF2-40B4-BE49-F238E27FC236}">
                  <a16:creationId xmlns:a16="http://schemas.microsoft.com/office/drawing/2014/main" id="{4583E6C4-97AB-650A-4843-7528C6E03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88" name="Image 63" descr=" ">
              <a:extLst>
                <a:ext uri="{FF2B5EF4-FFF2-40B4-BE49-F238E27FC236}">
                  <a16:creationId xmlns:a16="http://schemas.microsoft.com/office/drawing/2014/main" id="{5ED2A935-6E77-974A-4F16-5521E29C8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89" name="Image 64" descr=" ">
              <a:extLst>
                <a:ext uri="{FF2B5EF4-FFF2-40B4-BE49-F238E27FC236}">
                  <a16:creationId xmlns:a16="http://schemas.microsoft.com/office/drawing/2014/main" id="{A5CEFC52-A61E-833A-9A61-E82B84DBA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90" name="Image 65" descr=" ">
              <a:extLst>
                <a:ext uri="{FF2B5EF4-FFF2-40B4-BE49-F238E27FC236}">
                  <a16:creationId xmlns:a16="http://schemas.microsoft.com/office/drawing/2014/main" id="{C193AA09-A8A6-F042-FCF7-78D869893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91" name="Image 66" descr=" ">
              <a:extLst>
                <a:ext uri="{FF2B5EF4-FFF2-40B4-BE49-F238E27FC236}">
                  <a16:creationId xmlns:a16="http://schemas.microsoft.com/office/drawing/2014/main" id="{600F5BA4-F438-52A8-C8EA-A0179F911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92" name="Image 67" descr=" ">
              <a:extLst>
                <a:ext uri="{FF2B5EF4-FFF2-40B4-BE49-F238E27FC236}">
                  <a16:creationId xmlns:a16="http://schemas.microsoft.com/office/drawing/2014/main" id="{3FDE9FB3-ED98-806B-E441-6888D62E8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93" name="Image 68" descr=" ">
              <a:extLst>
                <a:ext uri="{FF2B5EF4-FFF2-40B4-BE49-F238E27FC236}">
                  <a16:creationId xmlns:a16="http://schemas.microsoft.com/office/drawing/2014/main" id="{F6211139-6E02-A43A-AE4C-345BF00EE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94" name="Image 69" descr=" ">
              <a:extLst>
                <a:ext uri="{FF2B5EF4-FFF2-40B4-BE49-F238E27FC236}">
                  <a16:creationId xmlns:a16="http://schemas.microsoft.com/office/drawing/2014/main" id="{DB243AA4-31A3-7FC9-B6E7-80F96E6B7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95" name="Image 70" descr=" ">
              <a:extLst>
                <a:ext uri="{FF2B5EF4-FFF2-40B4-BE49-F238E27FC236}">
                  <a16:creationId xmlns:a16="http://schemas.microsoft.com/office/drawing/2014/main" id="{4B8CE805-DAA2-5B1E-6CA1-C820002C8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96" name="Image 71" descr=" ">
              <a:extLst>
                <a:ext uri="{FF2B5EF4-FFF2-40B4-BE49-F238E27FC236}">
                  <a16:creationId xmlns:a16="http://schemas.microsoft.com/office/drawing/2014/main" id="{A4F41BFC-1707-0DD6-9602-636EEE486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97" name="Image 72" descr=" ">
              <a:extLst>
                <a:ext uri="{FF2B5EF4-FFF2-40B4-BE49-F238E27FC236}">
                  <a16:creationId xmlns:a16="http://schemas.microsoft.com/office/drawing/2014/main" id="{9D6E8544-4A9E-2B08-4507-192B78CCB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98" name="Image 73" descr=" ">
              <a:extLst>
                <a:ext uri="{FF2B5EF4-FFF2-40B4-BE49-F238E27FC236}">
                  <a16:creationId xmlns:a16="http://schemas.microsoft.com/office/drawing/2014/main" id="{675B93DD-FB3F-81E7-C68E-8978AD454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99" name="Image 74" descr=" ">
              <a:extLst>
                <a:ext uri="{FF2B5EF4-FFF2-40B4-BE49-F238E27FC236}">
                  <a16:creationId xmlns:a16="http://schemas.microsoft.com/office/drawing/2014/main" id="{1AF4CE5F-1B60-50A9-284E-89F0031CD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00" name="Image 75" descr=" ">
              <a:extLst>
                <a:ext uri="{FF2B5EF4-FFF2-40B4-BE49-F238E27FC236}">
                  <a16:creationId xmlns:a16="http://schemas.microsoft.com/office/drawing/2014/main" id="{97C00688-EB8D-AE39-BAC1-CFFFBDFD6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01" name="Image 76" descr=" ">
              <a:extLst>
                <a:ext uri="{FF2B5EF4-FFF2-40B4-BE49-F238E27FC236}">
                  <a16:creationId xmlns:a16="http://schemas.microsoft.com/office/drawing/2014/main" id="{B1072B47-A4E6-8B1A-AC38-107B9F14B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02" name="Image 77" descr=" ">
              <a:extLst>
                <a:ext uri="{FF2B5EF4-FFF2-40B4-BE49-F238E27FC236}">
                  <a16:creationId xmlns:a16="http://schemas.microsoft.com/office/drawing/2014/main" id="{F0547375-2942-BDEC-AA79-98E9E42A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03" name="Image 78" descr=" ">
              <a:extLst>
                <a:ext uri="{FF2B5EF4-FFF2-40B4-BE49-F238E27FC236}">
                  <a16:creationId xmlns:a16="http://schemas.microsoft.com/office/drawing/2014/main" id="{20680271-C03C-F0CE-004C-6CA832FDA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8">
              <a:extLst>
                <a:ext uri="{96DAC541-7B7A-43D3-8B79-37D633B846F1}">
                  <asvg:svgBlip xmlns:asvg="http://schemas.microsoft.com/office/drawing/2016/SVG/main" r:embed="rId159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04" name="Image 79" descr=" ">
              <a:extLst>
                <a:ext uri="{FF2B5EF4-FFF2-40B4-BE49-F238E27FC236}">
                  <a16:creationId xmlns:a16="http://schemas.microsoft.com/office/drawing/2014/main" id="{F623792A-F594-D0EC-9F54-9D718FC00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0">
              <a:extLst>
                <a:ext uri="{96DAC541-7B7A-43D3-8B79-37D633B846F1}">
                  <asvg:svgBlip xmlns:asvg="http://schemas.microsoft.com/office/drawing/2016/SVG/main" r:embed="rId161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05" name="Image 80" descr=" ">
              <a:extLst>
                <a:ext uri="{FF2B5EF4-FFF2-40B4-BE49-F238E27FC236}">
                  <a16:creationId xmlns:a16="http://schemas.microsoft.com/office/drawing/2014/main" id="{FCADC12D-279A-7D32-74FF-0DBBBCD19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06" name="Image 81" descr=" ">
              <a:extLst>
                <a:ext uri="{FF2B5EF4-FFF2-40B4-BE49-F238E27FC236}">
                  <a16:creationId xmlns:a16="http://schemas.microsoft.com/office/drawing/2014/main" id="{59AB67D5-7BE1-8470-58D4-0605CCB2D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07" name="Image 82" descr=" ">
              <a:extLst>
                <a:ext uri="{FF2B5EF4-FFF2-40B4-BE49-F238E27FC236}">
                  <a16:creationId xmlns:a16="http://schemas.microsoft.com/office/drawing/2014/main" id="{23D42C40-820F-25CD-9F17-ABEAE50B8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08" name="Image 83" descr=" ">
              <a:extLst>
                <a:ext uri="{FF2B5EF4-FFF2-40B4-BE49-F238E27FC236}">
                  <a16:creationId xmlns:a16="http://schemas.microsoft.com/office/drawing/2014/main" id="{CD5B4646-54F0-7239-BAF8-DE64B7E81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09" name="Image 84" descr=" ">
              <a:extLst>
                <a:ext uri="{FF2B5EF4-FFF2-40B4-BE49-F238E27FC236}">
                  <a16:creationId xmlns:a16="http://schemas.microsoft.com/office/drawing/2014/main" id="{AA513199-4B2C-F007-181C-8EE78267B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10" name="Image 85" descr=" ">
              <a:extLst>
                <a:ext uri="{FF2B5EF4-FFF2-40B4-BE49-F238E27FC236}">
                  <a16:creationId xmlns:a16="http://schemas.microsoft.com/office/drawing/2014/main" id="{18E797A0-C34E-AF00-54B7-FE25878F7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11" name="Image 86" descr=" ">
              <a:extLst>
                <a:ext uri="{FF2B5EF4-FFF2-40B4-BE49-F238E27FC236}">
                  <a16:creationId xmlns:a16="http://schemas.microsoft.com/office/drawing/2014/main" id="{D830EE5E-DCEB-870C-5823-6ABD48E97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12" name="Image 87" descr=" ">
              <a:extLst>
                <a:ext uri="{FF2B5EF4-FFF2-40B4-BE49-F238E27FC236}">
                  <a16:creationId xmlns:a16="http://schemas.microsoft.com/office/drawing/2014/main" id="{80C6E682-53B6-7416-613B-8E924B492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4">
              <a:extLst>
                <a:ext uri="{96DAC541-7B7A-43D3-8B79-37D633B846F1}">
                  <asvg:svgBlip xmlns:asvg="http://schemas.microsoft.com/office/drawing/2016/SVG/main" r:embed="rId155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13" name="Image 88" descr=" ">
              <a:extLst>
                <a:ext uri="{FF2B5EF4-FFF2-40B4-BE49-F238E27FC236}">
                  <a16:creationId xmlns:a16="http://schemas.microsoft.com/office/drawing/2014/main" id="{9522027A-6765-A89F-2601-8EE87EE6A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6">
              <a:extLst>
                <a:ext uri="{96DAC541-7B7A-43D3-8B79-37D633B846F1}">
                  <asvg:svgBlip xmlns:asvg="http://schemas.microsoft.com/office/drawing/2016/SVG/main" r:embed="rId157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14" name="Image 89" descr=" ">
              <a:extLst>
                <a:ext uri="{FF2B5EF4-FFF2-40B4-BE49-F238E27FC236}">
                  <a16:creationId xmlns:a16="http://schemas.microsoft.com/office/drawing/2014/main" id="{FE6EA53A-48B6-DAC3-1490-E5A8BAE35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8">
              <a:extLst>
                <a:ext uri="{96DAC541-7B7A-43D3-8B79-37D633B846F1}">
                  <asvg:svgBlip xmlns:asvg="http://schemas.microsoft.com/office/drawing/2016/SVG/main" r:embed="rId159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15" name="Image 90" descr=" ">
              <a:extLst>
                <a:ext uri="{FF2B5EF4-FFF2-40B4-BE49-F238E27FC236}">
                  <a16:creationId xmlns:a16="http://schemas.microsoft.com/office/drawing/2014/main" id="{48E9CC7E-F074-8145-A63C-6A364310D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0">
              <a:extLst>
                <a:ext uri="{96DAC541-7B7A-43D3-8B79-37D633B846F1}">
                  <asvg:svgBlip xmlns:asvg="http://schemas.microsoft.com/office/drawing/2016/SVG/main" r:embed="rId161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sp>
        <p:nvSpPr>
          <p:cNvPr id="116" name="Shape 6">
            <a:extLst>
              <a:ext uri="{FF2B5EF4-FFF2-40B4-BE49-F238E27FC236}">
                <a16:creationId xmlns:a16="http://schemas.microsoft.com/office/drawing/2014/main" id="{609F3B27-58BB-FF82-402A-13467F283752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7" name="Image 0" descr=" ">
            <a:extLst>
              <a:ext uri="{FF2B5EF4-FFF2-40B4-BE49-F238E27FC236}">
                <a16:creationId xmlns:a16="http://schemas.microsoft.com/office/drawing/2014/main" id="{839DAC9E-B9D1-10BC-A8EE-FB12A65888B5}"/>
              </a:ext>
            </a:extLst>
      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6733B1E-4C74-BB0F-0701-D77824725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74467"/>
              </p:ext>
            </p:extLst>
          </p:nvPr>
        </p:nvGraphicFramePr>
        <p:xfrm>
          <a:off x="4739106" y="4638960"/>
          <a:ext cx="3406531" cy="1313634"/>
        </p:xfrm>
        <a:graphic>
          <a:graphicData uri="http://schemas.openxmlformats.org/drawingml/2006/table">
            <a:tbl>
              <a:tblPr/>
              <a:tblGrid>
                <a:gridCol w="2493048">
                  <a:extLst>
                    <a:ext uri="{9D8B030D-6E8A-4147-A177-3AD203B41FA5}">
                      <a16:colId xmlns:a16="http://schemas.microsoft.com/office/drawing/2014/main" val="2848546373"/>
                    </a:ext>
                  </a:extLst>
                </a:gridCol>
                <a:gridCol w="913483">
                  <a:extLst>
                    <a:ext uri="{9D8B030D-6E8A-4147-A177-3AD203B41FA5}">
                      <a16:colId xmlns:a16="http://schemas.microsoft.com/office/drawing/2014/main" val="3259157316"/>
                    </a:ext>
                  </a:extLst>
                </a:gridCol>
              </a:tblGrid>
              <a:tr h="51085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RENDA PER CAPITA R$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18388"/>
                  </a:ext>
                </a:extLst>
              </a:tr>
              <a:tr h="26759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 ou igual a 1.473,0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87257"/>
                  </a:ext>
                </a:extLst>
              </a:tr>
              <a:tr h="26759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1.473,0 e 2.000,0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17980"/>
                  </a:ext>
                </a:extLst>
              </a:tr>
              <a:tr h="26759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Acima de 2.000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95090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D2A42FC1-9C00-A13A-44E2-3A1F6BE24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77999"/>
              </p:ext>
            </p:extLst>
          </p:nvPr>
        </p:nvGraphicFramePr>
        <p:xfrm>
          <a:off x="989758" y="4545540"/>
          <a:ext cx="3107478" cy="1437383"/>
        </p:xfrm>
        <a:graphic>
          <a:graphicData uri="http://schemas.openxmlformats.org/drawingml/2006/table">
            <a:tbl>
              <a:tblPr/>
              <a:tblGrid>
                <a:gridCol w="1984497">
                  <a:extLst>
                    <a:ext uri="{9D8B030D-6E8A-4147-A177-3AD203B41FA5}">
                      <a16:colId xmlns:a16="http://schemas.microsoft.com/office/drawing/2014/main" val="913019657"/>
                    </a:ext>
                  </a:extLst>
                </a:gridCol>
                <a:gridCol w="1122981">
                  <a:extLst>
                    <a:ext uri="{9D8B030D-6E8A-4147-A177-3AD203B41FA5}">
                      <a16:colId xmlns:a16="http://schemas.microsoft.com/office/drawing/2014/main" val="126814918"/>
                    </a:ext>
                  </a:extLst>
                </a:gridCol>
              </a:tblGrid>
              <a:tr h="285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VALOR DO PROJETO APROVADO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(MILHÕES R$)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COEFICIENTE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17512"/>
                  </a:ext>
                </a:extLst>
              </a:tr>
              <a:tr h="21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Menor ou igual a  1.000,00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56356"/>
                  </a:ext>
                </a:extLst>
              </a:tr>
              <a:tr h="237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1.000,1 e 1.500,0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58441"/>
                  </a:ext>
                </a:extLst>
              </a:tr>
              <a:tr h="21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 1500,1 e 2.800,0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18412"/>
                  </a:ext>
                </a:extLst>
              </a:tr>
              <a:tr h="214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Acima de 2800,1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13144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44A4D726-CEE3-3C3D-06A2-ACBC851A1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08360"/>
              </p:ext>
            </p:extLst>
          </p:nvPr>
        </p:nvGraphicFramePr>
        <p:xfrm>
          <a:off x="937022" y="3231043"/>
          <a:ext cx="10905675" cy="98611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3403806">
                  <a:extLst>
                    <a:ext uri="{9D8B030D-6E8A-4147-A177-3AD203B41FA5}">
                      <a16:colId xmlns:a16="http://schemas.microsoft.com/office/drawing/2014/main" val="2041365736"/>
                    </a:ext>
                  </a:extLst>
                </a:gridCol>
                <a:gridCol w="4541781">
                  <a:extLst>
                    <a:ext uri="{9D8B030D-6E8A-4147-A177-3AD203B41FA5}">
                      <a16:colId xmlns:a16="http://schemas.microsoft.com/office/drawing/2014/main" val="1065921793"/>
                    </a:ext>
                  </a:extLst>
                </a:gridCol>
                <a:gridCol w="2960088">
                  <a:extLst>
                    <a:ext uri="{9D8B030D-6E8A-4147-A177-3AD203B41FA5}">
                      <a16:colId xmlns:a16="http://schemas.microsoft.com/office/drawing/2014/main" val="1117845180"/>
                    </a:ext>
                  </a:extLst>
                </a:gridCol>
              </a:tblGrid>
              <a:tr h="28399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</a:rPr>
                        <a:t>Critérios do grupo II</a:t>
                      </a: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22225" marR="222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400" b="1" kern="1200" dirty="0">
                        <a:solidFill>
                          <a:schemeClr val="bg1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</a:txBody>
                  <a:tcPr marL="22225" marR="222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61726"/>
                  </a:ext>
                </a:extLst>
              </a:tr>
              <a:tr h="702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Valor do Projeto aprovado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Fonte: Dados FMM</a:t>
                      </a:r>
                      <a:endParaRPr lang="pt-BR" sz="1000" b="1" kern="1200" dirty="0">
                        <a:solidFill>
                          <a:prstClr val="black"/>
                        </a:solidFill>
                        <a:latin typeface="Poppins Medium" panose="00000600000000000000" pitchFamily="2" charset="0"/>
                        <a:ea typeface="+mn-ea"/>
                        <a:cs typeface="Poppins Medium" panose="000006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 1)</a:t>
                      </a:r>
                    </a:p>
                  </a:txBody>
                  <a:tcPr marL="22225" marR="222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Renda per capita dos Estados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</a:rPr>
                        <a:t>Fonte: IBGE (2024)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(C2)</a:t>
                      </a:r>
                    </a:p>
                  </a:txBody>
                  <a:tcPr marL="22225" marR="22225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Tipo de Carga Movimentada no Projeto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kern="1200" dirty="0">
                          <a:solidFill>
                            <a:prstClr val="black"/>
                          </a:solidFill>
                          <a:latin typeface="Poppins Medium" panose="00000600000000000000" pitchFamily="2" charset="0"/>
                          <a:ea typeface="+mn-ea"/>
                          <a:cs typeface="Poppins Medium" panose="00000600000000000000" pitchFamily="2" charset="0"/>
                        </a:rPr>
                        <a:t>(C4)</a:t>
                      </a:r>
                    </a:p>
                  </a:txBody>
                  <a:tcPr marL="22225" marR="22225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99746"/>
                  </a:ext>
                </a:extLst>
              </a:tr>
            </a:tbl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B29A03EC-C1CF-5557-AD8E-B0C6046BC86D}"/>
              </a:ext>
            </a:extLst>
          </p:cNvPr>
          <p:cNvSpPr txBox="1"/>
          <p:nvPr/>
        </p:nvSpPr>
        <p:spPr>
          <a:xfrm>
            <a:off x="1050022" y="6311302"/>
            <a:ext cx="6094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linkClick r:id="rId16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https://financsimu-icgnkgmv.manus.space/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8473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 25">
            <a:extLst>
              <a:ext uri="{FF2B5EF4-FFF2-40B4-BE49-F238E27FC236}">
                <a16:creationId xmlns:a16="http://schemas.microsoft.com/office/drawing/2014/main" id="{4A6082A9-DEEE-465B-A999-31D9054A96ED}"/>
              </a:ext>
            </a:extLst>
          </p:cNvPr>
          <p:cNvSpPr/>
          <p:nvPr/>
        </p:nvSpPr>
        <p:spPr>
          <a:xfrm flipV="1">
            <a:off x="6095999" y="2506160"/>
            <a:ext cx="5521028" cy="61148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44FB80F7-FA26-4B4F-9425-CD137AA9FCB3}"/>
              </a:ext>
            </a:extLst>
          </p:cNvPr>
          <p:cNvSpPr/>
          <p:nvPr/>
        </p:nvSpPr>
        <p:spPr>
          <a:xfrm>
            <a:off x="5289166" y="3154137"/>
            <a:ext cx="573285" cy="573285"/>
          </a:xfrm>
          <a:prstGeom prst="ellipse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A36A6846-9AA3-4DFE-AFBC-B72382CF7220}"/>
              </a:ext>
            </a:extLst>
          </p:cNvPr>
          <p:cNvSpPr/>
          <p:nvPr/>
        </p:nvSpPr>
        <p:spPr>
          <a:xfrm>
            <a:off x="5305961" y="4693884"/>
            <a:ext cx="573285" cy="573285"/>
          </a:xfrm>
          <a:prstGeom prst="ellipse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FE078D-1F6B-4E85-ABD3-0E4C9DD7EBE9}"/>
              </a:ext>
            </a:extLst>
          </p:cNvPr>
          <p:cNvSpPr/>
          <p:nvPr/>
        </p:nvSpPr>
        <p:spPr>
          <a:xfrm>
            <a:off x="5188551" y="1774830"/>
            <a:ext cx="573285" cy="573285"/>
          </a:xfrm>
          <a:prstGeom prst="ellipse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A712E5-15F6-4995-AC81-594F76B1D78D}"/>
              </a:ext>
            </a:extLst>
          </p:cNvPr>
          <p:cNvSpPr txBox="1"/>
          <p:nvPr/>
        </p:nvSpPr>
        <p:spPr>
          <a:xfrm>
            <a:off x="6095999" y="4261136"/>
            <a:ext cx="54126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projetos priorizados e contratados poderão solicitar alteração ou suplementação de projeto nos 730 (setecentos e trinta) dias subsequentes à publicação desta portaria, de acordo com os critérios de priorização originais, limitadas a um acréscimo de até 25% (vinte e cinco por cento) do valor originalmente aprovado.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7763B4-F0E9-4720-B371-97957BC5E8C7}"/>
              </a:ext>
            </a:extLst>
          </p:cNvPr>
          <p:cNvSpPr txBox="1"/>
          <p:nvPr/>
        </p:nvSpPr>
        <p:spPr>
          <a:xfrm>
            <a:off x="6095999" y="2763672"/>
            <a:ext cx="55210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projetos priorizados válidos, mas ainda não contratados, poderão solicitar alteração de projeto dentro de sua validade e critérios da prioridade original, com limite de ampliação de valor de projeto limitado a 25% (vinte e cinco por cento) da priorização original; 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4010E8-4571-4944-89E8-605DC26E02D1}"/>
              </a:ext>
            </a:extLst>
          </p:cNvPr>
          <p:cNvSpPr txBox="1"/>
          <p:nvPr/>
        </p:nvSpPr>
        <p:spPr>
          <a:xfrm>
            <a:off x="6095999" y="1782131"/>
            <a:ext cx="552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projetos que ainda não tenham sido submetidos ao CDFMM seguirão as regras desta portaria;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D5CE2B7-4F73-7319-7A38-132F4E9F0529}"/>
              </a:ext>
            </a:extLst>
          </p:cNvPr>
          <p:cNvSpPr txBox="1">
            <a:spLocks/>
          </p:cNvSpPr>
          <p:nvPr/>
        </p:nvSpPr>
        <p:spPr>
          <a:xfrm>
            <a:off x="982142" y="-197775"/>
            <a:ext cx="11060908" cy="673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1800"/>
              </a:spcAft>
              <a:defRPr/>
            </a:pPr>
            <a:endParaRPr lang="pt-BR" sz="4000" dirty="0">
              <a:solidFill>
                <a:srgbClr val="022873">
                  <a:alpha val="100000"/>
                </a:srgbClr>
              </a:solidFill>
              <a:latin typeface="Founders Grotesk Bold" pitchFamily="34" charset="0"/>
              <a:ea typeface="+mn-ea"/>
              <a:cs typeface="+mn-cs"/>
            </a:endParaRPr>
          </a:p>
          <a:p>
            <a:pPr defTabSz="457200">
              <a:spcAft>
                <a:spcPts val="1800"/>
              </a:spcAft>
              <a:defRPr/>
            </a:pPr>
            <a:r>
              <a:rPr lang="pt-BR" sz="4000" dirty="0">
                <a:solidFill>
                  <a:srgbClr val="022873">
                    <a:alpha val="100000"/>
                  </a:srgbClr>
                </a:solidFill>
                <a:latin typeface="Founders Grotesk Bold" pitchFamily="34" charset="0"/>
                <a:ea typeface="+mn-ea"/>
                <a:cs typeface="+mn-cs"/>
              </a:rPr>
              <a:t> Regras de Transição para Projetos Portuários</a:t>
            </a:r>
          </a:p>
        </p:txBody>
      </p:sp>
      <p:sp>
        <p:nvSpPr>
          <p:cNvPr id="23" name="Shape 6">
            <a:extLst>
              <a:ext uri="{FF2B5EF4-FFF2-40B4-BE49-F238E27FC236}">
                <a16:creationId xmlns:a16="http://schemas.microsoft.com/office/drawing/2014/main" id="{31C8F24D-2C32-F7DB-F135-22C02318A261}"/>
              </a:ext>
            </a:extLst>
          </p:cNvPr>
          <p:cNvSpPr/>
          <p:nvPr/>
        </p:nvSpPr>
        <p:spPr>
          <a:xfrm>
            <a:off x="-1" y="447"/>
            <a:ext cx="827539" cy="6857107"/>
          </a:xfrm>
          <a:prstGeom prst="rect">
            <a:avLst/>
          </a:prstGeom>
          <a:solidFill>
            <a:srgbClr val="022873">
              <a:alpha val="100000"/>
            </a:srgbClr>
          </a:solidFill>
          <a:ln/>
        </p:spPr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mage 0" descr=" ">
            <a:extLst>
              <a:ext uri="{FF2B5EF4-FFF2-40B4-BE49-F238E27FC236}">
                <a16:creationId xmlns:a16="http://schemas.microsoft.com/office/drawing/2014/main" id="{524E7F70-F6A3-C28F-8193-3C4831CF1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3" y="178772"/>
            <a:ext cx="514348" cy="520632"/>
          </a:xfrm>
          <a:prstGeom prst="rect">
            <a:avLst/>
          </a:prstGeom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67CD0C3E-D191-1D7C-DF33-4D5A992D6490}"/>
              </a:ext>
            </a:extLst>
          </p:cNvPr>
          <p:cNvGrpSpPr/>
          <p:nvPr/>
        </p:nvGrpSpPr>
        <p:grpSpPr>
          <a:xfrm>
            <a:off x="10314352" y="6192129"/>
            <a:ext cx="1631472" cy="416025"/>
            <a:chOff x="18582423" y="11569700"/>
            <a:chExt cx="4839305" cy="1181100"/>
          </a:xfrm>
        </p:grpSpPr>
        <p:pic>
          <p:nvPicPr>
            <p:cNvPr id="30" name="Image 4" descr=" ">
              <a:extLst>
                <a:ext uri="{FF2B5EF4-FFF2-40B4-BE49-F238E27FC236}">
                  <a16:creationId xmlns:a16="http://schemas.microsoft.com/office/drawing/2014/main" id="{7EDE8281-5DB6-85CF-180A-3797673FD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82423" y="11569700"/>
              <a:ext cx="4839305" cy="1181100"/>
            </a:xfrm>
            <a:prstGeom prst="rect">
              <a:avLst/>
            </a:prstGeom>
          </p:spPr>
        </p:pic>
        <p:pic>
          <p:nvPicPr>
            <p:cNvPr id="31" name="Image 5" descr=" ">
              <a:extLst>
                <a:ext uri="{FF2B5EF4-FFF2-40B4-BE49-F238E27FC236}">
                  <a16:creationId xmlns:a16="http://schemas.microsoft.com/office/drawing/2014/main" id="{6BCE5B0E-0C8B-4631-D842-3A70AD11F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778596" y="11828487"/>
              <a:ext cx="20478" cy="130603"/>
            </a:xfrm>
            <a:prstGeom prst="rect">
              <a:avLst/>
            </a:prstGeom>
          </p:spPr>
        </p:pic>
        <p:pic>
          <p:nvPicPr>
            <p:cNvPr id="32" name="Image 6" descr=" ">
              <a:extLst>
                <a:ext uri="{FF2B5EF4-FFF2-40B4-BE49-F238E27FC236}">
                  <a16:creationId xmlns:a16="http://schemas.microsoft.com/office/drawing/2014/main" id="{8952DAD1-4F16-E8AB-0B4E-9CF787C55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865154" y="11828487"/>
              <a:ext cx="111337" cy="130603"/>
            </a:xfrm>
            <a:prstGeom prst="rect">
              <a:avLst/>
            </a:prstGeom>
          </p:spPr>
        </p:pic>
        <p:pic>
          <p:nvPicPr>
            <p:cNvPr id="33" name="Image 7" descr=" ">
              <a:extLst>
                <a:ext uri="{FF2B5EF4-FFF2-40B4-BE49-F238E27FC236}">
                  <a16:creationId xmlns:a16="http://schemas.microsoft.com/office/drawing/2014/main" id="{921A0B3E-127F-D114-4C40-16C702A1A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042399" y="11828487"/>
              <a:ext cx="20478" cy="130603"/>
            </a:xfrm>
            <a:prstGeom prst="rect">
              <a:avLst/>
            </a:prstGeom>
          </p:spPr>
        </p:pic>
        <p:pic>
          <p:nvPicPr>
            <p:cNvPr id="34" name="Image 8" descr=" ">
              <a:extLst>
                <a:ext uri="{FF2B5EF4-FFF2-40B4-BE49-F238E27FC236}">
                  <a16:creationId xmlns:a16="http://schemas.microsoft.com/office/drawing/2014/main" id="{09A9B44F-971C-62F8-F9AA-60D6B285B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119320" y="11827104"/>
              <a:ext cx="101185" cy="133189"/>
            </a:xfrm>
            <a:prstGeom prst="rect">
              <a:avLst/>
            </a:prstGeom>
          </p:spPr>
        </p:pic>
        <p:pic>
          <p:nvPicPr>
            <p:cNvPr id="35" name="Image 9" descr=" ">
              <a:extLst>
                <a:ext uri="{FF2B5EF4-FFF2-40B4-BE49-F238E27FC236}">
                  <a16:creationId xmlns:a16="http://schemas.microsoft.com/office/drawing/2014/main" id="{2382EFAB-DED0-7A75-FA5C-F830221AB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265934" y="11828487"/>
              <a:ext cx="107552" cy="130603"/>
            </a:xfrm>
            <a:prstGeom prst="rect">
              <a:avLst/>
            </a:prstGeom>
          </p:spPr>
        </p:pic>
        <p:pic>
          <p:nvPicPr>
            <p:cNvPr id="36" name="Image 10" descr=" ">
              <a:extLst>
                <a:ext uri="{FF2B5EF4-FFF2-40B4-BE49-F238E27FC236}">
                  <a16:creationId xmlns:a16="http://schemas.microsoft.com/office/drawing/2014/main" id="{0D8A18C8-0A24-92C6-365F-45F02DE49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9427520" y="11791051"/>
              <a:ext cx="89483" cy="168213"/>
            </a:xfrm>
            <a:prstGeom prst="rect">
              <a:avLst/>
            </a:prstGeom>
          </p:spPr>
        </p:pic>
        <p:pic>
          <p:nvPicPr>
            <p:cNvPr id="37" name="Image 11" descr=" ">
              <a:extLst>
                <a:ext uri="{FF2B5EF4-FFF2-40B4-BE49-F238E27FC236}">
                  <a16:creationId xmlns:a16="http://schemas.microsoft.com/office/drawing/2014/main" id="{00923A65-F2BD-DB99-AD1D-AD614884D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574306" y="11828487"/>
              <a:ext cx="102217" cy="130603"/>
            </a:xfrm>
            <a:prstGeom prst="rect">
              <a:avLst/>
            </a:prstGeom>
          </p:spPr>
        </p:pic>
        <p:pic>
          <p:nvPicPr>
            <p:cNvPr id="38" name="Image 12" descr=" ">
              <a:extLst>
                <a:ext uri="{FF2B5EF4-FFF2-40B4-BE49-F238E27FC236}">
                  <a16:creationId xmlns:a16="http://schemas.microsoft.com/office/drawing/2014/main" id="{F825B522-CFDD-0BEB-8AB2-FE241CBFC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9732105" y="11828487"/>
              <a:ext cx="20478" cy="130603"/>
            </a:xfrm>
            <a:prstGeom prst="rect">
              <a:avLst/>
            </a:prstGeom>
          </p:spPr>
        </p:pic>
        <p:pic>
          <p:nvPicPr>
            <p:cNvPr id="39" name="Image 13" descr=" ">
              <a:extLst>
                <a:ext uri="{FF2B5EF4-FFF2-40B4-BE49-F238E27FC236}">
                  <a16:creationId xmlns:a16="http://schemas.microsoft.com/office/drawing/2014/main" id="{064B74E2-02A3-DF29-D746-9530FFE5D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9810575" y="11827625"/>
              <a:ext cx="125104" cy="132153"/>
            </a:xfrm>
            <a:prstGeom prst="rect">
              <a:avLst/>
            </a:prstGeom>
          </p:spPr>
        </p:pic>
        <p:pic>
          <p:nvPicPr>
            <p:cNvPr id="40" name="Image 14" descr=" ">
              <a:extLst>
                <a:ext uri="{FF2B5EF4-FFF2-40B4-BE49-F238E27FC236}">
                  <a16:creationId xmlns:a16="http://schemas.microsoft.com/office/drawing/2014/main" id="{622FE30B-26E3-A8C6-2E5B-A08E967E6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0075066" y="11828487"/>
              <a:ext cx="109788" cy="130603"/>
            </a:xfrm>
            <a:prstGeom prst="rect">
              <a:avLst/>
            </a:prstGeom>
          </p:spPr>
        </p:pic>
        <p:pic>
          <p:nvPicPr>
            <p:cNvPr id="41" name="Image 15" descr=" ">
              <a:extLst>
                <a:ext uri="{FF2B5EF4-FFF2-40B4-BE49-F238E27FC236}">
                  <a16:creationId xmlns:a16="http://schemas.microsoft.com/office/drawing/2014/main" id="{5209E006-5BB1-66D2-600E-5FD8DA60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0243363" y="11828661"/>
              <a:ext cx="89483" cy="130603"/>
            </a:xfrm>
            <a:prstGeom prst="rect">
              <a:avLst/>
            </a:prstGeom>
          </p:spPr>
        </p:pic>
        <p:pic>
          <p:nvPicPr>
            <p:cNvPr id="42" name="Image 16" descr=" ">
              <a:extLst>
                <a:ext uri="{FF2B5EF4-FFF2-40B4-BE49-F238E27FC236}">
                  <a16:creationId xmlns:a16="http://schemas.microsoft.com/office/drawing/2014/main" id="{48BB616E-D337-13A8-71F2-85437B844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9201919" y="12086754"/>
              <a:ext cx="99808" cy="130770"/>
            </a:xfrm>
            <a:prstGeom prst="rect">
              <a:avLst/>
            </a:prstGeom>
          </p:spPr>
        </p:pic>
        <p:pic>
          <p:nvPicPr>
            <p:cNvPr id="43" name="Image 17" descr=" ">
              <a:extLst>
                <a:ext uri="{FF2B5EF4-FFF2-40B4-BE49-F238E27FC236}">
                  <a16:creationId xmlns:a16="http://schemas.microsoft.com/office/drawing/2014/main" id="{7EDFDE5B-7A21-59DA-6E1B-10A28BF8F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9345609" y="12086239"/>
              <a:ext cx="132504" cy="132500"/>
            </a:xfrm>
            <a:prstGeom prst="rect">
              <a:avLst/>
            </a:prstGeom>
          </p:spPr>
        </p:pic>
        <p:pic>
          <p:nvPicPr>
            <p:cNvPr id="44" name="Image 18" descr=" ">
              <a:extLst>
                <a:ext uri="{FF2B5EF4-FFF2-40B4-BE49-F238E27FC236}">
                  <a16:creationId xmlns:a16="http://schemas.microsoft.com/office/drawing/2014/main" id="{CB1D0B88-0CF8-DDDE-8DCA-4BD908E2E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9529909" y="12086754"/>
              <a:ext cx="112370" cy="130603"/>
            </a:xfrm>
            <a:prstGeom prst="rect">
              <a:avLst/>
            </a:prstGeom>
          </p:spPr>
        </p:pic>
        <p:pic>
          <p:nvPicPr>
            <p:cNvPr id="45" name="Image 19" descr=" ">
              <a:extLst>
                <a:ext uri="{FF2B5EF4-FFF2-40B4-BE49-F238E27FC236}">
                  <a16:creationId xmlns:a16="http://schemas.microsoft.com/office/drawing/2014/main" id="{9620D18B-D1B9-C5EB-B46E-E9699747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9678932" y="12086754"/>
              <a:ext cx="110821" cy="130603"/>
            </a:xfrm>
            <a:prstGeom prst="rect">
              <a:avLst/>
            </a:prstGeom>
          </p:spPr>
        </p:pic>
        <p:pic>
          <p:nvPicPr>
            <p:cNvPr id="46" name="Image 20" descr=" ">
              <a:extLst>
                <a:ext uri="{FF2B5EF4-FFF2-40B4-BE49-F238E27FC236}">
                  <a16:creationId xmlns:a16="http://schemas.microsoft.com/office/drawing/2014/main" id="{1A4A9A88-F466-AE0B-5144-A6EF07C67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9830193" y="12086239"/>
              <a:ext cx="132504" cy="132500"/>
            </a:xfrm>
            <a:prstGeom prst="rect">
              <a:avLst/>
            </a:prstGeom>
          </p:spPr>
        </p:pic>
        <p:pic>
          <p:nvPicPr>
            <p:cNvPr id="47" name="Image 21" descr=" ">
              <a:extLst>
                <a:ext uri="{FF2B5EF4-FFF2-40B4-BE49-F238E27FC236}">
                  <a16:creationId xmlns:a16="http://schemas.microsoft.com/office/drawing/2014/main" id="{1B55B0D3-5F03-CEFF-DA20-1570D946E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0004513" y="12085544"/>
              <a:ext cx="106175" cy="133362"/>
            </a:xfrm>
            <a:prstGeom prst="rect">
              <a:avLst/>
            </a:prstGeom>
          </p:spPr>
        </p:pic>
        <p:pic>
          <p:nvPicPr>
            <p:cNvPr id="48" name="Image 22" descr=" ">
              <a:extLst>
                <a:ext uri="{FF2B5EF4-FFF2-40B4-BE49-F238E27FC236}">
                  <a16:creationId xmlns:a16="http://schemas.microsoft.com/office/drawing/2014/main" id="{0C4E0104-6A12-7064-B940-11614C80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0240782" y="12086754"/>
              <a:ext cx="92752" cy="130603"/>
            </a:xfrm>
            <a:prstGeom prst="rect">
              <a:avLst/>
            </a:prstGeom>
          </p:spPr>
        </p:pic>
        <p:pic>
          <p:nvPicPr>
            <p:cNvPr id="49" name="Image 23" descr=" ">
              <a:extLst>
                <a:ext uri="{FF2B5EF4-FFF2-40B4-BE49-F238E27FC236}">
                  <a16:creationId xmlns:a16="http://schemas.microsoft.com/office/drawing/2014/main" id="{115F1052-F51E-F176-769D-2376E2CE1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18773434" y="12347439"/>
              <a:ext cx="123211" cy="130603"/>
            </a:xfrm>
            <a:prstGeom prst="rect">
              <a:avLst/>
            </a:prstGeom>
          </p:spPr>
        </p:pic>
        <p:pic>
          <p:nvPicPr>
            <p:cNvPr id="50" name="Image 24" descr=" ">
              <a:extLst>
                <a:ext uri="{FF2B5EF4-FFF2-40B4-BE49-F238E27FC236}">
                  <a16:creationId xmlns:a16="http://schemas.microsoft.com/office/drawing/2014/main" id="{266BF039-8D8E-E310-1BFE-DED1834D1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8944139" y="12347439"/>
              <a:ext cx="92752" cy="130603"/>
            </a:xfrm>
            <a:prstGeom prst="rect">
              <a:avLst/>
            </a:prstGeom>
          </p:spPr>
        </p:pic>
        <p:pic>
          <p:nvPicPr>
            <p:cNvPr id="51" name="Image 25" descr=" ">
              <a:extLst>
                <a:ext uri="{FF2B5EF4-FFF2-40B4-BE49-F238E27FC236}">
                  <a16:creationId xmlns:a16="http://schemas.microsoft.com/office/drawing/2014/main" id="{A310DEBA-6379-D6D7-D838-C568F78D5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9090238" y="12347439"/>
              <a:ext cx="112370" cy="130603"/>
            </a:xfrm>
            <a:prstGeom prst="rect">
              <a:avLst/>
            </a:prstGeom>
          </p:spPr>
        </p:pic>
        <p:pic>
          <p:nvPicPr>
            <p:cNvPr id="52" name="Image 26" descr=" ">
              <a:extLst>
                <a:ext uri="{FF2B5EF4-FFF2-40B4-BE49-F238E27FC236}">
                  <a16:creationId xmlns:a16="http://schemas.microsoft.com/office/drawing/2014/main" id="{876F069C-FC38-F8B3-26E1-9F99D473F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9241843" y="12346924"/>
              <a:ext cx="132504" cy="132500"/>
            </a:xfrm>
            <a:prstGeom prst="rect">
              <a:avLst/>
            </a:prstGeom>
          </p:spPr>
        </p:pic>
        <p:pic>
          <p:nvPicPr>
            <p:cNvPr id="53" name="Image 27" descr=" ">
              <a:extLst>
                <a:ext uri="{FF2B5EF4-FFF2-40B4-BE49-F238E27FC236}">
                  <a16:creationId xmlns:a16="http://schemas.microsoft.com/office/drawing/2014/main" id="{F0348AA6-7FD0-5FF6-A844-0DAB1C125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9425799" y="12347439"/>
              <a:ext cx="99808" cy="130770"/>
            </a:xfrm>
            <a:prstGeom prst="rect">
              <a:avLst/>
            </a:prstGeom>
          </p:spPr>
        </p:pic>
        <p:pic>
          <p:nvPicPr>
            <p:cNvPr id="54" name="Image 28" descr=" ">
              <a:extLst>
                <a:ext uri="{FF2B5EF4-FFF2-40B4-BE49-F238E27FC236}">
                  <a16:creationId xmlns:a16="http://schemas.microsoft.com/office/drawing/2014/main" id="{0CC7A119-924F-3C19-74B2-9960D3E20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9569660" y="12346924"/>
              <a:ext cx="132504" cy="132500"/>
            </a:xfrm>
            <a:prstGeom prst="rect">
              <a:avLst/>
            </a:prstGeom>
          </p:spPr>
        </p:pic>
        <p:pic>
          <p:nvPicPr>
            <p:cNvPr id="55" name="Image 29" descr=" ">
              <a:extLst>
                <a:ext uri="{FF2B5EF4-FFF2-40B4-BE49-F238E27FC236}">
                  <a16:creationId xmlns:a16="http://schemas.microsoft.com/office/drawing/2014/main" id="{B6331878-0DF3-40C9-0459-22AF9917D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9753788" y="12347439"/>
              <a:ext cx="112370" cy="130603"/>
            </a:xfrm>
            <a:prstGeom prst="rect">
              <a:avLst/>
            </a:prstGeom>
          </p:spPr>
        </p:pic>
        <p:pic>
          <p:nvPicPr>
            <p:cNvPr id="56" name="Image 30" descr=" ">
              <a:extLst>
                <a:ext uri="{FF2B5EF4-FFF2-40B4-BE49-F238E27FC236}">
                  <a16:creationId xmlns:a16="http://schemas.microsoft.com/office/drawing/2014/main" id="{515B6A01-A6F4-150F-EE46-32C9B9E6A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9902812" y="12347612"/>
              <a:ext cx="110821" cy="130603"/>
            </a:xfrm>
            <a:prstGeom prst="rect">
              <a:avLst/>
            </a:prstGeom>
          </p:spPr>
        </p:pic>
        <p:pic>
          <p:nvPicPr>
            <p:cNvPr id="57" name="Image 31" descr=" ">
              <a:extLst>
                <a:ext uri="{FF2B5EF4-FFF2-40B4-BE49-F238E27FC236}">
                  <a16:creationId xmlns:a16="http://schemas.microsoft.com/office/drawing/2014/main" id="{4FE0853B-BC0A-BD53-316C-4D7DE0C52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20054072" y="12346924"/>
              <a:ext cx="132504" cy="132500"/>
            </a:xfrm>
            <a:prstGeom prst="rect">
              <a:avLst/>
            </a:prstGeom>
          </p:spPr>
        </p:pic>
        <p:pic>
          <p:nvPicPr>
            <p:cNvPr id="58" name="Image 32" descr=" ">
              <a:extLst>
                <a:ext uri="{FF2B5EF4-FFF2-40B4-BE49-F238E27FC236}">
                  <a16:creationId xmlns:a16="http://schemas.microsoft.com/office/drawing/2014/main" id="{A5B9982A-42B0-93D4-D94B-40C667CA1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20228392" y="12346403"/>
              <a:ext cx="106175" cy="133362"/>
            </a:xfrm>
            <a:prstGeom prst="rect">
              <a:avLst/>
            </a:prstGeom>
          </p:spPr>
        </p:pic>
        <p:pic>
          <p:nvPicPr>
            <p:cNvPr id="59" name="Image 33" descr=" ">
              <a:extLst>
                <a:ext uri="{FF2B5EF4-FFF2-40B4-BE49-F238E27FC236}">
                  <a16:creationId xmlns:a16="http://schemas.microsoft.com/office/drawing/2014/main" id="{0BD95352-1C95-A41D-B8C6-B6B471CAA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21001731" y="12628135"/>
              <a:ext cx="83460" cy="97650"/>
            </a:xfrm>
            <a:prstGeom prst="rect">
              <a:avLst/>
            </a:prstGeom>
          </p:spPr>
        </p:pic>
        <p:pic>
          <p:nvPicPr>
            <p:cNvPr id="60" name="Image 34" descr=" ">
              <a:extLst>
                <a:ext uri="{FF2B5EF4-FFF2-40B4-BE49-F238E27FC236}">
                  <a16:creationId xmlns:a16="http://schemas.microsoft.com/office/drawing/2014/main" id="{5CB83C3C-6398-E5FA-3D52-767B131BB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21132686" y="12627794"/>
              <a:ext cx="82428" cy="96788"/>
            </a:xfrm>
            <a:prstGeom prst="rect">
              <a:avLst/>
            </a:prstGeom>
          </p:spPr>
        </p:pic>
        <p:pic>
          <p:nvPicPr>
            <p:cNvPr id="61" name="Image 35" descr=" ">
              <a:extLst>
                <a:ext uri="{FF2B5EF4-FFF2-40B4-BE49-F238E27FC236}">
                  <a16:creationId xmlns:a16="http://schemas.microsoft.com/office/drawing/2014/main" id="{CD9ED2B5-0E08-643D-0D6B-1DB53F9B6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21263985" y="12627794"/>
              <a:ext cx="15144" cy="96788"/>
            </a:xfrm>
            <a:prstGeom prst="rect">
              <a:avLst/>
            </a:prstGeom>
          </p:spPr>
        </p:pic>
        <p:pic>
          <p:nvPicPr>
            <p:cNvPr id="62" name="Image 36" descr=" ">
              <a:extLst>
                <a:ext uri="{FF2B5EF4-FFF2-40B4-BE49-F238E27FC236}">
                  <a16:creationId xmlns:a16="http://schemas.microsoft.com/office/drawing/2014/main" id="{9940E483-CC88-DF8D-51EF-BEA319FAB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21318363" y="12599671"/>
              <a:ext cx="89655" cy="124910"/>
            </a:xfrm>
            <a:prstGeom prst="rect">
              <a:avLst/>
            </a:prstGeom>
          </p:spPr>
        </p:pic>
        <p:pic>
          <p:nvPicPr>
            <p:cNvPr id="63" name="Image 37" descr=" ">
              <a:extLst>
                <a:ext uri="{FF2B5EF4-FFF2-40B4-BE49-F238E27FC236}">
                  <a16:creationId xmlns:a16="http://schemas.microsoft.com/office/drawing/2014/main" id="{4516339B-C831-D127-B639-C497D9194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21437272" y="12627105"/>
              <a:ext cx="92580" cy="97991"/>
            </a:xfrm>
            <a:prstGeom prst="rect">
              <a:avLst/>
            </a:prstGeom>
          </p:spPr>
        </p:pic>
        <p:pic>
          <p:nvPicPr>
            <p:cNvPr id="64" name="Image 38" descr=" ">
              <a:extLst>
                <a:ext uri="{FF2B5EF4-FFF2-40B4-BE49-F238E27FC236}">
                  <a16:creationId xmlns:a16="http://schemas.microsoft.com/office/drawing/2014/main" id="{0F097DDE-A4D9-2110-3DD3-254777F74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21633273" y="12627794"/>
              <a:ext cx="66252" cy="96788"/>
            </a:xfrm>
            <a:prstGeom prst="rect">
              <a:avLst/>
            </a:prstGeom>
          </p:spPr>
        </p:pic>
        <p:pic>
          <p:nvPicPr>
            <p:cNvPr id="65" name="Image 39" descr=" ">
              <a:extLst>
                <a:ext uri="{FF2B5EF4-FFF2-40B4-BE49-F238E27FC236}">
                  <a16:creationId xmlns:a16="http://schemas.microsoft.com/office/drawing/2014/main" id="{17510775-C726-2965-8527-6B5922A7F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21802947" y="12627794"/>
              <a:ext cx="75716" cy="96788"/>
            </a:xfrm>
            <a:prstGeom prst="rect">
              <a:avLst/>
            </a:prstGeom>
          </p:spPr>
        </p:pic>
        <p:pic>
          <p:nvPicPr>
            <p:cNvPr id="66" name="Image 40" descr=" ">
              <a:extLst>
                <a:ext uri="{FF2B5EF4-FFF2-40B4-BE49-F238E27FC236}">
                  <a16:creationId xmlns:a16="http://schemas.microsoft.com/office/drawing/2014/main" id="{36F5B362-BC6E-5987-5467-61B6B88A4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21919963" y="12627794"/>
              <a:ext cx="66079" cy="96788"/>
            </a:xfrm>
            <a:prstGeom prst="rect">
              <a:avLst/>
            </a:prstGeom>
          </p:spPr>
        </p:pic>
        <p:pic>
          <p:nvPicPr>
            <p:cNvPr id="67" name="Image 41" descr=" ">
              <a:extLst>
                <a:ext uri="{FF2B5EF4-FFF2-40B4-BE49-F238E27FC236}">
                  <a16:creationId xmlns:a16="http://schemas.microsoft.com/office/drawing/2014/main" id="{765D6169-364D-8D8D-F548-A7E258B1A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22021148" y="12627273"/>
              <a:ext cx="85009" cy="98338"/>
            </a:xfrm>
            <a:prstGeom prst="rect">
              <a:avLst/>
            </a:prstGeom>
          </p:spPr>
        </p:pic>
        <p:pic>
          <p:nvPicPr>
            <p:cNvPr id="68" name="Image 42" descr=" ">
              <a:extLst>
                <a:ext uri="{FF2B5EF4-FFF2-40B4-BE49-F238E27FC236}">
                  <a16:creationId xmlns:a16="http://schemas.microsoft.com/office/drawing/2014/main" id="{3BB8ADA0-B83A-44B6-A1E0-731FEA4ED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22139884" y="12627105"/>
              <a:ext cx="92580" cy="97991"/>
            </a:xfrm>
            <a:prstGeom prst="rect">
              <a:avLst/>
            </a:prstGeom>
          </p:spPr>
        </p:pic>
        <p:pic>
          <p:nvPicPr>
            <p:cNvPr id="69" name="Image 43" descr=" ">
              <a:extLst>
                <a:ext uri="{FF2B5EF4-FFF2-40B4-BE49-F238E27FC236}">
                  <a16:creationId xmlns:a16="http://schemas.microsoft.com/office/drawing/2014/main" id="{86BAE5F3-281B-B894-3EE6-E5F0139D3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22275314" y="12627794"/>
              <a:ext cx="82428" cy="96788"/>
            </a:xfrm>
            <a:prstGeom prst="rect">
              <a:avLst/>
            </a:prstGeom>
          </p:spPr>
        </p:pic>
        <p:pic>
          <p:nvPicPr>
            <p:cNvPr id="70" name="Image 44" descr=" ">
              <a:extLst>
                <a:ext uri="{FF2B5EF4-FFF2-40B4-BE49-F238E27FC236}">
                  <a16:creationId xmlns:a16="http://schemas.microsoft.com/office/drawing/2014/main" id="{AE2EFC88-9553-6E4B-37EA-6E3C82774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22399041" y="12627446"/>
              <a:ext cx="75372" cy="98165"/>
            </a:xfrm>
            <a:prstGeom prst="rect">
              <a:avLst/>
            </a:prstGeom>
          </p:spPr>
        </p:pic>
        <p:pic>
          <p:nvPicPr>
            <p:cNvPr id="71" name="Image 45" descr=" ">
              <a:extLst>
                <a:ext uri="{FF2B5EF4-FFF2-40B4-BE49-F238E27FC236}">
                  <a16:creationId xmlns:a16="http://schemas.microsoft.com/office/drawing/2014/main" id="{2C67D001-8290-6628-652D-F31FFC618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tretch>
              <a:fillRect/>
            </a:stretch>
          </p:blipFill>
          <p:spPr>
            <a:xfrm>
              <a:off x="22507969" y="12627794"/>
              <a:ext cx="79674" cy="96788"/>
            </a:xfrm>
            <a:prstGeom prst="rect">
              <a:avLst/>
            </a:prstGeom>
          </p:spPr>
        </p:pic>
        <p:pic>
          <p:nvPicPr>
            <p:cNvPr id="72" name="Image 46" descr=" ">
              <a:extLst>
                <a:ext uri="{FF2B5EF4-FFF2-40B4-BE49-F238E27FC236}">
                  <a16:creationId xmlns:a16="http://schemas.microsoft.com/office/drawing/2014/main" id="{2E3F488E-B66B-CE21-F251-8F3D87DA7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tretch>
              <a:fillRect/>
            </a:stretch>
          </p:blipFill>
          <p:spPr>
            <a:xfrm>
              <a:off x="22627739" y="12627794"/>
              <a:ext cx="75716" cy="96788"/>
            </a:xfrm>
            <a:prstGeom prst="rect">
              <a:avLst/>
            </a:prstGeom>
          </p:spPr>
        </p:pic>
        <p:pic>
          <p:nvPicPr>
            <p:cNvPr id="73" name="Image 47" descr=" ">
              <a:extLst>
                <a:ext uri="{FF2B5EF4-FFF2-40B4-BE49-F238E27FC236}">
                  <a16:creationId xmlns:a16="http://schemas.microsoft.com/office/drawing/2014/main" id="{594C6DA4-84C6-C645-7341-372A70CF4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22742862" y="12628135"/>
              <a:ext cx="83460" cy="97650"/>
            </a:xfrm>
            <a:prstGeom prst="rect">
              <a:avLst/>
            </a:prstGeom>
          </p:spPr>
        </p:pic>
        <p:pic>
          <p:nvPicPr>
            <p:cNvPr id="74" name="Image 48" descr=" ">
              <a:extLst>
                <a:ext uri="{FF2B5EF4-FFF2-40B4-BE49-F238E27FC236}">
                  <a16:creationId xmlns:a16="http://schemas.microsoft.com/office/drawing/2014/main" id="{8204CD57-F8CB-9096-7468-4B4EDE2CE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22982745" y="12599671"/>
              <a:ext cx="89655" cy="124910"/>
            </a:xfrm>
            <a:prstGeom prst="rect">
              <a:avLst/>
            </a:prstGeom>
          </p:spPr>
        </p:pic>
        <p:pic>
          <p:nvPicPr>
            <p:cNvPr id="75" name="Image 49" descr=" ">
              <a:extLst>
                <a:ext uri="{FF2B5EF4-FFF2-40B4-BE49-F238E27FC236}">
                  <a16:creationId xmlns:a16="http://schemas.microsoft.com/office/drawing/2014/main" id="{69B05EC3-1CCB-255A-84CC-A3DDAFB7D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23101826" y="12627105"/>
              <a:ext cx="92580" cy="97991"/>
            </a:xfrm>
            <a:prstGeom prst="rect">
              <a:avLst/>
            </a:prstGeom>
          </p:spPr>
        </p:pic>
        <p:pic>
          <p:nvPicPr>
            <p:cNvPr id="76" name="Image 50" descr=" ">
              <a:extLst>
                <a:ext uri="{FF2B5EF4-FFF2-40B4-BE49-F238E27FC236}">
                  <a16:creationId xmlns:a16="http://schemas.microsoft.com/office/drawing/2014/main" id="{34144675-0A96-BC22-38FD-8D58EABF4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21265534" y="12221152"/>
              <a:ext cx="420570" cy="256890"/>
            </a:xfrm>
            <a:prstGeom prst="rect">
              <a:avLst/>
            </a:prstGeom>
          </p:spPr>
        </p:pic>
        <p:pic>
          <p:nvPicPr>
            <p:cNvPr id="77" name="Image 51" descr=" ">
              <a:extLst>
                <a:ext uri="{FF2B5EF4-FFF2-40B4-BE49-F238E27FC236}">
                  <a16:creationId xmlns:a16="http://schemas.microsoft.com/office/drawing/2014/main" id="{41B7DCFB-6124-5FB2-7A49-01EE18073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491124" cy="388522"/>
            </a:xfrm>
            <a:prstGeom prst="rect">
              <a:avLst/>
            </a:prstGeom>
          </p:spPr>
        </p:pic>
        <p:pic>
          <p:nvPicPr>
            <p:cNvPr id="78" name="Image 52" descr=" ">
              <a:extLst>
                <a:ext uri="{FF2B5EF4-FFF2-40B4-BE49-F238E27FC236}">
                  <a16:creationId xmlns:a16="http://schemas.microsoft.com/office/drawing/2014/main" id="{009897B8-4FF4-5B8A-9A30-831E80802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405255" cy="260338"/>
            </a:xfrm>
            <a:prstGeom prst="rect">
              <a:avLst/>
            </a:prstGeom>
          </p:spPr>
        </p:pic>
        <p:pic>
          <p:nvPicPr>
            <p:cNvPr id="79" name="Image 53" descr=" ">
              <a:extLst>
                <a:ext uri="{FF2B5EF4-FFF2-40B4-BE49-F238E27FC236}">
                  <a16:creationId xmlns:a16="http://schemas.microsoft.com/office/drawing/2014/main" id="{13B60295-655B-5A6F-EA2E-2893FF256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21563581" y="11829349"/>
              <a:ext cx="769725" cy="648692"/>
            </a:xfrm>
            <a:prstGeom prst="rect">
              <a:avLst/>
            </a:prstGeom>
          </p:spPr>
        </p:pic>
        <p:pic>
          <p:nvPicPr>
            <p:cNvPr id="80" name="Image 54" descr=" ">
              <a:extLst>
                <a:ext uri="{FF2B5EF4-FFF2-40B4-BE49-F238E27FC236}">
                  <a16:creationId xmlns:a16="http://schemas.microsoft.com/office/drawing/2014/main" id="{F6FEA824-0AC4-5E2B-9274-4A1176633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22974141" y="11829349"/>
              <a:ext cx="223707" cy="430795"/>
            </a:xfrm>
            <a:prstGeom prst="rect">
              <a:avLst/>
            </a:prstGeom>
          </p:spPr>
        </p:pic>
        <p:pic>
          <p:nvPicPr>
            <p:cNvPr id="81" name="Image 55" descr=" ">
              <a:extLst>
                <a:ext uri="{FF2B5EF4-FFF2-40B4-BE49-F238E27FC236}">
                  <a16:creationId xmlns:a16="http://schemas.microsoft.com/office/drawing/2014/main" id="{F8F75386-DB3D-0038-3F2F-931322519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96DAC541-7B7A-43D3-8B79-37D633B846F1}">
                  <asvg:svgBlip xmlns:asvg="http://schemas.microsoft.com/office/drawing/2016/SVG/main" r:embed="rId105"/>
                </a:ext>
              </a:extLst>
            </a:blip>
            <a:stretch>
              <a:fillRect/>
            </a:stretch>
          </p:blipFill>
          <p:spPr>
            <a:xfrm>
              <a:off x="23197848" y="12260138"/>
              <a:ext cx="223707" cy="217897"/>
            </a:xfrm>
            <a:prstGeom prst="rect">
              <a:avLst/>
            </a:prstGeom>
          </p:spPr>
        </p:pic>
        <p:pic>
          <p:nvPicPr>
            <p:cNvPr id="82" name="Image 56" descr=" ">
              <a:extLst>
                <a:ext uri="{FF2B5EF4-FFF2-40B4-BE49-F238E27FC236}">
                  <a16:creationId xmlns:a16="http://schemas.microsoft.com/office/drawing/2014/main" id="{DAB93785-A1BA-4523-77A1-8A2D76607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96DAC541-7B7A-43D3-8B79-37D633B846F1}">
                  <asvg:svgBlip xmlns:asvg="http://schemas.microsoft.com/office/drawing/2016/SVG/main" r:embed="rId107"/>
                </a:ext>
              </a:extLst>
            </a:blip>
            <a:stretch>
              <a:fillRect/>
            </a:stretch>
          </p:blipFill>
          <p:spPr>
            <a:xfrm>
              <a:off x="22974141" y="12260138"/>
              <a:ext cx="223707" cy="217897"/>
            </a:xfrm>
            <a:prstGeom prst="rect">
              <a:avLst/>
            </a:prstGeom>
          </p:spPr>
        </p:pic>
        <p:pic>
          <p:nvPicPr>
            <p:cNvPr id="83" name="Image 57" descr=" ">
              <a:extLst>
                <a:ext uri="{FF2B5EF4-FFF2-40B4-BE49-F238E27FC236}">
                  <a16:creationId xmlns:a16="http://schemas.microsoft.com/office/drawing/2014/main" id="{1418D6A8-D040-5C2E-9243-804098AEE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tretch>
              <a:fillRect/>
            </a:stretch>
          </p:blipFill>
          <p:spPr>
            <a:xfrm>
              <a:off x="22221280" y="12117636"/>
              <a:ext cx="211489" cy="360406"/>
            </a:xfrm>
            <a:prstGeom prst="rect">
              <a:avLst/>
            </a:prstGeom>
          </p:spPr>
        </p:pic>
        <p:pic>
          <p:nvPicPr>
            <p:cNvPr id="84" name="Image 58" descr=" ">
              <a:extLst>
                <a:ext uri="{FF2B5EF4-FFF2-40B4-BE49-F238E27FC236}">
                  <a16:creationId xmlns:a16="http://schemas.microsoft.com/office/drawing/2014/main" id="{CF357B96-0621-55A9-98C5-34EE2A831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96DAC541-7B7A-43D3-8B79-37D633B846F1}">
                  <asvg:svgBlip xmlns:asvg="http://schemas.microsoft.com/office/drawing/2016/SVG/main" r:embed="rId111"/>
                </a:ext>
              </a:extLst>
            </a:blip>
            <a:stretch>
              <a:fillRect/>
            </a:stretch>
          </p:blipFill>
          <p:spPr>
            <a:xfrm>
              <a:off x="21563581" y="12379356"/>
              <a:ext cx="122523" cy="98685"/>
            </a:xfrm>
            <a:prstGeom prst="rect">
              <a:avLst/>
            </a:prstGeom>
          </p:spPr>
        </p:pic>
        <p:pic>
          <p:nvPicPr>
            <p:cNvPr id="85" name="Image 59" descr=" ">
              <a:extLst>
                <a:ext uri="{FF2B5EF4-FFF2-40B4-BE49-F238E27FC236}">
                  <a16:creationId xmlns:a16="http://schemas.microsoft.com/office/drawing/2014/main" id="{D7C4C236-4F1A-625B-B834-1CD254FAF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22221280" y="12289296"/>
              <a:ext cx="112026" cy="188739"/>
            </a:xfrm>
            <a:prstGeom prst="rect">
              <a:avLst/>
            </a:prstGeom>
          </p:spPr>
        </p:pic>
        <p:pic>
          <p:nvPicPr>
            <p:cNvPr id="86" name="Image 60" descr=" ">
              <a:extLst>
                <a:ext uri="{FF2B5EF4-FFF2-40B4-BE49-F238E27FC236}">
                  <a16:creationId xmlns:a16="http://schemas.microsoft.com/office/drawing/2014/main" id="{3136F33F-A22E-488F-488B-0943BC922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96DAC541-7B7A-43D3-8B79-37D633B846F1}">
                  <asvg:svgBlip xmlns:asvg="http://schemas.microsoft.com/office/drawing/2016/SVG/main" r:embed="rId115"/>
                </a:ext>
              </a:extLst>
            </a:blip>
            <a:stretch>
              <a:fillRect/>
            </a:stretch>
          </p:blipFill>
          <p:spPr>
            <a:xfrm>
              <a:off x="22712747" y="11829349"/>
              <a:ext cx="223707" cy="648692"/>
            </a:xfrm>
            <a:prstGeom prst="rect">
              <a:avLst/>
            </a:prstGeom>
          </p:spPr>
        </p:pic>
        <p:pic>
          <p:nvPicPr>
            <p:cNvPr id="87" name="Image 61" descr=" ">
              <a:extLst>
                <a:ext uri="{FF2B5EF4-FFF2-40B4-BE49-F238E27FC236}">
                  <a16:creationId xmlns:a16="http://schemas.microsoft.com/office/drawing/2014/main" id="{1E51A2AB-B23E-EE20-94BD-F567ACB3D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96DAC541-7B7A-43D3-8B79-37D633B846F1}">
                  <asvg:svgBlip xmlns:asvg="http://schemas.microsoft.com/office/drawing/2016/SVG/main" r:embed="rId117"/>
                </a:ext>
              </a:extLst>
            </a:blip>
            <a:stretch>
              <a:fillRect/>
            </a:stretch>
          </p:blipFill>
          <p:spPr>
            <a:xfrm>
              <a:off x="20774410" y="11829349"/>
              <a:ext cx="223707" cy="260338"/>
            </a:xfrm>
            <a:prstGeom prst="rect">
              <a:avLst/>
            </a:prstGeom>
          </p:spPr>
        </p:pic>
        <p:pic>
          <p:nvPicPr>
            <p:cNvPr id="88" name="Image 62" descr=" ">
              <a:extLst>
                <a:ext uri="{FF2B5EF4-FFF2-40B4-BE49-F238E27FC236}">
                  <a16:creationId xmlns:a16="http://schemas.microsoft.com/office/drawing/2014/main" id="{B6056215-0C98-C052-21D6-87BD29F9F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96DAC541-7B7A-43D3-8B79-37D633B846F1}">
                  <asvg:svgBlip xmlns:asvg="http://schemas.microsoft.com/office/drawing/2016/SVG/main" r:embed="rId119"/>
                </a:ext>
              </a:extLst>
            </a:blip>
            <a:stretch>
              <a:fillRect/>
            </a:stretch>
          </p:blipFill>
          <p:spPr>
            <a:xfrm>
              <a:off x="21265362" y="11829176"/>
              <a:ext cx="449479" cy="391976"/>
            </a:xfrm>
            <a:prstGeom prst="rect">
              <a:avLst/>
            </a:prstGeom>
          </p:spPr>
        </p:pic>
        <p:pic>
          <p:nvPicPr>
            <p:cNvPr id="89" name="Image 63" descr=" ">
              <a:extLst>
                <a:ext uri="{FF2B5EF4-FFF2-40B4-BE49-F238E27FC236}">
                  <a16:creationId xmlns:a16="http://schemas.microsoft.com/office/drawing/2014/main" id="{7B75F13B-3609-F0F2-9EEA-82A2C7F12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96DAC541-7B7A-43D3-8B79-37D633B846F1}">
                  <asvg:svgBlip xmlns:asvg="http://schemas.microsoft.com/office/drawing/2016/SVG/main" r:embed="rId121"/>
                </a:ext>
              </a:extLst>
            </a:blip>
            <a:stretch>
              <a:fillRect/>
            </a:stretch>
          </p:blipFill>
          <p:spPr>
            <a:xfrm>
              <a:off x="22432770" y="11829349"/>
              <a:ext cx="242120" cy="235843"/>
            </a:xfrm>
            <a:prstGeom prst="rect">
              <a:avLst/>
            </a:prstGeom>
          </p:spPr>
        </p:pic>
        <p:pic>
          <p:nvPicPr>
            <p:cNvPr id="90" name="Image 64" descr=" ">
              <a:extLst>
                <a:ext uri="{FF2B5EF4-FFF2-40B4-BE49-F238E27FC236}">
                  <a16:creationId xmlns:a16="http://schemas.microsoft.com/office/drawing/2014/main" id="{455C9CCC-20E3-FBBA-C222-B48CB388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96DAC541-7B7A-43D3-8B79-37D633B846F1}">
                  <asvg:svgBlip xmlns:asvg="http://schemas.microsoft.com/office/drawing/2016/SVG/main" r:embed="rId123"/>
                </a:ext>
              </a:extLst>
            </a:blip>
            <a:stretch>
              <a:fillRect/>
            </a:stretch>
          </p:blipFill>
          <p:spPr>
            <a:xfrm>
              <a:off x="22432770" y="12065186"/>
              <a:ext cx="279806" cy="412849"/>
            </a:xfrm>
            <a:prstGeom prst="rect">
              <a:avLst/>
            </a:prstGeom>
          </p:spPr>
        </p:pic>
        <p:pic>
          <p:nvPicPr>
            <p:cNvPr id="91" name="Image 65" descr=" ">
              <a:extLst>
                <a:ext uri="{FF2B5EF4-FFF2-40B4-BE49-F238E27FC236}">
                  <a16:creationId xmlns:a16="http://schemas.microsoft.com/office/drawing/2014/main" id="{79547E24-CE87-BE3A-EF0C-9148AB35F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96DAC541-7B7A-43D3-8B79-37D633B846F1}">
                  <asvg:svgBlip xmlns:asvg="http://schemas.microsoft.com/office/drawing/2016/SVG/main" r:embed="rId125"/>
                </a:ext>
              </a:extLst>
            </a:blip>
            <a:stretch>
              <a:fillRect/>
            </a:stretch>
          </p:blipFill>
          <p:spPr>
            <a:xfrm>
              <a:off x="22221280" y="11829349"/>
              <a:ext cx="211662" cy="288460"/>
            </a:xfrm>
            <a:prstGeom prst="rect">
              <a:avLst/>
            </a:prstGeom>
          </p:spPr>
        </p:pic>
        <p:pic>
          <p:nvPicPr>
            <p:cNvPr id="92" name="Image 66" descr=" ">
              <a:extLst>
                <a:ext uri="{FF2B5EF4-FFF2-40B4-BE49-F238E27FC236}">
                  <a16:creationId xmlns:a16="http://schemas.microsoft.com/office/drawing/2014/main" id="{FC04ADB1-4383-AB61-C71A-E84B95629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96DAC541-7B7A-43D3-8B79-37D633B846F1}">
                  <asvg:svgBlip xmlns:asvg="http://schemas.microsoft.com/office/drawing/2016/SVG/main" r:embed="rId127"/>
                </a:ext>
              </a:extLst>
            </a:blip>
            <a:stretch>
              <a:fillRect/>
            </a:stretch>
          </p:blipFill>
          <p:spPr>
            <a:xfrm>
              <a:off x="20774410" y="12089513"/>
              <a:ext cx="223707" cy="388522"/>
            </a:xfrm>
            <a:prstGeom prst="rect">
              <a:avLst/>
            </a:prstGeom>
          </p:spPr>
        </p:pic>
        <p:pic>
          <p:nvPicPr>
            <p:cNvPr id="93" name="Image 67" descr=" ">
              <a:extLst>
                <a:ext uri="{FF2B5EF4-FFF2-40B4-BE49-F238E27FC236}">
                  <a16:creationId xmlns:a16="http://schemas.microsoft.com/office/drawing/2014/main" id="{AB29EA47-DDC7-9830-4215-B7C12A12A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p:blipFill>
          <p:spPr>
            <a:xfrm>
              <a:off x="21265534" y="11829349"/>
              <a:ext cx="253994" cy="391802"/>
            </a:xfrm>
            <a:prstGeom prst="rect">
              <a:avLst/>
            </a:prstGeom>
          </p:spPr>
        </p:pic>
        <p:pic>
          <p:nvPicPr>
            <p:cNvPr id="94" name="Image 68" descr=" ">
              <a:extLst>
                <a:ext uri="{FF2B5EF4-FFF2-40B4-BE49-F238E27FC236}">
                  <a16:creationId xmlns:a16="http://schemas.microsoft.com/office/drawing/2014/main" id="{ED57686A-DE45-28FF-C409-40705BBCC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96DAC541-7B7A-43D3-8B79-37D633B846F1}">
                  <asvg:svgBlip xmlns:asvg="http://schemas.microsoft.com/office/drawing/2016/SVG/main" r:embed="rId131"/>
                </a:ext>
              </a:extLst>
            </a:blip>
            <a:stretch>
              <a:fillRect/>
            </a:stretch>
          </p:blipFill>
          <p:spPr>
            <a:xfrm>
              <a:off x="21712260" y="12241337"/>
              <a:ext cx="472195" cy="236705"/>
            </a:xfrm>
            <a:prstGeom prst="rect">
              <a:avLst/>
            </a:prstGeom>
          </p:spPr>
        </p:pic>
        <p:pic>
          <p:nvPicPr>
            <p:cNvPr id="95" name="Image 69" descr=" ">
              <a:extLst>
                <a:ext uri="{FF2B5EF4-FFF2-40B4-BE49-F238E27FC236}">
                  <a16:creationId xmlns:a16="http://schemas.microsoft.com/office/drawing/2014/main" id="{51545005-5C35-5AC8-DDB2-DBAF18F51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96" name="Image 70" descr=" ">
              <a:extLst>
                <a:ext uri="{FF2B5EF4-FFF2-40B4-BE49-F238E27FC236}">
                  <a16:creationId xmlns:a16="http://schemas.microsoft.com/office/drawing/2014/main" id="{E40BF863-B528-434E-968F-5A4A6C5E8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97" name="Image 71" descr=" ">
              <a:extLst>
                <a:ext uri="{FF2B5EF4-FFF2-40B4-BE49-F238E27FC236}">
                  <a16:creationId xmlns:a16="http://schemas.microsoft.com/office/drawing/2014/main" id="{9243691B-96FA-B07F-0DEA-9E3ACA99B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98" name="Image 72" descr=" ">
              <a:extLst>
                <a:ext uri="{FF2B5EF4-FFF2-40B4-BE49-F238E27FC236}">
                  <a16:creationId xmlns:a16="http://schemas.microsoft.com/office/drawing/2014/main" id="{7CD6382B-5640-6CA3-DFAA-F6428F7A6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99" name="Image 73" descr=" ">
              <a:extLst>
                <a:ext uri="{FF2B5EF4-FFF2-40B4-BE49-F238E27FC236}">
                  <a16:creationId xmlns:a16="http://schemas.microsoft.com/office/drawing/2014/main" id="{374A3D94-9A34-2726-59AC-8FEC484C4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00" name="Image 74" descr=" ">
              <a:extLst>
                <a:ext uri="{FF2B5EF4-FFF2-40B4-BE49-F238E27FC236}">
                  <a16:creationId xmlns:a16="http://schemas.microsoft.com/office/drawing/2014/main" id="{6662B600-A01D-2534-E06D-01B02810E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01" name="Image 75" descr=" ">
              <a:extLst>
                <a:ext uri="{FF2B5EF4-FFF2-40B4-BE49-F238E27FC236}">
                  <a16:creationId xmlns:a16="http://schemas.microsoft.com/office/drawing/2014/main" id="{0E452072-C85C-E8E8-763A-CA4AC8350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02" name="Image 76" descr=" ">
              <a:extLst>
                <a:ext uri="{FF2B5EF4-FFF2-40B4-BE49-F238E27FC236}">
                  <a16:creationId xmlns:a16="http://schemas.microsoft.com/office/drawing/2014/main" id="{38F67A27-568A-6750-BEF6-1062D87FB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03" name="Image 77" descr=" ">
              <a:extLst>
                <a:ext uri="{FF2B5EF4-FFF2-40B4-BE49-F238E27FC236}">
                  <a16:creationId xmlns:a16="http://schemas.microsoft.com/office/drawing/2014/main" id="{F3F304F3-7621-F77E-1240-C42FEA350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04" name="Image 78" descr=" ">
              <a:extLst>
                <a:ext uri="{FF2B5EF4-FFF2-40B4-BE49-F238E27FC236}">
                  <a16:creationId xmlns:a16="http://schemas.microsoft.com/office/drawing/2014/main" id="{DEAEEC34-D080-A546-9367-9BFE756D2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05" name="Image 79" descr=" ">
              <a:extLst>
                <a:ext uri="{FF2B5EF4-FFF2-40B4-BE49-F238E27FC236}">
                  <a16:creationId xmlns:a16="http://schemas.microsoft.com/office/drawing/2014/main" id="{76F5C95C-0F65-E6F7-0075-E521FDCA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  <p:pic>
          <p:nvPicPr>
            <p:cNvPr id="106" name="Image 80" descr=" ">
              <a:extLst>
                <a:ext uri="{FF2B5EF4-FFF2-40B4-BE49-F238E27FC236}">
                  <a16:creationId xmlns:a16="http://schemas.microsoft.com/office/drawing/2014/main" id="{579A2775-3D3A-0BBF-A8F3-F532E8F0C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96DAC541-7B7A-43D3-8B79-37D633B846F1}">
                  <asvg:svgBlip xmlns:asvg="http://schemas.microsoft.com/office/drawing/2016/SVG/main" r:embed="rId133"/>
                </a:ext>
              </a:extLst>
            </a:blip>
            <a:stretch>
              <a:fillRect/>
            </a:stretch>
          </p:blipFill>
          <p:spPr>
            <a:xfrm>
              <a:off x="21329204" y="11572633"/>
              <a:ext cx="128718" cy="123180"/>
            </a:xfrm>
            <a:prstGeom prst="rect">
              <a:avLst/>
            </a:prstGeom>
          </p:spPr>
        </p:pic>
        <p:pic>
          <p:nvPicPr>
            <p:cNvPr id="107" name="Image 81" descr=" ">
              <a:extLst>
                <a:ext uri="{FF2B5EF4-FFF2-40B4-BE49-F238E27FC236}">
                  <a16:creationId xmlns:a16="http://schemas.microsoft.com/office/drawing/2014/main" id="{81937A93-A24D-9F83-2C0D-0429FADB7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4">
              <a:extLst>
                <a:ext uri="{96DAC541-7B7A-43D3-8B79-37D633B846F1}">
                  <asvg:svgBlip xmlns:asvg="http://schemas.microsoft.com/office/drawing/2016/SVG/main" r:embed="rId135"/>
                </a:ext>
              </a:extLst>
            </a:blip>
            <a:stretch>
              <a:fillRect/>
            </a:stretch>
          </p:blipFill>
          <p:spPr>
            <a:xfrm>
              <a:off x="21501114" y="11572633"/>
              <a:ext cx="87934" cy="123180"/>
            </a:xfrm>
            <a:prstGeom prst="rect">
              <a:avLst/>
            </a:prstGeom>
          </p:spPr>
        </p:pic>
        <p:pic>
          <p:nvPicPr>
            <p:cNvPr id="108" name="Image 82" descr=" ">
              <a:extLst>
                <a:ext uri="{FF2B5EF4-FFF2-40B4-BE49-F238E27FC236}">
                  <a16:creationId xmlns:a16="http://schemas.microsoft.com/office/drawing/2014/main" id="{AF467EAA-8B2F-5DB9-9897-1E1057B4A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6">
              <a:extLst>
                <a:ext uri="{96DAC541-7B7A-43D3-8B79-37D633B846F1}">
                  <asvg:svgBlip xmlns:asvg="http://schemas.microsoft.com/office/drawing/2016/SVG/main" r:embed="rId137"/>
                </a:ext>
              </a:extLst>
            </a:blip>
            <a:stretch>
              <a:fillRect/>
            </a:stretch>
          </p:blipFill>
          <p:spPr>
            <a:xfrm>
              <a:off x="21640157" y="11572633"/>
              <a:ext cx="107724" cy="123180"/>
            </a:xfrm>
            <a:prstGeom prst="rect">
              <a:avLst/>
            </a:prstGeom>
          </p:spPr>
        </p:pic>
        <p:pic>
          <p:nvPicPr>
            <p:cNvPr id="109" name="Image 83" descr=" ">
              <a:extLst>
                <a:ext uri="{FF2B5EF4-FFF2-40B4-BE49-F238E27FC236}">
                  <a16:creationId xmlns:a16="http://schemas.microsoft.com/office/drawing/2014/main" id="{48262109-3A42-B616-00E6-1381EB8E7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21793310" y="11572633"/>
              <a:ext cx="110305" cy="123180"/>
            </a:xfrm>
            <a:prstGeom prst="rect">
              <a:avLst/>
            </a:prstGeom>
          </p:spPr>
        </p:pic>
        <p:pic>
          <p:nvPicPr>
            <p:cNvPr id="110" name="Image 84" descr=" ">
              <a:extLst>
                <a:ext uri="{FF2B5EF4-FFF2-40B4-BE49-F238E27FC236}">
                  <a16:creationId xmlns:a16="http://schemas.microsoft.com/office/drawing/2014/main" id="{CF718575-4FDB-8AE0-2D76-95B26061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0">
              <a:extLst>
                <a:ext uri="{96DAC541-7B7A-43D3-8B79-37D633B846F1}">
                  <asvg:svgBlip xmlns:asvg="http://schemas.microsoft.com/office/drawing/2016/SVG/main" r:embed="rId141"/>
                </a:ext>
              </a:extLst>
            </a:blip>
            <a:stretch>
              <a:fillRect/>
            </a:stretch>
          </p:blipFill>
          <p:spPr>
            <a:xfrm>
              <a:off x="22208889" y="11572633"/>
              <a:ext cx="88106" cy="123180"/>
            </a:xfrm>
            <a:prstGeom prst="rect">
              <a:avLst/>
            </a:prstGeom>
          </p:spPr>
        </p:pic>
        <p:pic>
          <p:nvPicPr>
            <p:cNvPr id="111" name="Image 85" descr=" ">
              <a:extLst>
                <a:ext uri="{FF2B5EF4-FFF2-40B4-BE49-F238E27FC236}">
                  <a16:creationId xmlns:a16="http://schemas.microsoft.com/office/drawing/2014/main" id="{5BF6D7C9-401D-2292-4761-7F8F16F94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2">
              <a:extLst>
                <a:ext uri="{96DAC541-7B7A-43D3-8B79-37D633B846F1}">
                  <asvg:svgBlip xmlns:asvg="http://schemas.microsoft.com/office/drawing/2016/SVG/main" r:embed="rId143"/>
                </a:ext>
              </a:extLst>
            </a:blip>
            <a:stretch>
              <a:fillRect/>
            </a:stretch>
          </p:blipFill>
          <p:spPr>
            <a:xfrm>
              <a:off x="22346555" y="11572633"/>
              <a:ext cx="88106" cy="123180"/>
            </a:xfrm>
            <a:prstGeom prst="rect">
              <a:avLst/>
            </a:prstGeom>
          </p:spPr>
        </p:pic>
        <p:pic>
          <p:nvPicPr>
            <p:cNvPr id="112" name="Image 86" descr=" ">
              <a:extLst>
                <a:ext uri="{FF2B5EF4-FFF2-40B4-BE49-F238E27FC236}">
                  <a16:creationId xmlns:a16="http://schemas.microsoft.com/office/drawing/2014/main" id="{28B4E7A0-C84D-70E0-434D-BC861AFAF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4">
              <a:extLst>
                <a:ext uri="{96DAC541-7B7A-43D3-8B79-37D633B846F1}">
                  <asvg:svgBlip xmlns:asvg="http://schemas.microsoft.com/office/drawing/2016/SVG/main" r:embed="rId145"/>
                </a:ext>
              </a:extLst>
            </a:blip>
            <a:stretch>
              <a:fillRect/>
            </a:stretch>
          </p:blipFill>
          <p:spPr>
            <a:xfrm>
              <a:off x="22485770" y="11572633"/>
              <a:ext cx="115639" cy="123180"/>
            </a:xfrm>
            <a:prstGeom prst="rect">
              <a:avLst/>
            </a:prstGeom>
          </p:spPr>
        </p:pic>
        <p:pic>
          <p:nvPicPr>
            <p:cNvPr id="113" name="Image 87" descr=" ">
              <a:extLst>
                <a:ext uri="{FF2B5EF4-FFF2-40B4-BE49-F238E27FC236}">
                  <a16:creationId xmlns:a16="http://schemas.microsoft.com/office/drawing/2014/main" id="{8E93BA60-7B6C-3390-FB66-4175A3B74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6">
              <a:extLst>
                <a:ext uri="{96DAC541-7B7A-43D3-8B79-37D633B846F1}">
                  <asvg:svgBlip xmlns:asvg="http://schemas.microsoft.com/office/drawing/2016/SVG/main" r:embed="rId147"/>
                </a:ext>
              </a:extLst>
            </a:blip>
            <a:stretch>
              <a:fillRect/>
            </a:stretch>
          </p:blipFill>
          <p:spPr>
            <a:xfrm>
              <a:off x="22649076" y="11572633"/>
              <a:ext cx="87934" cy="123180"/>
            </a:xfrm>
            <a:prstGeom prst="rect">
              <a:avLst/>
            </a:prstGeom>
          </p:spPr>
        </p:pic>
        <p:pic>
          <p:nvPicPr>
            <p:cNvPr id="114" name="Image 88" descr=" ">
              <a:extLst>
                <a:ext uri="{FF2B5EF4-FFF2-40B4-BE49-F238E27FC236}">
                  <a16:creationId xmlns:a16="http://schemas.microsoft.com/office/drawing/2014/main" id="{219DB285-507C-39E8-70F8-F086EA068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8">
              <a:extLst>
                <a:ext uri="{96DAC541-7B7A-43D3-8B79-37D633B846F1}">
                  <asvg:svgBlip xmlns:asvg="http://schemas.microsoft.com/office/drawing/2016/SVG/main" r:embed="rId149"/>
                </a:ext>
              </a:extLst>
            </a:blip>
            <a:stretch>
              <a:fillRect/>
            </a:stretch>
          </p:blipFill>
          <p:spPr>
            <a:xfrm>
              <a:off x="22788119" y="11572633"/>
              <a:ext cx="107724" cy="123180"/>
            </a:xfrm>
            <a:prstGeom prst="rect">
              <a:avLst/>
            </a:prstGeom>
          </p:spPr>
        </p:pic>
        <p:pic>
          <p:nvPicPr>
            <p:cNvPr id="115" name="Image 89" descr=" ">
              <a:extLst>
                <a:ext uri="{FF2B5EF4-FFF2-40B4-BE49-F238E27FC236}">
                  <a16:creationId xmlns:a16="http://schemas.microsoft.com/office/drawing/2014/main" id="{0D1056AE-D0AA-58C5-9712-CDC6D7BDE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0">
              <a:extLst>
                <a:ext uri="{96DAC541-7B7A-43D3-8B79-37D633B846F1}">
                  <asvg:svgBlip xmlns:asvg="http://schemas.microsoft.com/office/drawing/2016/SVG/main" r:embed="rId151"/>
                </a:ext>
              </a:extLst>
            </a:blip>
            <a:stretch>
              <a:fillRect/>
            </a:stretch>
          </p:blipFill>
          <p:spPr>
            <a:xfrm>
              <a:off x="22932152" y="11572633"/>
              <a:ext cx="134568" cy="123180"/>
            </a:xfrm>
            <a:prstGeom prst="rect">
              <a:avLst/>
            </a:prstGeom>
          </p:spPr>
        </p:pic>
        <p:pic>
          <p:nvPicPr>
            <p:cNvPr id="116" name="Image 90" descr=" ">
              <a:extLst>
                <a:ext uri="{FF2B5EF4-FFF2-40B4-BE49-F238E27FC236}">
                  <a16:creationId xmlns:a16="http://schemas.microsoft.com/office/drawing/2014/main" id="{5BA33C4D-8560-FB22-297B-28667BF14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p:blipFill>
          <p:spPr>
            <a:xfrm>
              <a:off x="23109914" y="11572633"/>
              <a:ext cx="86557" cy="123180"/>
            </a:xfrm>
            <a:prstGeom prst="rect">
              <a:avLst/>
            </a:prstGeom>
          </p:spPr>
        </p:pic>
      </p:grpSp>
      <p:grpSp>
        <p:nvGrpSpPr>
          <p:cNvPr id="117" name="Group 35">
            <a:extLst>
              <a:ext uri="{FF2B5EF4-FFF2-40B4-BE49-F238E27FC236}">
                <a16:creationId xmlns:a16="http://schemas.microsoft.com/office/drawing/2014/main" id="{46CB957C-0D09-4DBF-8D4B-A8C51E259180}"/>
              </a:ext>
            </a:extLst>
          </p:cNvPr>
          <p:cNvGrpSpPr/>
          <p:nvPr/>
        </p:nvGrpSpPr>
        <p:grpSpPr>
          <a:xfrm rot="5400000">
            <a:off x="841934" y="1811389"/>
            <a:ext cx="4030320" cy="4172123"/>
            <a:chOff x="3782394" y="1882802"/>
            <a:chExt cx="4554318" cy="4714554"/>
          </a:xfrm>
        </p:grpSpPr>
        <p:sp>
          <p:nvSpPr>
            <p:cNvPr id="118" name="Block Arc 36">
              <a:extLst>
                <a:ext uri="{FF2B5EF4-FFF2-40B4-BE49-F238E27FC236}">
                  <a16:creationId xmlns:a16="http://schemas.microsoft.com/office/drawing/2014/main" id="{549E4674-84FD-42A1-8F60-240B57482074}"/>
                </a:ext>
              </a:extLst>
            </p:cNvPr>
            <p:cNvSpPr/>
            <p:nvPr/>
          </p:nvSpPr>
          <p:spPr>
            <a:xfrm>
              <a:off x="3884865" y="2145510"/>
              <a:ext cx="4451847" cy="4451846"/>
            </a:xfrm>
            <a:prstGeom prst="blockArc">
              <a:avLst>
                <a:gd name="adj1" fmla="val 10800000"/>
                <a:gd name="adj2" fmla="val 21568928"/>
                <a:gd name="adj3" fmla="val 109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9" name="Oval 37">
              <a:extLst>
                <a:ext uri="{FF2B5EF4-FFF2-40B4-BE49-F238E27FC236}">
                  <a16:creationId xmlns:a16="http://schemas.microsoft.com/office/drawing/2014/main" id="{B67D41E5-2CA6-4886-8D40-48EBD82FFAF7}"/>
                </a:ext>
              </a:extLst>
            </p:cNvPr>
            <p:cNvSpPr/>
            <p:nvPr/>
          </p:nvSpPr>
          <p:spPr>
            <a:xfrm>
              <a:off x="7422412" y="2687511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0" name="Oval 38">
              <a:extLst>
                <a:ext uri="{FF2B5EF4-FFF2-40B4-BE49-F238E27FC236}">
                  <a16:creationId xmlns:a16="http://schemas.microsoft.com/office/drawing/2014/main" id="{DFEC5988-4C05-41C8-9F37-6818F4F48D76}"/>
                </a:ext>
              </a:extLst>
            </p:cNvPr>
            <p:cNvSpPr/>
            <p:nvPr/>
          </p:nvSpPr>
          <p:spPr>
            <a:xfrm>
              <a:off x="5624782" y="1882802"/>
              <a:ext cx="713346" cy="6870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2" name="Oval 40">
              <a:extLst>
                <a:ext uri="{FF2B5EF4-FFF2-40B4-BE49-F238E27FC236}">
                  <a16:creationId xmlns:a16="http://schemas.microsoft.com/office/drawing/2014/main" id="{1665104A-D1CA-4E67-A7C4-64126651EB5B}"/>
                </a:ext>
              </a:extLst>
            </p:cNvPr>
            <p:cNvSpPr/>
            <p:nvPr/>
          </p:nvSpPr>
          <p:spPr>
            <a:xfrm>
              <a:off x="3782394" y="2988365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3" name="Isosceles Triangle 41">
            <a:extLst>
              <a:ext uri="{FF2B5EF4-FFF2-40B4-BE49-F238E27FC236}">
                <a16:creationId xmlns:a16="http://schemas.microsoft.com/office/drawing/2014/main" id="{5966A907-CCCE-40BD-B716-7EC8F29EFEAB}"/>
              </a:ext>
            </a:extLst>
          </p:cNvPr>
          <p:cNvSpPr/>
          <p:nvPr/>
        </p:nvSpPr>
        <p:spPr>
          <a:xfrm>
            <a:off x="3823721" y="5267169"/>
            <a:ext cx="212128" cy="30470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5" name="Rounded Rectangle 9">
            <a:extLst>
              <a:ext uri="{FF2B5EF4-FFF2-40B4-BE49-F238E27FC236}">
                <a16:creationId xmlns:a16="http://schemas.microsoft.com/office/drawing/2014/main" id="{EEBF5B54-85D4-46FC-B406-CB3D5CE060A9}"/>
              </a:ext>
            </a:extLst>
          </p:cNvPr>
          <p:cNvSpPr>
            <a:spLocks/>
          </p:cNvSpPr>
          <p:nvPr/>
        </p:nvSpPr>
        <p:spPr>
          <a:xfrm>
            <a:off x="3527459" y="2049791"/>
            <a:ext cx="296262" cy="29626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6" name="Freeform 39">
            <a:extLst>
              <a:ext uri="{FF2B5EF4-FFF2-40B4-BE49-F238E27FC236}">
                <a16:creationId xmlns:a16="http://schemas.microsoft.com/office/drawing/2014/main" id="{1B9CACE1-6A84-4A70-A073-62F889D41804}"/>
              </a:ext>
            </a:extLst>
          </p:cNvPr>
          <p:cNvSpPr>
            <a:spLocks noChangeAspect="1"/>
          </p:cNvSpPr>
          <p:nvPr/>
        </p:nvSpPr>
        <p:spPr>
          <a:xfrm rot="984442">
            <a:off x="4497191" y="3662416"/>
            <a:ext cx="297051" cy="29626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27" name="Group 293">
            <a:extLst>
              <a:ext uri="{FF2B5EF4-FFF2-40B4-BE49-F238E27FC236}">
                <a16:creationId xmlns:a16="http://schemas.microsoft.com/office/drawing/2014/main" id="{3BFF5A9C-CFA4-4E98-BF12-A464384ACDE1}"/>
              </a:ext>
            </a:extLst>
          </p:cNvPr>
          <p:cNvGrpSpPr/>
          <p:nvPr/>
        </p:nvGrpSpPr>
        <p:grpSpPr>
          <a:xfrm>
            <a:off x="1009893" y="3293796"/>
            <a:ext cx="2717471" cy="1806485"/>
            <a:chOff x="6917382" y="4652701"/>
            <a:chExt cx="2983072" cy="1983048"/>
          </a:xfrm>
        </p:grpSpPr>
        <p:sp>
          <p:nvSpPr>
            <p:cNvPr id="128" name="Freeform: Shape 294">
              <a:extLst>
                <a:ext uri="{FF2B5EF4-FFF2-40B4-BE49-F238E27FC236}">
                  <a16:creationId xmlns:a16="http://schemas.microsoft.com/office/drawing/2014/main" id="{118FF1F6-9950-40FA-B0AE-088116B3916E}"/>
                </a:ext>
              </a:extLst>
            </p:cNvPr>
            <p:cNvSpPr/>
            <p:nvPr/>
          </p:nvSpPr>
          <p:spPr>
            <a:xfrm>
              <a:off x="6917382" y="4652701"/>
              <a:ext cx="2983072" cy="1983048"/>
            </a:xfrm>
            <a:custGeom>
              <a:avLst/>
              <a:gdLst>
                <a:gd name="connsiteX0" fmla="*/ 2977241 w 2983072"/>
                <a:gd name="connsiteY0" fmla="*/ 1404120 h 1983048"/>
                <a:gd name="connsiteX1" fmla="*/ 1664038 w 2983072"/>
                <a:gd name="connsiteY1" fmla="*/ 1312116 h 1983048"/>
                <a:gd name="connsiteX2" fmla="*/ 1634323 w 2983072"/>
                <a:gd name="connsiteY2" fmla="*/ 1288114 h 1983048"/>
                <a:gd name="connsiteX3" fmla="*/ 1230305 w 2983072"/>
                <a:gd name="connsiteY3" fmla="*/ 69774 h 1983048"/>
                <a:gd name="connsiteX4" fmla="*/ 1130872 w 2983072"/>
                <a:gd name="connsiteY4" fmla="*/ 56 h 1983048"/>
                <a:gd name="connsiteX5" fmla="*/ 68538 w 2983072"/>
                <a:gd name="connsiteY5" fmla="*/ 15486 h 1983048"/>
                <a:gd name="connsiteX6" fmla="*/ 1678 w 2983072"/>
                <a:gd name="connsiteY6" fmla="*/ 98918 h 1983048"/>
                <a:gd name="connsiteX7" fmla="*/ 437126 w 2983072"/>
                <a:gd name="connsiteY7" fmla="*/ 1469265 h 1983048"/>
                <a:gd name="connsiteX8" fmla="*/ 531416 w 2983072"/>
                <a:gd name="connsiteY8" fmla="*/ 1703562 h 1983048"/>
                <a:gd name="connsiteX9" fmla="*/ 478271 w 2983072"/>
                <a:gd name="connsiteY9" fmla="*/ 1825853 h 1983048"/>
                <a:gd name="connsiteX10" fmla="*/ 554274 w 2983072"/>
                <a:gd name="connsiteY10" fmla="*/ 1888141 h 1983048"/>
                <a:gd name="connsiteX11" fmla="*/ 2109201 w 2983072"/>
                <a:gd name="connsiteY11" fmla="*/ 1983003 h 1983048"/>
                <a:gd name="connsiteX12" fmla="*/ 2322354 w 2983072"/>
                <a:gd name="connsiteY12" fmla="*/ 1912714 h 1983048"/>
                <a:gd name="connsiteX13" fmla="*/ 2959525 w 2983072"/>
                <a:gd name="connsiteY13" fmla="*/ 1470408 h 1983048"/>
                <a:gd name="connsiteX14" fmla="*/ 2977241 w 2983072"/>
                <a:gd name="connsiteY14" fmla="*/ 1404120 h 1983048"/>
                <a:gd name="connsiteX15" fmla="*/ 2977241 w 2983072"/>
                <a:gd name="connsiteY15" fmla="*/ 1404120 h 198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3072" h="1983048">
                  <a:moveTo>
                    <a:pt x="2977241" y="1404120"/>
                  </a:moveTo>
                  <a:cubicBezTo>
                    <a:pt x="2934953" y="1378976"/>
                    <a:pt x="1826903" y="1330402"/>
                    <a:pt x="1664038" y="1312116"/>
                  </a:cubicBezTo>
                  <a:cubicBezTo>
                    <a:pt x="1645752" y="1310401"/>
                    <a:pt x="1638895" y="1303544"/>
                    <a:pt x="1634323" y="1288114"/>
                  </a:cubicBezTo>
                  <a:cubicBezTo>
                    <a:pt x="1595464" y="1168680"/>
                    <a:pt x="1325737" y="356644"/>
                    <a:pt x="1230305" y="69774"/>
                  </a:cubicBezTo>
                  <a:cubicBezTo>
                    <a:pt x="1212018" y="14914"/>
                    <a:pt x="1189160" y="-1087"/>
                    <a:pt x="1130872" y="56"/>
                  </a:cubicBezTo>
                  <a:cubicBezTo>
                    <a:pt x="1060011" y="1199"/>
                    <a:pt x="140541" y="14914"/>
                    <a:pt x="68538" y="15486"/>
                  </a:cubicBezTo>
                  <a:cubicBezTo>
                    <a:pt x="17678" y="16057"/>
                    <a:pt x="-6894" y="48059"/>
                    <a:pt x="1678" y="98918"/>
                  </a:cubicBezTo>
                  <a:cubicBezTo>
                    <a:pt x="6249" y="125776"/>
                    <a:pt x="422840" y="1433835"/>
                    <a:pt x="437126" y="1469265"/>
                  </a:cubicBezTo>
                  <a:cubicBezTo>
                    <a:pt x="467413" y="1548126"/>
                    <a:pt x="471413" y="1637273"/>
                    <a:pt x="531416" y="1703562"/>
                  </a:cubicBezTo>
                  <a:cubicBezTo>
                    <a:pt x="458270" y="1744707"/>
                    <a:pt x="455413" y="1751564"/>
                    <a:pt x="478271" y="1825853"/>
                  </a:cubicBezTo>
                  <a:cubicBezTo>
                    <a:pt x="489700" y="1863569"/>
                    <a:pt x="514272" y="1885284"/>
                    <a:pt x="554274" y="1888141"/>
                  </a:cubicBezTo>
                  <a:cubicBezTo>
                    <a:pt x="729711" y="1900713"/>
                    <a:pt x="1952051" y="1985289"/>
                    <a:pt x="2109201" y="1983003"/>
                  </a:cubicBezTo>
                  <a:cubicBezTo>
                    <a:pt x="2188062" y="1981288"/>
                    <a:pt x="2226350" y="1983574"/>
                    <a:pt x="2322354" y="1912714"/>
                  </a:cubicBezTo>
                  <a:cubicBezTo>
                    <a:pt x="2388643" y="1865283"/>
                    <a:pt x="2905809" y="1512125"/>
                    <a:pt x="2959525" y="1470408"/>
                  </a:cubicBezTo>
                  <a:cubicBezTo>
                    <a:pt x="2984670" y="1449836"/>
                    <a:pt x="2988098" y="1430978"/>
                    <a:pt x="2977241" y="1404120"/>
                  </a:cubicBezTo>
                  <a:lnTo>
                    <a:pt x="2977241" y="1404120"/>
                  </a:lnTo>
                  <a:close/>
                </a:path>
              </a:pathLst>
            </a:custGeom>
            <a:solidFill>
              <a:srgbClr val="484848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95">
              <a:extLst>
                <a:ext uri="{FF2B5EF4-FFF2-40B4-BE49-F238E27FC236}">
                  <a16:creationId xmlns:a16="http://schemas.microsoft.com/office/drawing/2014/main" id="{F2CC890D-2693-4919-9AD6-2D8F052DA0BD}"/>
                </a:ext>
              </a:extLst>
            </p:cNvPr>
            <p:cNvSpPr/>
            <p:nvPr/>
          </p:nvSpPr>
          <p:spPr>
            <a:xfrm>
              <a:off x="7049409" y="4778370"/>
              <a:ext cx="1445617" cy="1416648"/>
            </a:xfrm>
            <a:custGeom>
              <a:avLst/>
              <a:gdLst>
                <a:gd name="connsiteX0" fmla="*/ 1442293 w 1445617"/>
                <a:gd name="connsiteY0" fmla="*/ 1036725 h 1416648"/>
                <a:gd name="connsiteX1" fmla="*/ 1349718 w 1445617"/>
                <a:gd name="connsiteY1" fmla="*/ 770427 h 1416648"/>
                <a:gd name="connsiteX2" fmla="*/ 1094277 w 1445617"/>
                <a:gd name="connsiteY2" fmla="*/ 25251 h 1416648"/>
                <a:gd name="connsiteX3" fmla="*/ 1059419 w 1445617"/>
                <a:gd name="connsiteY3" fmla="*/ 107 h 1416648"/>
                <a:gd name="connsiteX4" fmla="*/ 62802 w 1445617"/>
                <a:gd name="connsiteY4" fmla="*/ 41251 h 1416648"/>
                <a:gd name="connsiteX5" fmla="*/ 13086 w 1445617"/>
                <a:gd name="connsiteY5" fmla="*/ 109255 h 1416648"/>
                <a:gd name="connsiteX6" fmla="*/ 166807 w 1445617"/>
                <a:gd name="connsiteY6" fmla="*/ 575561 h 1416648"/>
                <a:gd name="connsiteX7" fmla="*/ 430247 w 1445617"/>
                <a:gd name="connsiteY7" fmla="*/ 1385312 h 1416648"/>
                <a:gd name="connsiteX8" fmla="*/ 478250 w 1445617"/>
                <a:gd name="connsiteY8" fmla="*/ 1408742 h 1416648"/>
                <a:gd name="connsiteX9" fmla="*/ 1106278 w 1445617"/>
                <a:gd name="connsiteY9" fmla="*/ 1184160 h 1416648"/>
                <a:gd name="connsiteX10" fmla="*/ 1245141 w 1445617"/>
                <a:gd name="connsiteY10" fmla="*/ 1132729 h 1416648"/>
                <a:gd name="connsiteX11" fmla="*/ 1245141 w 1445617"/>
                <a:gd name="connsiteY11" fmla="*/ 1132729 h 1416648"/>
                <a:gd name="connsiteX12" fmla="*/ 1245141 w 1445617"/>
                <a:gd name="connsiteY12" fmla="*/ 1132729 h 1416648"/>
                <a:gd name="connsiteX13" fmla="*/ 1424007 w 1445617"/>
                <a:gd name="connsiteY13" fmla="*/ 1071012 h 1416648"/>
                <a:gd name="connsiteX14" fmla="*/ 1442293 w 1445617"/>
                <a:gd name="connsiteY14" fmla="*/ 1036725 h 1416648"/>
                <a:gd name="connsiteX15" fmla="*/ 1442293 w 1445617"/>
                <a:gd name="connsiteY15" fmla="*/ 1036725 h 141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45617" h="1416648">
                  <a:moveTo>
                    <a:pt x="1442293" y="1036725"/>
                  </a:moveTo>
                  <a:cubicBezTo>
                    <a:pt x="1410292" y="948150"/>
                    <a:pt x="1380005" y="859003"/>
                    <a:pt x="1349718" y="770427"/>
                  </a:cubicBezTo>
                  <a:cubicBezTo>
                    <a:pt x="1263999" y="521845"/>
                    <a:pt x="1178853" y="273833"/>
                    <a:pt x="1094277" y="25251"/>
                  </a:cubicBezTo>
                  <a:cubicBezTo>
                    <a:pt x="1087991" y="6964"/>
                    <a:pt x="1080563" y="-1036"/>
                    <a:pt x="1059419" y="107"/>
                  </a:cubicBezTo>
                  <a:cubicBezTo>
                    <a:pt x="1013131" y="2964"/>
                    <a:pt x="181093" y="35537"/>
                    <a:pt x="62802" y="41251"/>
                  </a:cubicBezTo>
                  <a:cubicBezTo>
                    <a:pt x="-9201" y="44680"/>
                    <a:pt x="-9201" y="41823"/>
                    <a:pt x="13086" y="109255"/>
                  </a:cubicBezTo>
                  <a:cubicBezTo>
                    <a:pt x="64517" y="264690"/>
                    <a:pt x="115948" y="420126"/>
                    <a:pt x="166807" y="575561"/>
                  </a:cubicBezTo>
                  <a:cubicBezTo>
                    <a:pt x="254811" y="845288"/>
                    <a:pt x="342243" y="1115586"/>
                    <a:pt x="430247" y="1385312"/>
                  </a:cubicBezTo>
                  <a:cubicBezTo>
                    <a:pt x="442248" y="1422457"/>
                    <a:pt x="442819" y="1421314"/>
                    <a:pt x="478250" y="1408742"/>
                  </a:cubicBezTo>
                  <a:cubicBezTo>
                    <a:pt x="687973" y="1333881"/>
                    <a:pt x="897126" y="1259592"/>
                    <a:pt x="1106278" y="1184160"/>
                  </a:cubicBezTo>
                  <a:cubicBezTo>
                    <a:pt x="1152566" y="1167588"/>
                    <a:pt x="1201139" y="1155016"/>
                    <a:pt x="1245141" y="1132729"/>
                  </a:cubicBezTo>
                  <a:lnTo>
                    <a:pt x="1245141" y="1132729"/>
                  </a:lnTo>
                  <a:lnTo>
                    <a:pt x="1245141" y="1132729"/>
                  </a:lnTo>
                  <a:cubicBezTo>
                    <a:pt x="1304573" y="1112157"/>
                    <a:pt x="1364004" y="1090442"/>
                    <a:pt x="1424007" y="1071012"/>
                  </a:cubicBezTo>
                  <a:cubicBezTo>
                    <a:pt x="1445150" y="1065298"/>
                    <a:pt x="1449722" y="1057869"/>
                    <a:pt x="1442293" y="1036725"/>
                  </a:cubicBezTo>
                  <a:lnTo>
                    <a:pt x="1442293" y="1036725"/>
                  </a:lnTo>
                  <a:close/>
                </a:path>
              </a:pathLst>
            </a:custGeom>
            <a:solidFill>
              <a:schemeClr val="accent1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296">
              <a:extLst>
                <a:ext uri="{FF2B5EF4-FFF2-40B4-BE49-F238E27FC236}">
                  <a16:creationId xmlns:a16="http://schemas.microsoft.com/office/drawing/2014/main" id="{2D00D367-CD2E-4691-AE9F-1B64354DBCD9}"/>
                </a:ext>
              </a:extLst>
            </p:cNvPr>
            <p:cNvSpPr/>
            <p:nvPr/>
          </p:nvSpPr>
          <p:spPr>
            <a:xfrm>
              <a:off x="7048837" y="4800764"/>
              <a:ext cx="1251998" cy="1394255"/>
            </a:xfrm>
            <a:custGeom>
              <a:avLst/>
              <a:gdLst>
                <a:gd name="connsiteX0" fmla="*/ 1251999 w 1251998"/>
                <a:gd name="connsiteY0" fmla="*/ 1108050 h 1394255"/>
                <a:gd name="connsiteX1" fmla="*/ 413104 w 1251998"/>
                <a:gd name="connsiteY1" fmla="*/ 0 h 1394255"/>
                <a:gd name="connsiteX2" fmla="*/ 62802 w 1251998"/>
                <a:gd name="connsiteY2" fmla="*/ 16001 h 1394255"/>
                <a:gd name="connsiteX3" fmla="*/ 13086 w 1251998"/>
                <a:gd name="connsiteY3" fmla="*/ 84575 h 1394255"/>
                <a:gd name="connsiteX4" fmla="*/ 166807 w 1251998"/>
                <a:gd name="connsiteY4" fmla="*/ 551453 h 1394255"/>
                <a:gd name="connsiteX5" fmla="*/ 429676 w 1251998"/>
                <a:gd name="connsiteY5" fmla="*/ 1362919 h 1394255"/>
                <a:gd name="connsiteX6" fmla="*/ 477678 w 1251998"/>
                <a:gd name="connsiteY6" fmla="*/ 1386348 h 1394255"/>
                <a:gd name="connsiteX7" fmla="*/ 1105706 w 1251998"/>
                <a:gd name="connsiteY7" fmla="*/ 1161195 h 1394255"/>
                <a:gd name="connsiteX8" fmla="*/ 1244570 w 1251998"/>
                <a:gd name="connsiteY8" fmla="*/ 1109764 h 1394255"/>
                <a:gd name="connsiteX9" fmla="*/ 1244570 w 1251998"/>
                <a:gd name="connsiteY9" fmla="*/ 1109764 h 1394255"/>
                <a:gd name="connsiteX10" fmla="*/ 1244570 w 1251998"/>
                <a:gd name="connsiteY10" fmla="*/ 1109764 h 1394255"/>
                <a:gd name="connsiteX11" fmla="*/ 1251999 w 1251998"/>
                <a:gd name="connsiteY11" fmla="*/ 1108050 h 1394255"/>
                <a:gd name="connsiteX12" fmla="*/ 1251999 w 1251998"/>
                <a:gd name="connsiteY12" fmla="*/ 1108050 h 139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1998" h="1394255">
                  <a:moveTo>
                    <a:pt x="1251999" y="1108050"/>
                  </a:moveTo>
                  <a:lnTo>
                    <a:pt x="413104" y="0"/>
                  </a:lnTo>
                  <a:cubicBezTo>
                    <a:pt x="296527" y="10858"/>
                    <a:pt x="179379" y="10286"/>
                    <a:pt x="62802" y="16001"/>
                  </a:cubicBezTo>
                  <a:cubicBezTo>
                    <a:pt x="-9201" y="19429"/>
                    <a:pt x="-9201" y="16572"/>
                    <a:pt x="13086" y="84575"/>
                  </a:cubicBezTo>
                  <a:cubicBezTo>
                    <a:pt x="64517" y="240011"/>
                    <a:pt x="115948" y="396018"/>
                    <a:pt x="166807" y="551453"/>
                  </a:cubicBezTo>
                  <a:cubicBezTo>
                    <a:pt x="254811" y="821751"/>
                    <a:pt x="342243" y="1092049"/>
                    <a:pt x="429676" y="1362919"/>
                  </a:cubicBezTo>
                  <a:cubicBezTo>
                    <a:pt x="441677" y="1400063"/>
                    <a:pt x="442248" y="1398920"/>
                    <a:pt x="477678" y="1386348"/>
                  </a:cubicBezTo>
                  <a:cubicBezTo>
                    <a:pt x="686830" y="1311488"/>
                    <a:pt x="896554" y="1237199"/>
                    <a:pt x="1105706" y="1161195"/>
                  </a:cubicBezTo>
                  <a:cubicBezTo>
                    <a:pt x="1151994" y="1144623"/>
                    <a:pt x="1200568" y="1132051"/>
                    <a:pt x="1244570" y="1109764"/>
                  </a:cubicBezTo>
                  <a:lnTo>
                    <a:pt x="1244570" y="1109764"/>
                  </a:lnTo>
                  <a:lnTo>
                    <a:pt x="1244570" y="1109764"/>
                  </a:lnTo>
                  <a:cubicBezTo>
                    <a:pt x="1247427" y="1109764"/>
                    <a:pt x="1249713" y="1108621"/>
                    <a:pt x="1251999" y="1108050"/>
                  </a:cubicBezTo>
                  <a:lnTo>
                    <a:pt x="1251999" y="110805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297">
              <a:extLst>
                <a:ext uri="{FF2B5EF4-FFF2-40B4-BE49-F238E27FC236}">
                  <a16:creationId xmlns:a16="http://schemas.microsoft.com/office/drawing/2014/main" id="{F642BBE9-0DF7-455F-A019-A4D716B2AD1A}"/>
                </a:ext>
              </a:extLst>
            </p:cNvPr>
            <p:cNvSpPr/>
            <p:nvPr/>
          </p:nvSpPr>
          <p:spPr>
            <a:xfrm>
              <a:off x="7409336" y="6400982"/>
              <a:ext cx="1760252" cy="217078"/>
            </a:xfrm>
            <a:custGeom>
              <a:avLst/>
              <a:gdLst>
                <a:gd name="connsiteX0" fmla="*/ 1634963 w 1760252"/>
                <a:gd name="connsiteY0" fmla="*/ 216435 h 217078"/>
                <a:gd name="connsiteX1" fmla="*/ 84035 w 1760252"/>
                <a:gd name="connsiteY1" fmla="*/ 121574 h 217078"/>
                <a:gd name="connsiteX2" fmla="*/ 603 w 1760252"/>
                <a:gd name="connsiteY2" fmla="*/ 29570 h 217078"/>
                <a:gd name="connsiteX3" fmla="*/ 37748 w 1760252"/>
                <a:gd name="connsiteY3" fmla="*/ 997 h 217078"/>
                <a:gd name="connsiteX4" fmla="*/ 1735539 w 1760252"/>
                <a:gd name="connsiteY4" fmla="*/ 162718 h 217078"/>
                <a:gd name="connsiteX5" fmla="*/ 1760111 w 1760252"/>
                <a:gd name="connsiteY5" fmla="*/ 178719 h 217078"/>
                <a:gd name="connsiteX6" fmla="*/ 1737824 w 1760252"/>
                <a:gd name="connsiteY6" fmla="*/ 197577 h 217078"/>
                <a:gd name="connsiteX7" fmla="*/ 1634963 w 1760252"/>
                <a:gd name="connsiteY7" fmla="*/ 216435 h 217078"/>
                <a:gd name="connsiteX8" fmla="*/ 1634963 w 1760252"/>
                <a:gd name="connsiteY8" fmla="*/ 216435 h 21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0252" h="217078">
                  <a:moveTo>
                    <a:pt x="1634963" y="216435"/>
                  </a:moveTo>
                  <a:cubicBezTo>
                    <a:pt x="1518386" y="208435"/>
                    <a:pt x="207470" y="130145"/>
                    <a:pt x="84035" y="121574"/>
                  </a:cubicBezTo>
                  <a:cubicBezTo>
                    <a:pt x="30319" y="118145"/>
                    <a:pt x="-5111" y="77572"/>
                    <a:pt x="603" y="29570"/>
                  </a:cubicBezTo>
                  <a:cubicBezTo>
                    <a:pt x="3460" y="7854"/>
                    <a:pt x="13175" y="-3575"/>
                    <a:pt x="37748" y="997"/>
                  </a:cubicBezTo>
                  <a:cubicBezTo>
                    <a:pt x="112608" y="13569"/>
                    <a:pt x="1641820" y="147289"/>
                    <a:pt x="1735539" y="162718"/>
                  </a:cubicBezTo>
                  <a:cubicBezTo>
                    <a:pt x="1746968" y="164433"/>
                    <a:pt x="1758397" y="167290"/>
                    <a:pt x="1760111" y="178719"/>
                  </a:cubicBezTo>
                  <a:cubicBezTo>
                    <a:pt x="1761825" y="192434"/>
                    <a:pt x="1747539" y="194148"/>
                    <a:pt x="1737824" y="197577"/>
                  </a:cubicBezTo>
                  <a:cubicBezTo>
                    <a:pt x="1704109" y="209006"/>
                    <a:pt x="1670964" y="219864"/>
                    <a:pt x="1634963" y="216435"/>
                  </a:cubicBezTo>
                  <a:lnTo>
                    <a:pt x="1634963" y="216435"/>
                  </a:lnTo>
                  <a:close/>
                </a:path>
              </a:pathLst>
            </a:custGeom>
            <a:solidFill>
              <a:srgbClr val="6F6F6F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298">
              <a:extLst>
                <a:ext uri="{FF2B5EF4-FFF2-40B4-BE49-F238E27FC236}">
                  <a16:creationId xmlns:a16="http://schemas.microsoft.com/office/drawing/2014/main" id="{79971584-8C86-45D7-8925-39DF0ECFAB46}"/>
                </a:ext>
              </a:extLst>
            </p:cNvPr>
            <p:cNvSpPr/>
            <p:nvPr/>
          </p:nvSpPr>
          <p:spPr>
            <a:xfrm>
              <a:off x="6952507" y="4726584"/>
              <a:ext cx="531234" cy="1611633"/>
            </a:xfrm>
            <a:custGeom>
              <a:avLst/>
              <a:gdLst>
                <a:gd name="connsiteX0" fmla="*/ 531149 w 531234"/>
                <a:gd name="connsiteY0" fmla="*/ 1599963 h 1611633"/>
                <a:gd name="connsiteX1" fmla="*/ 524291 w 531234"/>
                <a:gd name="connsiteY1" fmla="*/ 1610821 h 1611633"/>
                <a:gd name="connsiteX2" fmla="*/ 511719 w 531234"/>
                <a:gd name="connsiteY2" fmla="*/ 1606249 h 1611633"/>
                <a:gd name="connsiteX3" fmla="*/ 500290 w 531234"/>
                <a:gd name="connsiteY3" fmla="*/ 1573105 h 1611633"/>
                <a:gd name="connsiteX4" fmla="*/ 294567 w 531234"/>
                <a:gd name="connsiteY4" fmla="*/ 933648 h 1611633"/>
                <a:gd name="connsiteX5" fmla="*/ 8840 w 531234"/>
                <a:gd name="connsiteY5" fmla="*/ 36464 h 1611633"/>
                <a:gd name="connsiteX6" fmla="*/ 8268 w 531234"/>
                <a:gd name="connsiteY6" fmla="*/ 1034 h 1611633"/>
                <a:gd name="connsiteX7" fmla="*/ 28269 w 531234"/>
                <a:gd name="connsiteY7" fmla="*/ 29035 h 1611633"/>
                <a:gd name="connsiteX8" fmla="*/ 288281 w 531234"/>
                <a:gd name="connsiteY8" fmla="*/ 843358 h 1611633"/>
                <a:gd name="connsiteX9" fmla="*/ 524863 w 531234"/>
                <a:gd name="connsiteY9" fmla="*/ 1579962 h 1611633"/>
                <a:gd name="connsiteX10" fmla="*/ 531149 w 531234"/>
                <a:gd name="connsiteY10" fmla="*/ 1599963 h 1611633"/>
                <a:gd name="connsiteX11" fmla="*/ 531149 w 531234"/>
                <a:gd name="connsiteY11" fmla="*/ 1599963 h 161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234" h="1611633">
                  <a:moveTo>
                    <a:pt x="531149" y="1599963"/>
                  </a:moveTo>
                  <a:cubicBezTo>
                    <a:pt x="531720" y="1604535"/>
                    <a:pt x="529434" y="1608535"/>
                    <a:pt x="524291" y="1610821"/>
                  </a:cubicBezTo>
                  <a:cubicBezTo>
                    <a:pt x="518577" y="1613107"/>
                    <a:pt x="514005" y="1610249"/>
                    <a:pt x="511719" y="1606249"/>
                  </a:cubicBezTo>
                  <a:cubicBezTo>
                    <a:pt x="507148" y="1595392"/>
                    <a:pt x="503719" y="1584534"/>
                    <a:pt x="500290" y="1573105"/>
                  </a:cubicBezTo>
                  <a:cubicBezTo>
                    <a:pt x="431716" y="1359953"/>
                    <a:pt x="363141" y="1146800"/>
                    <a:pt x="294567" y="933648"/>
                  </a:cubicBezTo>
                  <a:cubicBezTo>
                    <a:pt x="199134" y="634777"/>
                    <a:pt x="103701" y="335335"/>
                    <a:pt x="8840" y="36464"/>
                  </a:cubicBezTo>
                  <a:cubicBezTo>
                    <a:pt x="5411" y="25607"/>
                    <a:pt x="-8876" y="6749"/>
                    <a:pt x="8268" y="1034"/>
                  </a:cubicBezTo>
                  <a:cubicBezTo>
                    <a:pt x="27126" y="-5252"/>
                    <a:pt x="24840" y="18749"/>
                    <a:pt x="28269" y="29035"/>
                  </a:cubicBezTo>
                  <a:cubicBezTo>
                    <a:pt x="115702" y="299905"/>
                    <a:pt x="201420" y="571917"/>
                    <a:pt x="288281" y="843358"/>
                  </a:cubicBezTo>
                  <a:cubicBezTo>
                    <a:pt x="366570" y="1089083"/>
                    <a:pt x="446002" y="1334237"/>
                    <a:pt x="524863" y="1579962"/>
                  </a:cubicBezTo>
                  <a:cubicBezTo>
                    <a:pt x="526577" y="1585677"/>
                    <a:pt x="528292" y="1592535"/>
                    <a:pt x="531149" y="1599963"/>
                  </a:cubicBezTo>
                  <a:lnTo>
                    <a:pt x="531149" y="1599963"/>
                  </a:lnTo>
                  <a:close/>
                </a:path>
              </a:pathLst>
            </a:custGeom>
            <a:solidFill>
              <a:srgbClr val="9090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299">
              <a:extLst>
                <a:ext uri="{FF2B5EF4-FFF2-40B4-BE49-F238E27FC236}">
                  <a16:creationId xmlns:a16="http://schemas.microsoft.com/office/drawing/2014/main" id="{09420CB6-A438-4D93-8E7F-95AFC84BEB6D}"/>
                </a:ext>
              </a:extLst>
            </p:cNvPr>
            <p:cNvSpPr/>
            <p:nvPr/>
          </p:nvSpPr>
          <p:spPr>
            <a:xfrm>
              <a:off x="7729130" y="6057561"/>
              <a:ext cx="662402" cy="280414"/>
            </a:xfrm>
            <a:custGeom>
              <a:avLst/>
              <a:gdLst>
                <a:gd name="connsiteX0" fmla="*/ 13395 w 662402"/>
                <a:gd name="connsiteY0" fmla="*/ 280415 h 280414"/>
                <a:gd name="connsiteX1" fmla="*/ 251 w 662402"/>
                <a:gd name="connsiteY1" fmla="*/ 273557 h 280414"/>
                <a:gd name="connsiteX2" fmla="*/ 11109 w 662402"/>
                <a:gd name="connsiteY2" fmla="*/ 259271 h 280414"/>
                <a:gd name="connsiteX3" fmla="*/ 628280 w 662402"/>
                <a:gd name="connsiteY3" fmla="*/ 10117 h 280414"/>
                <a:gd name="connsiteX4" fmla="*/ 660853 w 662402"/>
                <a:gd name="connsiteY4" fmla="*/ 7260 h 280414"/>
                <a:gd name="connsiteX5" fmla="*/ 636852 w 662402"/>
                <a:gd name="connsiteY5" fmla="*/ 28975 h 280414"/>
                <a:gd name="connsiteX6" fmla="*/ 13395 w 662402"/>
                <a:gd name="connsiteY6" fmla="*/ 280415 h 280414"/>
                <a:gd name="connsiteX7" fmla="*/ 13395 w 662402"/>
                <a:gd name="connsiteY7" fmla="*/ 280415 h 28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402" h="280414">
                  <a:moveTo>
                    <a:pt x="13395" y="280415"/>
                  </a:moveTo>
                  <a:cubicBezTo>
                    <a:pt x="6537" y="280415"/>
                    <a:pt x="1394" y="279844"/>
                    <a:pt x="251" y="273557"/>
                  </a:cubicBezTo>
                  <a:cubicBezTo>
                    <a:pt x="-1463" y="264414"/>
                    <a:pt x="5966" y="261557"/>
                    <a:pt x="11109" y="259271"/>
                  </a:cubicBezTo>
                  <a:cubicBezTo>
                    <a:pt x="48825" y="243270"/>
                    <a:pt x="460272" y="77549"/>
                    <a:pt x="628280" y="10117"/>
                  </a:cubicBezTo>
                  <a:cubicBezTo>
                    <a:pt x="638566" y="6117"/>
                    <a:pt x="653995" y="-8741"/>
                    <a:pt x="660853" y="7260"/>
                  </a:cubicBezTo>
                  <a:cubicBezTo>
                    <a:pt x="668282" y="23832"/>
                    <a:pt x="647138" y="24403"/>
                    <a:pt x="636852" y="28975"/>
                  </a:cubicBezTo>
                  <a:cubicBezTo>
                    <a:pt x="435700" y="111265"/>
                    <a:pt x="18538" y="278701"/>
                    <a:pt x="13395" y="280415"/>
                  </a:cubicBezTo>
                  <a:lnTo>
                    <a:pt x="13395" y="280415"/>
                  </a:lnTo>
                  <a:close/>
                </a:path>
              </a:pathLst>
            </a:custGeom>
            <a:solidFill>
              <a:srgbClr val="908F9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300">
              <a:extLst>
                <a:ext uri="{FF2B5EF4-FFF2-40B4-BE49-F238E27FC236}">
                  <a16:creationId xmlns:a16="http://schemas.microsoft.com/office/drawing/2014/main" id="{75988C69-2E4F-46F4-A863-C4C95E11112A}"/>
                </a:ext>
              </a:extLst>
            </p:cNvPr>
            <p:cNvSpPr/>
            <p:nvPr/>
          </p:nvSpPr>
          <p:spPr>
            <a:xfrm>
              <a:off x="7609376" y="6263687"/>
              <a:ext cx="114290" cy="51430"/>
            </a:xfrm>
            <a:custGeom>
              <a:avLst/>
              <a:gdLst>
                <a:gd name="connsiteX0" fmla="*/ 0 w 114290"/>
                <a:gd name="connsiteY0" fmla="*/ 42288 h 51430"/>
                <a:gd name="connsiteX1" fmla="*/ 110862 w 114290"/>
                <a:gd name="connsiteY1" fmla="*/ 0 h 51430"/>
                <a:gd name="connsiteX2" fmla="*/ 114291 w 114290"/>
                <a:gd name="connsiteY2" fmla="*/ 9143 h 51430"/>
                <a:gd name="connsiteX3" fmla="*/ 3429 w 114290"/>
                <a:gd name="connsiteY3" fmla="*/ 51431 h 51430"/>
                <a:gd name="connsiteX4" fmla="*/ 0 w 114290"/>
                <a:gd name="connsiteY4" fmla="*/ 42288 h 51430"/>
                <a:gd name="connsiteX5" fmla="*/ 0 w 114290"/>
                <a:gd name="connsiteY5" fmla="*/ 42288 h 5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0" h="51430">
                  <a:moveTo>
                    <a:pt x="0" y="42288"/>
                  </a:moveTo>
                  <a:cubicBezTo>
                    <a:pt x="36573" y="28001"/>
                    <a:pt x="73718" y="14286"/>
                    <a:pt x="110862" y="0"/>
                  </a:cubicBezTo>
                  <a:cubicBezTo>
                    <a:pt x="112005" y="3429"/>
                    <a:pt x="113148" y="6286"/>
                    <a:pt x="114291" y="9143"/>
                  </a:cubicBezTo>
                  <a:cubicBezTo>
                    <a:pt x="77718" y="23429"/>
                    <a:pt x="40573" y="37145"/>
                    <a:pt x="3429" y="51431"/>
                  </a:cubicBezTo>
                  <a:cubicBezTo>
                    <a:pt x="2286" y="48574"/>
                    <a:pt x="1143" y="45145"/>
                    <a:pt x="0" y="42288"/>
                  </a:cubicBezTo>
                  <a:lnTo>
                    <a:pt x="0" y="42288"/>
                  </a:lnTo>
                  <a:close/>
                </a:path>
              </a:pathLst>
            </a:custGeom>
            <a:solidFill>
              <a:srgbClr val="D0D0D0"/>
            </a:solidFill>
            <a:ln w="5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4" name="Group 26">
            <a:extLst>
              <a:ext uri="{FF2B5EF4-FFF2-40B4-BE49-F238E27FC236}">
                <a16:creationId xmlns:a16="http://schemas.microsoft.com/office/drawing/2014/main" id="{F083FD00-CF42-4895-B404-DAB5D2450E10}"/>
              </a:ext>
            </a:extLst>
          </p:cNvPr>
          <p:cNvGrpSpPr/>
          <p:nvPr/>
        </p:nvGrpSpPr>
        <p:grpSpPr>
          <a:xfrm>
            <a:off x="1584977" y="2491886"/>
            <a:ext cx="1959619" cy="1180979"/>
            <a:chOff x="3767143" y="2846931"/>
            <a:chExt cx="1053838" cy="635103"/>
          </a:xfrm>
        </p:grpSpPr>
        <p:sp>
          <p:nvSpPr>
            <p:cNvPr id="215" name="Freeform: Shape 27">
              <a:extLst>
                <a:ext uri="{FF2B5EF4-FFF2-40B4-BE49-F238E27FC236}">
                  <a16:creationId xmlns:a16="http://schemas.microsoft.com/office/drawing/2014/main" id="{B4219662-386F-4FA9-B81A-C525B440F3E0}"/>
                </a:ext>
              </a:extLst>
            </p:cNvPr>
            <p:cNvSpPr/>
            <p:nvPr/>
          </p:nvSpPr>
          <p:spPr>
            <a:xfrm>
              <a:off x="3813737" y="2889799"/>
              <a:ext cx="967795" cy="543968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95" h="543968">
                  <a:moveTo>
                    <a:pt x="0" y="543968"/>
                  </a:moveTo>
                  <a:lnTo>
                    <a:pt x="230044" y="233606"/>
                  </a:lnTo>
                  <a:lnTo>
                    <a:pt x="480336" y="430652"/>
                  </a:lnTo>
                  <a:lnTo>
                    <a:pt x="724178" y="280327"/>
                  </a:lnTo>
                  <a:lnTo>
                    <a:pt x="967795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Oval 28">
              <a:extLst>
                <a:ext uri="{FF2B5EF4-FFF2-40B4-BE49-F238E27FC236}">
                  <a16:creationId xmlns:a16="http://schemas.microsoft.com/office/drawing/2014/main" id="{9D49AE6F-24DA-4271-9A18-0E3E3CA144F2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9">
              <a:extLst>
                <a:ext uri="{FF2B5EF4-FFF2-40B4-BE49-F238E27FC236}">
                  <a16:creationId xmlns:a16="http://schemas.microsoft.com/office/drawing/2014/main" id="{ACBA7363-D1FB-4BAA-B57A-21519B90B42A}"/>
                </a:ext>
              </a:extLst>
            </p:cNvPr>
            <p:cNvSpPr/>
            <p:nvPr/>
          </p:nvSpPr>
          <p:spPr>
            <a:xfrm>
              <a:off x="4000642" y="3081351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30">
              <a:extLst>
                <a:ext uri="{FF2B5EF4-FFF2-40B4-BE49-F238E27FC236}">
                  <a16:creationId xmlns:a16="http://schemas.microsoft.com/office/drawing/2014/main" id="{EEAEB18F-C046-4A32-9508-CDA0F1805200}"/>
                </a:ext>
              </a:extLst>
            </p:cNvPr>
            <p:cNvSpPr/>
            <p:nvPr/>
          </p:nvSpPr>
          <p:spPr>
            <a:xfrm>
              <a:off x="4247789" y="3267775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31">
              <a:extLst>
                <a:ext uri="{FF2B5EF4-FFF2-40B4-BE49-F238E27FC236}">
                  <a16:creationId xmlns:a16="http://schemas.microsoft.com/office/drawing/2014/main" id="{9AE60E09-282E-47CE-B687-F23DFB149B66}"/>
                </a:ext>
              </a:extLst>
            </p:cNvPr>
            <p:cNvSpPr/>
            <p:nvPr/>
          </p:nvSpPr>
          <p:spPr>
            <a:xfrm>
              <a:off x="4488112" y="3127624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32">
              <a:extLst>
                <a:ext uri="{FF2B5EF4-FFF2-40B4-BE49-F238E27FC236}">
                  <a16:creationId xmlns:a16="http://schemas.microsoft.com/office/drawing/2014/main" id="{77A929B3-89E6-41A8-9535-6339A5B5E6A4}"/>
                </a:ext>
              </a:extLst>
            </p:cNvPr>
            <p:cNvSpPr/>
            <p:nvPr/>
          </p:nvSpPr>
          <p:spPr>
            <a:xfrm>
              <a:off x="4728435" y="2846931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6">
            <a:extLst>
              <a:ext uri="{FF2B5EF4-FFF2-40B4-BE49-F238E27FC236}">
                <a16:creationId xmlns:a16="http://schemas.microsoft.com/office/drawing/2014/main" id="{806D9CC7-F0BD-4681-841D-957A31183293}"/>
              </a:ext>
            </a:extLst>
          </p:cNvPr>
          <p:cNvGrpSpPr/>
          <p:nvPr/>
        </p:nvGrpSpPr>
        <p:grpSpPr>
          <a:xfrm rot="1709001">
            <a:off x="1761357" y="3201511"/>
            <a:ext cx="1914233" cy="1051822"/>
            <a:chOff x="3767143" y="2916389"/>
            <a:chExt cx="1029430" cy="565645"/>
          </a:xfrm>
        </p:grpSpPr>
        <p:sp>
          <p:nvSpPr>
            <p:cNvPr id="222" name="Freeform: Shape 27">
              <a:extLst>
                <a:ext uri="{FF2B5EF4-FFF2-40B4-BE49-F238E27FC236}">
                  <a16:creationId xmlns:a16="http://schemas.microsoft.com/office/drawing/2014/main" id="{0862D385-3D41-434A-936B-1C3CDB36B9E6}"/>
                </a:ext>
              </a:extLst>
            </p:cNvPr>
            <p:cNvSpPr/>
            <p:nvPr/>
          </p:nvSpPr>
          <p:spPr>
            <a:xfrm>
              <a:off x="3813737" y="2969274"/>
              <a:ext cx="942959" cy="464494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04310 w 967795"/>
                <a:gd name="connsiteY3" fmla="*/ 230656 h 543968"/>
                <a:gd name="connsiteX4" fmla="*/ 967795 w 967795"/>
                <a:gd name="connsiteY4" fmla="*/ 0 h 543968"/>
                <a:gd name="connsiteX0" fmla="*/ 0 w 942959"/>
                <a:gd name="connsiteY0" fmla="*/ 464494 h 464494"/>
                <a:gd name="connsiteX1" fmla="*/ 195274 w 942959"/>
                <a:gd name="connsiteY1" fmla="*/ 248507 h 464494"/>
                <a:gd name="connsiteX2" fmla="*/ 480336 w 942959"/>
                <a:gd name="connsiteY2" fmla="*/ 261770 h 464494"/>
                <a:gd name="connsiteX3" fmla="*/ 704310 w 942959"/>
                <a:gd name="connsiteY3" fmla="*/ 151182 h 464494"/>
                <a:gd name="connsiteX4" fmla="*/ 942959 w 942959"/>
                <a:gd name="connsiteY4" fmla="*/ 0 h 46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59" h="464494">
                  <a:moveTo>
                    <a:pt x="0" y="464494"/>
                  </a:moveTo>
                  <a:lnTo>
                    <a:pt x="195274" y="248507"/>
                  </a:lnTo>
                  <a:lnTo>
                    <a:pt x="480336" y="261770"/>
                  </a:lnTo>
                  <a:lnTo>
                    <a:pt x="704310" y="151182"/>
                  </a:lnTo>
                  <a:lnTo>
                    <a:pt x="942959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8">
              <a:extLst>
                <a:ext uri="{FF2B5EF4-FFF2-40B4-BE49-F238E27FC236}">
                  <a16:creationId xmlns:a16="http://schemas.microsoft.com/office/drawing/2014/main" id="{A04C2BAC-0315-47B5-9B51-05BD6A732547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9">
              <a:extLst>
                <a:ext uri="{FF2B5EF4-FFF2-40B4-BE49-F238E27FC236}">
                  <a16:creationId xmlns:a16="http://schemas.microsoft.com/office/drawing/2014/main" id="{4F49C78F-A83D-4202-861E-F83F9C66F1D8}"/>
                </a:ext>
              </a:extLst>
            </p:cNvPr>
            <p:cNvSpPr/>
            <p:nvPr/>
          </p:nvSpPr>
          <p:spPr>
            <a:xfrm>
              <a:off x="3955029" y="3180022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30">
              <a:extLst>
                <a:ext uri="{FF2B5EF4-FFF2-40B4-BE49-F238E27FC236}">
                  <a16:creationId xmlns:a16="http://schemas.microsoft.com/office/drawing/2014/main" id="{7B757BDA-5F08-4EBD-9B39-DCA7A9EDB529}"/>
                </a:ext>
              </a:extLst>
            </p:cNvPr>
            <p:cNvSpPr/>
            <p:nvPr/>
          </p:nvSpPr>
          <p:spPr>
            <a:xfrm>
              <a:off x="4238282" y="31784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31">
              <a:extLst>
                <a:ext uri="{FF2B5EF4-FFF2-40B4-BE49-F238E27FC236}">
                  <a16:creationId xmlns:a16="http://schemas.microsoft.com/office/drawing/2014/main" id="{7924A3E9-C6CD-4468-9703-4F55CC1780DE}"/>
                </a:ext>
              </a:extLst>
            </p:cNvPr>
            <p:cNvSpPr/>
            <p:nvPr/>
          </p:nvSpPr>
          <p:spPr>
            <a:xfrm>
              <a:off x="4458316" y="30646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32">
              <a:extLst>
                <a:ext uri="{FF2B5EF4-FFF2-40B4-BE49-F238E27FC236}">
                  <a16:creationId xmlns:a16="http://schemas.microsoft.com/office/drawing/2014/main" id="{9F230448-3710-44AB-8CDC-BB937753F968}"/>
                </a:ext>
              </a:extLst>
            </p:cNvPr>
            <p:cNvSpPr/>
            <p:nvPr/>
          </p:nvSpPr>
          <p:spPr>
            <a:xfrm>
              <a:off x="4704027" y="2916389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자유형 25">
            <a:extLst>
              <a:ext uri="{FF2B5EF4-FFF2-40B4-BE49-F238E27FC236}">
                <a16:creationId xmlns:a16="http://schemas.microsoft.com/office/drawing/2014/main" id="{AF9278A4-0F13-01D9-1D3C-25EE6BE4A42B}"/>
              </a:ext>
            </a:extLst>
          </p:cNvPr>
          <p:cNvSpPr/>
          <p:nvPr/>
        </p:nvSpPr>
        <p:spPr>
          <a:xfrm flipV="1">
            <a:off x="6210692" y="4021295"/>
            <a:ext cx="5406335" cy="98652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9" name="자유형 25">
            <a:extLst>
              <a:ext uri="{FF2B5EF4-FFF2-40B4-BE49-F238E27FC236}">
                <a16:creationId xmlns:a16="http://schemas.microsoft.com/office/drawing/2014/main" id="{24E9953C-9251-472E-3E6F-944C378C99DC}"/>
              </a:ext>
            </a:extLst>
          </p:cNvPr>
          <p:cNvSpPr/>
          <p:nvPr/>
        </p:nvSpPr>
        <p:spPr>
          <a:xfrm flipV="1">
            <a:off x="6210692" y="5571876"/>
            <a:ext cx="5406335" cy="6657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0" name="Group 26">
            <a:extLst>
              <a:ext uri="{FF2B5EF4-FFF2-40B4-BE49-F238E27FC236}">
                <a16:creationId xmlns:a16="http://schemas.microsoft.com/office/drawing/2014/main" id="{5D76C232-909D-DC1A-0BFB-D6B1C8877431}"/>
              </a:ext>
            </a:extLst>
          </p:cNvPr>
          <p:cNvGrpSpPr/>
          <p:nvPr/>
        </p:nvGrpSpPr>
        <p:grpSpPr>
          <a:xfrm rot="3319536">
            <a:off x="1995645" y="3908865"/>
            <a:ext cx="1914233" cy="1051822"/>
            <a:chOff x="3767143" y="2916389"/>
            <a:chExt cx="1029430" cy="565645"/>
          </a:xfrm>
        </p:grpSpPr>
        <p:sp>
          <p:nvSpPr>
            <p:cNvPr id="141" name="Freeform: Shape 27">
              <a:extLst>
                <a:ext uri="{FF2B5EF4-FFF2-40B4-BE49-F238E27FC236}">
                  <a16:creationId xmlns:a16="http://schemas.microsoft.com/office/drawing/2014/main" id="{29D1105E-ED20-2A20-46B8-FDBC8B97B66A}"/>
                </a:ext>
              </a:extLst>
            </p:cNvPr>
            <p:cNvSpPr/>
            <p:nvPr/>
          </p:nvSpPr>
          <p:spPr>
            <a:xfrm>
              <a:off x="3813737" y="2969274"/>
              <a:ext cx="942959" cy="464494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195274 w 967795"/>
                <a:gd name="connsiteY1" fmla="*/ 327981 h 543968"/>
                <a:gd name="connsiteX2" fmla="*/ 480336 w 967795"/>
                <a:gd name="connsiteY2" fmla="*/ 341244 h 543968"/>
                <a:gd name="connsiteX3" fmla="*/ 704310 w 967795"/>
                <a:gd name="connsiteY3" fmla="*/ 230656 h 543968"/>
                <a:gd name="connsiteX4" fmla="*/ 967795 w 967795"/>
                <a:gd name="connsiteY4" fmla="*/ 0 h 543968"/>
                <a:gd name="connsiteX0" fmla="*/ 0 w 942959"/>
                <a:gd name="connsiteY0" fmla="*/ 464494 h 464494"/>
                <a:gd name="connsiteX1" fmla="*/ 195274 w 942959"/>
                <a:gd name="connsiteY1" fmla="*/ 248507 h 464494"/>
                <a:gd name="connsiteX2" fmla="*/ 480336 w 942959"/>
                <a:gd name="connsiteY2" fmla="*/ 261770 h 464494"/>
                <a:gd name="connsiteX3" fmla="*/ 704310 w 942959"/>
                <a:gd name="connsiteY3" fmla="*/ 151182 h 464494"/>
                <a:gd name="connsiteX4" fmla="*/ 942959 w 942959"/>
                <a:gd name="connsiteY4" fmla="*/ 0 h 46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59" h="464494">
                  <a:moveTo>
                    <a:pt x="0" y="464494"/>
                  </a:moveTo>
                  <a:lnTo>
                    <a:pt x="195274" y="248507"/>
                  </a:lnTo>
                  <a:lnTo>
                    <a:pt x="480336" y="261770"/>
                  </a:lnTo>
                  <a:lnTo>
                    <a:pt x="704310" y="151182"/>
                  </a:lnTo>
                  <a:lnTo>
                    <a:pt x="942959" y="0"/>
                  </a:ln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28">
              <a:extLst>
                <a:ext uri="{FF2B5EF4-FFF2-40B4-BE49-F238E27FC236}">
                  <a16:creationId xmlns:a16="http://schemas.microsoft.com/office/drawing/2014/main" id="{9279ECFA-CE6F-F5E6-56C4-E7D4326BDA15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29">
              <a:extLst>
                <a:ext uri="{FF2B5EF4-FFF2-40B4-BE49-F238E27FC236}">
                  <a16:creationId xmlns:a16="http://schemas.microsoft.com/office/drawing/2014/main" id="{19DD350F-4C20-2409-9DE8-BB58F6A583FE}"/>
                </a:ext>
              </a:extLst>
            </p:cNvPr>
            <p:cNvSpPr/>
            <p:nvPr/>
          </p:nvSpPr>
          <p:spPr>
            <a:xfrm>
              <a:off x="3955029" y="3180022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30">
              <a:extLst>
                <a:ext uri="{FF2B5EF4-FFF2-40B4-BE49-F238E27FC236}">
                  <a16:creationId xmlns:a16="http://schemas.microsoft.com/office/drawing/2014/main" id="{3274ABD7-4160-0130-EE7E-B9B36A4E4DA3}"/>
                </a:ext>
              </a:extLst>
            </p:cNvPr>
            <p:cNvSpPr/>
            <p:nvPr/>
          </p:nvSpPr>
          <p:spPr>
            <a:xfrm>
              <a:off x="4238282" y="31784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31">
              <a:extLst>
                <a:ext uri="{FF2B5EF4-FFF2-40B4-BE49-F238E27FC236}">
                  <a16:creationId xmlns:a16="http://schemas.microsoft.com/office/drawing/2014/main" id="{6B898555-CA96-0421-5332-6F877E4713C9}"/>
                </a:ext>
              </a:extLst>
            </p:cNvPr>
            <p:cNvSpPr/>
            <p:nvPr/>
          </p:nvSpPr>
          <p:spPr>
            <a:xfrm>
              <a:off x="4458316" y="3064666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32">
              <a:extLst>
                <a:ext uri="{FF2B5EF4-FFF2-40B4-BE49-F238E27FC236}">
                  <a16:creationId xmlns:a16="http://schemas.microsoft.com/office/drawing/2014/main" id="{E76CEE76-EF14-5C24-CB75-11F21CE1E8B1}"/>
                </a:ext>
              </a:extLst>
            </p:cNvPr>
            <p:cNvSpPr/>
            <p:nvPr/>
          </p:nvSpPr>
          <p:spPr>
            <a:xfrm>
              <a:off x="4704027" y="2916389"/>
              <a:ext cx="92546" cy="9254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theme/theme1.xml><?xml version="1.0" encoding="utf-8"?>
<a:theme xmlns:a="http://schemas.openxmlformats.org/drawingml/2006/main" name="4_Contents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929EE3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7054"/>
      </a:accent1>
      <a:accent2>
        <a:srgbClr val="DA87FF"/>
      </a:accent2>
      <a:accent3>
        <a:srgbClr val="FF79B2"/>
      </a:accent3>
      <a:accent4>
        <a:srgbClr val="FEC434"/>
      </a:accent4>
      <a:accent5>
        <a:srgbClr val="7F7F7F"/>
      </a:accent5>
      <a:accent6>
        <a:srgbClr val="3C495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6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7841</TotalTime>
  <Words>1553</Words>
  <Application>Microsoft Office PowerPoint</Application>
  <PresentationFormat>Widescreen</PresentationFormat>
  <Paragraphs>522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12</vt:i4>
      </vt:variant>
    </vt:vector>
  </HeadingPairs>
  <TitlesOfParts>
    <vt:vector size="27" baseType="lpstr">
      <vt:lpstr>Aptos</vt:lpstr>
      <vt:lpstr>Aptos Narrow</vt:lpstr>
      <vt:lpstr>Arial</vt:lpstr>
      <vt:lpstr>Avenir Next LT Pro</vt:lpstr>
      <vt:lpstr>Calibri</vt:lpstr>
      <vt:lpstr>Cambria Math</vt:lpstr>
      <vt:lpstr>Founders Grotesk Bold</vt:lpstr>
      <vt:lpstr>Founders Grotesk Light</vt:lpstr>
      <vt:lpstr>Founders Grotesk Medium</vt:lpstr>
      <vt:lpstr>Founders Grotesk Regular</vt:lpstr>
      <vt:lpstr>Poppins Medium</vt:lpstr>
      <vt:lpstr>4_Contents Slide Master</vt:lpstr>
      <vt:lpstr>Contents Slide Master</vt:lpstr>
      <vt:lpstr>1_Office Theme</vt:lpstr>
      <vt:lpstr>1_Contents Slide Master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Calado</dc:creator>
  <cp:lastModifiedBy>Sean Lacerda</cp:lastModifiedBy>
  <cp:revision>113</cp:revision>
  <cp:lastPrinted>2025-12-23T21:14:38Z</cp:lastPrinted>
  <dcterms:created xsi:type="dcterms:W3CDTF">2025-04-26T18:14:00Z</dcterms:created>
  <dcterms:modified xsi:type="dcterms:W3CDTF">2026-01-28T19:29:55Z</dcterms:modified>
</cp:coreProperties>
</file>