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91" r:id="rId5"/>
    <p:sldMasterId id="2147483862" r:id="rId6"/>
    <p:sldMasterId id="2147483893" r:id="rId7"/>
    <p:sldMasterId id="2147483916" r:id="rId8"/>
    <p:sldMasterId id="2147483934" r:id="rId9"/>
    <p:sldMasterId id="2147483950" r:id="rId10"/>
    <p:sldMasterId id="2147483970" r:id="rId11"/>
    <p:sldMasterId id="2147483982" r:id="rId12"/>
    <p:sldMasterId id="2147484005" r:id="rId13"/>
  </p:sldMasterIdLst>
  <p:notesMasterIdLst>
    <p:notesMasterId r:id="rId48"/>
  </p:notesMasterIdLst>
  <p:sldIdLst>
    <p:sldId id="6105" r:id="rId14"/>
    <p:sldId id="6103" r:id="rId15"/>
    <p:sldId id="6104" r:id="rId16"/>
    <p:sldId id="256" r:id="rId17"/>
    <p:sldId id="6095" r:id="rId18"/>
    <p:sldId id="6018" r:id="rId19"/>
    <p:sldId id="308" r:id="rId20"/>
    <p:sldId id="6106" r:id="rId21"/>
    <p:sldId id="6093" r:id="rId22"/>
    <p:sldId id="6020" r:id="rId23"/>
    <p:sldId id="6053" r:id="rId24"/>
    <p:sldId id="280" r:id="rId25"/>
    <p:sldId id="6024" r:id="rId26"/>
    <p:sldId id="5902" r:id="rId27"/>
    <p:sldId id="6096" r:id="rId28"/>
    <p:sldId id="5910" r:id="rId29"/>
    <p:sldId id="5918" r:id="rId30"/>
    <p:sldId id="5912" r:id="rId31"/>
    <p:sldId id="5920" r:id="rId32"/>
    <p:sldId id="5921" r:id="rId33"/>
    <p:sldId id="5911" r:id="rId34"/>
    <p:sldId id="6107" r:id="rId35"/>
    <p:sldId id="316" r:id="rId36"/>
    <p:sldId id="6097" r:id="rId37"/>
    <p:sldId id="5926" r:id="rId38"/>
    <p:sldId id="312" r:id="rId39"/>
    <p:sldId id="5925" r:id="rId40"/>
    <p:sldId id="5917" r:id="rId41"/>
    <p:sldId id="6109" r:id="rId42"/>
    <p:sldId id="6110" r:id="rId43"/>
    <p:sldId id="6174" r:id="rId44"/>
    <p:sldId id="6056" r:id="rId45"/>
    <p:sldId id="6175" r:id="rId46"/>
    <p:sldId id="6102" r:id="rId47"/>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537"/>
    <a:srgbClr val="FD5B02"/>
    <a:srgbClr val="0000FF"/>
    <a:srgbClr val="35F935"/>
    <a:srgbClr val="FF9933"/>
    <a:srgbClr val="E2CDCA"/>
    <a:srgbClr val="CA7902"/>
    <a:srgbClr val="C46312"/>
    <a:srgbClr val="6BACA7"/>
    <a:srgbClr val="DA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5AF73-D79F-4C98-A098-7EA1968A0FCC}" v="1" dt="2026-04-17T15:45:27.9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51" d="100"/>
          <a:sy n="51"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alado" userId="b264d5614fd291e4" providerId="LiveId" clId="{94FD85E9-0EA7-45E2-8522-BBE4A26ECCAF}"/>
    <pc:docChg chg="modSld">
      <pc:chgData name="Lara Calado" userId="b264d5614fd291e4" providerId="LiveId" clId="{94FD85E9-0EA7-45E2-8522-BBE4A26ECCAF}" dt="2026-04-17T15:45:32.570" v="8" actId="20577"/>
      <pc:docMkLst>
        <pc:docMk/>
      </pc:docMkLst>
      <pc:sldChg chg="modSp mod">
        <pc:chgData name="Lara Calado" userId="b264d5614fd291e4" providerId="LiveId" clId="{94FD85E9-0EA7-45E2-8522-BBE4A26ECCAF}" dt="2026-04-17T15:45:32.570" v="8" actId="20577"/>
        <pc:sldMkLst>
          <pc:docMk/>
          <pc:sldMk cId="236975528" sldId="6103"/>
        </pc:sldMkLst>
        <pc:spChg chg="mod">
          <ac:chgData name="Lara Calado" userId="b264d5614fd291e4" providerId="LiveId" clId="{94FD85E9-0EA7-45E2-8522-BBE4A26ECCAF}" dt="2026-04-17T15:45:32.570" v="8" actId="20577"/>
          <ac:spMkLst>
            <pc:docMk/>
            <pc:sldMk cId="236975528" sldId="6103"/>
            <ac:spMk id="13" creationId="{3C32F8D3-1A1C-DA9B-F0E0-2F4FB2BA38B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lara\Downloads\COMPARATIVO%20MO%20IND%20NAVAL%20POR%20REGIOES%20DEZ%202000%20A%20NOV%202025%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grafico!$B$1</c:f>
              <c:strCache>
                <c:ptCount val="1"/>
                <c:pt idx="0">
                  <c:v>QTD</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grafico!$A$2:$A$27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formatCode="mmm\-yy">
                  <c:v>45962</c:v>
                </c:pt>
              </c:numCache>
            </c:numRef>
          </c:cat>
          <c:val>
            <c:numRef>
              <c:f>grafico!$B$2:$B$27</c:f>
              <c:numCache>
                <c:formatCode>#,##0</c:formatCode>
                <c:ptCount val="26"/>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pt idx="25">
                  <c:v>50071</c:v>
                </c:pt>
              </c:numCache>
            </c:numRef>
          </c:val>
          <c:smooth val="0"/>
          <c:extLst>
            <c:ext xmlns:c16="http://schemas.microsoft.com/office/drawing/2014/chart" uri="{C3380CC4-5D6E-409C-BE32-E72D297353CC}">
              <c16:uniqueId val="{00000000-A0F1-44CA-B62E-C31FFCDDFFDC}"/>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12748271"/>
        <c:axId val="1812748751"/>
      </c:lineChart>
      <c:catAx>
        <c:axId val="1812748271"/>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pt-BR"/>
          </a:p>
        </c:txPr>
        <c:crossAx val="1812748751"/>
        <c:crosses val="autoZero"/>
        <c:auto val="1"/>
        <c:lblAlgn val="ctr"/>
        <c:lblOffset val="100"/>
        <c:noMultiLvlLbl val="0"/>
      </c:catAx>
      <c:valAx>
        <c:axId val="1812748751"/>
        <c:scaling>
          <c:orientation val="minMax"/>
        </c:scaling>
        <c:delete val="1"/>
        <c:axPos val="l"/>
        <c:numFmt formatCode="#,##0" sourceLinked="1"/>
        <c:majorTickMark val="none"/>
        <c:minorTickMark val="none"/>
        <c:tickLblPos val="nextTo"/>
        <c:crossAx val="18127482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02060"/>
    </a:solidFill>
    <a:ln w="9525" cap="flat" cmpd="sng" algn="ctr">
      <a:solidFill>
        <a:schemeClr val="accent1"/>
      </a:solidFill>
      <a:round/>
    </a:ln>
    <a:effectLst/>
  </c:spPr>
  <c:txPr>
    <a:bodyPr/>
    <a:lstStyle/>
    <a:p>
      <a:pPr>
        <a:defRPr sz="20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19:57:2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6244 34149 0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190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835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8512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189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2385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6078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832891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DCD7-14C7-8FFE-1839-8A596D3052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FC3707-90E8-8511-3347-24E5F8114B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9685808-B274-C965-7B89-16B858B393CD}"/>
              </a:ext>
            </a:extLst>
          </p:cNvPr>
          <p:cNvSpPr>
            <a:spLocks noGrp="1"/>
          </p:cNvSpPr>
          <p:nvPr>
            <p:ph type="body" idx="1"/>
          </p:nvPr>
        </p:nvSpPr>
        <p:spPr/>
        <p:txBody>
          <a:bodyPr/>
          <a:lstStyle/>
          <a:p>
            <a:endParaRPr lang="pt-BR" sz="2100"/>
          </a:p>
        </p:txBody>
      </p:sp>
    </p:spTree>
    <p:extLst>
      <p:ext uri="{BB962C8B-B14F-4D97-AF65-F5344CB8AC3E}">
        <p14:creationId xmlns:p14="http://schemas.microsoft.com/office/powerpoint/2010/main" val="813910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412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28634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10</a:t>
            </a:fld>
            <a:endParaRPr lang="pt-BR"/>
          </a:p>
        </p:txBody>
      </p:sp>
    </p:spTree>
    <p:extLst>
      <p:ext uri="{BB962C8B-B14F-4D97-AF65-F5344CB8AC3E}">
        <p14:creationId xmlns:p14="http://schemas.microsoft.com/office/powerpoint/2010/main" val="35920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450597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12589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9771257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9519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57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89815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315392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370288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4070414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50978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128508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4607198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98372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57730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8565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57837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315061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572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1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6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77421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968400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0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2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12007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4207034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44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3305168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45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9675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1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61785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89869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316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571405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8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24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000437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7359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060962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586824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942002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8343228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729975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595226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595126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94809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315580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5219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9024582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293994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5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4358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6356687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5430618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439003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969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32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12507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664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45741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87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1915961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23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2134276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15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04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786548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039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616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4506003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17/04/2026</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0757156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12757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52967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00863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97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03463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73940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1600938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43017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1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99680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348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25619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90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3930408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411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25316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79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77263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617741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36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870680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868029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17/04/2026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313226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40452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071179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571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05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92654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1289807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608142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3904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06020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110885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21005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868055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3104590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5" Type="http://schemas.openxmlformats.org/officeDocument/2006/relationships/theme" Target="../theme/theme10.xml"/><Relationship Id="rId4"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theme" Target="../theme/theme7.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8.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theme" Target="../theme/theme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4/17/2026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40" r:id="rId37"/>
    <p:sldLayoutId id="2147483891" r:id="rId38"/>
    <p:sldLayoutId id="2147483892" r:id="rId39"/>
    <p:sldLayoutId id="2147484011" r:id="rId40"/>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8848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17/04/2026</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4002" r:id="rId14"/>
    <p:sldLayoutId id="2147484010"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07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502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2296757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82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17/04/2026</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20347672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01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xml"/><Relationship Id="rId1" Type="http://schemas.openxmlformats.org/officeDocument/2006/relationships/slideLayout" Target="../slideLayouts/slideLayout170.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 Id="rId9" Type="http://schemas.openxmlformats.org/officeDocument/2006/relationships/image" Target="../media/image33.svg"/></Relationships>
</file>

<file path=ppt/slides/_rels/slide10.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2.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9.xml"/><Relationship Id="rId29" Type="http://schemas.openxmlformats.org/officeDocument/2006/relationships/image" Target="../media/image140.svg"/></Relationships>
</file>

<file path=ppt/slides/_rels/slide11.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79" Type="http://schemas.openxmlformats.org/officeDocument/2006/relationships/chart" Target="../charts/chart1.xml"/><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89.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0.xml"/><Relationship Id="rId29" Type="http://schemas.openxmlformats.org/officeDocument/2006/relationships/image" Target="../media/image140.svg"/></Relationships>
</file>

<file path=ppt/slides/_rels/slide12.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hyperlink" Target="https://www.gov.br/portos-e-aeroportos/pt-br/assuntos/incentivos/fmm-fundo-da-marinha-mercante/legislacao" TargetMode="External"/><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89.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image" Target="../media/image205.svg"/><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11.xml"/><Relationship Id="rId29" Type="http://schemas.openxmlformats.org/officeDocument/2006/relationships/image" Target="../media/image138.svg"/></Relationships>
</file>

<file path=ppt/slides/_rels/slide13.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image" Target="../media/image206.svg"/><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117.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image" Target="../media/image207.svg"/><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12.xml"/><Relationship Id="rId29" Type="http://schemas.openxmlformats.org/officeDocument/2006/relationships/image" Target="../media/image138.svg"/></Relationships>
</file>

<file path=ppt/slides/_rels/slide14.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117.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3.xml"/><Relationship Id="rId29" Type="http://schemas.openxmlformats.org/officeDocument/2006/relationships/image" Target="../media/image140.svg"/></Relationships>
</file>

<file path=ppt/slides/_rels/slide15.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image" Target="../media/image208.png"/><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121.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image" Target="../media/image209.jpeg"/><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14.xml"/><Relationship Id="rId29" Type="http://schemas.openxmlformats.org/officeDocument/2006/relationships/image" Target="../media/image138.svg"/></Relationships>
</file>

<file path=ppt/slides/_rels/slide16.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36.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5.xml"/><Relationship Id="rId29" Type="http://schemas.openxmlformats.org/officeDocument/2006/relationships/image" Target="../media/image140.svg"/></Relationships>
</file>

<file path=ppt/slides/_rels/slide17.xml.rels><?xml version="1.0" encoding="UTF-8" standalone="yes"?>
<Relationships xmlns="http://schemas.openxmlformats.org/package/2006/relationships"><Relationship Id="rId26" Type="http://schemas.openxmlformats.org/officeDocument/2006/relationships/image" Target="../media/image138.svg"/><Relationship Id="rId21" Type="http://schemas.openxmlformats.org/officeDocument/2006/relationships/image" Target="../media/image133.svg"/><Relationship Id="rId42" Type="http://schemas.openxmlformats.org/officeDocument/2006/relationships/image" Target="../media/image154.svg"/><Relationship Id="rId47" Type="http://schemas.openxmlformats.org/officeDocument/2006/relationships/image" Target="../media/image159.svg"/><Relationship Id="rId63" Type="http://schemas.openxmlformats.org/officeDocument/2006/relationships/image" Target="../media/image175.svg"/><Relationship Id="rId68" Type="http://schemas.openxmlformats.org/officeDocument/2006/relationships/image" Target="../media/image180.svg"/><Relationship Id="rId16" Type="http://schemas.openxmlformats.org/officeDocument/2006/relationships/image" Target="../media/image128.svg"/><Relationship Id="rId11" Type="http://schemas.openxmlformats.org/officeDocument/2006/relationships/image" Target="../media/image123.svg"/><Relationship Id="rId24" Type="http://schemas.openxmlformats.org/officeDocument/2006/relationships/image" Target="../media/image136.svg"/><Relationship Id="rId32" Type="http://schemas.openxmlformats.org/officeDocument/2006/relationships/image" Target="../media/image144.svg"/><Relationship Id="rId37" Type="http://schemas.openxmlformats.org/officeDocument/2006/relationships/image" Target="../media/image149.svg"/><Relationship Id="rId40" Type="http://schemas.openxmlformats.org/officeDocument/2006/relationships/image" Target="../media/image152.svg"/><Relationship Id="rId45" Type="http://schemas.openxmlformats.org/officeDocument/2006/relationships/image" Target="../media/image157.svg"/><Relationship Id="rId53" Type="http://schemas.openxmlformats.org/officeDocument/2006/relationships/image" Target="../media/image165.svg"/><Relationship Id="rId58" Type="http://schemas.openxmlformats.org/officeDocument/2006/relationships/image" Target="../media/image170.svg"/><Relationship Id="rId66" Type="http://schemas.openxmlformats.org/officeDocument/2006/relationships/image" Target="../media/image178.svg"/><Relationship Id="rId74" Type="http://schemas.openxmlformats.org/officeDocument/2006/relationships/image" Target="../media/image186.svg"/><Relationship Id="rId5" Type="http://schemas.openxmlformats.org/officeDocument/2006/relationships/image" Target="../media/image117.svg"/><Relationship Id="rId61" Type="http://schemas.openxmlformats.org/officeDocument/2006/relationships/image" Target="../media/image173.svg"/><Relationship Id="rId19" Type="http://schemas.openxmlformats.org/officeDocument/2006/relationships/image" Target="../media/image131.svg"/><Relationship Id="rId14" Type="http://schemas.openxmlformats.org/officeDocument/2006/relationships/image" Target="../media/image126.svg"/><Relationship Id="rId22" Type="http://schemas.openxmlformats.org/officeDocument/2006/relationships/image" Target="../media/image134.svg"/><Relationship Id="rId27" Type="http://schemas.openxmlformats.org/officeDocument/2006/relationships/image" Target="../media/image139.svg"/><Relationship Id="rId30" Type="http://schemas.openxmlformats.org/officeDocument/2006/relationships/image" Target="../media/image142.svg"/><Relationship Id="rId35" Type="http://schemas.openxmlformats.org/officeDocument/2006/relationships/image" Target="../media/image147.svg"/><Relationship Id="rId43" Type="http://schemas.openxmlformats.org/officeDocument/2006/relationships/image" Target="../media/image155.svg"/><Relationship Id="rId48" Type="http://schemas.openxmlformats.org/officeDocument/2006/relationships/image" Target="../media/image160.svg"/><Relationship Id="rId56" Type="http://schemas.openxmlformats.org/officeDocument/2006/relationships/image" Target="../media/image168.svg"/><Relationship Id="rId64" Type="http://schemas.openxmlformats.org/officeDocument/2006/relationships/image" Target="../media/image176.svg"/><Relationship Id="rId69" Type="http://schemas.openxmlformats.org/officeDocument/2006/relationships/image" Target="../media/image181.svg"/><Relationship Id="rId77" Type="http://schemas.openxmlformats.org/officeDocument/2006/relationships/image" Target="../media/image189.svg"/><Relationship Id="rId8" Type="http://schemas.openxmlformats.org/officeDocument/2006/relationships/image" Target="../media/image120.svg"/><Relationship Id="rId51" Type="http://schemas.openxmlformats.org/officeDocument/2006/relationships/image" Target="../media/image163.svg"/><Relationship Id="rId72" Type="http://schemas.openxmlformats.org/officeDocument/2006/relationships/image" Target="../media/image184.svg"/><Relationship Id="rId3" Type="http://schemas.openxmlformats.org/officeDocument/2006/relationships/image" Target="../media/image115.svg"/><Relationship Id="rId12" Type="http://schemas.openxmlformats.org/officeDocument/2006/relationships/image" Target="../media/image124.svg"/><Relationship Id="rId17" Type="http://schemas.openxmlformats.org/officeDocument/2006/relationships/image" Target="../media/image129.svg"/><Relationship Id="rId25" Type="http://schemas.openxmlformats.org/officeDocument/2006/relationships/image" Target="../media/image137.svg"/><Relationship Id="rId33" Type="http://schemas.openxmlformats.org/officeDocument/2006/relationships/image" Target="../media/image145.svg"/><Relationship Id="rId38" Type="http://schemas.openxmlformats.org/officeDocument/2006/relationships/image" Target="../media/image150.svg"/><Relationship Id="rId46" Type="http://schemas.openxmlformats.org/officeDocument/2006/relationships/image" Target="../media/image158.svg"/><Relationship Id="rId59" Type="http://schemas.openxmlformats.org/officeDocument/2006/relationships/image" Target="../media/image171.svg"/><Relationship Id="rId67" Type="http://schemas.openxmlformats.org/officeDocument/2006/relationships/image" Target="../media/image179.svg"/><Relationship Id="rId20" Type="http://schemas.openxmlformats.org/officeDocument/2006/relationships/image" Target="../media/image132.svg"/><Relationship Id="rId41" Type="http://schemas.openxmlformats.org/officeDocument/2006/relationships/image" Target="../media/image153.svg"/><Relationship Id="rId54" Type="http://schemas.openxmlformats.org/officeDocument/2006/relationships/image" Target="../media/image166.svg"/><Relationship Id="rId62" Type="http://schemas.openxmlformats.org/officeDocument/2006/relationships/image" Target="../media/image174.svg"/><Relationship Id="rId70" Type="http://schemas.openxmlformats.org/officeDocument/2006/relationships/image" Target="../media/image182.svg"/><Relationship Id="rId75" Type="http://schemas.openxmlformats.org/officeDocument/2006/relationships/image" Target="../media/image187.svg"/><Relationship Id="rId1" Type="http://schemas.openxmlformats.org/officeDocument/2006/relationships/slideLayout" Target="../slideLayouts/slideLayout36.xml"/><Relationship Id="rId6" Type="http://schemas.openxmlformats.org/officeDocument/2006/relationships/image" Target="../media/image118.svg"/><Relationship Id="rId15" Type="http://schemas.openxmlformats.org/officeDocument/2006/relationships/image" Target="../media/image127.svg"/><Relationship Id="rId23" Type="http://schemas.openxmlformats.org/officeDocument/2006/relationships/image" Target="../media/image135.svg"/><Relationship Id="rId28" Type="http://schemas.openxmlformats.org/officeDocument/2006/relationships/image" Target="../media/image140.svg"/><Relationship Id="rId36" Type="http://schemas.openxmlformats.org/officeDocument/2006/relationships/image" Target="../media/image148.svg"/><Relationship Id="rId49" Type="http://schemas.openxmlformats.org/officeDocument/2006/relationships/image" Target="../media/image161.svg"/><Relationship Id="rId57" Type="http://schemas.openxmlformats.org/officeDocument/2006/relationships/image" Target="../media/image169.svg"/><Relationship Id="rId10" Type="http://schemas.openxmlformats.org/officeDocument/2006/relationships/image" Target="../media/image122.svg"/><Relationship Id="rId31" Type="http://schemas.openxmlformats.org/officeDocument/2006/relationships/image" Target="../media/image143.svg"/><Relationship Id="rId44" Type="http://schemas.openxmlformats.org/officeDocument/2006/relationships/image" Target="../media/image156.svg"/><Relationship Id="rId52" Type="http://schemas.openxmlformats.org/officeDocument/2006/relationships/image" Target="../media/image164.svg"/><Relationship Id="rId60" Type="http://schemas.openxmlformats.org/officeDocument/2006/relationships/image" Target="../media/image172.svg"/><Relationship Id="rId65" Type="http://schemas.openxmlformats.org/officeDocument/2006/relationships/image" Target="../media/image177.svg"/><Relationship Id="rId73" Type="http://schemas.openxmlformats.org/officeDocument/2006/relationships/image" Target="../media/image185.svg"/><Relationship Id="rId4" Type="http://schemas.openxmlformats.org/officeDocument/2006/relationships/image" Target="../media/image116.svg"/><Relationship Id="rId9" Type="http://schemas.openxmlformats.org/officeDocument/2006/relationships/image" Target="../media/image121.svg"/><Relationship Id="rId13" Type="http://schemas.openxmlformats.org/officeDocument/2006/relationships/image" Target="../media/image125.svg"/><Relationship Id="rId18" Type="http://schemas.openxmlformats.org/officeDocument/2006/relationships/image" Target="../media/image130.svg"/><Relationship Id="rId39" Type="http://schemas.openxmlformats.org/officeDocument/2006/relationships/image" Target="../media/image151.svg"/><Relationship Id="rId34" Type="http://schemas.openxmlformats.org/officeDocument/2006/relationships/image" Target="../media/image146.svg"/><Relationship Id="rId50" Type="http://schemas.openxmlformats.org/officeDocument/2006/relationships/image" Target="../media/image162.svg"/><Relationship Id="rId55" Type="http://schemas.openxmlformats.org/officeDocument/2006/relationships/image" Target="../media/image167.svg"/><Relationship Id="rId76" Type="http://schemas.openxmlformats.org/officeDocument/2006/relationships/image" Target="../media/image188.svg"/><Relationship Id="rId7" Type="http://schemas.openxmlformats.org/officeDocument/2006/relationships/image" Target="../media/image119.svg"/><Relationship Id="rId71" Type="http://schemas.openxmlformats.org/officeDocument/2006/relationships/image" Target="../media/image183.svg"/><Relationship Id="rId2" Type="http://schemas.openxmlformats.org/officeDocument/2006/relationships/image" Target="../media/image114.png"/><Relationship Id="rId29" Type="http://schemas.openxmlformats.org/officeDocument/2006/relationships/image" Target="../media/image141.svg"/></Relationships>
</file>

<file path=ppt/slides/_rels/slide18.xml.rels><?xml version="1.0" encoding="UTF-8" standalone="yes"?>
<Relationships xmlns="http://schemas.openxmlformats.org/package/2006/relationships"><Relationship Id="rId26" Type="http://schemas.openxmlformats.org/officeDocument/2006/relationships/image" Target="../media/image133.svg"/><Relationship Id="rId21" Type="http://schemas.openxmlformats.org/officeDocument/2006/relationships/image" Target="../media/image128.svg"/><Relationship Id="rId42" Type="http://schemas.openxmlformats.org/officeDocument/2006/relationships/image" Target="../media/image149.svg"/><Relationship Id="rId47" Type="http://schemas.openxmlformats.org/officeDocument/2006/relationships/image" Target="../media/image154.svg"/><Relationship Id="rId63" Type="http://schemas.openxmlformats.org/officeDocument/2006/relationships/image" Target="../media/image170.svg"/><Relationship Id="rId68" Type="http://schemas.openxmlformats.org/officeDocument/2006/relationships/image" Target="../media/image175.svg"/><Relationship Id="rId16" Type="http://schemas.openxmlformats.org/officeDocument/2006/relationships/image" Target="../media/image123.svg"/><Relationship Id="rId11" Type="http://schemas.openxmlformats.org/officeDocument/2006/relationships/image" Target="../media/image118.svg"/><Relationship Id="rId24" Type="http://schemas.openxmlformats.org/officeDocument/2006/relationships/image" Target="../media/image131.svg"/><Relationship Id="rId32" Type="http://schemas.openxmlformats.org/officeDocument/2006/relationships/image" Target="../media/image139.svg"/><Relationship Id="rId37" Type="http://schemas.openxmlformats.org/officeDocument/2006/relationships/image" Target="../media/image144.svg"/><Relationship Id="rId40" Type="http://schemas.openxmlformats.org/officeDocument/2006/relationships/image" Target="../media/image147.svg"/><Relationship Id="rId45" Type="http://schemas.openxmlformats.org/officeDocument/2006/relationships/image" Target="../media/image152.svg"/><Relationship Id="rId53" Type="http://schemas.openxmlformats.org/officeDocument/2006/relationships/image" Target="../media/image160.svg"/><Relationship Id="rId58" Type="http://schemas.openxmlformats.org/officeDocument/2006/relationships/image" Target="../media/image165.svg"/><Relationship Id="rId66" Type="http://schemas.openxmlformats.org/officeDocument/2006/relationships/image" Target="../media/image173.svg"/><Relationship Id="rId74" Type="http://schemas.openxmlformats.org/officeDocument/2006/relationships/image" Target="../media/image181.svg"/><Relationship Id="rId79" Type="http://schemas.openxmlformats.org/officeDocument/2006/relationships/image" Target="../media/image186.svg"/><Relationship Id="rId61" Type="http://schemas.openxmlformats.org/officeDocument/2006/relationships/image" Target="../media/image168.svg"/><Relationship Id="rId82" Type="http://schemas.openxmlformats.org/officeDocument/2006/relationships/image" Target="../media/image189.svg"/><Relationship Id="rId19" Type="http://schemas.openxmlformats.org/officeDocument/2006/relationships/image" Target="../media/image126.svg"/><Relationship Id="rId14" Type="http://schemas.openxmlformats.org/officeDocument/2006/relationships/image" Target="../media/image121.svg"/><Relationship Id="rId22" Type="http://schemas.openxmlformats.org/officeDocument/2006/relationships/image" Target="../media/image129.svg"/><Relationship Id="rId27" Type="http://schemas.openxmlformats.org/officeDocument/2006/relationships/image" Target="../media/image134.svg"/><Relationship Id="rId30" Type="http://schemas.openxmlformats.org/officeDocument/2006/relationships/image" Target="../media/image137.svg"/><Relationship Id="rId35" Type="http://schemas.openxmlformats.org/officeDocument/2006/relationships/image" Target="../media/image142.svg"/><Relationship Id="rId43" Type="http://schemas.openxmlformats.org/officeDocument/2006/relationships/image" Target="../media/image150.svg"/><Relationship Id="rId48" Type="http://schemas.openxmlformats.org/officeDocument/2006/relationships/image" Target="../media/image155.svg"/><Relationship Id="rId56" Type="http://schemas.openxmlformats.org/officeDocument/2006/relationships/image" Target="../media/image163.svg"/><Relationship Id="rId64" Type="http://schemas.openxmlformats.org/officeDocument/2006/relationships/image" Target="../media/image171.svg"/><Relationship Id="rId69" Type="http://schemas.openxmlformats.org/officeDocument/2006/relationships/image" Target="../media/image176.svg"/><Relationship Id="rId77" Type="http://schemas.openxmlformats.org/officeDocument/2006/relationships/image" Target="../media/image184.svg"/><Relationship Id="rId8" Type="http://schemas.openxmlformats.org/officeDocument/2006/relationships/image" Target="../media/image115.svg"/><Relationship Id="rId51" Type="http://schemas.openxmlformats.org/officeDocument/2006/relationships/image" Target="../media/image158.svg"/><Relationship Id="rId72" Type="http://schemas.openxmlformats.org/officeDocument/2006/relationships/image" Target="../media/image179.svg"/><Relationship Id="rId80" Type="http://schemas.openxmlformats.org/officeDocument/2006/relationships/image" Target="../media/image187.svg"/><Relationship Id="rId12" Type="http://schemas.openxmlformats.org/officeDocument/2006/relationships/image" Target="../media/image119.svg"/><Relationship Id="rId17" Type="http://schemas.openxmlformats.org/officeDocument/2006/relationships/image" Target="../media/image124.svg"/><Relationship Id="rId25" Type="http://schemas.openxmlformats.org/officeDocument/2006/relationships/image" Target="../media/image132.svg"/><Relationship Id="rId33" Type="http://schemas.openxmlformats.org/officeDocument/2006/relationships/image" Target="../media/image140.svg"/><Relationship Id="rId38" Type="http://schemas.openxmlformats.org/officeDocument/2006/relationships/image" Target="../media/image145.svg"/><Relationship Id="rId46" Type="http://schemas.openxmlformats.org/officeDocument/2006/relationships/image" Target="../media/image153.svg"/><Relationship Id="rId59" Type="http://schemas.openxmlformats.org/officeDocument/2006/relationships/image" Target="../media/image166.svg"/><Relationship Id="rId67" Type="http://schemas.openxmlformats.org/officeDocument/2006/relationships/image" Target="../media/image174.svg"/><Relationship Id="rId20" Type="http://schemas.openxmlformats.org/officeDocument/2006/relationships/image" Target="../media/image127.svg"/><Relationship Id="rId41" Type="http://schemas.openxmlformats.org/officeDocument/2006/relationships/image" Target="../media/image148.svg"/><Relationship Id="rId54" Type="http://schemas.openxmlformats.org/officeDocument/2006/relationships/image" Target="../media/image161.svg"/><Relationship Id="rId62" Type="http://schemas.openxmlformats.org/officeDocument/2006/relationships/image" Target="../media/image169.svg"/><Relationship Id="rId70" Type="http://schemas.openxmlformats.org/officeDocument/2006/relationships/image" Target="../media/image177.svg"/><Relationship Id="rId75" Type="http://schemas.openxmlformats.org/officeDocument/2006/relationships/image" Target="../media/image182.svg"/><Relationship Id="rId1" Type="http://schemas.openxmlformats.org/officeDocument/2006/relationships/slideLayout" Target="../slideLayouts/slideLayout36.xml"/><Relationship Id="rId6" Type="http://schemas.openxmlformats.org/officeDocument/2006/relationships/image" Target="../media/image70.png"/><Relationship Id="rId15" Type="http://schemas.openxmlformats.org/officeDocument/2006/relationships/image" Target="../media/image122.svg"/><Relationship Id="rId23" Type="http://schemas.openxmlformats.org/officeDocument/2006/relationships/image" Target="../media/image130.svg"/><Relationship Id="rId28" Type="http://schemas.openxmlformats.org/officeDocument/2006/relationships/image" Target="../media/image135.svg"/><Relationship Id="rId36" Type="http://schemas.openxmlformats.org/officeDocument/2006/relationships/image" Target="../media/image143.svg"/><Relationship Id="rId49" Type="http://schemas.openxmlformats.org/officeDocument/2006/relationships/image" Target="../media/image156.svg"/><Relationship Id="rId57" Type="http://schemas.openxmlformats.org/officeDocument/2006/relationships/image" Target="../media/image164.svg"/><Relationship Id="rId10" Type="http://schemas.openxmlformats.org/officeDocument/2006/relationships/image" Target="../media/image117.svg"/><Relationship Id="rId31" Type="http://schemas.openxmlformats.org/officeDocument/2006/relationships/image" Target="../media/image138.svg"/><Relationship Id="rId44" Type="http://schemas.openxmlformats.org/officeDocument/2006/relationships/image" Target="../media/image151.svg"/><Relationship Id="rId52" Type="http://schemas.openxmlformats.org/officeDocument/2006/relationships/image" Target="../media/image159.svg"/><Relationship Id="rId60" Type="http://schemas.openxmlformats.org/officeDocument/2006/relationships/image" Target="../media/image167.svg"/><Relationship Id="rId65" Type="http://schemas.openxmlformats.org/officeDocument/2006/relationships/image" Target="../media/image172.svg"/><Relationship Id="rId73" Type="http://schemas.openxmlformats.org/officeDocument/2006/relationships/image" Target="../media/image180.svg"/><Relationship Id="rId78" Type="http://schemas.openxmlformats.org/officeDocument/2006/relationships/image" Target="../media/image185.svg"/><Relationship Id="rId81" Type="http://schemas.openxmlformats.org/officeDocument/2006/relationships/image" Target="../media/image188.svg"/><Relationship Id="rId9" Type="http://schemas.openxmlformats.org/officeDocument/2006/relationships/image" Target="../media/image116.svg"/><Relationship Id="rId13" Type="http://schemas.openxmlformats.org/officeDocument/2006/relationships/image" Target="../media/image120.svg"/><Relationship Id="rId18" Type="http://schemas.openxmlformats.org/officeDocument/2006/relationships/image" Target="../media/image125.svg"/><Relationship Id="rId39" Type="http://schemas.openxmlformats.org/officeDocument/2006/relationships/image" Target="../media/image146.svg"/><Relationship Id="rId34" Type="http://schemas.openxmlformats.org/officeDocument/2006/relationships/image" Target="../media/image141.svg"/><Relationship Id="rId50" Type="http://schemas.openxmlformats.org/officeDocument/2006/relationships/image" Target="../media/image157.svg"/><Relationship Id="rId55" Type="http://schemas.openxmlformats.org/officeDocument/2006/relationships/image" Target="../media/image162.svg"/><Relationship Id="rId76" Type="http://schemas.openxmlformats.org/officeDocument/2006/relationships/image" Target="../media/image183.svg"/><Relationship Id="rId7" Type="http://schemas.openxmlformats.org/officeDocument/2006/relationships/image" Target="../media/image114.png"/><Relationship Id="rId71" Type="http://schemas.openxmlformats.org/officeDocument/2006/relationships/image" Target="../media/image178.svg"/><Relationship Id="rId2" Type="http://schemas.openxmlformats.org/officeDocument/2006/relationships/customXml" Target="../ink/ink1.xml"/><Relationship Id="rId29" Type="http://schemas.openxmlformats.org/officeDocument/2006/relationships/image" Target="../media/image136.svg"/></Relationships>
</file>

<file path=ppt/slides/_rels/slide19.xml.rels><?xml version="1.0" encoding="UTF-8" standalone="yes"?>
<Relationships xmlns="http://schemas.openxmlformats.org/package/2006/relationships"><Relationship Id="rId26" Type="http://schemas.openxmlformats.org/officeDocument/2006/relationships/image" Target="../media/image138.svg"/><Relationship Id="rId21" Type="http://schemas.openxmlformats.org/officeDocument/2006/relationships/image" Target="../media/image133.svg"/><Relationship Id="rId42" Type="http://schemas.openxmlformats.org/officeDocument/2006/relationships/image" Target="../media/image154.svg"/><Relationship Id="rId47" Type="http://schemas.openxmlformats.org/officeDocument/2006/relationships/image" Target="../media/image159.svg"/><Relationship Id="rId63" Type="http://schemas.openxmlformats.org/officeDocument/2006/relationships/image" Target="../media/image175.svg"/><Relationship Id="rId68" Type="http://schemas.openxmlformats.org/officeDocument/2006/relationships/image" Target="../media/image180.svg"/><Relationship Id="rId16" Type="http://schemas.openxmlformats.org/officeDocument/2006/relationships/image" Target="../media/image128.svg"/><Relationship Id="rId11" Type="http://schemas.openxmlformats.org/officeDocument/2006/relationships/image" Target="../media/image123.svg"/><Relationship Id="rId24" Type="http://schemas.openxmlformats.org/officeDocument/2006/relationships/image" Target="../media/image136.svg"/><Relationship Id="rId32" Type="http://schemas.openxmlformats.org/officeDocument/2006/relationships/image" Target="../media/image144.svg"/><Relationship Id="rId37" Type="http://schemas.openxmlformats.org/officeDocument/2006/relationships/image" Target="../media/image149.svg"/><Relationship Id="rId40" Type="http://schemas.openxmlformats.org/officeDocument/2006/relationships/image" Target="../media/image152.svg"/><Relationship Id="rId45" Type="http://schemas.openxmlformats.org/officeDocument/2006/relationships/image" Target="../media/image157.svg"/><Relationship Id="rId53" Type="http://schemas.openxmlformats.org/officeDocument/2006/relationships/image" Target="../media/image165.svg"/><Relationship Id="rId58" Type="http://schemas.openxmlformats.org/officeDocument/2006/relationships/image" Target="../media/image170.svg"/><Relationship Id="rId66" Type="http://schemas.openxmlformats.org/officeDocument/2006/relationships/image" Target="../media/image178.svg"/><Relationship Id="rId74" Type="http://schemas.openxmlformats.org/officeDocument/2006/relationships/image" Target="../media/image186.svg"/><Relationship Id="rId5" Type="http://schemas.openxmlformats.org/officeDocument/2006/relationships/image" Target="../media/image117.svg"/><Relationship Id="rId61" Type="http://schemas.openxmlformats.org/officeDocument/2006/relationships/image" Target="../media/image173.svg"/><Relationship Id="rId19" Type="http://schemas.openxmlformats.org/officeDocument/2006/relationships/image" Target="../media/image131.svg"/><Relationship Id="rId14" Type="http://schemas.openxmlformats.org/officeDocument/2006/relationships/image" Target="../media/image126.svg"/><Relationship Id="rId22" Type="http://schemas.openxmlformats.org/officeDocument/2006/relationships/image" Target="../media/image134.svg"/><Relationship Id="rId27" Type="http://schemas.openxmlformats.org/officeDocument/2006/relationships/image" Target="../media/image139.svg"/><Relationship Id="rId30" Type="http://schemas.openxmlformats.org/officeDocument/2006/relationships/image" Target="../media/image142.svg"/><Relationship Id="rId35" Type="http://schemas.openxmlformats.org/officeDocument/2006/relationships/image" Target="../media/image147.svg"/><Relationship Id="rId43" Type="http://schemas.openxmlformats.org/officeDocument/2006/relationships/image" Target="../media/image155.svg"/><Relationship Id="rId48" Type="http://schemas.openxmlformats.org/officeDocument/2006/relationships/image" Target="../media/image160.svg"/><Relationship Id="rId56" Type="http://schemas.openxmlformats.org/officeDocument/2006/relationships/image" Target="../media/image168.svg"/><Relationship Id="rId64" Type="http://schemas.openxmlformats.org/officeDocument/2006/relationships/image" Target="../media/image176.svg"/><Relationship Id="rId69" Type="http://schemas.openxmlformats.org/officeDocument/2006/relationships/image" Target="../media/image181.svg"/><Relationship Id="rId77" Type="http://schemas.openxmlformats.org/officeDocument/2006/relationships/image" Target="../media/image189.svg"/><Relationship Id="rId8" Type="http://schemas.openxmlformats.org/officeDocument/2006/relationships/image" Target="../media/image120.svg"/><Relationship Id="rId51" Type="http://schemas.openxmlformats.org/officeDocument/2006/relationships/image" Target="../media/image163.svg"/><Relationship Id="rId72" Type="http://schemas.openxmlformats.org/officeDocument/2006/relationships/image" Target="../media/image184.svg"/><Relationship Id="rId3" Type="http://schemas.openxmlformats.org/officeDocument/2006/relationships/image" Target="../media/image115.svg"/><Relationship Id="rId12" Type="http://schemas.openxmlformats.org/officeDocument/2006/relationships/image" Target="../media/image124.svg"/><Relationship Id="rId17" Type="http://schemas.openxmlformats.org/officeDocument/2006/relationships/image" Target="../media/image129.svg"/><Relationship Id="rId25" Type="http://schemas.openxmlformats.org/officeDocument/2006/relationships/image" Target="../media/image137.svg"/><Relationship Id="rId33" Type="http://schemas.openxmlformats.org/officeDocument/2006/relationships/image" Target="../media/image145.svg"/><Relationship Id="rId38" Type="http://schemas.openxmlformats.org/officeDocument/2006/relationships/image" Target="../media/image150.svg"/><Relationship Id="rId46" Type="http://schemas.openxmlformats.org/officeDocument/2006/relationships/image" Target="../media/image158.svg"/><Relationship Id="rId59" Type="http://schemas.openxmlformats.org/officeDocument/2006/relationships/image" Target="../media/image171.svg"/><Relationship Id="rId67" Type="http://schemas.openxmlformats.org/officeDocument/2006/relationships/image" Target="../media/image179.svg"/><Relationship Id="rId20" Type="http://schemas.openxmlformats.org/officeDocument/2006/relationships/image" Target="../media/image132.svg"/><Relationship Id="rId41" Type="http://schemas.openxmlformats.org/officeDocument/2006/relationships/image" Target="../media/image153.svg"/><Relationship Id="rId54" Type="http://schemas.openxmlformats.org/officeDocument/2006/relationships/image" Target="../media/image166.svg"/><Relationship Id="rId62" Type="http://schemas.openxmlformats.org/officeDocument/2006/relationships/image" Target="../media/image174.svg"/><Relationship Id="rId70" Type="http://schemas.openxmlformats.org/officeDocument/2006/relationships/image" Target="../media/image182.svg"/><Relationship Id="rId75" Type="http://schemas.openxmlformats.org/officeDocument/2006/relationships/image" Target="../media/image187.svg"/><Relationship Id="rId1" Type="http://schemas.openxmlformats.org/officeDocument/2006/relationships/slideLayout" Target="../slideLayouts/slideLayout36.xml"/><Relationship Id="rId6" Type="http://schemas.openxmlformats.org/officeDocument/2006/relationships/image" Target="../media/image118.svg"/><Relationship Id="rId15" Type="http://schemas.openxmlformats.org/officeDocument/2006/relationships/image" Target="../media/image127.svg"/><Relationship Id="rId23" Type="http://schemas.openxmlformats.org/officeDocument/2006/relationships/image" Target="../media/image135.svg"/><Relationship Id="rId28" Type="http://schemas.openxmlformats.org/officeDocument/2006/relationships/image" Target="../media/image140.svg"/><Relationship Id="rId36" Type="http://schemas.openxmlformats.org/officeDocument/2006/relationships/image" Target="../media/image148.svg"/><Relationship Id="rId49" Type="http://schemas.openxmlformats.org/officeDocument/2006/relationships/image" Target="../media/image161.svg"/><Relationship Id="rId57" Type="http://schemas.openxmlformats.org/officeDocument/2006/relationships/image" Target="../media/image169.svg"/><Relationship Id="rId10" Type="http://schemas.openxmlformats.org/officeDocument/2006/relationships/image" Target="../media/image122.svg"/><Relationship Id="rId31" Type="http://schemas.openxmlformats.org/officeDocument/2006/relationships/image" Target="../media/image143.svg"/><Relationship Id="rId44" Type="http://schemas.openxmlformats.org/officeDocument/2006/relationships/image" Target="../media/image156.svg"/><Relationship Id="rId52" Type="http://schemas.openxmlformats.org/officeDocument/2006/relationships/image" Target="../media/image164.svg"/><Relationship Id="rId60" Type="http://schemas.openxmlformats.org/officeDocument/2006/relationships/image" Target="../media/image172.svg"/><Relationship Id="rId65" Type="http://schemas.openxmlformats.org/officeDocument/2006/relationships/image" Target="../media/image177.svg"/><Relationship Id="rId73" Type="http://schemas.openxmlformats.org/officeDocument/2006/relationships/image" Target="../media/image185.svg"/><Relationship Id="rId4" Type="http://schemas.openxmlformats.org/officeDocument/2006/relationships/image" Target="../media/image116.svg"/><Relationship Id="rId9" Type="http://schemas.openxmlformats.org/officeDocument/2006/relationships/image" Target="../media/image121.svg"/><Relationship Id="rId13" Type="http://schemas.openxmlformats.org/officeDocument/2006/relationships/image" Target="../media/image125.svg"/><Relationship Id="rId18" Type="http://schemas.openxmlformats.org/officeDocument/2006/relationships/image" Target="../media/image130.svg"/><Relationship Id="rId39" Type="http://schemas.openxmlformats.org/officeDocument/2006/relationships/image" Target="../media/image151.svg"/><Relationship Id="rId34" Type="http://schemas.openxmlformats.org/officeDocument/2006/relationships/image" Target="../media/image146.svg"/><Relationship Id="rId50" Type="http://schemas.openxmlformats.org/officeDocument/2006/relationships/image" Target="../media/image162.svg"/><Relationship Id="rId55" Type="http://schemas.openxmlformats.org/officeDocument/2006/relationships/image" Target="../media/image167.svg"/><Relationship Id="rId76" Type="http://schemas.openxmlformats.org/officeDocument/2006/relationships/image" Target="../media/image188.svg"/><Relationship Id="rId7" Type="http://schemas.openxmlformats.org/officeDocument/2006/relationships/image" Target="../media/image119.svg"/><Relationship Id="rId71" Type="http://schemas.openxmlformats.org/officeDocument/2006/relationships/image" Target="../media/image183.svg"/><Relationship Id="rId2" Type="http://schemas.openxmlformats.org/officeDocument/2006/relationships/image" Target="../media/image114.png"/><Relationship Id="rId29" Type="http://schemas.openxmlformats.org/officeDocument/2006/relationships/image" Target="../media/image141.svg"/></Relationships>
</file>

<file path=ppt/slides/_rels/slide2.xml.rels><?xml version="1.0" encoding="UTF-8" standalone="yes"?>
<Relationships xmlns="http://schemas.openxmlformats.org/package/2006/relationships"><Relationship Id="rId8" Type="http://schemas.openxmlformats.org/officeDocument/2006/relationships/hyperlink" Target="https://www.gov.br/portos-e-aeroportos/pt-br/assuntos/incentivos/fmm-fundo-da-marinha-mercante" TargetMode="External"/><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170.xml"/><Relationship Id="rId6" Type="http://schemas.openxmlformats.org/officeDocument/2006/relationships/image" Target="../media/image33.svg"/><Relationship Id="rId11" Type="http://schemas.openxmlformats.org/officeDocument/2006/relationships/hyperlink" Target="https://www.gov.br/portos-e-aeroportos/pt-br/assuntos/incentivos/fmm-fundo-da-marinha-mercante/legislacao" TargetMode="External"/><Relationship Id="rId5" Type="http://schemas.openxmlformats.org/officeDocument/2006/relationships/image" Target="../media/image29.svg"/><Relationship Id="rId10" Type="http://schemas.openxmlformats.org/officeDocument/2006/relationships/hyperlink" Target="https://www.gov.br/pt-br/servicos/protocolar-documentos-junto-ao-ministerio-de-portos-e-aeroportos" TargetMode="External"/><Relationship Id="rId4" Type="http://schemas.openxmlformats.org/officeDocument/2006/relationships/image" Target="../media/image28.svg"/><Relationship Id="rId9" Type="http://schemas.openxmlformats.org/officeDocument/2006/relationships/hyperlink" Target="https://www.gov.br/portos-e-aeroportos/pt-br/assuntos/conselhos/cdfmm/pauta-e-atas-cdfmm/atas-cdfmm" TargetMode="External"/></Relationships>
</file>

<file path=ppt/slides/_rels/slide20.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36.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6.xml"/><Relationship Id="rId29" Type="http://schemas.openxmlformats.org/officeDocument/2006/relationships/image" Target="../media/image140.svg"/></Relationships>
</file>

<file path=ppt/slides/_rels/slide21.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36.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7.xml"/><Relationship Id="rId29" Type="http://schemas.openxmlformats.org/officeDocument/2006/relationships/image" Target="../media/image140.svg"/></Relationships>
</file>

<file path=ppt/slides/_rels/slide22.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79" Type="http://schemas.openxmlformats.org/officeDocument/2006/relationships/image" Target="../media/image34.pn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146.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8.xml"/><Relationship Id="rId29" Type="http://schemas.openxmlformats.org/officeDocument/2006/relationships/image" Target="../media/image140.svg"/></Relationships>
</file>

<file path=ppt/slides/_rels/slide23.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122.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19.xml"/><Relationship Id="rId29" Type="http://schemas.openxmlformats.org/officeDocument/2006/relationships/image" Target="../media/image140.svg"/></Relationships>
</file>

<file path=ppt/slides/_rels/slide24.xml.rels><?xml version="1.0" encoding="UTF-8" standalone="yes"?>
<Relationships xmlns="http://schemas.openxmlformats.org/package/2006/relationships"><Relationship Id="rId26" Type="http://schemas.openxmlformats.org/officeDocument/2006/relationships/image" Target="../media/image132.svg"/><Relationship Id="rId21" Type="http://schemas.openxmlformats.org/officeDocument/2006/relationships/image" Target="../media/image127.svg"/><Relationship Id="rId42" Type="http://schemas.openxmlformats.org/officeDocument/2006/relationships/image" Target="../media/image148.svg"/><Relationship Id="rId47" Type="http://schemas.openxmlformats.org/officeDocument/2006/relationships/image" Target="../media/image153.svg"/><Relationship Id="rId63" Type="http://schemas.openxmlformats.org/officeDocument/2006/relationships/image" Target="../media/image169.svg"/><Relationship Id="rId68" Type="http://schemas.openxmlformats.org/officeDocument/2006/relationships/image" Target="../media/image174.svg"/><Relationship Id="rId16" Type="http://schemas.openxmlformats.org/officeDocument/2006/relationships/image" Target="../media/image122.svg"/><Relationship Id="rId11" Type="http://schemas.openxmlformats.org/officeDocument/2006/relationships/image" Target="../media/image117.svg"/><Relationship Id="rId32" Type="http://schemas.openxmlformats.org/officeDocument/2006/relationships/image" Target="../media/image138.svg"/><Relationship Id="rId37" Type="http://schemas.openxmlformats.org/officeDocument/2006/relationships/image" Target="../media/image143.svg"/><Relationship Id="rId53" Type="http://schemas.openxmlformats.org/officeDocument/2006/relationships/image" Target="../media/image159.svg"/><Relationship Id="rId58" Type="http://schemas.openxmlformats.org/officeDocument/2006/relationships/image" Target="../media/image164.svg"/><Relationship Id="rId74" Type="http://schemas.openxmlformats.org/officeDocument/2006/relationships/image" Target="../media/image180.svg"/><Relationship Id="rId79" Type="http://schemas.openxmlformats.org/officeDocument/2006/relationships/image" Target="../media/image185.svg"/><Relationship Id="rId5" Type="http://schemas.openxmlformats.org/officeDocument/2006/relationships/image" Target="../media/image212.svg"/><Relationship Id="rId61" Type="http://schemas.openxmlformats.org/officeDocument/2006/relationships/image" Target="../media/image167.svg"/><Relationship Id="rId82" Type="http://schemas.openxmlformats.org/officeDocument/2006/relationships/image" Target="../media/image188.svg"/><Relationship Id="rId19" Type="http://schemas.openxmlformats.org/officeDocument/2006/relationships/image" Target="../media/image125.svg"/><Relationship Id="rId14" Type="http://schemas.openxmlformats.org/officeDocument/2006/relationships/image" Target="../media/image120.svg"/><Relationship Id="rId22" Type="http://schemas.openxmlformats.org/officeDocument/2006/relationships/image" Target="../media/image128.svg"/><Relationship Id="rId27" Type="http://schemas.openxmlformats.org/officeDocument/2006/relationships/image" Target="../media/image133.svg"/><Relationship Id="rId30" Type="http://schemas.openxmlformats.org/officeDocument/2006/relationships/image" Target="../media/image136.svg"/><Relationship Id="rId35" Type="http://schemas.openxmlformats.org/officeDocument/2006/relationships/image" Target="../media/image141.svg"/><Relationship Id="rId43" Type="http://schemas.openxmlformats.org/officeDocument/2006/relationships/image" Target="../media/image149.svg"/><Relationship Id="rId48" Type="http://schemas.openxmlformats.org/officeDocument/2006/relationships/image" Target="../media/image154.svg"/><Relationship Id="rId56" Type="http://schemas.openxmlformats.org/officeDocument/2006/relationships/image" Target="../media/image162.svg"/><Relationship Id="rId64" Type="http://schemas.openxmlformats.org/officeDocument/2006/relationships/image" Target="../media/image170.svg"/><Relationship Id="rId69" Type="http://schemas.openxmlformats.org/officeDocument/2006/relationships/image" Target="../media/image175.svg"/><Relationship Id="rId77" Type="http://schemas.openxmlformats.org/officeDocument/2006/relationships/image" Target="../media/image183.svg"/><Relationship Id="rId8" Type="http://schemas.openxmlformats.org/officeDocument/2006/relationships/image" Target="../media/image114.png"/><Relationship Id="rId51" Type="http://schemas.openxmlformats.org/officeDocument/2006/relationships/image" Target="../media/image157.svg"/><Relationship Id="rId72" Type="http://schemas.openxmlformats.org/officeDocument/2006/relationships/image" Target="../media/image178.svg"/><Relationship Id="rId80" Type="http://schemas.openxmlformats.org/officeDocument/2006/relationships/image" Target="../media/image186.svg"/><Relationship Id="rId3" Type="http://schemas.openxmlformats.org/officeDocument/2006/relationships/image" Target="../media/image210.svg"/><Relationship Id="rId12" Type="http://schemas.openxmlformats.org/officeDocument/2006/relationships/image" Target="../media/image118.svg"/><Relationship Id="rId17" Type="http://schemas.openxmlformats.org/officeDocument/2006/relationships/image" Target="../media/image123.svg"/><Relationship Id="rId25" Type="http://schemas.openxmlformats.org/officeDocument/2006/relationships/image" Target="../media/image131.svg"/><Relationship Id="rId33" Type="http://schemas.openxmlformats.org/officeDocument/2006/relationships/image" Target="../media/image139.svg"/><Relationship Id="rId38" Type="http://schemas.openxmlformats.org/officeDocument/2006/relationships/image" Target="../media/image144.svg"/><Relationship Id="rId46" Type="http://schemas.openxmlformats.org/officeDocument/2006/relationships/image" Target="../media/image152.svg"/><Relationship Id="rId59" Type="http://schemas.openxmlformats.org/officeDocument/2006/relationships/image" Target="../media/image165.svg"/><Relationship Id="rId67" Type="http://schemas.openxmlformats.org/officeDocument/2006/relationships/image" Target="../media/image173.svg"/><Relationship Id="rId20" Type="http://schemas.openxmlformats.org/officeDocument/2006/relationships/image" Target="../media/image126.svg"/><Relationship Id="rId41" Type="http://schemas.openxmlformats.org/officeDocument/2006/relationships/image" Target="../media/image147.svg"/><Relationship Id="rId54" Type="http://schemas.openxmlformats.org/officeDocument/2006/relationships/image" Target="../media/image160.svg"/><Relationship Id="rId62" Type="http://schemas.openxmlformats.org/officeDocument/2006/relationships/image" Target="../media/image168.svg"/><Relationship Id="rId70" Type="http://schemas.openxmlformats.org/officeDocument/2006/relationships/image" Target="../media/image176.svg"/><Relationship Id="rId75" Type="http://schemas.openxmlformats.org/officeDocument/2006/relationships/image" Target="../media/image181.svg"/><Relationship Id="rId83" Type="http://schemas.openxmlformats.org/officeDocument/2006/relationships/image" Target="../media/image189.svg"/><Relationship Id="rId1" Type="http://schemas.openxmlformats.org/officeDocument/2006/relationships/slideLayout" Target="../slideLayouts/slideLayout151.xml"/><Relationship Id="rId6" Type="http://schemas.openxmlformats.org/officeDocument/2006/relationships/image" Target="../media/image213.svg"/><Relationship Id="rId15" Type="http://schemas.openxmlformats.org/officeDocument/2006/relationships/image" Target="../media/image121.svg"/><Relationship Id="rId23" Type="http://schemas.openxmlformats.org/officeDocument/2006/relationships/image" Target="../media/image129.svg"/><Relationship Id="rId28" Type="http://schemas.openxmlformats.org/officeDocument/2006/relationships/image" Target="../media/image134.svg"/><Relationship Id="rId36" Type="http://schemas.openxmlformats.org/officeDocument/2006/relationships/image" Target="../media/image142.svg"/><Relationship Id="rId49" Type="http://schemas.openxmlformats.org/officeDocument/2006/relationships/image" Target="../media/image155.svg"/><Relationship Id="rId57" Type="http://schemas.openxmlformats.org/officeDocument/2006/relationships/image" Target="../media/image163.svg"/><Relationship Id="rId10" Type="http://schemas.openxmlformats.org/officeDocument/2006/relationships/image" Target="../media/image116.svg"/><Relationship Id="rId31" Type="http://schemas.openxmlformats.org/officeDocument/2006/relationships/image" Target="../media/image137.svg"/><Relationship Id="rId44" Type="http://schemas.openxmlformats.org/officeDocument/2006/relationships/image" Target="../media/image150.svg"/><Relationship Id="rId52" Type="http://schemas.openxmlformats.org/officeDocument/2006/relationships/image" Target="../media/image158.svg"/><Relationship Id="rId60" Type="http://schemas.openxmlformats.org/officeDocument/2006/relationships/image" Target="../media/image166.svg"/><Relationship Id="rId65" Type="http://schemas.openxmlformats.org/officeDocument/2006/relationships/image" Target="../media/image171.svg"/><Relationship Id="rId73" Type="http://schemas.openxmlformats.org/officeDocument/2006/relationships/image" Target="../media/image179.svg"/><Relationship Id="rId78" Type="http://schemas.openxmlformats.org/officeDocument/2006/relationships/image" Target="../media/image184.svg"/><Relationship Id="rId81" Type="http://schemas.openxmlformats.org/officeDocument/2006/relationships/image" Target="../media/image187.svg"/><Relationship Id="rId4" Type="http://schemas.openxmlformats.org/officeDocument/2006/relationships/image" Target="../media/image211.svg"/><Relationship Id="rId9" Type="http://schemas.openxmlformats.org/officeDocument/2006/relationships/image" Target="../media/image115.svg"/><Relationship Id="rId13" Type="http://schemas.openxmlformats.org/officeDocument/2006/relationships/image" Target="../media/image119.svg"/><Relationship Id="rId18" Type="http://schemas.openxmlformats.org/officeDocument/2006/relationships/image" Target="../media/image124.svg"/><Relationship Id="rId39" Type="http://schemas.openxmlformats.org/officeDocument/2006/relationships/image" Target="../media/image145.svg"/><Relationship Id="rId34" Type="http://schemas.openxmlformats.org/officeDocument/2006/relationships/image" Target="../media/image140.svg"/><Relationship Id="rId50" Type="http://schemas.openxmlformats.org/officeDocument/2006/relationships/image" Target="../media/image156.svg"/><Relationship Id="rId55" Type="http://schemas.openxmlformats.org/officeDocument/2006/relationships/image" Target="../media/image161.svg"/><Relationship Id="rId76" Type="http://schemas.openxmlformats.org/officeDocument/2006/relationships/image" Target="../media/image182.svg"/><Relationship Id="rId7" Type="http://schemas.openxmlformats.org/officeDocument/2006/relationships/image" Target="../media/image191.svg"/><Relationship Id="rId71" Type="http://schemas.openxmlformats.org/officeDocument/2006/relationships/image" Target="../media/image177.svg"/><Relationship Id="rId2" Type="http://schemas.openxmlformats.org/officeDocument/2006/relationships/notesSlide" Target="../notesSlides/notesSlide20.xml"/><Relationship Id="rId29" Type="http://schemas.openxmlformats.org/officeDocument/2006/relationships/image" Target="../media/image135.svg"/><Relationship Id="rId24" Type="http://schemas.openxmlformats.org/officeDocument/2006/relationships/image" Target="../media/image130.svg"/><Relationship Id="rId40" Type="http://schemas.openxmlformats.org/officeDocument/2006/relationships/image" Target="../media/image146.svg"/><Relationship Id="rId45" Type="http://schemas.openxmlformats.org/officeDocument/2006/relationships/image" Target="../media/image151.svg"/><Relationship Id="rId66" Type="http://schemas.openxmlformats.org/officeDocument/2006/relationships/image" Target="../media/image172.svg"/></Relationships>
</file>

<file path=ppt/slides/_rels/slide25.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chart" Target="../charts/chart2.xml"/><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53.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image" Target="../media/image214.svg"/><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21.xml"/><Relationship Id="rId29" Type="http://schemas.openxmlformats.org/officeDocument/2006/relationships/image" Target="../media/image138.svg"/></Relationships>
</file>

<file path=ppt/slides/_rels/slide26.xml.rels><?xml version="1.0" encoding="UTF-8" standalone="yes"?>
<Relationships xmlns="http://schemas.openxmlformats.org/package/2006/relationships"><Relationship Id="rId26" Type="http://schemas.openxmlformats.org/officeDocument/2006/relationships/image" Target="../media/image130.svg"/><Relationship Id="rId21" Type="http://schemas.openxmlformats.org/officeDocument/2006/relationships/image" Target="../media/image125.svg"/><Relationship Id="rId42" Type="http://schemas.openxmlformats.org/officeDocument/2006/relationships/image" Target="../media/image146.svg"/><Relationship Id="rId47" Type="http://schemas.openxmlformats.org/officeDocument/2006/relationships/image" Target="../media/image151.svg"/><Relationship Id="rId63" Type="http://schemas.openxmlformats.org/officeDocument/2006/relationships/image" Target="../media/image167.svg"/><Relationship Id="rId68" Type="http://schemas.openxmlformats.org/officeDocument/2006/relationships/image" Target="../media/image172.svg"/><Relationship Id="rId84" Type="http://schemas.openxmlformats.org/officeDocument/2006/relationships/image" Target="../media/image188.svg"/><Relationship Id="rId16" Type="http://schemas.openxmlformats.org/officeDocument/2006/relationships/image" Target="../media/image120.svg"/><Relationship Id="rId11" Type="http://schemas.openxmlformats.org/officeDocument/2006/relationships/image" Target="../media/image115.svg"/><Relationship Id="rId32" Type="http://schemas.openxmlformats.org/officeDocument/2006/relationships/image" Target="../media/image136.svg"/><Relationship Id="rId37" Type="http://schemas.openxmlformats.org/officeDocument/2006/relationships/image" Target="../media/image141.svg"/><Relationship Id="rId53" Type="http://schemas.openxmlformats.org/officeDocument/2006/relationships/image" Target="../media/image157.svg"/><Relationship Id="rId58" Type="http://schemas.openxmlformats.org/officeDocument/2006/relationships/image" Target="../media/image162.svg"/><Relationship Id="rId74" Type="http://schemas.openxmlformats.org/officeDocument/2006/relationships/image" Target="../media/image178.svg"/><Relationship Id="rId79" Type="http://schemas.openxmlformats.org/officeDocument/2006/relationships/image" Target="../media/image183.svg"/><Relationship Id="rId5" Type="http://schemas.openxmlformats.org/officeDocument/2006/relationships/image" Target="../media/image217.svg"/><Relationship Id="rId19" Type="http://schemas.openxmlformats.org/officeDocument/2006/relationships/image" Target="../media/image123.svg"/><Relationship Id="rId14" Type="http://schemas.openxmlformats.org/officeDocument/2006/relationships/image" Target="../media/image118.svg"/><Relationship Id="rId22" Type="http://schemas.openxmlformats.org/officeDocument/2006/relationships/image" Target="../media/image126.svg"/><Relationship Id="rId27" Type="http://schemas.openxmlformats.org/officeDocument/2006/relationships/image" Target="../media/image131.svg"/><Relationship Id="rId30" Type="http://schemas.openxmlformats.org/officeDocument/2006/relationships/image" Target="../media/image134.svg"/><Relationship Id="rId35" Type="http://schemas.openxmlformats.org/officeDocument/2006/relationships/image" Target="../media/image139.svg"/><Relationship Id="rId43" Type="http://schemas.openxmlformats.org/officeDocument/2006/relationships/image" Target="../media/image147.svg"/><Relationship Id="rId48" Type="http://schemas.openxmlformats.org/officeDocument/2006/relationships/image" Target="../media/image152.svg"/><Relationship Id="rId56" Type="http://schemas.openxmlformats.org/officeDocument/2006/relationships/image" Target="../media/image160.svg"/><Relationship Id="rId64" Type="http://schemas.openxmlformats.org/officeDocument/2006/relationships/image" Target="../media/image168.svg"/><Relationship Id="rId69" Type="http://schemas.openxmlformats.org/officeDocument/2006/relationships/image" Target="../media/image173.svg"/><Relationship Id="rId77" Type="http://schemas.openxmlformats.org/officeDocument/2006/relationships/image" Target="../media/image181.svg"/><Relationship Id="rId8" Type="http://schemas.openxmlformats.org/officeDocument/2006/relationships/hyperlink" Target="https://www.gov.br/portos-e-aeroportos/pt-br/assuntos/incentivos/fmm-fundo-da-marinha-mercante/legislacao" TargetMode="External"/><Relationship Id="rId51" Type="http://schemas.openxmlformats.org/officeDocument/2006/relationships/image" Target="../media/image155.svg"/><Relationship Id="rId72" Type="http://schemas.openxmlformats.org/officeDocument/2006/relationships/image" Target="../media/image176.svg"/><Relationship Id="rId80" Type="http://schemas.openxmlformats.org/officeDocument/2006/relationships/image" Target="../media/image184.svg"/><Relationship Id="rId85" Type="http://schemas.openxmlformats.org/officeDocument/2006/relationships/image" Target="../media/image189.svg"/><Relationship Id="rId3" Type="http://schemas.openxmlformats.org/officeDocument/2006/relationships/image" Target="../media/image215.svg"/><Relationship Id="rId12" Type="http://schemas.openxmlformats.org/officeDocument/2006/relationships/image" Target="../media/image116.svg"/><Relationship Id="rId17" Type="http://schemas.openxmlformats.org/officeDocument/2006/relationships/image" Target="../media/image121.svg"/><Relationship Id="rId25" Type="http://schemas.openxmlformats.org/officeDocument/2006/relationships/image" Target="../media/image129.svg"/><Relationship Id="rId33" Type="http://schemas.openxmlformats.org/officeDocument/2006/relationships/image" Target="../media/image137.svg"/><Relationship Id="rId38" Type="http://schemas.openxmlformats.org/officeDocument/2006/relationships/image" Target="../media/image142.svg"/><Relationship Id="rId46" Type="http://schemas.openxmlformats.org/officeDocument/2006/relationships/image" Target="../media/image150.svg"/><Relationship Id="rId59" Type="http://schemas.openxmlformats.org/officeDocument/2006/relationships/image" Target="../media/image163.svg"/><Relationship Id="rId67" Type="http://schemas.openxmlformats.org/officeDocument/2006/relationships/image" Target="../media/image171.svg"/><Relationship Id="rId20" Type="http://schemas.openxmlformats.org/officeDocument/2006/relationships/image" Target="../media/image124.svg"/><Relationship Id="rId41" Type="http://schemas.openxmlformats.org/officeDocument/2006/relationships/image" Target="../media/image145.svg"/><Relationship Id="rId54" Type="http://schemas.openxmlformats.org/officeDocument/2006/relationships/image" Target="../media/image158.svg"/><Relationship Id="rId62" Type="http://schemas.openxmlformats.org/officeDocument/2006/relationships/image" Target="../media/image166.svg"/><Relationship Id="rId70" Type="http://schemas.openxmlformats.org/officeDocument/2006/relationships/image" Target="../media/image174.svg"/><Relationship Id="rId75" Type="http://schemas.openxmlformats.org/officeDocument/2006/relationships/image" Target="../media/image179.svg"/><Relationship Id="rId83" Type="http://schemas.openxmlformats.org/officeDocument/2006/relationships/image" Target="../media/image187.svg"/><Relationship Id="rId1" Type="http://schemas.openxmlformats.org/officeDocument/2006/relationships/slideLayout" Target="../slideLayouts/slideLayout65.xml"/><Relationship Id="rId6" Type="http://schemas.openxmlformats.org/officeDocument/2006/relationships/image" Target="../media/image218.svg"/><Relationship Id="rId15" Type="http://schemas.openxmlformats.org/officeDocument/2006/relationships/image" Target="../media/image119.svg"/><Relationship Id="rId23" Type="http://schemas.openxmlformats.org/officeDocument/2006/relationships/image" Target="../media/image127.svg"/><Relationship Id="rId28" Type="http://schemas.openxmlformats.org/officeDocument/2006/relationships/image" Target="../media/image132.svg"/><Relationship Id="rId36" Type="http://schemas.openxmlformats.org/officeDocument/2006/relationships/image" Target="../media/image140.svg"/><Relationship Id="rId49" Type="http://schemas.openxmlformats.org/officeDocument/2006/relationships/image" Target="../media/image153.svg"/><Relationship Id="rId57" Type="http://schemas.openxmlformats.org/officeDocument/2006/relationships/image" Target="../media/image161.svg"/><Relationship Id="rId10" Type="http://schemas.openxmlformats.org/officeDocument/2006/relationships/image" Target="../media/image114.png"/><Relationship Id="rId31" Type="http://schemas.openxmlformats.org/officeDocument/2006/relationships/image" Target="../media/image135.svg"/><Relationship Id="rId44" Type="http://schemas.openxmlformats.org/officeDocument/2006/relationships/image" Target="../media/image148.svg"/><Relationship Id="rId52" Type="http://schemas.openxmlformats.org/officeDocument/2006/relationships/image" Target="../media/image156.svg"/><Relationship Id="rId60" Type="http://schemas.openxmlformats.org/officeDocument/2006/relationships/image" Target="../media/image164.svg"/><Relationship Id="rId65" Type="http://schemas.openxmlformats.org/officeDocument/2006/relationships/image" Target="../media/image169.svg"/><Relationship Id="rId73" Type="http://schemas.openxmlformats.org/officeDocument/2006/relationships/image" Target="../media/image177.svg"/><Relationship Id="rId78" Type="http://schemas.openxmlformats.org/officeDocument/2006/relationships/image" Target="../media/image182.svg"/><Relationship Id="rId81" Type="http://schemas.openxmlformats.org/officeDocument/2006/relationships/image" Target="../media/image185.svg"/><Relationship Id="rId4" Type="http://schemas.openxmlformats.org/officeDocument/2006/relationships/image" Target="../media/image216.svg"/><Relationship Id="rId9" Type="http://schemas.openxmlformats.org/officeDocument/2006/relationships/hyperlink" Target="https://www.gov.br/pt-br/servicos/protocolar-documentos-junto-ao-ministerio-de-portos-e-aeroportos" TargetMode="External"/><Relationship Id="rId13" Type="http://schemas.openxmlformats.org/officeDocument/2006/relationships/image" Target="../media/image117.svg"/><Relationship Id="rId18" Type="http://schemas.openxmlformats.org/officeDocument/2006/relationships/image" Target="../media/image122.svg"/><Relationship Id="rId39" Type="http://schemas.openxmlformats.org/officeDocument/2006/relationships/image" Target="../media/image143.svg"/><Relationship Id="rId34" Type="http://schemas.openxmlformats.org/officeDocument/2006/relationships/image" Target="../media/image138.svg"/><Relationship Id="rId50" Type="http://schemas.openxmlformats.org/officeDocument/2006/relationships/image" Target="../media/image154.svg"/><Relationship Id="rId55" Type="http://schemas.openxmlformats.org/officeDocument/2006/relationships/image" Target="../media/image159.svg"/><Relationship Id="rId76" Type="http://schemas.openxmlformats.org/officeDocument/2006/relationships/image" Target="../media/image180.svg"/><Relationship Id="rId7" Type="http://schemas.openxmlformats.org/officeDocument/2006/relationships/image" Target="../media/image219.svg"/><Relationship Id="rId71" Type="http://schemas.openxmlformats.org/officeDocument/2006/relationships/image" Target="../media/image175.svg"/><Relationship Id="rId2" Type="http://schemas.openxmlformats.org/officeDocument/2006/relationships/notesSlide" Target="../notesSlides/notesSlide22.xml"/><Relationship Id="rId29" Type="http://schemas.openxmlformats.org/officeDocument/2006/relationships/image" Target="../media/image133.svg"/><Relationship Id="rId24" Type="http://schemas.openxmlformats.org/officeDocument/2006/relationships/image" Target="../media/image128.svg"/><Relationship Id="rId40" Type="http://schemas.openxmlformats.org/officeDocument/2006/relationships/image" Target="../media/image144.svg"/><Relationship Id="rId45" Type="http://schemas.openxmlformats.org/officeDocument/2006/relationships/image" Target="../media/image149.svg"/><Relationship Id="rId66" Type="http://schemas.openxmlformats.org/officeDocument/2006/relationships/image" Target="../media/image170.svg"/><Relationship Id="rId61" Type="http://schemas.openxmlformats.org/officeDocument/2006/relationships/image" Target="../media/image165.svg"/><Relationship Id="rId82" Type="http://schemas.openxmlformats.org/officeDocument/2006/relationships/image" Target="../media/image186.svg"/></Relationships>
</file>

<file path=ppt/slides/_rels/slide27.xml.rels><?xml version="1.0" encoding="UTF-8" standalone="yes"?>
<Relationships xmlns="http://schemas.openxmlformats.org/package/2006/relationships"><Relationship Id="rId26" Type="http://schemas.openxmlformats.org/officeDocument/2006/relationships/image" Target="../media/image126.svg"/><Relationship Id="rId21" Type="http://schemas.openxmlformats.org/officeDocument/2006/relationships/image" Target="../media/image121.svg"/><Relationship Id="rId42" Type="http://schemas.openxmlformats.org/officeDocument/2006/relationships/image" Target="../media/image142.svg"/><Relationship Id="rId47" Type="http://schemas.openxmlformats.org/officeDocument/2006/relationships/image" Target="../media/image147.svg"/><Relationship Id="rId63" Type="http://schemas.openxmlformats.org/officeDocument/2006/relationships/image" Target="../media/image163.svg"/><Relationship Id="rId68" Type="http://schemas.openxmlformats.org/officeDocument/2006/relationships/image" Target="../media/image168.svg"/><Relationship Id="rId84" Type="http://schemas.openxmlformats.org/officeDocument/2006/relationships/image" Target="../media/image184.svg"/><Relationship Id="rId89" Type="http://schemas.openxmlformats.org/officeDocument/2006/relationships/image" Target="../media/image189.svg"/><Relationship Id="rId16" Type="http://schemas.openxmlformats.org/officeDocument/2006/relationships/image" Target="../media/image116.svg"/><Relationship Id="rId11" Type="http://schemas.openxmlformats.org/officeDocument/2006/relationships/image" Target="../media/image226.png"/><Relationship Id="rId32" Type="http://schemas.openxmlformats.org/officeDocument/2006/relationships/image" Target="../media/image132.svg"/><Relationship Id="rId37" Type="http://schemas.openxmlformats.org/officeDocument/2006/relationships/image" Target="../media/image137.svg"/><Relationship Id="rId53" Type="http://schemas.openxmlformats.org/officeDocument/2006/relationships/image" Target="../media/image153.svg"/><Relationship Id="rId58" Type="http://schemas.openxmlformats.org/officeDocument/2006/relationships/image" Target="../media/image158.svg"/><Relationship Id="rId74" Type="http://schemas.openxmlformats.org/officeDocument/2006/relationships/image" Target="../media/image174.svg"/><Relationship Id="rId79" Type="http://schemas.openxmlformats.org/officeDocument/2006/relationships/image" Target="../media/image179.svg"/><Relationship Id="rId5" Type="http://schemas.openxmlformats.org/officeDocument/2006/relationships/image" Target="../media/image205.svg"/><Relationship Id="rId14" Type="http://schemas.openxmlformats.org/officeDocument/2006/relationships/image" Target="../media/image114.png"/><Relationship Id="rId22" Type="http://schemas.openxmlformats.org/officeDocument/2006/relationships/image" Target="../media/image122.svg"/><Relationship Id="rId27" Type="http://schemas.openxmlformats.org/officeDocument/2006/relationships/image" Target="../media/image127.svg"/><Relationship Id="rId30" Type="http://schemas.openxmlformats.org/officeDocument/2006/relationships/image" Target="../media/image130.svg"/><Relationship Id="rId35" Type="http://schemas.openxmlformats.org/officeDocument/2006/relationships/image" Target="../media/image135.svg"/><Relationship Id="rId43" Type="http://schemas.openxmlformats.org/officeDocument/2006/relationships/image" Target="../media/image143.svg"/><Relationship Id="rId48" Type="http://schemas.openxmlformats.org/officeDocument/2006/relationships/image" Target="../media/image148.svg"/><Relationship Id="rId56" Type="http://schemas.openxmlformats.org/officeDocument/2006/relationships/image" Target="../media/image156.svg"/><Relationship Id="rId64" Type="http://schemas.openxmlformats.org/officeDocument/2006/relationships/image" Target="../media/image164.svg"/><Relationship Id="rId69" Type="http://schemas.openxmlformats.org/officeDocument/2006/relationships/image" Target="../media/image169.svg"/><Relationship Id="rId77" Type="http://schemas.openxmlformats.org/officeDocument/2006/relationships/image" Target="../media/image177.svg"/><Relationship Id="rId8" Type="http://schemas.openxmlformats.org/officeDocument/2006/relationships/image" Target="../media/image224.svg"/><Relationship Id="rId51" Type="http://schemas.openxmlformats.org/officeDocument/2006/relationships/image" Target="../media/image151.svg"/><Relationship Id="rId72" Type="http://schemas.openxmlformats.org/officeDocument/2006/relationships/image" Target="../media/image172.svg"/><Relationship Id="rId80" Type="http://schemas.openxmlformats.org/officeDocument/2006/relationships/image" Target="../media/image180.svg"/><Relationship Id="rId85" Type="http://schemas.openxmlformats.org/officeDocument/2006/relationships/image" Target="../media/image185.svg"/><Relationship Id="rId3" Type="http://schemas.openxmlformats.org/officeDocument/2006/relationships/image" Target="../media/image220.svg"/><Relationship Id="rId12" Type="http://schemas.openxmlformats.org/officeDocument/2006/relationships/hyperlink" Target="https://www.gov.br/portos-e-aeroportos/pt-br/assuntos/incentivos/fmm-fundo-da-marinha-mercante/legislacao" TargetMode="External"/><Relationship Id="rId17" Type="http://schemas.openxmlformats.org/officeDocument/2006/relationships/image" Target="../media/image117.svg"/><Relationship Id="rId25" Type="http://schemas.openxmlformats.org/officeDocument/2006/relationships/image" Target="../media/image125.svg"/><Relationship Id="rId33" Type="http://schemas.openxmlformats.org/officeDocument/2006/relationships/image" Target="../media/image133.svg"/><Relationship Id="rId38" Type="http://schemas.openxmlformats.org/officeDocument/2006/relationships/image" Target="../media/image138.svg"/><Relationship Id="rId46" Type="http://schemas.openxmlformats.org/officeDocument/2006/relationships/image" Target="../media/image146.svg"/><Relationship Id="rId59" Type="http://schemas.openxmlformats.org/officeDocument/2006/relationships/image" Target="../media/image159.svg"/><Relationship Id="rId67" Type="http://schemas.openxmlformats.org/officeDocument/2006/relationships/image" Target="../media/image167.svg"/><Relationship Id="rId20" Type="http://schemas.openxmlformats.org/officeDocument/2006/relationships/image" Target="../media/image120.svg"/><Relationship Id="rId41" Type="http://schemas.openxmlformats.org/officeDocument/2006/relationships/image" Target="../media/image141.svg"/><Relationship Id="rId54" Type="http://schemas.openxmlformats.org/officeDocument/2006/relationships/image" Target="../media/image154.svg"/><Relationship Id="rId62" Type="http://schemas.openxmlformats.org/officeDocument/2006/relationships/image" Target="../media/image162.svg"/><Relationship Id="rId70" Type="http://schemas.openxmlformats.org/officeDocument/2006/relationships/image" Target="../media/image170.svg"/><Relationship Id="rId75" Type="http://schemas.openxmlformats.org/officeDocument/2006/relationships/image" Target="../media/image175.svg"/><Relationship Id="rId83" Type="http://schemas.openxmlformats.org/officeDocument/2006/relationships/image" Target="../media/image183.svg"/><Relationship Id="rId88" Type="http://schemas.openxmlformats.org/officeDocument/2006/relationships/image" Target="../media/image188.svg"/><Relationship Id="rId1" Type="http://schemas.openxmlformats.org/officeDocument/2006/relationships/slideLayout" Target="../slideLayouts/slideLayout35.xml"/><Relationship Id="rId6" Type="http://schemas.openxmlformats.org/officeDocument/2006/relationships/image" Target="../media/image222.svg"/><Relationship Id="rId15" Type="http://schemas.openxmlformats.org/officeDocument/2006/relationships/image" Target="../media/image115.svg"/><Relationship Id="rId23" Type="http://schemas.openxmlformats.org/officeDocument/2006/relationships/image" Target="../media/image123.svg"/><Relationship Id="rId28" Type="http://schemas.openxmlformats.org/officeDocument/2006/relationships/image" Target="../media/image128.svg"/><Relationship Id="rId36" Type="http://schemas.openxmlformats.org/officeDocument/2006/relationships/image" Target="../media/image136.svg"/><Relationship Id="rId49" Type="http://schemas.openxmlformats.org/officeDocument/2006/relationships/image" Target="../media/image149.svg"/><Relationship Id="rId57" Type="http://schemas.openxmlformats.org/officeDocument/2006/relationships/image" Target="../media/image157.svg"/><Relationship Id="rId10" Type="http://schemas.openxmlformats.org/officeDocument/2006/relationships/image" Target="../media/image225.png"/><Relationship Id="rId31" Type="http://schemas.openxmlformats.org/officeDocument/2006/relationships/image" Target="../media/image131.svg"/><Relationship Id="rId44" Type="http://schemas.openxmlformats.org/officeDocument/2006/relationships/image" Target="../media/image144.svg"/><Relationship Id="rId52" Type="http://schemas.openxmlformats.org/officeDocument/2006/relationships/image" Target="../media/image152.svg"/><Relationship Id="rId60" Type="http://schemas.openxmlformats.org/officeDocument/2006/relationships/image" Target="../media/image160.svg"/><Relationship Id="rId65" Type="http://schemas.openxmlformats.org/officeDocument/2006/relationships/image" Target="../media/image165.svg"/><Relationship Id="rId73" Type="http://schemas.openxmlformats.org/officeDocument/2006/relationships/image" Target="../media/image173.svg"/><Relationship Id="rId78" Type="http://schemas.openxmlformats.org/officeDocument/2006/relationships/image" Target="../media/image178.svg"/><Relationship Id="rId81" Type="http://schemas.openxmlformats.org/officeDocument/2006/relationships/image" Target="../media/image181.svg"/><Relationship Id="rId86" Type="http://schemas.openxmlformats.org/officeDocument/2006/relationships/image" Target="../media/image186.svg"/><Relationship Id="rId4" Type="http://schemas.openxmlformats.org/officeDocument/2006/relationships/image" Target="../media/image221.svg"/><Relationship Id="rId9" Type="http://schemas.microsoft.com/office/2017/06/relationships/model3d" Target="../media/model3d2.glb"/><Relationship Id="rId13" Type="http://schemas.openxmlformats.org/officeDocument/2006/relationships/hyperlink" Target="https://www.gov.br/pt-br/servicos/protocolar-documentos-junto-ao-ministerio-de-portos-e-aeroportos" TargetMode="External"/><Relationship Id="rId18" Type="http://schemas.openxmlformats.org/officeDocument/2006/relationships/image" Target="../media/image118.svg"/><Relationship Id="rId39" Type="http://schemas.openxmlformats.org/officeDocument/2006/relationships/image" Target="../media/image139.svg"/><Relationship Id="rId34" Type="http://schemas.openxmlformats.org/officeDocument/2006/relationships/image" Target="../media/image134.svg"/><Relationship Id="rId50" Type="http://schemas.openxmlformats.org/officeDocument/2006/relationships/image" Target="../media/image150.svg"/><Relationship Id="rId55" Type="http://schemas.openxmlformats.org/officeDocument/2006/relationships/image" Target="../media/image155.svg"/><Relationship Id="rId76" Type="http://schemas.openxmlformats.org/officeDocument/2006/relationships/image" Target="../media/image176.svg"/><Relationship Id="rId7" Type="http://schemas.openxmlformats.org/officeDocument/2006/relationships/image" Target="../media/image223.svg"/><Relationship Id="rId71" Type="http://schemas.openxmlformats.org/officeDocument/2006/relationships/image" Target="../media/image171.svg"/><Relationship Id="rId2" Type="http://schemas.openxmlformats.org/officeDocument/2006/relationships/notesSlide" Target="../notesSlides/notesSlide23.xml"/><Relationship Id="rId29" Type="http://schemas.openxmlformats.org/officeDocument/2006/relationships/image" Target="../media/image129.svg"/><Relationship Id="rId24" Type="http://schemas.openxmlformats.org/officeDocument/2006/relationships/image" Target="../media/image124.svg"/><Relationship Id="rId40" Type="http://schemas.openxmlformats.org/officeDocument/2006/relationships/image" Target="../media/image140.svg"/><Relationship Id="rId45" Type="http://schemas.openxmlformats.org/officeDocument/2006/relationships/image" Target="../media/image145.svg"/><Relationship Id="rId66" Type="http://schemas.openxmlformats.org/officeDocument/2006/relationships/image" Target="../media/image166.svg"/><Relationship Id="rId87" Type="http://schemas.openxmlformats.org/officeDocument/2006/relationships/image" Target="../media/image187.svg"/><Relationship Id="rId61" Type="http://schemas.openxmlformats.org/officeDocument/2006/relationships/image" Target="../media/image161.svg"/><Relationship Id="rId82" Type="http://schemas.openxmlformats.org/officeDocument/2006/relationships/image" Target="../media/image182.svg"/><Relationship Id="rId19" Type="http://schemas.openxmlformats.org/officeDocument/2006/relationships/image" Target="../media/image119.svg"/></Relationships>
</file>

<file path=ppt/slides/_rels/slide28.xml.rels><?xml version="1.0" encoding="UTF-8" standalone="yes"?>
<Relationships xmlns="http://schemas.openxmlformats.org/package/2006/relationships"><Relationship Id="rId26" Type="http://schemas.openxmlformats.org/officeDocument/2006/relationships/image" Target="../media/image133.svg"/><Relationship Id="rId21" Type="http://schemas.openxmlformats.org/officeDocument/2006/relationships/image" Target="../media/image128.svg"/><Relationship Id="rId42" Type="http://schemas.openxmlformats.org/officeDocument/2006/relationships/image" Target="../media/image149.svg"/><Relationship Id="rId47" Type="http://schemas.openxmlformats.org/officeDocument/2006/relationships/image" Target="../media/image154.svg"/><Relationship Id="rId63" Type="http://schemas.openxmlformats.org/officeDocument/2006/relationships/image" Target="../media/image170.svg"/><Relationship Id="rId68" Type="http://schemas.openxmlformats.org/officeDocument/2006/relationships/image" Target="../media/image175.svg"/><Relationship Id="rId16" Type="http://schemas.openxmlformats.org/officeDocument/2006/relationships/image" Target="../media/image123.svg"/><Relationship Id="rId11" Type="http://schemas.openxmlformats.org/officeDocument/2006/relationships/image" Target="../media/image118.svg"/><Relationship Id="rId32" Type="http://schemas.openxmlformats.org/officeDocument/2006/relationships/image" Target="../media/image139.svg"/><Relationship Id="rId37" Type="http://schemas.openxmlformats.org/officeDocument/2006/relationships/image" Target="../media/image144.svg"/><Relationship Id="rId53" Type="http://schemas.openxmlformats.org/officeDocument/2006/relationships/image" Target="../media/image160.svg"/><Relationship Id="rId58" Type="http://schemas.openxmlformats.org/officeDocument/2006/relationships/image" Target="../media/image165.svg"/><Relationship Id="rId74" Type="http://schemas.openxmlformats.org/officeDocument/2006/relationships/image" Target="../media/image181.svg"/><Relationship Id="rId79" Type="http://schemas.openxmlformats.org/officeDocument/2006/relationships/image" Target="../media/image186.svg"/><Relationship Id="rId5" Type="http://schemas.openxmlformats.org/officeDocument/2006/relationships/hyperlink" Target="mailto:luizmarcelo@bndes.gov.br" TargetMode="External"/><Relationship Id="rId61" Type="http://schemas.openxmlformats.org/officeDocument/2006/relationships/image" Target="../media/image168.svg"/><Relationship Id="rId82" Type="http://schemas.openxmlformats.org/officeDocument/2006/relationships/image" Target="../media/image189.svg"/><Relationship Id="rId19" Type="http://schemas.openxmlformats.org/officeDocument/2006/relationships/image" Target="../media/image126.svg"/><Relationship Id="rId14" Type="http://schemas.openxmlformats.org/officeDocument/2006/relationships/image" Target="../media/image121.svg"/><Relationship Id="rId22" Type="http://schemas.openxmlformats.org/officeDocument/2006/relationships/image" Target="../media/image129.svg"/><Relationship Id="rId27" Type="http://schemas.openxmlformats.org/officeDocument/2006/relationships/image" Target="../media/image134.svg"/><Relationship Id="rId30" Type="http://schemas.openxmlformats.org/officeDocument/2006/relationships/image" Target="../media/image137.svg"/><Relationship Id="rId35" Type="http://schemas.openxmlformats.org/officeDocument/2006/relationships/image" Target="../media/image142.svg"/><Relationship Id="rId43" Type="http://schemas.openxmlformats.org/officeDocument/2006/relationships/image" Target="../media/image150.svg"/><Relationship Id="rId48" Type="http://schemas.openxmlformats.org/officeDocument/2006/relationships/image" Target="../media/image155.svg"/><Relationship Id="rId56" Type="http://schemas.openxmlformats.org/officeDocument/2006/relationships/image" Target="../media/image163.svg"/><Relationship Id="rId64" Type="http://schemas.openxmlformats.org/officeDocument/2006/relationships/image" Target="../media/image171.svg"/><Relationship Id="rId69" Type="http://schemas.openxmlformats.org/officeDocument/2006/relationships/image" Target="../media/image176.svg"/><Relationship Id="rId77" Type="http://schemas.openxmlformats.org/officeDocument/2006/relationships/image" Target="../media/image184.svg"/><Relationship Id="rId8" Type="http://schemas.openxmlformats.org/officeDocument/2006/relationships/image" Target="../media/image115.svg"/><Relationship Id="rId51" Type="http://schemas.openxmlformats.org/officeDocument/2006/relationships/image" Target="../media/image158.svg"/><Relationship Id="rId72" Type="http://schemas.openxmlformats.org/officeDocument/2006/relationships/image" Target="../media/image179.svg"/><Relationship Id="rId80" Type="http://schemas.openxmlformats.org/officeDocument/2006/relationships/image" Target="../media/image187.svg"/><Relationship Id="rId3" Type="http://schemas.openxmlformats.org/officeDocument/2006/relationships/hyperlink" Target="mailto:tiago.ferreira@bndes.gov.br" TargetMode="External"/><Relationship Id="rId12" Type="http://schemas.openxmlformats.org/officeDocument/2006/relationships/image" Target="../media/image119.svg"/><Relationship Id="rId17" Type="http://schemas.openxmlformats.org/officeDocument/2006/relationships/image" Target="../media/image124.svg"/><Relationship Id="rId25" Type="http://schemas.openxmlformats.org/officeDocument/2006/relationships/image" Target="../media/image132.svg"/><Relationship Id="rId33" Type="http://schemas.openxmlformats.org/officeDocument/2006/relationships/image" Target="../media/image140.svg"/><Relationship Id="rId38" Type="http://schemas.openxmlformats.org/officeDocument/2006/relationships/image" Target="../media/image145.svg"/><Relationship Id="rId46" Type="http://schemas.openxmlformats.org/officeDocument/2006/relationships/image" Target="../media/image153.svg"/><Relationship Id="rId59" Type="http://schemas.openxmlformats.org/officeDocument/2006/relationships/image" Target="../media/image166.svg"/><Relationship Id="rId67" Type="http://schemas.openxmlformats.org/officeDocument/2006/relationships/image" Target="../media/image174.svg"/><Relationship Id="rId20" Type="http://schemas.openxmlformats.org/officeDocument/2006/relationships/image" Target="../media/image127.svg"/><Relationship Id="rId41" Type="http://schemas.openxmlformats.org/officeDocument/2006/relationships/image" Target="../media/image148.svg"/><Relationship Id="rId54" Type="http://schemas.openxmlformats.org/officeDocument/2006/relationships/image" Target="../media/image161.svg"/><Relationship Id="rId62" Type="http://schemas.openxmlformats.org/officeDocument/2006/relationships/image" Target="../media/image169.svg"/><Relationship Id="rId70" Type="http://schemas.openxmlformats.org/officeDocument/2006/relationships/image" Target="../media/image177.svg"/><Relationship Id="rId75" Type="http://schemas.openxmlformats.org/officeDocument/2006/relationships/image" Target="../media/image182.svg"/><Relationship Id="rId1" Type="http://schemas.openxmlformats.org/officeDocument/2006/relationships/slideLayout" Target="../slideLayouts/slideLayout107.xml"/><Relationship Id="rId6" Type="http://schemas.openxmlformats.org/officeDocument/2006/relationships/image" Target="../media/image227.png"/><Relationship Id="rId15" Type="http://schemas.openxmlformats.org/officeDocument/2006/relationships/image" Target="../media/image122.svg"/><Relationship Id="rId23" Type="http://schemas.openxmlformats.org/officeDocument/2006/relationships/image" Target="../media/image130.svg"/><Relationship Id="rId28" Type="http://schemas.openxmlformats.org/officeDocument/2006/relationships/image" Target="../media/image135.svg"/><Relationship Id="rId36" Type="http://schemas.openxmlformats.org/officeDocument/2006/relationships/image" Target="../media/image143.svg"/><Relationship Id="rId49" Type="http://schemas.openxmlformats.org/officeDocument/2006/relationships/image" Target="../media/image156.svg"/><Relationship Id="rId57" Type="http://schemas.openxmlformats.org/officeDocument/2006/relationships/image" Target="../media/image164.svg"/><Relationship Id="rId10" Type="http://schemas.openxmlformats.org/officeDocument/2006/relationships/image" Target="../media/image117.svg"/><Relationship Id="rId31" Type="http://schemas.openxmlformats.org/officeDocument/2006/relationships/image" Target="../media/image138.svg"/><Relationship Id="rId44" Type="http://schemas.openxmlformats.org/officeDocument/2006/relationships/image" Target="../media/image151.svg"/><Relationship Id="rId52" Type="http://schemas.openxmlformats.org/officeDocument/2006/relationships/image" Target="../media/image159.svg"/><Relationship Id="rId60" Type="http://schemas.openxmlformats.org/officeDocument/2006/relationships/image" Target="../media/image167.svg"/><Relationship Id="rId65" Type="http://schemas.openxmlformats.org/officeDocument/2006/relationships/image" Target="../media/image172.svg"/><Relationship Id="rId73" Type="http://schemas.openxmlformats.org/officeDocument/2006/relationships/image" Target="../media/image180.svg"/><Relationship Id="rId78" Type="http://schemas.openxmlformats.org/officeDocument/2006/relationships/image" Target="../media/image185.svg"/><Relationship Id="rId81" Type="http://schemas.openxmlformats.org/officeDocument/2006/relationships/image" Target="../media/image188.svg"/><Relationship Id="rId4" Type="http://schemas.openxmlformats.org/officeDocument/2006/relationships/hyperlink" Target="mailto:esalomao@bndes.gov.br" TargetMode="External"/><Relationship Id="rId9" Type="http://schemas.openxmlformats.org/officeDocument/2006/relationships/image" Target="../media/image116.svg"/><Relationship Id="rId13" Type="http://schemas.openxmlformats.org/officeDocument/2006/relationships/image" Target="../media/image120.svg"/><Relationship Id="rId18" Type="http://schemas.openxmlformats.org/officeDocument/2006/relationships/image" Target="../media/image125.svg"/><Relationship Id="rId39" Type="http://schemas.openxmlformats.org/officeDocument/2006/relationships/image" Target="../media/image146.svg"/><Relationship Id="rId34" Type="http://schemas.openxmlformats.org/officeDocument/2006/relationships/image" Target="../media/image141.svg"/><Relationship Id="rId50" Type="http://schemas.openxmlformats.org/officeDocument/2006/relationships/image" Target="../media/image157.svg"/><Relationship Id="rId55" Type="http://schemas.openxmlformats.org/officeDocument/2006/relationships/image" Target="../media/image162.svg"/><Relationship Id="rId76" Type="http://schemas.openxmlformats.org/officeDocument/2006/relationships/image" Target="../media/image183.svg"/><Relationship Id="rId7" Type="http://schemas.openxmlformats.org/officeDocument/2006/relationships/image" Target="../media/image114.png"/><Relationship Id="rId71" Type="http://schemas.openxmlformats.org/officeDocument/2006/relationships/image" Target="../media/image178.svg"/><Relationship Id="rId2" Type="http://schemas.openxmlformats.org/officeDocument/2006/relationships/notesSlide" Target="../notesSlides/notesSlide24.xml"/><Relationship Id="rId29" Type="http://schemas.openxmlformats.org/officeDocument/2006/relationships/image" Target="../media/image136.svg"/><Relationship Id="rId24" Type="http://schemas.openxmlformats.org/officeDocument/2006/relationships/image" Target="../media/image131.svg"/><Relationship Id="rId40" Type="http://schemas.openxmlformats.org/officeDocument/2006/relationships/image" Target="../media/image147.svg"/><Relationship Id="rId45" Type="http://schemas.openxmlformats.org/officeDocument/2006/relationships/image" Target="../media/image152.svg"/><Relationship Id="rId66" Type="http://schemas.openxmlformats.org/officeDocument/2006/relationships/image" Target="../media/image173.svg"/></Relationships>
</file>

<file path=ppt/slides/_rels/slide29.xml.rels><?xml version="1.0" encoding="UTF-8" standalone="yes"?>
<Relationships xmlns="http://schemas.openxmlformats.org/package/2006/relationships"><Relationship Id="rId26" Type="http://schemas.openxmlformats.org/officeDocument/2006/relationships/image" Target="../media/image130.svg"/><Relationship Id="rId21" Type="http://schemas.openxmlformats.org/officeDocument/2006/relationships/image" Target="../media/image125.svg"/><Relationship Id="rId42" Type="http://schemas.openxmlformats.org/officeDocument/2006/relationships/image" Target="../media/image146.svg"/><Relationship Id="rId47" Type="http://schemas.openxmlformats.org/officeDocument/2006/relationships/image" Target="../media/image151.svg"/><Relationship Id="rId63" Type="http://schemas.openxmlformats.org/officeDocument/2006/relationships/image" Target="../media/image167.svg"/><Relationship Id="rId68" Type="http://schemas.openxmlformats.org/officeDocument/2006/relationships/image" Target="../media/image172.svg"/><Relationship Id="rId84" Type="http://schemas.openxmlformats.org/officeDocument/2006/relationships/image" Target="../media/image188.svg"/><Relationship Id="rId16" Type="http://schemas.openxmlformats.org/officeDocument/2006/relationships/image" Target="../media/image120.svg"/><Relationship Id="rId11" Type="http://schemas.openxmlformats.org/officeDocument/2006/relationships/image" Target="../media/image115.svg"/><Relationship Id="rId32" Type="http://schemas.openxmlformats.org/officeDocument/2006/relationships/image" Target="../media/image136.svg"/><Relationship Id="rId37" Type="http://schemas.openxmlformats.org/officeDocument/2006/relationships/image" Target="../media/image141.svg"/><Relationship Id="rId53" Type="http://schemas.openxmlformats.org/officeDocument/2006/relationships/image" Target="../media/image157.svg"/><Relationship Id="rId58" Type="http://schemas.openxmlformats.org/officeDocument/2006/relationships/image" Target="../media/image162.svg"/><Relationship Id="rId74" Type="http://schemas.openxmlformats.org/officeDocument/2006/relationships/image" Target="../media/image178.svg"/><Relationship Id="rId79" Type="http://schemas.openxmlformats.org/officeDocument/2006/relationships/image" Target="../media/image183.svg"/><Relationship Id="rId5" Type="http://schemas.openxmlformats.org/officeDocument/2006/relationships/hyperlink" Target="mailto:Rodrigo.c.prado@caixa.gov.br" TargetMode="External"/><Relationship Id="rId19" Type="http://schemas.openxmlformats.org/officeDocument/2006/relationships/image" Target="../media/image123.svg"/><Relationship Id="rId14" Type="http://schemas.openxmlformats.org/officeDocument/2006/relationships/image" Target="../media/image118.svg"/><Relationship Id="rId22" Type="http://schemas.openxmlformats.org/officeDocument/2006/relationships/image" Target="../media/image126.svg"/><Relationship Id="rId27" Type="http://schemas.openxmlformats.org/officeDocument/2006/relationships/image" Target="../media/image131.svg"/><Relationship Id="rId30" Type="http://schemas.openxmlformats.org/officeDocument/2006/relationships/image" Target="../media/image134.svg"/><Relationship Id="rId35" Type="http://schemas.openxmlformats.org/officeDocument/2006/relationships/image" Target="../media/image139.svg"/><Relationship Id="rId43" Type="http://schemas.openxmlformats.org/officeDocument/2006/relationships/image" Target="../media/image147.svg"/><Relationship Id="rId48" Type="http://schemas.openxmlformats.org/officeDocument/2006/relationships/image" Target="../media/image152.svg"/><Relationship Id="rId56" Type="http://schemas.openxmlformats.org/officeDocument/2006/relationships/image" Target="../media/image160.svg"/><Relationship Id="rId64" Type="http://schemas.openxmlformats.org/officeDocument/2006/relationships/image" Target="../media/image168.svg"/><Relationship Id="rId69" Type="http://schemas.openxmlformats.org/officeDocument/2006/relationships/image" Target="../media/image173.svg"/><Relationship Id="rId77" Type="http://schemas.openxmlformats.org/officeDocument/2006/relationships/image" Target="../media/image181.svg"/><Relationship Id="rId8" Type="http://schemas.openxmlformats.org/officeDocument/2006/relationships/image" Target="../media/image228.png"/><Relationship Id="rId51" Type="http://schemas.openxmlformats.org/officeDocument/2006/relationships/image" Target="../media/image155.svg"/><Relationship Id="rId72" Type="http://schemas.openxmlformats.org/officeDocument/2006/relationships/image" Target="../media/image176.svg"/><Relationship Id="rId80" Type="http://schemas.openxmlformats.org/officeDocument/2006/relationships/image" Target="../media/image184.svg"/><Relationship Id="rId85" Type="http://schemas.openxmlformats.org/officeDocument/2006/relationships/image" Target="../media/image189.svg"/><Relationship Id="rId3" Type="http://schemas.openxmlformats.org/officeDocument/2006/relationships/hyperlink" Target="mailto:pgpaiter@bb.com.br" TargetMode="External"/><Relationship Id="rId12" Type="http://schemas.openxmlformats.org/officeDocument/2006/relationships/image" Target="../media/image116.svg"/><Relationship Id="rId17" Type="http://schemas.openxmlformats.org/officeDocument/2006/relationships/image" Target="../media/image121.svg"/><Relationship Id="rId25" Type="http://schemas.openxmlformats.org/officeDocument/2006/relationships/image" Target="../media/image129.svg"/><Relationship Id="rId33" Type="http://schemas.openxmlformats.org/officeDocument/2006/relationships/image" Target="../media/image137.svg"/><Relationship Id="rId38" Type="http://schemas.openxmlformats.org/officeDocument/2006/relationships/image" Target="../media/image142.svg"/><Relationship Id="rId46" Type="http://schemas.openxmlformats.org/officeDocument/2006/relationships/image" Target="../media/image150.svg"/><Relationship Id="rId59" Type="http://schemas.openxmlformats.org/officeDocument/2006/relationships/image" Target="../media/image163.svg"/><Relationship Id="rId67" Type="http://schemas.openxmlformats.org/officeDocument/2006/relationships/image" Target="../media/image171.svg"/><Relationship Id="rId20" Type="http://schemas.openxmlformats.org/officeDocument/2006/relationships/image" Target="../media/image124.svg"/><Relationship Id="rId41" Type="http://schemas.openxmlformats.org/officeDocument/2006/relationships/image" Target="../media/image145.svg"/><Relationship Id="rId54" Type="http://schemas.openxmlformats.org/officeDocument/2006/relationships/image" Target="../media/image158.svg"/><Relationship Id="rId62" Type="http://schemas.openxmlformats.org/officeDocument/2006/relationships/image" Target="../media/image166.svg"/><Relationship Id="rId70" Type="http://schemas.openxmlformats.org/officeDocument/2006/relationships/image" Target="../media/image174.svg"/><Relationship Id="rId75" Type="http://schemas.openxmlformats.org/officeDocument/2006/relationships/image" Target="../media/image179.svg"/><Relationship Id="rId83" Type="http://schemas.openxmlformats.org/officeDocument/2006/relationships/image" Target="../media/image187.svg"/><Relationship Id="rId1" Type="http://schemas.openxmlformats.org/officeDocument/2006/relationships/slideLayout" Target="../slideLayouts/slideLayout107.xml"/><Relationship Id="rId6" Type="http://schemas.openxmlformats.org/officeDocument/2006/relationships/hyperlink" Target="mailto:sec3332sp@caixa.gov.br" TargetMode="External"/><Relationship Id="rId15" Type="http://schemas.openxmlformats.org/officeDocument/2006/relationships/image" Target="../media/image119.svg"/><Relationship Id="rId23" Type="http://schemas.openxmlformats.org/officeDocument/2006/relationships/image" Target="../media/image127.svg"/><Relationship Id="rId28" Type="http://schemas.openxmlformats.org/officeDocument/2006/relationships/image" Target="../media/image132.svg"/><Relationship Id="rId36" Type="http://schemas.openxmlformats.org/officeDocument/2006/relationships/image" Target="../media/image140.svg"/><Relationship Id="rId49" Type="http://schemas.openxmlformats.org/officeDocument/2006/relationships/image" Target="../media/image153.svg"/><Relationship Id="rId57" Type="http://schemas.openxmlformats.org/officeDocument/2006/relationships/image" Target="../media/image161.svg"/><Relationship Id="rId10" Type="http://schemas.openxmlformats.org/officeDocument/2006/relationships/image" Target="../media/image114.png"/><Relationship Id="rId31" Type="http://schemas.openxmlformats.org/officeDocument/2006/relationships/image" Target="../media/image135.svg"/><Relationship Id="rId44" Type="http://schemas.openxmlformats.org/officeDocument/2006/relationships/image" Target="../media/image148.svg"/><Relationship Id="rId52" Type="http://schemas.openxmlformats.org/officeDocument/2006/relationships/image" Target="../media/image156.svg"/><Relationship Id="rId60" Type="http://schemas.openxmlformats.org/officeDocument/2006/relationships/image" Target="../media/image164.svg"/><Relationship Id="rId65" Type="http://schemas.openxmlformats.org/officeDocument/2006/relationships/image" Target="../media/image169.svg"/><Relationship Id="rId73" Type="http://schemas.openxmlformats.org/officeDocument/2006/relationships/image" Target="../media/image177.svg"/><Relationship Id="rId78" Type="http://schemas.openxmlformats.org/officeDocument/2006/relationships/image" Target="../media/image182.svg"/><Relationship Id="rId81" Type="http://schemas.openxmlformats.org/officeDocument/2006/relationships/image" Target="../media/image185.svg"/><Relationship Id="rId4" Type="http://schemas.openxmlformats.org/officeDocument/2006/relationships/hyperlink" Target="mailto:digov.genef2@bb.com.br" TargetMode="External"/><Relationship Id="rId9" Type="http://schemas.openxmlformats.org/officeDocument/2006/relationships/image" Target="../media/image229.png"/><Relationship Id="rId13" Type="http://schemas.openxmlformats.org/officeDocument/2006/relationships/image" Target="../media/image117.svg"/><Relationship Id="rId18" Type="http://schemas.openxmlformats.org/officeDocument/2006/relationships/image" Target="../media/image122.svg"/><Relationship Id="rId39" Type="http://schemas.openxmlformats.org/officeDocument/2006/relationships/image" Target="../media/image143.svg"/><Relationship Id="rId34" Type="http://schemas.openxmlformats.org/officeDocument/2006/relationships/image" Target="../media/image138.svg"/><Relationship Id="rId50" Type="http://schemas.openxmlformats.org/officeDocument/2006/relationships/image" Target="../media/image154.svg"/><Relationship Id="rId55" Type="http://schemas.openxmlformats.org/officeDocument/2006/relationships/image" Target="../media/image159.svg"/><Relationship Id="rId76" Type="http://schemas.openxmlformats.org/officeDocument/2006/relationships/image" Target="../media/image180.svg"/><Relationship Id="rId7" Type="http://schemas.openxmlformats.org/officeDocument/2006/relationships/hyperlink" Target="mailto:heron.oleano@caixa.gov.br" TargetMode="External"/><Relationship Id="rId71" Type="http://schemas.openxmlformats.org/officeDocument/2006/relationships/image" Target="../media/image175.svg"/><Relationship Id="rId2" Type="http://schemas.openxmlformats.org/officeDocument/2006/relationships/hyperlink" Target="mailto:danielfidelis@bb.com.br" TargetMode="External"/><Relationship Id="rId29" Type="http://schemas.openxmlformats.org/officeDocument/2006/relationships/image" Target="../media/image133.svg"/><Relationship Id="rId24" Type="http://schemas.openxmlformats.org/officeDocument/2006/relationships/image" Target="../media/image128.svg"/><Relationship Id="rId40" Type="http://schemas.openxmlformats.org/officeDocument/2006/relationships/image" Target="../media/image144.svg"/><Relationship Id="rId45" Type="http://schemas.openxmlformats.org/officeDocument/2006/relationships/image" Target="../media/image149.svg"/><Relationship Id="rId66" Type="http://schemas.openxmlformats.org/officeDocument/2006/relationships/image" Target="../media/image170.svg"/><Relationship Id="rId61" Type="http://schemas.openxmlformats.org/officeDocument/2006/relationships/image" Target="../media/image165.svg"/><Relationship Id="rId82" Type="http://schemas.openxmlformats.org/officeDocument/2006/relationships/image" Target="../media/image186.svg"/></Relationships>
</file>

<file path=ppt/slides/_rels/slide3.xml.rels><?xml version="1.0" encoding="UTF-8" standalone="yes"?>
<Relationships xmlns="http://schemas.openxmlformats.org/package/2006/relationships"><Relationship Id="rId26" Type="http://schemas.openxmlformats.org/officeDocument/2006/relationships/image" Target="../media/image57.svg"/><Relationship Id="rId21" Type="http://schemas.openxmlformats.org/officeDocument/2006/relationships/image" Target="../media/image52.svg"/><Relationship Id="rId42" Type="http://schemas.openxmlformats.org/officeDocument/2006/relationships/image" Target="../media/image73.svg"/><Relationship Id="rId47" Type="http://schemas.openxmlformats.org/officeDocument/2006/relationships/image" Target="../media/image78.svg"/><Relationship Id="rId63" Type="http://schemas.openxmlformats.org/officeDocument/2006/relationships/image" Target="../media/image94.svg"/><Relationship Id="rId68" Type="http://schemas.openxmlformats.org/officeDocument/2006/relationships/image" Target="../media/image99.svg"/><Relationship Id="rId16" Type="http://schemas.openxmlformats.org/officeDocument/2006/relationships/image" Target="../media/image47.svg"/><Relationship Id="rId11" Type="http://schemas.openxmlformats.org/officeDocument/2006/relationships/image" Target="../media/image42.svg"/><Relationship Id="rId32" Type="http://schemas.openxmlformats.org/officeDocument/2006/relationships/image" Target="../media/image63.svg"/><Relationship Id="rId37" Type="http://schemas.openxmlformats.org/officeDocument/2006/relationships/image" Target="../media/image68.svg"/><Relationship Id="rId53" Type="http://schemas.openxmlformats.org/officeDocument/2006/relationships/image" Target="../media/image84.svg"/><Relationship Id="rId58" Type="http://schemas.openxmlformats.org/officeDocument/2006/relationships/image" Target="../media/image89.svg"/><Relationship Id="rId74" Type="http://schemas.openxmlformats.org/officeDocument/2006/relationships/image" Target="../media/image105.svg"/><Relationship Id="rId79" Type="http://schemas.openxmlformats.org/officeDocument/2006/relationships/image" Target="../media/image110.svg"/><Relationship Id="rId5" Type="http://schemas.openxmlformats.org/officeDocument/2006/relationships/image" Target="../media/image36.png"/><Relationship Id="rId61" Type="http://schemas.openxmlformats.org/officeDocument/2006/relationships/image" Target="../media/image92.svg"/><Relationship Id="rId19" Type="http://schemas.openxmlformats.org/officeDocument/2006/relationships/image" Target="../media/image50.sv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svg"/><Relationship Id="rId30" Type="http://schemas.openxmlformats.org/officeDocument/2006/relationships/image" Target="../media/image61.svg"/><Relationship Id="rId35" Type="http://schemas.openxmlformats.org/officeDocument/2006/relationships/image" Target="../media/image66.svg"/><Relationship Id="rId43" Type="http://schemas.openxmlformats.org/officeDocument/2006/relationships/image" Target="../media/image74.svg"/><Relationship Id="rId48" Type="http://schemas.openxmlformats.org/officeDocument/2006/relationships/image" Target="../media/image79.svg"/><Relationship Id="rId56" Type="http://schemas.openxmlformats.org/officeDocument/2006/relationships/image" Target="../media/image87.svg"/><Relationship Id="rId64" Type="http://schemas.openxmlformats.org/officeDocument/2006/relationships/image" Target="../media/image95.svg"/><Relationship Id="rId69" Type="http://schemas.openxmlformats.org/officeDocument/2006/relationships/image" Target="../media/image100.svg"/><Relationship Id="rId77" Type="http://schemas.openxmlformats.org/officeDocument/2006/relationships/image" Target="../media/image108.svg"/><Relationship Id="rId8" Type="http://schemas.openxmlformats.org/officeDocument/2006/relationships/image" Target="../media/image39.svg"/><Relationship Id="rId51" Type="http://schemas.openxmlformats.org/officeDocument/2006/relationships/image" Target="../media/image82.svg"/><Relationship Id="rId72" Type="http://schemas.openxmlformats.org/officeDocument/2006/relationships/image" Target="../media/image103.svg"/><Relationship Id="rId80" Type="http://schemas.openxmlformats.org/officeDocument/2006/relationships/image" Target="../media/image111.svg"/><Relationship Id="rId3" Type="http://schemas.openxmlformats.org/officeDocument/2006/relationships/image" Target="../media/image34.png"/><Relationship Id="rId12" Type="http://schemas.openxmlformats.org/officeDocument/2006/relationships/image" Target="../media/image43.svg"/><Relationship Id="rId17" Type="http://schemas.openxmlformats.org/officeDocument/2006/relationships/image" Target="../media/image48.svg"/><Relationship Id="rId25" Type="http://schemas.openxmlformats.org/officeDocument/2006/relationships/image" Target="../media/image56.svg"/><Relationship Id="rId33" Type="http://schemas.openxmlformats.org/officeDocument/2006/relationships/image" Target="../media/image64.svg"/><Relationship Id="rId38" Type="http://schemas.openxmlformats.org/officeDocument/2006/relationships/image" Target="../media/image69.svg"/><Relationship Id="rId46" Type="http://schemas.openxmlformats.org/officeDocument/2006/relationships/image" Target="../media/image77.svg"/><Relationship Id="rId59" Type="http://schemas.openxmlformats.org/officeDocument/2006/relationships/image" Target="../media/image90.svg"/><Relationship Id="rId67" Type="http://schemas.openxmlformats.org/officeDocument/2006/relationships/image" Target="../media/image98.svg"/><Relationship Id="rId20" Type="http://schemas.openxmlformats.org/officeDocument/2006/relationships/image" Target="../media/image51.svg"/><Relationship Id="rId41" Type="http://schemas.openxmlformats.org/officeDocument/2006/relationships/image" Target="../media/image72.svg"/><Relationship Id="rId54" Type="http://schemas.openxmlformats.org/officeDocument/2006/relationships/image" Target="../media/image85.svg"/><Relationship Id="rId62" Type="http://schemas.openxmlformats.org/officeDocument/2006/relationships/image" Target="../media/image93.svg"/><Relationship Id="rId70" Type="http://schemas.openxmlformats.org/officeDocument/2006/relationships/image" Target="../media/image101.svg"/><Relationship Id="rId75" Type="http://schemas.openxmlformats.org/officeDocument/2006/relationships/image" Target="../media/image106.svg"/><Relationship Id="rId1" Type="http://schemas.openxmlformats.org/officeDocument/2006/relationships/slideLayout" Target="../slideLayouts/slideLayout170.xml"/><Relationship Id="rId6" Type="http://schemas.openxmlformats.org/officeDocument/2006/relationships/image" Target="../media/image37.svg"/><Relationship Id="rId15" Type="http://schemas.openxmlformats.org/officeDocument/2006/relationships/image" Target="../media/image46.svg"/><Relationship Id="rId23" Type="http://schemas.openxmlformats.org/officeDocument/2006/relationships/image" Target="../media/image54.svg"/><Relationship Id="rId28" Type="http://schemas.openxmlformats.org/officeDocument/2006/relationships/image" Target="../media/image59.svg"/><Relationship Id="rId36" Type="http://schemas.openxmlformats.org/officeDocument/2006/relationships/image" Target="../media/image67.svg"/><Relationship Id="rId49" Type="http://schemas.openxmlformats.org/officeDocument/2006/relationships/image" Target="../media/image80.svg"/><Relationship Id="rId57" Type="http://schemas.openxmlformats.org/officeDocument/2006/relationships/image" Target="../media/image88.svg"/><Relationship Id="rId10" Type="http://schemas.openxmlformats.org/officeDocument/2006/relationships/image" Target="../media/image41.svg"/><Relationship Id="rId31" Type="http://schemas.openxmlformats.org/officeDocument/2006/relationships/image" Target="../media/image62.svg"/><Relationship Id="rId44" Type="http://schemas.openxmlformats.org/officeDocument/2006/relationships/image" Target="../media/image75.svg"/><Relationship Id="rId52" Type="http://schemas.openxmlformats.org/officeDocument/2006/relationships/image" Target="../media/image83.svg"/><Relationship Id="rId60" Type="http://schemas.openxmlformats.org/officeDocument/2006/relationships/image" Target="../media/image91.svg"/><Relationship Id="rId65" Type="http://schemas.openxmlformats.org/officeDocument/2006/relationships/image" Target="../media/image96.svg"/><Relationship Id="rId73" Type="http://schemas.openxmlformats.org/officeDocument/2006/relationships/image" Target="../media/image104.svg"/><Relationship Id="rId78" Type="http://schemas.openxmlformats.org/officeDocument/2006/relationships/image" Target="../media/image109.svg"/><Relationship Id="rId81" Type="http://schemas.openxmlformats.org/officeDocument/2006/relationships/image" Target="../media/image112.svg"/><Relationship Id="rId4" Type="http://schemas.openxmlformats.org/officeDocument/2006/relationships/image" Target="../media/image35.svg"/><Relationship Id="rId9" Type="http://schemas.openxmlformats.org/officeDocument/2006/relationships/image" Target="../media/image40.svg"/><Relationship Id="rId13" Type="http://schemas.openxmlformats.org/officeDocument/2006/relationships/image" Target="../media/image44.svg"/><Relationship Id="rId18" Type="http://schemas.openxmlformats.org/officeDocument/2006/relationships/image" Target="../media/image49.svg"/><Relationship Id="rId39" Type="http://schemas.openxmlformats.org/officeDocument/2006/relationships/image" Target="../media/image70.svg"/><Relationship Id="rId34" Type="http://schemas.openxmlformats.org/officeDocument/2006/relationships/image" Target="../media/image65.svg"/><Relationship Id="rId50" Type="http://schemas.openxmlformats.org/officeDocument/2006/relationships/image" Target="../media/image81.svg"/><Relationship Id="rId55" Type="http://schemas.openxmlformats.org/officeDocument/2006/relationships/image" Target="../media/image86.svg"/><Relationship Id="rId76" Type="http://schemas.openxmlformats.org/officeDocument/2006/relationships/image" Target="../media/image107.svg"/><Relationship Id="rId7" Type="http://schemas.openxmlformats.org/officeDocument/2006/relationships/image" Target="../media/image38.svg"/><Relationship Id="rId71" Type="http://schemas.openxmlformats.org/officeDocument/2006/relationships/image" Target="../media/image102.svg"/><Relationship Id="rId2" Type="http://schemas.openxmlformats.org/officeDocument/2006/relationships/notesSlide" Target="../notesSlides/notesSlide3.xml"/><Relationship Id="rId29" Type="http://schemas.openxmlformats.org/officeDocument/2006/relationships/image" Target="../media/image60.svg"/><Relationship Id="rId24" Type="http://schemas.openxmlformats.org/officeDocument/2006/relationships/image" Target="../media/image55.svg"/><Relationship Id="rId40" Type="http://schemas.openxmlformats.org/officeDocument/2006/relationships/image" Target="../media/image71.svg"/><Relationship Id="rId45" Type="http://schemas.openxmlformats.org/officeDocument/2006/relationships/image" Target="../media/image76.svg"/><Relationship Id="rId66" Type="http://schemas.openxmlformats.org/officeDocument/2006/relationships/image" Target="../media/image97.svg"/></Relationships>
</file>

<file path=ppt/slides/_rels/slide30.xml.rels><?xml version="1.0" encoding="UTF-8" standalone="yes"?>
<Relationships xmlns="http://schemas.openxmlformats.org/package/2006/relationships"><Relationship Id="rId26" Type="http://schemas.openxmlformats.org/officeDocument/2006/relationships/image" Target="../media/image129.svg"/><Relationship Id="rId21" Type="http://schemas.openxmlformats.org/officeDocument/2006/relationships/image" Target="../media/image124.svg"/><Relationship Id="rId42" Type="http://schemas.openxmlformats.org/officeDocument/2006/relationships/image" Target="../media/image145.svg"/><Relationship Id="rId47" Type="http://schemas.openxmlformats.org/officeDocument/2006/relationships/image" Target="../media/image150.svg"/><Relationship Id="rId63" Type="http://schemas.openxmlformats.org/officeDocument/2006/relationships/image" Target="../media/image166.svg"/><Relationship Id="rId68" Type="http://schemas.openxmlformats.org/officeDocument/2006/relationships/image" Target="../media/image171.svg"/><Relationship Id="rId84" Type="http://schemas.openxmlformats.org/officeDocument/2006/relationships/image" Target="../media/image187.svg"/><Relationship Id="rId16" Type="http://schemas.openxmlformats.org/officeDocument/2006/relationships/image" Target="../media/image119.svg"/><Relationship Id="rId11" Type="http://schemas.openxmlformats.org/officeDocument/2006/relationships/image" Target="../media/image114.png"/><Relationship Id="rId32" Type="http://schemas.openxmlformats.org/officeDocument/2006/relationships/image" Target="../media/image135.svg"/><Relationship Id="rId37" Type="http://schemas.openxmlformats.org/officeDocument/2006/relationships/image" Target="../media/image140.svg"/><Relationship Id="rId53" Type="http://schemas.openxmlformats.org/officeDocument/2006/relationships/image" Target="../media/image156.svg"/><Relationship Id="rId58" Type="http://schemas.openxmlformats.org/officeDocument/2006/relationships/image" Target="../media/image161.svg"/><Relationship Id="rId74" Type="http://schemas.openxmlformats.org/officeDocument/2006/relationships/image" Target="../media/image177.svg"/><Relationship Id="rId79" Type="http://schemas.openxmlformats.org/officeDocument/2006/relationships/image" Target="../media/image182.svg"/><Relationship Id="rId5" Type="http://schemas.openxmlformats.org/officeDocument/2006/relationships/hyperlink" Target="https://www.bancoamazonia.com.br/index.php/produtos-servicos/empresa/financiamentos" TargetMode="External"/><Relationship Id="rId19" Type="http://schemas.openxmlformats.org/officeDocument/2006/relationships/image" Target="../media/image122.svg"/><Relationship Id="rId14" Type="http://schemas.openxmlformats.org/officeDocument/2006/relationships/image" Target="../media/image117.svg"/><Relationship Id="rId22" Type="http://schemas.openxmlformats.org/officeDocument/2006/relationships/image" Target="../media/image125.svg"/><Relationship Id="rId27" Type="http://schemas.openxmlformats.org/officeDocument/2006/relationships/image" Target="../media/image130.svg"/><Relationship Id="rId30" Type="http://schemas.openxmlformats.org/officeDocument/2006/relationships/image" Target="../media/image133.svg"/><Relationship Id="rId35" Type="http://schemas.openxmlformats.org/officeDocument/2006/relationships/image" Target="../media/image138.svg"/><Relationship Id="rId43" Type="http://schemas.openxmlformats.org/officeDocument/2006/relationships/image" Target="../media/image146.svg"/><Relationship Id="rId48" Type="http://schemas.openxmlformats.org/officeDocument/2006/relationships/image" Target="../media/image151.svg"/><Relationship Id="rId56" Type="http://schemas.openxmlformats.org/officeDocument/2006/relationships/image" Target="../media/image159.svg"/><Relationship Id="rId64" Type="http://schemas.openxmlformats.org/officeDocument/2006/relationships/image" Target="../media/image167.svg"/><Relationship Id="rId69" Type="http://schemas.openxmlformats.org/officeDocument/2006/relationships/image" Target="../media/image172.svg"/><Relationship Id="rId77" Type="http://schemas.openxmlformats.org/officeDocument/2006/relationships/image" Target="../media/image180.svg"/><Relationship Id="rId8" Type="http://schemas.openxmlformats.org/officeDocument/2006/relationships/hyperlink" Target="mailto:hugomarques@bnb.gov.br" TargetMode="External"/><Relationship Id="rId51" Type="http://schemas.openxmlformats.org/officeDocument/2006/relationships/image" Target="../media/image154.svg"/><Relationship Id="rId72" Type="http://schemas.openxmlformats.org/officeDocument/2006/relationships/image" Target="../media/image175.svg"/><Relationship Id="rId80" Type="http://schemas.openxmlformats.org/officeDocument/2006/relationships/image" Target="../media/image183.svg"/><Relationship Id="rId85" Type="http://schemas.openxmlformats.org/officeDocument/2006/relationships/image" Target="../media/image188.svg"/><Relationship Id="rId3" Type="http://schemas.openxmlformats.org/officeDocument/2006/relationships/hyperlink" Target="mailto:nelio.gusmao@basa.com.br" TargetMode="External"/><Relationship Id="rId12" Type="http://schemas.openxmlformats.org/officeDocument/2006/relationships/image" Target="../media/image115.svg"/><Relationship Id="rId17" Type="http://schemas.openxmlformats.org/officeDocument/2006/relationships/image" Target="../media/image120.svg"/><Relationship Id="rId25" Type="http://schemas.openxmlformats.org/officeDocument/2006/relationships/image" Target="../media/image128.svg"/><Relationship Id="rId33" Type="http://schemas.openxmlformats.org/officeDocument/2006/relationships/image" Target="../media/image136.svg"/><Relationship Id="rId38" Type="http://schemas.openxmlformats.org/officeDocument/2006/relationships/image" Target="../media/image141.svg"/><Relationship Id="rId46" Type="http://schemas.openxmlformats.org/officeDocument/2006/relationships/image" Target="../media/image149.svg"/><Relationship Id="rId59" Type="http://schemas.openxmlformats.org/officeDocument/2006/relationships/image" Target="../media/image162.svg"/><Relationship Id="rId67" Type="http://schemas.openxmlformats.org/officeDocument/2006/relationships/image" Target="../media/image170.svg"/><Relationship Id="rId20" Type="http://schemas.openxmlformats.org/officeDocument/2006/relationships/image" Target="../media/image123.svg"/><Relationship Id="rId41" Type="http://schemas.openxmlformats.org/officeDocument/2006/relationships/image" Target="../media/image144.svg"/><Relationship Id="rId54" Type="http://schemas.openxmlformats.org/officeDocument/2006/relationships/image" Target="../media/image157.svg"/><Relationship Id="rId62" Type="http://schemas.openxmlformats.org/officeDocument/2006/relationships/image" Target="../media/image165.svg"/><Relationship Id="rId70" Type="http://schemas.openxmlformats.org/officeDocument/2006/relationships/image" Target="../media/image173.svg"/><Relationship Id="rId75" Type="http://schemas.openxmlformats.org/officeDocument/2006/relationships/image" Target="../media/image178.svg"/><Relationship Id="rId83" Type="http://schemas.openxmlformats.org/officeDocument/2006/relationships/image" Target="../media/image186.svg"/><Relationship Id="rId1" Type="http://schemas.openxmlformats.org/officeDocument/2006/relationships/slideLayout" Target="../slideLayouts/slideLayout107.xml"/><Relationship Id="rId6" Type="http://schemas.openxmlformats.org/officeDocument/2006/relationships/hyperlink" Target="mailto:irenaldo@bnb.gov.br" TargetMode="External"/><Relationship Id="rId15" Type="http://schemas.openxmlformats.org/officeDocument/2006/relationships/image" Target="../media/image118.svg"/><Relationship Id="rId23" Type="http://schemas.openxmlformats.org/officeDocument/2006/relationships/image" Target="../media/image126.svg"/><Relationship Id="rId28" Type="http://schemas.openxmlformats.org/officeDocument/2006/relationships/image" Target="../media/image131.svg"/><Relationship Id="rId36" Type="http://schemas.openxmlformats.org/officeDocument/2006/relationships/image" Target="../media/image139.svg"/><Relationship Id="rId49" Type="http://schemas.openxmlformats.org/officeDocument/2006/relationships/image" Target="../media/image152.svg"/><Relationship Id="rId57" Type="http://schemas.openxmlformats.org/officeDocument/2006/relationships/image" Target="../media/image160.svg"/><Relationship Id="rId10" Type="http://schemas.openxmlformats.org/officeDocument/2006/relationships/image" Target="../media/image231.png"/><Relationship Id="rId31" Type="http://schemas.openxmlformats.org/officeDocument/2006/relationships/image" Target="../media/image134.svg"/><Relationship Id="rId44" Type="http://schemas.openxmlformats.org/officeDocument/2006/relationships/image" Target="../media/image147.svg"/><Relationship Id="rId52" Type="http://schemas.openxmlformats.org/officeDocument/2006/relationships/image" Target="../media/image155.svg"/><Relationship Id="rId60" Type="http://schemas.openxmlformats.org/officeDocument/2006/relationships/image" Target="../media/image163.svg"/><Relationship Id="rId65" Type="http://schemas.openxmlformats.org/officeDocument/2006/relationships/image" Target="../media/image168.svg"/><Relationship Id="rId73" Type="http://schemas.openxmlformats.org/officeDocument/2006/relationships/image" Target="../media/image176.svg"/><Relationship Id="rId78" Type="http://schemas.openxmlformats.org/officeDocument/2006/relationships/image" Target="../media/image181.svg"/><Relationship Id="rId81" Type="http://schemas.openxmlformats.org/officeDocument/2006/relationships/image" Target="../media/image184.svg"/><Relationship Id="rId86" Type="http://schemas.openxmlformats.org/officeDocument/2006/relationships/image" Target="../media/image189.svg"/><Relationship Id="rId4" Type="http://schemas.openxmlformats.org/officeDocument/2006/relationships/hyperlink" Target="mailto:edmar.bernaldino@basa.com.br" TargetMode="External"/><Relationship Id="rId9" Type="http://schemas.openxmlformats.org/officeDocument/2006/relationships/image" Target="../media/image230.png"/><Relationship Id="rId13" Type="http://schemas.openxmlformats.org/officeDocument/2006/relationships/image" Target="../media/image116.svg"/><Relationship Id="rId18" Type="http://schemas.openxmlformats.org/officeDocument/2006/relationships/image" Target="../media/image121.svg"/><Relationship Id="rId39" Type="http://schemas.openxmlformats.org/officeDocument/2006/relationships/image" Target="../media/image142.svg"/><Relationship Id="rId34" Type="http://schemas.openxmlformats.org/officeDocument/2006/relationships/image" Target="../media/image137.svg"/><Relationship Id="rId50" Type="http://schemas.openxmlformats.org/officeDocument/2006/relationships/image" Target="../media/image153.svg"/><Relationship Id="rId55" Type="http://schemas.openxmlformats.org/officeDocument/2006/relationships/image" Target="../media/image158.svg"/><Relationship Id="rId76" Type="http://schemas.openxmlformats.org/officeDocument/2006/relationships/image" Target="../media/image179.svg"/><Relationship Id="rId7" Type="http://schemas.openxmlformats.org/officeDocument/2006/relationships/hyperlink" Target="mailto:valdirm@bnb.gov.br" TargetMode="External"/><Relationship Id="rId71" Type="http://schemas.openxmlformats.org/officeDocument/2006/relationships/image" Target="../media/image174.svg"/><Relationship Id="rId2" Type="http://schemas.openxmlformats.org/officeDocument/2006/relationships/notesSlide" Target="../notesSlides/notesSlide25.xml"/><Relationship Id="rId29" Type="http://schemas.openxmlformats.org/officeDocument/2006/relationships/image" Target="../media/image132.svg"/><Relationship Id="rId24" Type="http://schemas.openxmlformats.org/officeDocument/2006/relationships/image" Target="../media/image127.svg"/><Relationship Id="rId40" Type="http://schemas.openxmlformats.org/officeDocument/2006/relationships/image" Target="../media/image143.svg"/><Relationship Id="rId45" Type="http://schemas.openxmlformats.org/officeDocument/2006/relationships/image" Target="../media/image148.svg"/><Relationship Id="rId66" Type="http://schemas.openxmlformats.org/officeDocument/2006/relationships/image" Target="../media/image169.svg"/><Relationship Id="rId61" Type="http://schemas.openxmlformats.org/officeDocument/2006/relationships/image" Target="../media/image164.svg"/><Relationship Id="rId82" Type="http://schemas.openxmlformats.org/officeDocument/2006/relationships/image" Target="../media/image185.svg"/></Relationships>
</file>

<file path=ppt/slides/_rels/slide31.xml.rels><?xml version="1.0" encoding="UTF-8" standalone="yes"?>
<Relationships xmlns="http://schemas.openxmlformats.org/package/2006/relationships"><Relationship Id="rId26" Type="http://schemas.openxmlformats.org/officeDocument/2006/relationships/image" Target="../media/image254.svg"/><Relationship Id="rId21" Type="http://schemas.openxmlformats.org/officeDocument/2006/relationships/image" Target="../media/image249.svg"/><Relationship Id="rId42" Type="http://schemas.openxmlformats.org/officeDocument/2006/relationships/image" Target="../media/image270.svg"/><Relationship Id="rId47" Type="http://schemas.openxmlformats.org/officeDocument/2006/relationships/image" Target="../media/image275.svg"/><Relationship Id="rId63" Type="http://schemas.openxmlformats.org/officeDocument/2006/relationships/image" Target="../media/image291.svg"/><Relationship Id="rId68" Type="http://schemas.openxmlformats.org/officeDocument/2006/relationships/image" Target="../media/image296.svg"/><Relationship Id="rId16" Type="http://schemas.openxmlformats.org/officeDocument/2006/relationships/image" Target="../media/image244.svg"/><Relationship Id="rId11" Type="http://schemas.openxmlformats.org/officeDocument/2006/relationships/image" Target="../media/image239.svg"/><Relationship Id="rId24" Type="http://schemas.openxmlformats.org/officeDocument/2006/relationships/image" Target="../media/image252.svg"/><Relationship Id="rId32" Type="http://schemas.openxmlformats.org/officeDocument/2006/relationships/image" Target="../media/image260.svg"/><Relationship Id="rId37" Type="http://schemas.openxmlformats.org/officeDocument/2006/relationships/image" Target="../media/image265.svg"/><Relationship Id="rId40" Type="http://schemas.openxmlformats.org/officeDocument/2006/relationships/image" Target="../media/image268.svg"/><Relationship Id="rId45" Type="http://schemas.openxmlformats.org/officeDocument/2006/relationships/image" Target="../media/image273.svg"/><Relationship Id="rId53" Type="http://schemas.openxmlformats.org/officeDocument/2006/relationships/image" Target="../media/image281.svg"/><Relationship Id="rId58" Type="http://schemas.openxmlformats.org/officeDocument/2006/relationships/image" Target="../media/image286.svg"/><Relationship Id="rId66" Type="http://schemas.openxmlformats.org/officeDocument/2006/relationships/image" Target="../media/image294.svg"/><Relationship Id="rId74" Type="http://schemas.openxmlformats.org/officeDocument/2006/relationships/image" Target="../media/image302.svg"/><Relationship Id="rId79" Type="http://schemas.openxmlformats.org/officeDocument/2006/relationships/image" Target="../media/image307.svg"/><Relationship Id="rId5" Type="http://schemas.openxmlformats.org/officeDocument/2006/relationships/image" Target="../media/image233.svg"/><Relationship Id="rId61" Type="http://schemas.openxmlformats.org/officeDocument/2006/relationships/image" Target="../media/image289.svg"/><Relationship Id="rId19" Type="http://schemas.openxmlformats.org/officeDocument/2006/relationships/image" Target="../media/image247.svg"/><Relationship Id="rId14" Type="http://schemas.openxmlformats.org/officeDocument/2006/relationships/image" Target="../media/image242.svg"/><Relationship Id="rId22" Type="http://schemas.openxmlformats.org/officeDocument/2006/relationships/image" Target="../media/image250.svg"/><Relationship Id="rId27" Type="http://schemas.openxmlformats.org/officeDocument/2006/relationships/image" Target="../media/image255.svg"/><Relationship Id="rId30" Type="http://schemas.openxmlformats.org/officeDocument/2006/relationships/image" Target="../media/image258.svg"/><Relationship Id="rId35" Type="http://schemas.openxmlformats.org/officeDocument/2006/relationships/image" Target="../media/image263.svg"/><Relationship Id="rId43" Type="http://schemas.openxmlformats.org/officeDocument/2006/relationships/image" Target="../media/image271.svg"/><Relationship Id="rId48" Type="http://schemas.openxmlformats.org/officeDocument/2006/relationships/image" Target="../media/image276.svg"/><Relationship Id="rId56" Type="http://schemas.openxmlformats.org/officeDocument/2006/relationships/image" Target="../media/image284.svg"/><Relationship Id="rId64" Type="http://schemas.openxmlformats.org/officeDocument/2006/relationships/image" Target="../media/image292.svg"/><Relationship Id="rId69" Type="http://schemas.openxmlformats.org/officeDocument/2006/relationships/image" Target="../media/image297.svg"/><Relationship Id="rId77" Type="http://schemas.openxmlformats.org/officeDocument/2006/relationships/image" Target="../media/image305.svg"/><Relationship Id="rId8" Type="http://schemas.openxmlformats.org/officeDocument/2006/relationships/image" Target="../media/image236.svg"/><Relationship Id="rId51" Type="http://schemas.openxmlformats.org/officeDocument/2006/relationships/image" Target="../media/image279.svg"/><Relationship Id="rId72" Type="http://schemas.openxmlformats.org/officeDocument/2006/relationships/image" Target="../media/image300.svg"/><Relationship Id="rId3" Type="http://schemas.openxmlformats.org/officeDocument/2006/relationships/image" Target="../media/image232.svg"/><Relationship Id="rId12" Type="http://schemas.openxmlformats.org/officeDocument/2006/relationships/image" Target="../media/image240.svg"/><Relationship Id="rId17" Type="http://schemas.openxmlformats.org/officeDocument/2006/relationships/image" Target="../media/image245.svg"/><Relationship Id="rId25" Type="http://schemas.openxmlformats.org/officeDocument/2006/relationships/image" Target="../media/image253.svg"/><Relationship Id="rId33" Type="http://schemas.openxmlformats.org/officeDocument/2006/relationships/image" Target="../media/image261.svg"/><Relationship Id="rId38" Type="http://schemas.openxmlformats.org/officeDocument/2006/relationships/image" Target="../media/image266.svg"/><Relationship Id="rId46" Type="http://schemas.openxmlformats.org/officeDocument/2006/relationships/image" Target="../media/image274.svg"/><Relationship Id="rId59" Type="http://schemas.openxmlformats.org/officeDocument/2006/relationships/image" Target="../media/image287.svg"/><Relationship Id="rId67" Type="http://schemas.openxmlformats.org/officeDocument/2006/relationships/image" Target="../media/image295.svg"/><Relationship Id="rId20" Type="http://schemas.openxmlformats.org/officeDocument/2006/relationships/image" Target="../media/image248.svg"/><Relationship Id="rId41" Type="http://schemas.openxmlformats.org/officeDocument/2006/relationships/image" Target="../media/image269.svg"/><Relationship Id="rId54" Type="http://schemas.openxmlformats.org/officeDocument/2006/relationships/image" Target="../media/image282.svg"/><Relationship Id="rId62" Type="http://schemas.openxmlformats.org/officeDocument/2006/relationships/image" Target="../media/image290.svg"/><Relationship Id="rId70" Type="http://schemas.openxmlformats.org/officeDocument/2006/relationships/image" Target="../media/image298.svg"/><Relationship Id="rId75" Type="http://schemas.openxmlformats.org/officeDocument/2006/relationships/image" Target="../media/image303.svg"/><Relationship Id="rId1" Type="http://schemas.openxmlformats.org/officeDocument/2006/relationships/slideLayout" Target="../slideLayouts/slideLayout112.xml"/><Relationship Id="rId6" Type="http://schemas.openxmlformats.org/officeDocument/2006/relationships/image" Target="../media/image234.svg"/><Relationship Id="rId15" Type="http://schemas.openxmlformats.org/officeDocument/2006/relationships/image" Target="../media/image243.svg"/><Relationship Id="rId23" Type="http://schemas.openxmlformats.org/officeDocument/2006/relationships/image" Target="../media/image251.svg"/><Relationship Id="rId28" Type="http://schemas.openxmlformats.org/officeDocument/2006/relationships/image" Target="../media/image256.svg"/><Relationship Id="rId36" Type="http://schemas.openxmlformats.org/officeDocument/2006/relationships/image" Target="../media/image264.svg"/><Relationship Id="rId49" Type="http://schemas.openxmlformats.org/officeDocument/2006/relationships/image" Target="../media/image277.svg"/><Relationship Id="rId57" Type="http://schemas.openxmlformats.org/officeDocument/2006/relationships/image" Target="../media/image285.svg"/><Relationship Id="rId10" Type="http://schemas.openxmlformats.org/officeDocument/2006/relationships/image" Target="../media/image238.svg"/><Relationship Id="rId31" Type="http://schemas.openxmlformats.org/officeDocument/2006/relationships/image" Target="../media/image259.svg"/><Relationship Id="rId44" Type="http://schemas.openxmlformats.org/officeDocument/2006/relationships/image" Target="../media/image272.svg"/><Relationship Id="rId52" Type="http://schemas.openxmlformats.org/officeDocument/2006/relationships/image" Target="../media/image280.svg"/><Relationship Id="rId60" Type="http://schemas.openxmlformats.org/officeDocument/2006/relationships/image" Target="../media/image288.svg"/><Relationship Id="rId65" Type="http://schemas.openxmlformats.org/officeDocument/2006/relationships/image" Target="../media/image293.svg"/><Relationship Id="rId73" Type="http://schemas.openxmlformats.org/officeDocument/2006/relationships/image" Target="../media/image301.svg"/><Relationship Id="rId78" Type="http://schemas.openxmlformats.org/officeDocument/2006/relationships/image" Target="../media/image306.svg"/><Relationship Id="rId4" Type="http://schemas.openxmlformats.org/officeDocument/2006/relationships/image" Target="../media/image114.png"/><Relationship Id="rId9" Type="http://schemas.openxmlformats.org/officeDocument/2006/relationships/image" Target="../media/image237.svg"/><Relationship Id="rId13" Type="http://schemas.openxmlformats.org/officeDocument/2006/relationships/image" Target="../media/image241.svg"/><Relationship Id="rId18" Type="http://schemas.openxmlformats.org/officeDocument/2006/relationships/image" Target="../media/image246.svg"/><Relationship Id="rId39" Type="http://schemas.openxmlformats.org/officeDocument/2006/relationships/image" Target="../media/image267.svg"/><Relationship Id="rId34" Type="http://schemas.openxmlformats.org/officeDocument/2006/relationships/image" Target="../media/image262.svg"/><Relationship Id="rId50" Type="http://schemas.openxmlformats.org/officeDocument/2006/relationships/image" Target="../media/image278.svg"/><Relationship Id="rId55" Type="http://schemas.openxmlformats.org/officeDocument/2006/relationships/image" Target="../media/image283.svg"/><Relationship Id="rId76" Type="http://schemas.openxmlformats.org/officeDocument/2006/relationships/image" Target="../media/image304.svg"/><Relationship Id="rId7" Type="http://schemas.openxmlformats.org/officeDocument/2006/relationships/image" Target="../media/image235.svg"/><Relationship Id="rId71" Type="http://schemas.openxmlformats.org/officeDocument/2006/relationships/image" Target="../media/image299.svg"/><Relationship Id="rId2" Type="http://schemas.openxmlformats.org/officeDocument/2006/relationships/notesSlide" Target="../notesSlides/notesSlide26.xml"/><Relationship Id="rId29" Type="http://schemas.openxmlformats.org/officeDocument/2006/relationships/image" Target="../media/image257.svg"/></Relationships>
</file>

<file path=ppt/slides/_rels/slide32.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hyperlink" Target="mailto:julio.britto@mpor.gov.br" TargetMode="External"/><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35.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hyperlink" Target="mailto:fernando.p.pimentel@mpor.gov.br" TargetMode="External"/><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27.xml"/><Relationship Id="rId29" Type="http://schemas.openxmlformats.org/officeDocument/2006/relationships/image" Target="../media/image138.svg"/></Relationships>
</file>

<file path=ppt/slides/_rels/slide33.xml.rels><?xml version="1.0" encoding="UTF-8" standalone="yes"?>
<Relationships xmlns="http://schemas.openxmlformats.org/package/2006/relationships"><Relationship Id="rId26" Type="http://schemas.openxmlformats.org/officeDocument/2006/relationships/image" Target="../media/image255.svg"/><Relationship Id="rId21" Type="http://schemas.openxmlformats.org/officeDocument/2006/relationships/image" Target="../media/image250.svg"/><Relationship Id="rId42" Type="http://schemas.openxmlformats.org/officeDocument/2006/relationships/image" Target="../media/image271.svg"/><Relationship Id="rId47" Type="http://schemas.openxmlformats.org/officeDocument/2006/relationships/image" Target="../media/image276.svg"/><Relationship Id="rId63" Type="http://schemas.openxmlformats.org/officeDocument/2006/relationships/image" Target="../media/image292.svg"/><Relationship Id="rId68" Type="http://schemas.openxmlformats.org/officeDocument/2006/relationships/image" Target="../media/image297.svg"/><Relationship Id="rId16" Type="http://schemas.openxmlformats.org/officeDocument/2006/relationships/image" Target="../media/image245.svg"/><Relationship Id="rId11" Type="http://schemas.openxmlformats.org/officeDocument/2006/relationships/image" Target="../media/image240.svg"/><Relationship Id="rId24" Type="http://schemas.openxmlformats.org/officeDocument/2006/relationships/image" Target="../media/image253.svg"/><Relationship Id="rId32" Type="http://schemas.openxmlformats.org/officeDocument/2006/relationships/image" Target="../media/image261.svg"/><Relationship Id="rId37" Type="http://schemas.openxmlformats.org/officeDocument/2006/relationships/image" Target="../media/image266.svg"/><Relationship Id="rId40" Type="http://schemas.openxmlformats.org/officeDocument/2006/relationships/image" Target="../media/image269.svg"/><Relationship Id="rId45" Type="http://schemas.openxmlformats.org/officeDocument/2006/relationships/image" Target="../media/image274.svg"/><Relationship Id="rId53" Type="http://schemas.openxmlformats.org/officeDocument/2006/relationships/image" Target="../media/image282.svg"/><Relationship Id="rId58" Type="http://schemas.openxmlformats.org/officeDocument/2006/relationships/image" Target="../media/image287.svg"/><Relationship Id="rId66" Type="http://schemas.openxmlformats.org/officeDocument/2006/relationships/image" Target="../media/image295.svg"/><Relationship Id="rId74" Type="http://schemas.openxmlformats.org/officeDocument/2006/relationships/image" Target="../media/image303.svg"/><Relationship Id="rId5" Type="http://schemas.openxmlformats.org/officeDocument/2006/relationships/image" Target="../media/image234.svg"/><Relationship Id="rId61" Type="http://schemas.openxmlformats.org/officeDocument/2006/relationships/image" Target="../media/image290.svg"/><Relationship Id="rId19" Type="http://schemas.openxmlformats.org/officeDocument/2006/relationships/image" Target="../media/image248.svg"/><Relationship Id="rId14" Type="http://schemas.openxmlformats.org/officeDocument/2006/relationships/image" Target="../media/image243.svg"/><Relationship Id="rId22" Type="http://schemas.openxmlformats.org/officeDocument/2006/relationships/image" Target="../media/image251.svg"/><Relationship Id="rId27" Type="http://schemas.openxmlformats.org/officeDocument/2006/relationships/image" Target="../media/image256.svg"/><Relationship Id="rId30" Type="http://schemas.openxmlformats.org/officeDocument/2006/relationships/image" Target="../media/image259.svg"/><Relationship Id="rId35" Type="http://schemas.openxmlformats.org/officeDocument/2006/relationships/image" Target="../media/image264.svg"/><Relationship Id="rId43" Type="http://schemas.openxmlformats.org/officeDocument/2006/relationships/image" Target="../media/image272.svg"/><Relationship Id="rId48" Type="http://schemas.openxmlformats.org/officeDocument/2006/relationships/image" Target="../media/image277.svg"/><Relationship Id="rId56" Type="http://schemas.openxmlformats.org/officeDocument/2006/relationships/image" Target="../media/image285.svg"/><Relationship Id="rId64" Type="http://schemas.openxmlformats.org/officeDocument/2006/relationships/image" Target="../media/image293.svg"/><Relationship Id="rId69" Type="http://schemas.openxmlformats.org/officeDocument/2006/relationships/image" Target="../media/image298.svg"/><Relationship Id="rId77" Type="http://schemas.openxmlformats.org/officeDocument/2006/relationships/image" Target="../media/image306.svg"/><Relationship Id="rId8" Type="http://schemas.openxmlformats.org/officeDocument/2006/relationships/image" Target="../media/image237.svg"/><Relationship Id="rId51" Type="http://schemas.openxmlformats.org/officeDocument/2006/relationships/image" Target="../media/image280.svg"/><Relationship Id="rId72" Type="http://schemas.openxmlformats.org/officeDocument/2006/relationships/image" Target="../media/image301.svg"/><Relationship Id="rId3" Type="http://schemas.openxmlformats.org/officeDocument/2006/relationships/image" Target="../media/image114.png"/><Relationship Id="rId12" Type="http://schemas.openxmlformats.org/officeDocument/2006/relationships/image" Target="../media/image241.svg"/><Relationship Id="rId17" Type="http://schemas.openxmlformats.org/officeDocument/2006/relationships/image" Target="../media/image246.svg"/><Relationship Id="rId25" Type="http://schemas.openxmlformats.org/officeDocument/2006/relationships/image" Target="../media/image254.svg"/><Relationship Id="rId33" Type="http://schemas.openxmlformats.org/officeDocument/2006/relationships/image" Target="../media/image262.svg"/><Relationship Id="rId38" Type="http://schemas.openxmlformats.org/officeDocument/2006/relationships/image" Target="../media/image267.svg"/><Relationship Id="rId46" Type="http://schemas.openxmlformats.org/officeDocument/2006/relationships/image" Target="../media/image275.svg"/><Relationship Id="rId59" Type="http://schemas.openxmlformats.org/officeDocument/2006/relationships/image" Target="../media/image288.svg"/><Relationship Id="rId67" Type="http://schemas.openxmlformats.org/officeDocument/2006/relationships/image" Target="../media/image296.svg"/><Relationship Id="rId20" Type="http://schemas.openxmlformats.org/officeDocument/2006/relationships/image" Target="../media/image249.svg"/><Relationship Id="rId41" Type="http://schemas.openxmlformats.org/officeDocument/2006/relationships/image" Target="../media/image270.svg"/><Relationship Id="rId54" Type="http://schemas.openxmlformats.org/officeDocument/2006/relationships/image" Target="../media/image283.svg"/><Relationship Id="rId62" Type="http://schemas.openxmlformats.org/officeDocument/2006/relationships/image" Target="../media/image291.svg"/><Relationship Id="rId70" Type="http://schemas.openxmlformats.org/officeDocument/2006/relationships/image" Target="../media/image299.svg"/><Relationship Id="rId75" Type="http://schemas.openxmlformats.org/officeDocument/2006/relationships/image" Target="../media/image304.svg"/><Relationship Id="rId1" Type="http://schemas.openxmlformats.org/officeDocument/2006/relationships/slideLayout" Target="../slideLayouts/slideLayout173.xml"/><Relationship Id="rId6" Type="http://schemas.openxmlformats.org/officeDocument/2006/relationships/image" Target="../media/image235.svg"/><Relationship Id="rId15" Type="http://schemas.openxmlformats.org/officeDocument/2006/relationships/image" Target="../media/image244.svg"/><Relationship Id="rId23" Type="http://schemas.openxmlformats.org/officeDocument/2006/relationships/image" Target="../media/image252.svg"/><Relationship Id="rId28" Type="http://schemas.openxmlformats.org/officeDocument/2006/relationships/image" Target="../media/image257.svg"/><Relationship Id="rId36" Type="http://schemas.openxmlformats.org/officeDocument/2006/relationships/image" Target="../media/image265.svg"/><Relationship Id="rId49" Type="http://schemas.openxmlformats.org/officeDocument/2006/relationships/image" Target="../media/image278.svg"/><Relationship Id="rId57" Type="http://schemas.openxmlformats.org/officeDocument/2006/relationships/image" Target="../media/image286.svg"/><Relationship Id="rId10" Type="http://schemas.openxmlformats.org/officeDocument/2006/relationships/image" Target="../media/image239.svg"/><Relationship Id="rId31" Type="http://schemas.openxmlformats.org/officeDocument/2006/relationships/image" Target="../media/image260.svg"/><Relationship Id="rId44" Type="http://schemas.openxmlformats.org/officeDocument/2006/relationships/image" Target="../media/image273.svg"/><Relationship Id="rId52" Type="http://schemas.openxmlformats.org/officeDocument/2006/relationships/image" Target="../media/image281.svg"/><Relationship Id="rId60" Type="http://schemas.openxmlformats.org/officeDocument/2006/relationships/image" Target="../media/image289.svg"/><Relationship Id="rId65" Type="http://schemas.openxmlformats.org/officeDocument/2006/relationships/image" Target="../media/image294.svg"/><Relationship Id="rId73" Type="http://schemas.openxmlformats.org/officeDocument/2006/relationships/image" Target="../media/image302.svg"/><Relationship Id="rId78" Type="http://schemas.openxmlformats.org/officeDocument/2006/relationships/image" Target="../media/image307.svg"/><Relationship Id="rId4" Type="http://schemas.openxmlformats.org/officeDocument/2006/relationships/image" Target="../media/image233.svg"/><Relationship Id="rId9" Type="http://schemas.openxmlformats.org/officeDocument/2006/relationships/image" Target="../media/image238.svg"/><Relationship Id="rId13" Type="http://schemas.openxmlformats.org/officeDocument/2006/relationships/image" Target="../media/image242.svg"/><Relationship Id="rId18" Type="http://schemas.openxmlformats.org/officeDocument/2006/relationships/image" Target="../media/image247.svg"/><Relationship Id="rId39" Type="http://schemas.openxmlformats.org/officeDocument/2006/relationships/image" Target="../media/image268.svg"/><Relationship Id="rId34" Type="http://schemas.openxmlformats.org/officeDocument/2006/relationships/image" Target="../media/image263.svg"/><Relationship Id="rId50" Type="http://schemas.openxmlformats.org/officeDocument/2006/relationships/image" Target="../media/image279.svg"/><Relationship Id="rId55" Type="http://schemas.openxmlformats.org/officeDocument/2006/relationships/image" Target="../media/image284.svg"/><Relationship Id="rId76" Type="http://schemas.openxmlformats.org/officeDocument/2006/relationships/image" Target="../media/image305.svg"/><Relationship Id="rId7" Type="http://schemas.openxmlformats.org/officeDocument/2006/relationships/image" Target="../media/image236.svg"/><Relationship Id="rId71" Type="http://schemas.openxmlformats.org/officeDocument/2006/relationships/image" Target="../media/image300.svg"/><Relationship Id="rId2" Type="http://schemas.openxmlformats.org/officeDocument/2006/relationships/notesSlide" Target="../notesSlides/notesSlide28.xml"/><Relationship Id="rId29" Type="http://schemas.openxmlformats.org/officeDocument/2006/relationships/image" Target="../media/image258.svg"/></Relationships>
</file>

<file path=ppt/slides/_rels/slide34.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notesSlide" Target="../notesSlides/notesSlide29.xml"/><Relationship Id="rId1" Type="http://schemas.openxmlformats.org/officeDocument/2006/relationships/slideLayout" Target="../slideLayouts/slideLayout66.xml"/><Relationship Id="rId6" Type="http://schemas.openxmlformats.org/officeDocument/2006/relationships/image" Target="../media/image311.svg"/><Relationship Id="rId5" Type="http://schemas.openxmlformats.org/officeDocument/2006/relationships/image" Target="../media/image310.png"/><Relationship Id="rId4" Type="http://schemas.openxmlformats.org/officeDocument/2006/relationships/image" Target="../media/image309.svg"/></Relationships>
</file>

<file path=ppt/slides/_rels/slide4.xml.rels><?xml version="1.0" encoding="UTF-8" standalone="yes"?>
<Relationships xmlns="http://schemas.openxmlformats.org/package/2006/relationships"><Relationship Id="rId26" Type="http://schemas.openxmlformats.org/officeDocument/2006/relationships/image" Target="../media/image136.svg"/><Relationship Id="rId21" Type="http://schemas.openxmlformats.org/officeDocument/2006/relationships/image" Target="../media/image131.svg"/><Relationship Id="rId42" Type="http://schemas.openxmlformats.org/officeDocument/2006/relationships/image" Target="../media/image152.svg"/><Relationship Id="rId47" Type="http://schemas.openxmlformats.org/officeDocument/2006/relationships/image" Target="../media/image157.svg"/><Relationship Id="rId63" Type="http://schemas.openxmlformats.org/officeDocument/2006/relationships/image" Target="../media/image173.svg"/><Relationship Id="rId68" Type="http://schemas.openxmlformats.org/officeDocument/2006/relationships/image" Target="../media/image178.svg"/><Relationship Id="rId16" Type="http://schemas.openxmlformats.org/officeDocument/2006/relationships/image" Target="../media/image126.svg"/><Relationship Id="rId11" Type="http://schemas.openxmlformats.org/officeDocument/2006/relationships/image" Target="../media/image121.svg"/><Relationship Id="rId24" Type="http://schemas.openxmlformats.org/officeDocument/2006/relationships/image" Target="../media/image134.svg"/><Relationship Id="rId32" Type="http://schemas.openxmlformats.org/officeDocument/2006/relationships/image" Target="../media/image142.svg"/><Relationship Id="rId37" Type="http://schemas.openxmlformats.org/officeDocument/2006/relationships/image" Target="../media/image147.svg"/><Relationship Id="rId40" Type="http://schemas.openxmlformats.org/officeDocument/2006/relationships/image" Target="../media/image150.svg"/><Relationship Id="rId45" Type="http://schemas.openxmlformats.org/officeDocument/2006/relationships/image" Target="../media/image155.svg"/><Relationship Id="rId53" Type="http://schemas.openxmlformats.org/officeDocument/2006/relationships/image" Target="../media/image163.svg"/><Relationship Id="rId58" Type="http://schemas.openxmlformats.org/officeDocument/2006/relationships/image" Target="../media/image168.svg"/><Relationship Id="rId66" Type="http://schemas.openxmlformats.org/officeDocument/2006/relationships/image" Target="../media/image176.svg"/><Relationship Id="rId74" Type="http://schemas.openxmlformats.org/officeDocument/2006/relationships/image" Target="../media/image184.svg"/><Relationship Id="rId79" Type="http://schemas.openxmlformats.org/officeDocument/2006/relationships/image" Target="../media/image189.svg"/><Relationship Id="rId5" Type="http://schemas.openxmlformats.org/officeDocument/2006/relationships/image" Target="../media/image115.svg"/><Relationship Id="rId61" Type="http://schemas.openxmlformats.org/officeDocument/2006/relationships/image" Target="../media/image171.svg"/><Relationship Id="rId19" Type="http://schemas.openxmlformats.org/officeDocument/2006/relationships/image" Target="../media/image129.svg"/><Relationship Id="rId14" Type="http://schemas.openxmlformats.org/officeDocument/2006/relationships/image" Target="../media/image124.svg"/><Relationship Id="rId22" Type="http://schemas.openxmlformats.org/officeDocument/2006/relationships/image" Target="../media/image132.svg"/><Relationship Id="rId27" Type="http://schemas.openxmlformats.org/officeDocument/2006/relationships/image" Target="../media/image137.svg"/><Relationship Id="rId30" Type="http://schemas.openxmlformats.org/officeDocument/2006/relationships/image" Target="../media/image140.svg"/><Relationship Id="rId35" Type="http://schemas.openxmlformats.org/officeDocument/2006/relationships/image" Target="../media/image145.svg"/><Relationship Id="rId43" Type="http://schemas.openxmlformats.org/officeDocument/2006/relationships/image" Target="../media/image153.svg"/><Relationship Id="rId48" Type="http://schemas.openxmlformats.org/officeDocument/2006/relationships/image" Target="../media/image158.svg"/><Relationship Id="rId56" Type="http://schemas.openxmlformats.org/officeDocument/2006/relationships/image" Target="../media/image166.svg"/><Relationship Id="rId64" Type="http://schemas.openxmlformats.org/officeDocument/2006/relationships/image" Target="../media/image174.svg"/><Relationship Id="rId69" Type="http://schemas.openxmlformats.org/officeDocument/2006/relationships/image" Target="../media/image179.svg"/><Relationship Id="rId77" Type="http://schemas.openxmlformats.org/officeDocument/2006/relationships/image" Target="../media/image187.svg"/><Relationship Id="rId8" Type="http://schemas.openxmlformats.org/officeDocument/2006/relationships/image" Target="../media/image118.svg"/><Relationship Id="rId51" Type="http://schemas.openxmlformats.org/officeDocument/2006/relationships/image" Target="../media/image161.svg"/><Relationship Id="rId72" Type="http://schemas.openxmlformats.org/officeDocument/2006/relationships/image" Target="../media/image182.svg"/><Relationship Id="rId3" Type="http://schemas.openxmlformats.org/officeDocument/2006/relationships/image" Target="../media/image113.jpeg"/><Relationship Id="rId12" Type="http://schemas.openxmlformats.org/officeDocument/2006/relationships/image" Target="../media/image122.svg"/><Relationship Id="rId17" Type="http://schemas.openxmlformats.org/officeDocument/2006/relationships/image" Target="../media/image127.svg"/><Relationship Id="rId25" Type="http://schemas.openxmlformats.org/officeDocument/2006/relationships/image" Target="../media/image135.svg"/><Relationship Id="rId33" Type="http://schemas.openxmlformats.org/officeDocument/2006/relationships/image" Target="../media/image143.svg"/><Relationship Id="rId38" Type="http://schemas.openxmlformats.org/officeDocument/2006/relationships/image" Target="../media/image148.svg"/><Relationship Id="rId46" Type="http://schemas.openxmlformats.org/officeDocument/2006/relationships/image" Target="../media/image156.svg"/><Relationship Id="rId59" Type="http://schemas.openxmlformats.org/officeDocument/2006/relationships/image" Target="../media/image169.svg"/><Relationship Id="rId67" Type="http://schemas.openxmlformats.org/officeDocument/2006/relationships/image" Target="../media/image177.svg"/><Relationship Id="rId20" Type="http://schemas.openxmlformats.org/officeDocument/2006/relationships/image" Target="../media/image130.svg"/><Relationship Id="rId41" Type="http://schemas.openxmlformats.org/officeDocument/2006/relationships/image" Target="../media/image151.svg"/><Relationship Id="rId54" Type="http://schemas.openxmlformats.org/officeDocument/2006/relationships/image" Target="../media/image164.svg"/><Relationship Id="rId62" Type="http://schemas.openxmlformats.org/officeDocument/2006/relationships/image" Target="../media/image172.svg"/><Relationship Id="rId70" Type="http://schemas.openxmlformats.org/officeDocument/2006/relationships/image" Target="../media/image180.svg"/><Relationship Id="rId75" Type="http://schemas.openxmlformats.org/officeDocument/2006/relationships/image" Target="../media/image185.svg"/><Relationship Id="rId1" Type="http://schemas.openxmlformats.org/officeDocument/2006/relationships/slideLayout" Target="../slideLayouts/slideLayout41.xml"/><Relationship Id="rId6" Type="http://schemas.openxmlformats.org/officeDocument/2006/relationships/image" Target="../media/image116.svg"/><Relationship Id="rId15" Type="http://schemas.openxmlformats.org/officeDocument/2006/relationships/image" Target="../media/image125.svg"/><Relationship Id="rId23" Type="http://schemas.openxmlformats.org/officeDocument/2006/relationships/image" Target="../media/image133.svg"/><Relationship Id="rId28" Type="http://schemas.openxmlformats.org/officeDocument/2006/relationships/image" Target="../media/image138.svg"/><Relationship Id="rId36" Type="http://schemas.openxmlformats.org/officeDocument/2006/relationships/image" Target="../media/image146.svg"/><Relationship Id="rId49" Type="http://schemas.openxmlformats.org/officeDocument/2006/relationships/image" Target="../media/image159.svg"/><Relationship Id="rId57" Type="http://schemas.openxmlformats.org/officeDocument/2006/relationships/image" Target="../media/image167.svg"/><Relationship Id="rId10" Type="http://schemas.openxmlformats.org/officeDocument/2006/relationships/image" Target="../media/image120.svg"/><Relationship Id="rId31" Type="http://schemas.openxmlformats.org/officeDocument/2006/relationships/image" Target="../media/image141.svg"/><Relationship Id="rId44" Type="http://schemas.openxmlformats.org/officeDocument/2006/relationships/image" Target="../media/image154.svg"/><Relationship Id="rId52" Type="http://schemas.openxmlformats.org/officeDocument/2006/relationships/image" Target="../media/image162.svg"/><Relationship Id="rId60" Type="http://schemas.openxmlformats.org/officeDocument/2006/relationships/image" Target="../media/image170.svg"/><Relationship Id="rId65" Type="http://schemas.openxmlformats.org/officeDocument/2006/relationships/image" Target="../media/image175.svg"/><Relationship Id="rId73" Type="http://schemas.openxmlformats.org/officeDocument/2006/relationships/image" Target="../media/image183.svg"/><Relationship Id="rId78" Type="http://schemas.openxmlformats.org/officeDocument/2006/relationships/image" Target="../media/image188.svg"/><Relationship Id="rId4" Type="http://schemas.openxmlformats.org/officeDocument/2006/relationships/image" Target="../media/image114.png"/><Relationship Id="rId9" Type="http://schemas.openxmlformats.org/officeDocument/2006/relationships/image" Target="../media/image119.svg"/><Relationship Id="rId13" Type="http://schemas.openxmlformats.org/officeDocument/2006/relationships/image" Target="../media/image123.svg"/><Relationship Id="rId18" Type="http://schemas.openxmlformats.org/officeDocument/2006/relationships/image" Target="../media/image128.svg"/><Relationship Id="rId39" Type="http://schemas.openxmlformats.org/officeDocument/2006/relationships/image" Target="../media/image149.svg"/><Relationship Id="rId34" Type="http://schemas.openxmlformats.org/officeDocument/2006/relationships/image" Target="../media/image144.svg"/><Relationship Id="rId50" Type="http://schemas.openxmlformats.org/officeDocument/2006/relationships/image" Target="../media/image160.svg"/><Relationship Id="rId55" Type="http://schemas.openxmlformats.org/officeDocument/2006/relationships/image" Target="../media/image165.svg"/><Relationship Id="rId76" Type="http://schemas.openxmlformats.org/officeDocument/2006/relationships/image" Target="../media/image186.svg"/><Relationship Id="rId7" Type="http://schemas.openxmlformats.org/officeDocument/2006/relationships/image" Target="../media/image117.svg"/><Relationship Id="rId71" Type="http://schemas.openxmlformats.org/officeDocument/2006/relationships/image" Target="../media/image181.svg"/><Relationship Id="rId2" Type="http://schemas.openxmlformats.org/officeDocument/2006/relationships/notesSlide" Target="../notesSlides/notesSlide4.xml"/><Relationship Id="rId29" Type="http://schemas.openxmlformats.org/officeDocument/2006/relationships/image" Target="../media/image139.svg"/></Relationships>
</file>

<file path=ppt/slides/_rels/slide5.xml.rels><?xml version="1.0" encoding="UTF-8" standalone="yes"?>
<Relationships xmlns="http://schemas.openxmlformats.org/package/2006/relationships"><Relationship Id="rId26" Type="http://schemas.openxmlformats.org/officeDocument/2006/relationships/image" Target="../media/image135.svg"/><Relationship Id="rId21" Type="http://schemas.openxmlformats.org/officeDocument/2006/relationships/image" Target="../media/image130.svg"/><Relationship Id="rId42" Type="http://schemas.openxmlformats.org/officeDocument/2006/relationships/image" Target="../media/image151.svg"/><Relationship Id="rId47" Type="http://schemas.openxmlformats.org/officeDocument/2006/relationships/image" Target="../media/image156.svg"/><Relationship Id="rId63" Type="http://schemas.openxmlformats.org/officeDocument/2006/relationships/image" Target="../media/image172.svg"/><Relationship Id="rId68" Type="http://schemas.openxmlformats.org/officeDocument/2006/relationships/image" Target="../media/image177.svg"/><Relationship Id="rId16" Type="http://schemas.openxmlformats.org/officeDocument/2006/relationships/image" Target="../media/image125.svg"/><Relationship Id="rId11" Type="http://schemas.openxmlformats.org/officeDocument/2006/relationships/image" Target="../media/image120.svg"/><Relationship Id="rId24" Type="http://schemas.openxmlformats.org/officeDocument/2006/relationships/image" Target="../media/image133.svg"/><Relationship Id="rId32" Type="http://schemas.openxmlformats.org/officeDocument/2006/relationships/image" Target="../media/image141.svg"/><Relationship Id="rId37" Type="http://schemas.openxmlformats.org/officeDocument/2006/relationships/image" Target="../media/image146.svg"/><Relationship Id="rId40" Type="http://schemas.openxmlformats.org/officeDocument/2006/relationships/image" Target="../media/image149.svg"/><Relationship Id="rId45" Type="http://schemas.openxmlformats.org/officeDocument/2006/relationships/image" Target="../media/image154.svg"/><Relationship Id="rId53" Type="http://schemas.openxmlformats.org/officeDocument/2006/relationships/image" Target="../media/image162.svg"/><Relationship Id="rId58" Type="http://schemas.openxmlformats.org/officeDocument/2006/relationships/image" Target="../media/image167.svg"/><Relationship Id="rId66" Type="http://schemas.openxmlformats.org/officeDocument/2006/relationships/image" Target="../media/image175.svg"/><Relationship Id="rId74" Type="http://schemas.openxmlformats.org/officeDocument/2006/relationships/image" Target="../media/image183.svg"/><Relationship Id="rId79" Type="http://schemas.openxmlformats.org/officeDocument/2006/relationships/image" Target="../media/image188.svg"/><Relationship Id="rId5" Type="http://schemas.openxmlformats.org/officeDocument/2006/relationships/image" Target="../media/image114.png"/><Relationship Id="rId61" Type="http://schemas.openxmlformats.org/officeDocument/2006/relationships/image" Target="../media/image170.svg"/><Relationship Id="rId19" Type="http://schemas.openxmlformats.org/officeDocument/2006/relationships/image" Target="../media/image128.svg"/><Relationship Id="rId14" Type="http://schemas.openxmlformats.org/officeDocument/2006/relationships/image" Target="../media/image123.svg"/><Relationship Id="rId22" Type="http://schemas.openxmlformats.org/officeDocument/2006/relationships/image" Target="../media/image131.svg"/><Relationship Id="rId27" Type="http://schemas.openxmlformats.org/officeDocument/2006/relationships/image" Target="../media/image136.svg"/><Relationship Id="rId30" Type="http://schemas.openxmlformats.org/officeDocument/2006/relationships/image" Target="../media/image139.svg"/><Relationship Id="rId35" Type="http://schemas.openxmlformats.org/officeDocument/2006/relationships/image" Target="../media/image144.svg"/><Relationship Id="rId43" Type="http://schemas.openxmlformats.org/officeDocument/2006/relationships/image" Target="../media/image152.svg"/><Relationship Id="rId48" Type="http://schemas.openxmlformats.org/officeDocument/2006/relationships/image" Target="../media/image157.svg"/><Relationship Id="rId56" Type="http://schemas.openxmlformats.org/officeDocument/2006/relationships/image" Target="../media/image165.svg"/><Relationship Id="rId64" Type="http://schemas.openxmlformats.org/officeDocument/2006/relationships/image" Target="../media/image173.svg"/><Relationship Id="rId69" Type="http://schemas.openxmlformats.org/officeDocument/2006/relationships/image" Target="../media/image178.svg"/><Relationship Id="rId77" Type="http://schemas.openxmlformats.org/officeDocument/2006/relationships/image" Target="../media/image186.svg"/><Relationship Id="rId8" Type="http://schemas.openxmlformats.org/officeDocument/2006/relationships/image" Target="../media/image117.svg"/><Relationship Id="rId51" Type="http://schemas.openxmlformats.org/officeDocument/2006/relationships/image" Target="../media/image160.svg"/><Relationship Id="rId72" Type="http://schemas.openxmlformats.org/officeDocument/2006/relationships/image" Target="../media/image181.svg"/><Relationship Id="rId80" Type="http://schemas.openxmlformats.org/officeDocument/2006/relationships/image" Target="../media/image189.svg"/><Relationship Id="rId3" Type="http://schemas.openxmlformats.org/officeDocument/2006/relationships/image" Target="../media/image190.svg"/><Relationship Id="rId12" Type="http://schemas.openxmlformats.org/officeDocument/2006/relationships/image" Target="../media/image121.svg"/><Relationship Id="rId17" Type="http://schemas.openxmlformats.org/officeDocument/2006/relationships/image" Target="../media/image126.svg"/><Relationship Id="rId25" Type="http://schemas.openxmlformats.org/officeDocument/2006/relationships/image" Target="../media/image134.svg"/><Relationship Id="rId33" Type="http://schemas.openxmlformats.org/officeDocument/2006/relationships/image" Target="../media/image142.svg"/><Relationship Id="rId38" Type="http://schemas.openxmlformats.org/officeDocument/2006/relationships/image" Target="../media/image147.svg"/><Relationship Id="rId46" Type="http://schemas.openxmlformats.org/officeDocument/2006/relationships/image" Target="../media/image155.svg"/><Relationship Id="rId59" Type="http://schemas.openxmlformats.org/officeDocument/2006/relationships/image" Target="../media/image168.svg"/><Relationship Id="rId67" Type="http://schemas.openxmlformats.org/officeDocument/2006/relationships/image" Target="../media/image176.svg"/><Relationship Id="rId20" Type="http://schemas.openxmlformats.org/officeDocument/2006/relationships/image" Target="../media/image129.svg"/><Relationship Id="rId41" Type="http://schemas.openxmlformats.org/officeDocument/2006/relationships/image" Target="../media/image150.svg"/><Relationship Id="rId54" Type="http://schemas.openxmlformats.org/officeDocument/2006/relationships/image" Target="../media/image163.svg"/><Relationship Id="rId62" Type="http://schemas.openxmlformats.org/officeDocument/2006/relationships/image" Target="../media/image171.svg"/><Relationship Id="rId70" Type="http://schemas.openxmlformats.org/officeDocument/2006/relationships/image" Target="../media/image179.svg"/><Relationship Id="rId75" Type="http://schemas.openxmlformats.org/officeDocument/2006/relationships/image" Target="../media/image184.svg"/><Relationship Id="rId1" Type="http://schemas.openxmlformats.org/officeDocument/2006/relationships/slideLayout" Target="../slideLayouts/slideLayout87.xml"/><Relationship Id="rId6" Type="http://schemas.openxmlformats.org/officeDocument/2006/relationships/image" Target="../media/image115.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137.svg"/><Relationship Id="rId36" Type="http://schemas.openxmlformats.org/officeDocument/2006/relationships/image" Target="../media/image145.svg"/><Relationship Id="rId49" Type="http://schemas.openxmlformats.org/officeDocument/2006/relationships/image" Target="../media/image158.svg"/><Relationship Id="rId57" Type="http://schemas.openxmlformats.org/officeDocument/2006/relationships/image" Target="../media/image166.svg"/><Relationship Id="rId10" Type="http://schemas.openxmlformats.org/officeDocument/2006/relationships/image" Target="../media/image119.svg"/><Relationship Id="rId31" Type="http://schemas.openxmlformats.org/officeDocument/2006/relationships/image" Target="../media/image140.svg"/><Relationship Id="rId44" Type="http://schemas.openxmlformats.org/officeDocument/2006/relationships/image" Target="../media/image153.svg"/><Relationship Id="rId52" Type="http://schemas.openxmlformats.org/officeDocument/2006/relationships/image" Target="../media/image161.svg"/><Relationship Id="rId60" Type="http://schemas.openxmlformats.org/officeDocument/2006/relationships/image" Target="../media/image169.svg"/><Relationship Id="rId65" Type="http://schemas.openxmlformats.org/officeDocument/2006/relationships/image" Target="../media/image174.svg"/><Relationship Id="rId73" Type="http://schemas.openxmlformats.org/officeDocument/2006/relationships/image" Target="../media/image182.svg"/><Relationship Id="rId78" Type="http://schemas.openxmlformats.org/officeDocument/2006/relationships/image" Target="../media/image187.svg"/><Relationship Id="rId4" Type="http://schemas.openxmlformats.org/officeDocument/2006/relationships/image" Target="../media/image191.svg"/><Relationship Id="rId9" Type="http://schemas.openxmlformats.org/officeDocument/2006/relationships/image" Target="../media/image118.svg"/><Relationship Id="rId13" Type="http://schemas.openxmlformats.org/officeDocument/2006/relationships/image" Target="../media/image122.svg"/><Relationship Id="rId18" Type="http://schemas.openxmlformats.org/officeDocument/2006/relationships/image" Target="../media/image127.svg"/><Relationship Id="rId39" Type="http://schemas.openxmlformats.org/officeDocument/2006/relationships/image" Target="../media/image148.svg"/><Relationship Id="rId34" Type="http://schemas.openxmlformats.org/officeDocument/2006/relationships/image" Target="../media/image143.svg"/><Relationship Id="rId50" Type="http://schemas.openxmlformats.org/officeDocument/2006/relationships/image" Target="../media/image159.svg"/><Relationship Id="rId55" Type="http://schemas.openxmlformats.org/officeDocument/2006/relationships/image" Target="../media/image164.svg"/><Relationship Id="rId76" Type="http://schemas.openxmlformats.org/officeDocument/2006/relationships/image" Target="../media/image185.svg"/><Relationship Id="rId7" Type="http://schemas.openxmlformats.org/officeDocument/2006/relationships/image" Target="../media/image116.svg"/><Relationship Id="rId71" Type="http://schemas.openxmlformats.org/officeDocument/2006/relationships/image" Target="../media/image180.svg"/><Relationship Id="rId2" Type="http://schemas.openxmlformats.org/officeDocument/2006/relationships/notesSlide" Target="../notesSlides/notesSlide5.xml"/><Relationship Id="rId29" Type="http://schemas.openxmlformats.org/officeDocument/2006/relationships/image" Target="../media/image138.svg"/></Relationships>
</file>

<file path=ppt/slides/_rels/slide6.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39.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notesSlide" Target="../notesSlides/notesSlide6.xml"/><Relationship Id="rId29" Type="http://schemas.openxmlformats.org/officeDocument/2006/relationships/image" Target="../media/image140.svg"/></Relationships>
</file>

<file path=ppt/slides/_rels/slide7.xml.rels><?xml version="1.0" encoding="UTF-8" standalone="yes"?>
<Relationships xmlns="http://schemas.openxmlformats.org/package/2006/relationships"><Relationship Id="rId26" Type="http://schemas.openxmlformats.org/officeDocument/2006/relationships/image" Target="../media/image137.svg"/><Relationship Id="rId21" Type="http://schemas.openxmlformats.org/officeDocument/2006/relationships/image" Target="../media/image132.svg"/><Relationship Id="rId42" Type="http://schemas.openxmlformats.org/officeDocument/2006/relationships/image" Target="../media/image153.svg"/><Relationship Id="rId47" Type="http://schemas.openxmlformats.org/officeDocument/2006/relationships/image" Target="../media/image158.svg"/><Relationship Id="rId63" Type="http://schemas.openxmlformats.org/officeDocument/2006/relationships/image" Target="../media/image174.svg"/><Relationship Id="rId68" Type="http://schemas.openxmlformats.org/officeDocument/2006/relationships/image" Target="../media/image179.svg"/><Relationship Id="rId16" Type="http://schemas.openxmlformats.org/officeDocument/2006/relationships/image" Target="../media/image127.svg"/><Relationship Id="rId11" Type="http://schemas.openxmlformats.org/officeDocument/2006/relationships/image" Target="../media/image122.svg"/><Relationship Id="rId24" Type="http://schemas.openxmlformats.org/officeDocument/2006/relationships/image" Target="../media/image135.svg"/><Relationship Id="rId32" Type="http://schemas.openxmlformats.org/officeDocument/2006/relationships/image" Target="../media/image143.svg"/><Relationship Id="rId37" Type="http://schemas.openxmlformats.org/officeDocument/2006/relationships/image" Target="../media/image148.svg"/><Relationship Id="rId40" Type="http://schemas.openxmlformats.org/officeDocument/2006/relationships/image" Target="../media/image151.svg"/><Relationship Id="rId45" Type="http://schemas.openxmlformats.org/officeDocument/2006/relationships/image" Target="../media/image156.svg"/><Relationship Id="rId53" Type="http://schemas.openxmlformats.org/officeDocument/2006/relationships/image" Target="../media/image164.svg"/><Relationship Id="rId58" Type="http://schemas.openxmlformats.org/officeDocument/2006/relationships/image" Target="../media/image169.svg"/><Relationship Id="rId66" Type="http://schemas.openxmlformats.org/officeDocument/2006/relationships/image" Target="../media/image177.svg"/><Relationship Id="rId74" Type="http://schemas.openxmlformats.org/officeDocument/2006/relationships/image" Target="../media/image185.svg"/><Relationship Id="rId5" Type="http://schemas.openxmlformats.org/officeDocument/2006/relationships/image" Target="../media/image116.svg"/><Relationship Id="rId61" Type="http://schemas.openxmlformats.org/officeDocument/2006/relationships/image" Target="../media/image172.svg"/><Relationship Id="rId19" Type="http://schemas.openxmlformats.org/officeDocument/2006/relationships/image" Target="../media/image130.svg"/><Relationship Id="rId14" Type="http://schemas.openxmlformats.org/officeDocument/2006/relationships/image" Target="../media/image125.svg"/><Relationship Id="rId22" Type="http://schemas.openxmlformats.org/officeDocument/2006/relationships/image" Target="../media/image133.svg"/><Relationship Id="rId27" Type="http://schemas.openxmlformats.org/officeDocument/2006/relationships/image" Target="../media/image138.svg"/><Relationship Id="rId30" Type="http://schemas.openxmlformats.org/officeDocument/2006/relationships/image" Target="../media/image141.svg"/><Relationship Id="rId35" Type="http://schemas.openxmlformats.org/officeDocument/2006/relationships/image" Target="../media/image146.svg"/><Relationship Id="rId43" Type="http://schemas.openxmlformats.org/officeDocument/2006/relationships/image" Target="../media/image154.svg"/><Relationship Id="rId48" Type="http://schemas.openxmlformats.org/officeDocument/2006/relationships/image" Target="../media/image159.svg"/><Relationship Id="rId56" Type="http://schemas.openxmlformats.org/officeDocument/2006/relationships/image" Target="../media/image167.svg"/><Relationship Id="rId64" Type="http://schemas.openxmlformats.org/officeDocument/2006/relationships/image" Target="../media/image175.svg"/><Relationship Id="rId69" Type="http://schemas.openxmlformats.org/officeDocument/2006/relationships/image" Target="../media/image180.svg"/><Relationship Id="rId77" Type="http://schemas.openxmlformats.org/officeDocument/2006/relationships/image" Target="../media/image188.svg"/><Relationship Id="rId8" Type="http://schemas.openxmlformats.org/officeDocument/2006/relationships/image" Target="../media/image119.svg"/><Relationship Id="rId51" Type="http://schemas.openxmlformats.org/officeDocument/2006/relationships/image" Target="../media/image162.svg"/><Relationship Id="rId72" Type="http://schemas.openxmlformats.org/officeDocument/2006/relationships/image" Target="../media/image183.svg"/><Relationship Id="rId3" Type="http://schemas.openxmlformats.org/officeDocument/2006/relationships/image" Target="../media/image114.png"/><Relationship Id="rId12" Type="http://schemas.openxmlformats.org/officeDocument/2006/relationships/image" Target="../media/image123.svg"/><Relationship Id="rId17" Type="http://schemas.openxmlformats.org/officeDocument/2006/relationships/image" Target="../media/image128.svg"/><Relationship Id="rId25" Type="http://schemas.openxmlformats.org/officeDocument/2006/relationships/image" Target="../media/image136.svg"/><Relationship Id="rId33" Type="http://schemas.openxmlformats.org/officeDocument/2006/relationships/image" Target="../media/image144.svg"/><Relationship Id="rId38" Type="http://schemas.openxmlformats.org/officeDocument/2006/relationships/image" Target="../media/image149.svg"/><Relationship Id="rId46" Type="http://schemas.openxmlformats.org/officeDocument/2006/relationships/image" Target="../media/image157.svg"/><Relationship Id="rId59" Type="http://schemas.openxmlformats.org/officeDocument/2006/relationships/image" Target="../media/image170.svg"/><Relationship Id="rId67" Type="http://schemas.openxmlformats.org/officeDocument/2006/relationships/image" Target="../media/image178.svg"/><Relationship Id="rId20" Type="http://schemas.openxmlformats.org/officeDocument/2006/relationships/image" Target="../media/image131.svg"/><Relationship Id="rId41" Type="http://schemas.openxmlformats.org/officeDocument/2006/relationships/image" Target="../media/image152.svg"/><Relationship Id="rId54" Type="http://schemas.openxmlformats.org/officeDocument/2006/relationships/image" Target="../media/image165.svg"/><Relationship Id="rId62" Type="http://schemas.openxmlformats.org/officeDocument/2006/relationships/image" Target="../media/image173.svg"/><Relationship Id="rId70" Type="http://schemas.openxmlformats.org/officeDocument/2006/relationships/image" Target="../media/image181.svg"/><Relationship Id="rId75" Type="http://schemas.openxmlformats.org/officeDocument/2006/relationships/image" Target="../media/image186.svg"/><Relationship Id="rId1" Type="http://schemas.openxmlformats.org/officeDocument/2006/relationships/slideLayout" Target="../slideLayouts/slideLayout38.xml"/><Relationship Id="rId6" Type="http://schemas.openxmlformats.org/officeDocument/2006/relationships/image" Target="../media/image117.svg"/><Relationship Id="rId15" Type="http://schemas.openxmlformats.org/officeDocument/2006/relationships/image" Target="../media/image126.svg"/><Relationship Id="rId23" Type="http://schemas.openxmlformats.org/officeDocument/2006/relationships/image" Target="../media/image134.svg"/><Relationship Id="rId28" Type="http://schemas.openxmlformats.org/officeDocument/2006/relationships/image" Target="../media/image139.svg"/><Relationship Id="rId36" Type="http://schemas.openxmlformats.org/officeDocument/2006/relationships/image" Target="../media/image147.svg"/><Relationship Id="rId49" Type="http://schemas.openxmlformats.org/officeDocument/2006/relationships/image" Target="../media/image160.svg"/><Relationship Id="rId57" Type="http://schemas.openxmlformats.org/officeDocument/2006/relationships/image" Target="../media/image168.svg"/><Relationship Id="rId10" Type="http://schemas.openxmlformats.org/officeDocument/2006/relationships/image" Target="../media/image121.svg"/><Relationship Id="rId31" Type="http://schemas.openxmlformats.org/officeDocument/2006/relationships/image" Target="../media/image142.svg"/><Relationship Id="rId44" Type="http://schemas.openxmlformats.org/officeDocument/2006/relationships/image" Target="../media/image155.svg"/><Relationship Id="rId52" Type="http://schemas.openxmlformats.org/officeDocument/2006/relationships/image" Target="../media/image163.svg"/><Relationship Id="rId60" Type="http://schemas.openxmlformats.org/officeDocument/2006/relationships/image" Target="../media/image171.svg"/><Relationship Id="rId65" Type="http://schemas.openxmlformats.org/officeDocument/2006/relationships/image" Target="../media/image176.svg"/><Relationship Id="rId73" Type="http://schemas.openxmlformats.org/officeDocument/2006/relationships/image" Target="../media/image184.svg"/><Relationship Id="rId78" Type="http://schemas.openxmlformats.org/officeDocument/2006/relationships/image" Target="../media/image189.svg"/><Relationship Id="rId4" Type="http://schemas.openxmlformats.org/officeDocument/2006/relationships/image" Target="../media/image115.svg"/><Relationship Id="rId9" Type="http://schemas.openxmlformats.org/officeDocument/2006/relationships/image" Target="../media/image120.svg"/><Relationship Id="rId13" Type="http://schemas.openxmlformats.org/officeDocument/2006/relationships/image" Target="../media/image124.svg"/><Relationship Id="rId18" Type="http://schemas.openxmlformats.org/officeDocument/2006/relationships/image" Target="../media/image129.svg"/><Relationship Id="rId39" Type="http://schemas.openxmlformats.org/officeDocument/2006/relationships/image" Target="../media/image150.svg"/><Relationship Id="rId34" Type="http://schemas.openxmlformats.org/officeDocument/2006/relationships/image" Target="../media/image145.svg"/><Relationship Id="rId50" Type="http://schemas.openxmlformats.org/officeDocument/2006/relationships/image" Target="../media/image161.svg"/><Relationship Id="rId55" Type="http://schemas.openxmlformats.org/officeDocument/2006/relationships/image" Target="../media/image166.svg"/><Relationship Id="rId76" Type="http://schemas.openxmlformats.org/officeDocument/2006/relationships/image" Target="../media/image187.svg"/><Relationship Id="rId7" Type="http://schemas.openxmlformats.org/officeDocument/2006/relationships/image" Target="../media/image118.svg"/><Relationship Id="rId71" Type="http://schemas.openxmlformats.org/officeDocument/2006/relationships/image" Target="../media/image182.svg"/><Relationship Id="rId2" Type="http://schemas.openxmlformats.org/officeDocument/2006/relationships/image" Target="../media/image192.png"/><Relationship Id="rId29" Type="http://schemas.openxmlformats.org/officeDocument/2006/relationships/image" Target="../media/image14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6" Type="http://schemas.openxmlformats.org/officeDocument/2006/relationships/image" Target="../media/image124.svg"/><Relationship Id="rId21" Type="http://schemas.openxmlformats.org/officeDocument/2006/relationships/image" Target="../media/image119.svg"/><Relationship Id="rId42" Type="http://schemas.openxmlformats.org/officeDocument/2006/relationships/image" Target="../media/image140.svg"/><Relationship Id="rId47" Type="http://schemas.openxmlformats.org/officeDocument/2006/relationships/image" Target="../media/image145.svg"/><Relationship Id="rId63" Type="http://schemas.openxmlformats.org/officeDocument/2006/relationships/image" Target="../media/image161.svg"/><Relationship Id="rId68" Type="http://schemas.openxmlformats.org/officeDocument/2006/relationships/image" Target="../media/image166.svg"/><Relationship Id="rId84" Type="http://schemas.openxmlformats.org/officeDocument/2006/relationships/image" Target="../media/image182.svg"/><Relationship Id="rId89" Type="http://schemas.openxmlformats.org/officeDocument/2006/relationships/image" Target="../media/image187.svg"/><Relationship Id="rId16" Type="http://schemas.openxmlformats.org/officeDocument/2006/relationships/image" Target="../media/image114.png"/><Relationship Id="rId11" Type="http://schemas.openxmlformats.org/officeDocument/2006/relationships/image" Target="../media/image201.png"/><Relationship Id="rId32" Type="http://schemas.openxmlformats.org/officeDocument/2006/relationships/image" Target="../media/image130.svg"/><Relationship Id="rId37" Type="http://schemas.openxmlformats.org/officeDocument/2006/relationships/image" Target="../media/image135.svg"/><Relationship Id="rId53" Type="http://schemas.openxmlformats.org/officeDocument/2006/relationships/image" Target="../media/image151.svg"/><Relationship Id="rId58" Type="http://schemas.openxmlformats.org/officeDocument/2006/relationships/image" Target="../media/image156.svg"/><Relationship Id="rId74" Type="http://schemas.openxmlformats.org/officeDocument/2006/relationships/image" Target="../media/image172.svg"/><Relationship Id="rId79" Type="http://schemas.openxmlformats.org/officeDocument/2006/relationships/image" Target="../media/image177.svg"/><Relationship Id="rId5" Type="http://schemas.openxmlformats.org/officeDocument/2006/relationships/image" Target="../media/image195.png"/><Relationship Id="rId90" Type="http://schemas.openxmlformats.org/officeDocument/2006/relationships/image" Target="../media/image188.svg"/><Relationship Id="rId14" Type="http://schemas.microsoft.com/office/2017/06/relationships/model3d" Target="../media/model3d1.glb"/><Relationship Id="rId22" Type="http://schemas.openxmlformats.org/officeDocument/2006/relationships/image" Target="../media/image120.svg"/><Relationship Id="rId27" Type="http://schemas.openxmlformats.org/officeDocument/2006/relationships/image" Target="../media/image125.svg"/><Relationship Id="rId30" Type="http://schemas.openxmlformats.org/officeDocument/2006/relationships/image" Target="../media/image128.svg"/><Relationship Id="rId35" Type="http://schemas.openxmlformats.org/officeDocument/2006/relationships/image" Target="../media/image133.svg"/><Relationship Id="rId43" Type="http://schemas.openxmlformats.org/officeDocument/2006/relationships/image" Target="../media/image141.svg"/><Relationship Id="rId48" Type="http://schemas.openxmlformats.org/officeDocument/2006/relationships/image" Target="../media/image146.svg"/><Relationship Id="rId56" Type="http://schemas.openxmlformats.org/officeDocument/2006/relationships/image" Target="../media/image154.svg"/><Relationship Id="rId64" Type="http://schemas.openxmlformats.org/officeDocument/2006/relationships/image" Target="../media/image162.svg"/><Relationship Id="rId69" Type="http://schemas.openxmlformats.org/officeDocument/2006/relationships/image" Target="../media/image167.svg"/><Relationship Id="rId77" Type="http://schemas.openxmlformats.org/officeDocument/2006/relationships/image" Target="../media/image175.svg"/><Relationship Id="rId8" Type="http://schemas.openxmlformats.org/officeDocument/2006/relationships/image" Target="../media/image198.png"/><Relationship Id="rId51" Type="http://schemas.openxmlformats.org/officeDocument/2006/relationships/image" Target="../media/image149.svg"/><Relationship Id="rId72" Type="http://schemas.openxmlformats.org/officeDocument/2006/relationships/image" Target="../media/image170.svg"/><Relationship Id="rId80" Type="http://schemas.openxmlformats.org/officeDocument/2006/relationships/image" Target="../media/image178.svg"/><Relationship Id="rId85" Type="http://schemas.openxmlformats.org/officeDocument/2006/relationships/image" Target="../media/image183.svg"/><Relationship Id="rId3" Type="http://schemas.openxmlformats.org/officeDocument/2006/relationships/image" Target="../media/image193.png"/><Relationship Id="rId12" Type="http://schemas.openxmlformats.org/officeDocument/2006/relationships/image" Target="../media/image202.png"/><Relationship Id="rId17" Type="http://schemas.openxmlformats.org/officeDocument/2006/relationships/image" Target="../media/image115.svg"/><Relationship Id="rId25" Type="http://schemas.openxmlformats.org/officeDocument/2006/relationships/image" Target="../media/image123.svg"/><Relationship Id="rId33" Type="http://schemas.openxmlformats.org/officeDocument/2006/relationships/image" Target="../media/image131.svg"/><Relationship Id="rId38" Type="http://schemas.openxmlformats.org/officeDocument/2006/relationships/image" Target="../media/image136.svg"/><Relationship Id="rId46" Type="http://schemas.openxmlformats.org/officeDocument/2006/relationships/image" Target="../media/image144.svg"/><Relationship Id="rId59" Type="http://schemas.openxmlformats.org/officeDocument/2006/relationships/image" Target="../media/image157.svg"/><Relationship Id="rId67" Type="http://schemas.openxmlformats.org/officeDocument/2006/relationships/image" Target="../media/image165.svg"/><Relationship Id="rId20" Type="http://schemas.openxmlformats.org/officeDocument/2006/relationships/image" Target="../media/image118.svg"/><Relationship Id="rId41" Type="http://schemas.openxmlformats.org/officeDocument/2006/relationships/image" Target="../media/image139.svg"/><Relationship Id="rId54" Type="http://schemas.openxmlformats.org/officeDocument/2006/relationships/image" Target="../media/image152.svg"/><Relationship Id="rId62" Type="http://schemas.openxmlformats.org/officeDocument/2006/relationships/image" Target="../media/image160.svg"/><Relationship Id="rId70" Type="http://schemas.openxmlformats.org/officeDocument/2006/relationships/image" Target="../media/image168.svg"/><Relationship Id="rId75" Type="http://schemas.openxmlformats.org/officeDocument/2006/relationships/image" Target="../media/image173.svg"/><Relationship Id="rId83" Type="http://schemas.openxmlformats.org/officeDocument/2006/relationships/image" Target="../media/image181.svg"/><Relationship Id="rId88" Type="http://schemas.openxmlformats.org/officeDocument/2006/relationships/image" Target="../media/image186.svg"/><Relationship Id="rId91" Type="http://schemas.openxmlformats.org/officeDocument/2006/relationships/image" Target="../media/image189.svg"/><Relationship Id="rId1" Type="http://schemas.openxmlformats.org/officeDocument/2006/relationships/slideLayout" Target="../slideLayouts/slideLayout2.xml"/><Relationship Id="rId6" Type="http://schemas.openxmlformats.org/officeDocument/2006/relationships/image" Target="../media/image196.png"/><Relationship Id="rId15" Type="http://schemas.openxmlformats.org/officeDocument/2006/relationships/image" Target="../media/image204.png"/><Relationship Id="rId23" Type="http://schemas.openxmlformats.org/officeDocument/2006/relationships/image" Target="../media/image121.svg"/><Relationship Id="rId28" Type="http://schemas.openxmlformats.org/officeDocument/2006/relationships/image" Target="../media/image126.svg"/><Relationship Id="rId36" Type="http://schemas.openxmlformats.org/officeDocument/2006/relationships/image" Target="../media/image134.svg"/><Relationship Id="rId49" Type="http://schemas.openxmlformats.org/officeDocument/2006/relationships/image" Target="../media/image147.svg"/><Relationship Id="rId57" Type="http://schemas.openxmlformats.org/officeDocument/2006/relationships/image" Target="../media/image155.svg"/><Relationship Id="rId10" Type="http://schemas.openxmlformats.org/officeDocument/2006/relationships/image" Target="../media/image200.png"/><Relationship Id="rId31" Type="http://schemas.openxmlformats.org/officeDocument/2006/relationships/image" Target="../media/image129.svg"/><Relationship Id="rId44" Type="http://schemas.openxmlformats.org/officeDocument/2006/relationships/image" Target="../media/image142.svg"/><Relationship Id="rId52" Type="http://schemas.openxmlformats.org/officeDocument/2006/relationships/image" Target="../media/image150.svg"/><Relationship Id="rId60" Type="http://schemas.openxmlformats.org/officeDocument/2006/relationships/image" Target="../media/image158.svg"/><Relationship Id="rId65" Type="http://schemas.openxmlformats.org/officeDocument/2006/relationships/image" Target="../media/image163.svg"/><Relationship Id="rId73" Type="http://schemas.openxmlformats.org/officeDocument/2006/relationships/image" Target="../media/image171.svg"/><Relationship Id="rId78" Type="http://schemas.openxmlformats.org/officeDocument/2006/relationships/image" Target="../media/image176.svg"/><Relationship Id="rId81" Type="http://schemas.openxmlformats.org/officeDocument/2006/relationships/image" Target="../media/image179.svg"/><Relationship Id="rId86" Type="http://schemas.openxmlformats.org/officeDocument/2006/relationships/image" Target="../media/image184.svg"/><Relationship Id="rId4" Type="http://schemas.openxmlformats.org/officeDocument/2006/relationships/image" Target="../media/image194.png"/><Relationship Id="rId9" Type="http://schemas.openxmlformats.org/officeDocument/2006/relationships/image" Target="../media/image199.png"/><Relationship Id="rId13" Type="http://schemas.openxmlformats.org/officeDocument/2006/relationships/image" Target="../media/image203.png"/><Relationship Id="rId18" Type="http://schemas.openxmlformats.org/officeDocument/2006/relationships/image" Target="../media/image116.svg"/><Relationship Id="rId39" Type="http://schemas.openxmlformats.org/officeDocument/2006/relationships/image" Target="../media/image137.svg"/><Relationship Id="rId34" Type="http://schemas.openxmlformats.org/officeDocument/2006/relationships/image" Target="../media/image132.svg"/><Relationship Id="rId50" Type="http://schemas.openxmlformats.org/officeDocument/2006/relationships/image" Target="../media/image148.svg"/><Relationship Id="rId55" Type="http://schemas.openxmlformats.org/officeDocument/2006/relationships/image" Target="../media/image153.svg"/><Relationship Id="rId76" Type="http://schemas.openxmlformats.org/officeDocument/2006/relationships/image" Target="../media/image174.svg"/><Relationship Id="rId7" Type="http://schemas.openxmlformats.org/officeDocument/2006/relationships/image" Target="../media/image197.png"/><Relationship Id="rId71" Type="http://schemas.openxmlformats.org/officeDocument/2006/relationships/image" Target="../media/image169.svg"/><Relationship Id="rId2" Type="http://schemas.openxmlformats.org/officeDocument/2006/relationships/notesSlide" Target="../notesSlides/notesSlide8.xml"/><Relationship Id="rId29" Type="http://schemas.openxmlformats.org/officeDocument/2006/relationships/image" Target="../media/image127.svg"/><Relationship Id="rId24" Type="http://schemas.openxmlformats.org/officeDocument/2006/relationships/image" Target="../media/image122.svg"/><Relationship Id="rId40" Type="http://schemas.openxmlformats.org/officeDocument/2006/relationships/image" Target="../media/image138.svg"/><Relationship Id="rId45" Type="http://schemas.openxmlformats.org/officeDocument/2006/relationships/image" Target="../media/image143.svg"/><Relationship Id="rId66" Type="http://schemas.openxmlformats.org/officeDocument/2006/relationships/image" Target="../media/image164.svg"/><Relationship Id="rId87" Type="http://schemas.openxmlformats.org/officeDocument/2006/relationships/image" Target="../media/image185.svg"/><Relationship Id="rId61" Type="http://schemas.openxmlformats.org/officeDocument/2006/relationships/image" Target="../media/image159.svg"/><Relationship Id="rId82" Type="http://schemas.openxmlformats.org/officeDocument/2006/relationships/image" Target="../media/image180.svg"/><Relationship Id="rId19" Type="http://schemas.openxmlformats.org/officeDocument/2006/relationships/image" Target="../media/image1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0913" y="7819454"/>
              <a:ext cx="1095981" cy="1188517"/>
            </a:xfrm>
            <a:prstGeom prst="rect">
              <a:avLst/>
            </a:prstGeom>
          </p:spPr>
        </p:pic>
      </p:grpSp>
      <p:pic>
        <p:nvPicPr>
          <p:cNvPr id="5" name="Image 2"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18351407" y="965967"/>
            <a:ext cx="5067274" cy="1219042"/>
          </a:xfrm>
          <a:prstGeom prst="rect">
            <a:avLst/>
          </a:prstGeom>
        </p:spPr>
      </p:pic>
      <p:pic>
        <p:nvPicPr>
          <p:cNvPr id="6" name="Image 3"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192001" y="255320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5"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9"/>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lvl="0" defTabSz="457108">
              <a:defRPr/>
            </a:pPr>
            <a:r>
              <a:rPr kumimoji="0" lang="pt-BR" sz="3600" b="0" i="0" u="none" strike="noStrike" kern="1200" cap="none" spc="0" normalizeH="0" baseline="0" noProof="0" dirty="0">
                <a:ln>
                  <a:noFill/>
                </a:ln>
                <a:solidFill>
                  <a:srgbClr val="4472C4">
                    <a:lumMod val="20000"/>
                    <a:lumOff val="80000"/>
                  </a:srgbClr>
                </a:solidFill>
                <a:effectLst/>
                <a:uLnTx/>
                <a:uFillTx/>
                <a:latin typeface="Avenir Next LT Pro" panose="020B0504020202020204" pitchFamily="34" charset="0"/>
                <a:ea typeface="+mn-ea"/>
                <a:cs typeface="+mn-cs"/>
              </a:rPr>
              <a:t>Ministro </a:t>
            </a:r>
            <a:r>
              <a:rPr lang="pt-BR" sz="3600" dirty="0">
                <a:solidFill>
                  <a:srgbClr val="4472C4">
                    <a:lumMod val="20000"/>
                    <a:lumOff val="80000"/>
                  </a:srgbClr>
                </a:solidFill>
                <a:latin typeface="Avenir Next LT Pro" panose="020B0504020202020204" pitchFamily="34" charset="0"/>
              </a:rPr>
              <a:t>Tomé Franca</a:t>
            </a:r>
          </a:p>
        </p:txBody>
      </p:sp>
      <p:sp>
        <p:nvSpPr>
          <p:cNvPr id="2" name="CaixaDeTexto 1">
            <a:extLst>
              <a:ext uri="{FF2B5EF4-FFF2-40B4-BE49-F238E27FC236}">
                <a16:creationId xmlns:a16="http://schemas.microsoft.com/office/drawing/2014/main" id="{1751F67B-3774-6618-2235-673A961619F7}"/>
              </a:ext>
            </a:extLst>
          </p:cNvPr>
          <p:cNvSpPr txBox="1"/>
          <p:nvPr/>
        </p:nvSpPr>
        <p:spPr>
          <a:xfrm>
            <a:off x="-73" y="3650442"/>
            <a:ext cx="13220706" cy="2554545"/>
          </a:xfrm>
          <a:prstGeom prst="rect">
            <a:avLst/>
          </a:prstGeom>
          <a:noFill/>
        </p:spPr>
        <p:txBody>
          <a:bodyPr wrap="square" rtlCol="0">
            <a:spAutoFit/>
          </a:bodyPr>
          <a:lstStyle/>
          <a:p>
            <a:pPr algn="ctr"/>
            <a:r>
              <a:rPr lang="en-US" sz="8000" b="1" dirty="0">
                <a:solidFill>
                  <a:prstClr val="white"/>
                </a:solidFill>
                <a:latin typeface="Avenir Next LT Pro" panose="020B0504020202020204" pitchFamily="34" charset="0"/>
                <a:ea typeface="+mj-ea"/>
                <a:cs typeface="+mj-cs"/>
              </a:rPr>
              <a:t>Ministry of </a:t>
            </a:r>
          </a:p>
          <a:p>
            <a:pPr algn="ctr"/>
            <a:r>
              <a:rPr lang="pt-BR" sz="8000" b="1" dirty="0">
                <a:solidFill>
                  <a:prstClr val="white"/>
                </a:solidFill>
                <a:latin typeface="Avenir Next LT Pro" panose="020B0504020202020204" pitchFamily="34" charset="0"/>
                <a:ea typeface="+mj-ea"/>
                <a:cs typeface="+mj-cs"/>
              </a:rPr>
              <a:t>Ports and </a:t>
            </a:r>
            <a:r>
              <a:rPr lang="pt-BR" sz="8000" b="1" dirty="0" err="1">
                <a:solidFill>
                  <a:prstClr val="white"/>
                </a:solidFill>
                <a:latin typeface="Avenir Next LT Pro" panose="020B0504020202020204" pitchFamily="34" charset="0"/>
                <a:ea typeface="+mj-ea"/>
                <a:cs typeface="+mj-cs"/>
              </a:rPr>
              <a:t>Airports</a:t>
            </a:r>
            <a:endParaRPr lang="pt-BR" sz="8000" b="1" dirty="0">
              <a:solidFill>
                <a:prstClr val="white"/>
              </a:solidFill>
              <a:latin typeface="Avenir Next LT Pro" panose="020B0504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1FE4C777-E5C4-6AE2-1196-25A2B6497ED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dirty="0">
                <a:solidFill>
                  <a:srgbClr val="022873">
                    <a:alpha val="100000"/>
                  </a:srgbClr>
                </a:solidFill>
                <a:latin typeface="Founders Grotesk Bold" pitchFamily="34"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pPr>
            <a:r>
              <a:rPr lang="en-US" sz="2000" b="1" dirty="0">
                <a:latin typeface="Raleway Light" pitchFamily="2" charset="0"/>
              </a:rPr>
              <a:t>The Merchant Marine Commission (CMM) was created by the government of Getúlio Vargas</a:t>
            </a:r>
            <a:endParaRPr lang="pt-BR" sz="2000" b="1" dirty="0">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Merchant Marine Development Fund (FDMM) and the Merchant Marine Renewal Rate (TRMM) in the </a:t>
            </a:r>
            <a:r>
              <a:rPr lang="en-US" sz="2000" b="1" dirty="0" err="1">
                <a:latin typeface="Raleway Light" pitchFamily="2" charset="0"/>
              </a:rPr>
              <a:t>Kubistchek</a:t>
            </a:r>
            <a:r>
              <a:rPr lang="en-US" sz="2000" b="1" dirty="0">
                <a:latin typeface="Raleway Light" pitchFamily="2" charset="0"/>
              </a:rPr>
              <a:t> Government</a:t>
            </a:r>
            <a:endParaRPr lang="pt-BR" sz="2000" b="1" dirty="0">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1343633" y="4549816"/>
            <a:ext cx="393098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CMM becomes SUNAMAM. Creation of the Shipbuilding Emergency Plan (PECN)</a:t>
            </a:r>
            <a:endParaRPr lang="pt-BR" sz="2000" b="1" dirty="0">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2279268" y="11381731"/>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Extinction of the TRMM and creation of the Additional Freight for the Renewal of the Merchant Marine (AFRMM)</a:t>
            </a:r>
            <a:endParaRPr lang="pt-BR" sz="2000" b="1">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4771179" y="1958693"/>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Height of the Brazilian Naval Industry. Between 71 and 75 start of the Naval Construction Program (PCN1). From 75 and 79 he started PCN2</a:t>
            </a:r>
            <a:endParaRPr lang="pt-BR" sz="2000" b="1" dirty="0">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5436760" y="8313572"/>
            <a:ext cx="6048037" cy="908211"/>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dirty="0">
                <a:solidFill>
                  <a:schemeClr val="bg1"/>
                </a:solidFill>
                <a:latin typeface="Raleway Light" pitchFamily="2" charset="0"/>
              </a:rPr>
              <a:t>Creation of the Board of Directors of the Merchant Marine Fund (CDFMM). BNDES becomes the financial agent of the FMM</a:t>
            </a:r>
            <a:endParaRPr lang="pt-BR" sz="2000" b="1" dirty="0">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8764934" y="4396823"/>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Closing</a:t>
            </a:r>
            <a:r>
              <a:rPr lang="pt-BR" sz="2000" b="1">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7854026" y="11389115"/>
            <a:ext cx="5690344" cy="1122527"/>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Publication of Law nº 10.893 and Decree nº 5269 dealing with the Fund, Board of Directors and the Department of the FMM</a:t>
            </a:r>
            <a:endParaRPr lang="pt-BR" sz="2000" b="1" dirty="0">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403437" y="6840521"/>
            <a:ext cx="1877437" cy="646331"/>
          </a:xfrm>
          <a:prstGeom prst="rect">
            <a:avLst/>
          </a:prstGeom>
        </p:spPr>
        <p:txBody>
          <a:bodyPr wrap="none">
            <a:spAutoFit/>
          </a:bodyPr>
          <a:lstStyle/>
          <a:p>
            <a:pPr defTabSz="2438340">
              <a:defRPr/>
            </a:pPr>
            <a:r>
              <a:rPr lang="pt-BR" sz="3600" kern="0" dirty="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4470268" y="6784817"/>
            <a:ext cx="1210588" cy="646331"/>
          </a:xfrm>
          <a:prstGeom prst="rect">
            <a:avLst/>
          </a:prstGeom>
        </p:spPr>
        <p:txBody>
          <a:bodyPr wrap="none">
            <a:spAutoFit/>
          </a:bodyPr>
          <a:lstStyle/>
          <a:p>
            <a:pPr defTabSz="2438340">
              <a:defRPr/>
            </a:pPr>
            <a:r>
              <a:rPr lang="pt-BR" sz="3600" kern="0" dirty="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5757796" y="6808389"/>
            <a:ext cx="1877437" cy="646331"/>
          </a:xfrm>
          <a:prstGeom prst="rect">
            <a:avLst/>
          </a:prstGeom>
        </p:spPr>
        <p:txBody>
          <a:bodyPr wrap="none">
            <a:spAutoFit/>
          </a:bodyPr>
          <a:lstStyle/>
          <a:p>
            <a:pPr defTabSz="2438340">
              <a:defRPr/>
            </a:pPr>
            <a:r>
              <a:rPr lang="pt-BR" sz="3600" kern="0" dirty="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7601766" y="6832813"/>
            <a:ext cx="1877437" cy="646331"/>
          </a:xfrm>
          <a:prstGeom prst="rect">
            <a:avLst/>
          </a:prstGeom>
        </p:spPr>
        <p:txBody>
          <a:bodyPr wrap="none">
            <a:spAutoFit/>
          </a:bodyPr>
          <a:lstStyle/>
          <a:p>
            <a:pPr defTabSz="2438340">
              <a:defRPr/>
            </a:pPr>
            <a:r>
              <a:rPr lang="pt-BR" sz="3600" kern="0" dirty="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9616073" y="6793341"/>
            <a:ext cx="1210588" cy="646331"/>
          </a:xfrm>
          <a:prstGeom prst="rect">
            <a:avLst/>
          </a:prstGeom>
        </p:spPr>
        <p:txBody>
          <a:bodyPr wrap="none">
            <a:spAutoFit/>
          </a:bodyPr>
          <a:lstStyle/>
          <a:p>
            <a:pPr defTabSz="2438340">
              <a:defRPr/>
            </a:pPr>
            <a:r>
              <a:rPr lang="pt-BR" sz="3600" kern="0" dirty="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168787" y="6822477"/>
            <a:ext cx="1210588" cy="646331"/>
          </a:xfrm>
          <a:prstGeom prst="rect">
            <a:avLst/>
          </a:prstGeom>
        </p:spPr>
        <p:txBody>
          <a:bodyPr wrap="none">
            <a:spAutoFit/>
          </a:bodyPr>
          <a:lstStyle/>
          <a:p>
            <a:pPr defTabSz="2438340">
              <a:defRPr/>
            </a:pPr>
            <a:r>
              <a:rPr lang="pt-BR" sz="3600" kern="0" dirty="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2469194" y="6857563"/>
            <a:ext cx="1210588" cy="646331"/>
          </a:xfrm>
          <a:prstGeom prst="rect">
            <a:avLst/>
          </a:prstGeom>
        </p:spPr>
        <p:txBody>
          <a:bodyPr wrap="none">
            <a:spAutoFit/>
          </a:bodyPr>
          <a:lstStyle/>
          <a:p>
            <a:pPr defTabSz="2438340">
              <a:defRPr/>
            </a:pPr>
            <a:r>
              <a:rPr lang="pt-BR" sz="3600" kern="0" dirty="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4983506" y="6785771"/>
            <a:ext cx="1210588" cy="646331"/>
          </a:xfrm>
          <a:prstGeom prst="rect">
            <a:avLst/>
          </a:prstGeom>
        </p:spPr>
        <p:txBody>
          <a:bodyPr wrap="none">
            <a:spAutoFit/>
          </a:bodyPr>
          <a:lstStyle/>
          <a:p>
            <a:pPr defTabSz="2438340">
              <a:defRPr/>
            </a:pPr>
            <a:r>
              <a:rPr lang="pt-BR" sz="3600" kern="0" dirty="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1955482" y="3413473"/>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BRL 10.3 billion in contracted projects</a:t>
            </a:r>
            <a:endParaRPr lang="pt-BR" sz="2000" b="1">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3942495" y="10936056"/>
            <a:ext cx="4770166" cy="163121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pPr>
            <a:r>
              <a:rPr lang="en-US" sz="2000" b="1" dirty="0">
                <a:latin typeface="Raleway Light" pitchFamily="2" charset="0"/>
              </a:rPr>
              <a:t>119</a:t>
            </a:r>
          </a:p>
          <a:p>
            <a:pPr algn="ctr" defTabSz="977876">
              <a:lnSpc>
                <a:spcPct val="90000"/>
              </a:lnSpc>
              <a:spcBef>
                <a:spcPct val="0"/>
              </a:spcBef>
              <a:spcAft>
                <a:spcPct val="35000"/>
              </a:spcAft>
            </a:pPr>
            <a:r>
              <a:rPr lang="en-US" sz="2000" b="1" dirty="0">
                <a:latin typeface="Raleway Light" pitchFamily="2" charset="0"/>
              </a:rPr>
              <a:t>Higher number of completed projects</a:t>
            </a:r>
          </a:p>
          <a:p>
            <a:pPr algn="ctr" defTabSz="977876">
              <a:lnSpc>
                <a:spcPct val="90000"/>
              </a:lnSpc>
              <a:spcBef>
                <a:spcPct val="0"/>
              </a:spcBef>
              <a:spcAft>
                <a:spcPct val="35000"/>
              </a:spcAft>
            </a:pPr>
            <a:r>
              <a:rPr lang="en-US" sz="2000" b="1" dirty="0">
                <a:latin typeface="Raleway Light" pitchFamily="2" charset="0"/>
              </a:rPr>
              <a:t>Transfer of AFRMM collection to Federal Revenue</a:t>
            </a:r>
            <a:endParaRPr lang="pt-BR" sz="2000" b="1" dirty="0">
              <a:latin typeface="Raleway Light" pitchFamily="2" charset="0"/>
            </a:endParaRPr>
          </a:p>
          <a:p>
            <a:pPr algn="ctr" defTabSz="977876">
              <a:lnSpc>
                <a:spcPct val="90000"/>
              </a:lnSpc>
              <a:spcBef>
                <a:spcPct val="0"/>
              </a:spcBef>
              <a:spcAft>
                <a:spcPct val="35000"/>
              </a:spcAft>
            </a:pPr>
            <a:endParaRPr lang="pt-BR" sz="2000" b="1" dirty="0">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2309304" y="8353179"/>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2008 - start of DMM restructuring</a:t>
            </a:r>
            <a:endParaRPr lang="pt-BR" sz="2000" b="1">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5075154" y="4356341"/>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Transfer of headquarters to Brasilia</a:t>
            </a:r>
            <a:endParaRPr lang="pt-BR" sz="2000" b="1">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3838540" y="6840521"/>
            <a:ext cx="1210588" cy="646331"/>
          </a:xfrm>
          <a:prstGeom prst="rect">
            <a:avLst/>
          </a:prstGeom>
        </p:spPr>
        <p:txBody>
          <a:bodyPr wrap="none">
            <a:spAutoFit/>
          </a:bodyPr>
          <a:lstStyle/>
          <a:p>
            <a:pPr defTabSz="2438340">
              <a:defRPr/>
            </a:pPr>
            <a:r>
              <a:rPr lang="pt-BR" sz="3600" kern="0" dirty="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6217537" y="6829952"/>
            <a:ext cx="1210588" cy="646331"/>
          </a:xfrm>
          <a:prstGeom prst="rect">
            <a:avLst/>
          </a:prstGeom>
        </p:spPr>
        <p:txBody>
          <a:bodyPr wrap="none">
            <a:spAutoFit/>
          </a:bodyPr>
          <a:lstStyle/>
          <a:p>
            <a:pPr defTabSz="2438340">
              <a:defRPr/>
            </a:pPr>
            <a:r>
              <a:rPr lang="pt-BR" sz="3600" kern="0" dirty="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5880694" y="8464407"/>
            <a:ext cx="3959225"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DEFOM </a:t>
            </a:r>
            <a:r>
              <a:rPr lang="en-US" sz="2000" b="1" dirty="0" err="1">
                <a:latin typeface="Raleway Light" pitchFamily="2" charset="0"/>
              </a:rPr>
              <a:t>restructuringIncorporation</a:t>
            </a:r>
            <a:r>
              <a:rPr lang="en-US" sz="2000" b="1" dirty="0">
                <a:latin typeface="Raleway Light" pitchFamily="2" charset="0"/>
              </a:rPr>
              <a:t> of various activities</a:t>
            </a:r>
            <a:endParaRPr lang="pt-BR" sz="2000" b="1" dirty="0">
              <a:latin typeface="Raleway Light" pitchFamily="2" charset="0"/>
            </a:endParaRPr>
          </a:p>
        </p:txBody>
      </p:sp>
      <p:sp>
        <p:nvSpPr>
          <p:cNvPr id="139" name="Retângulo 138">
            <a:extLst>
              <a:ext uri="{FF2B5EF4-FFF2-40B4-BE49-F238E27FC236}">
                <a16:creationId xmlns:a16="http://schemas.microsoft.com/office/drawing/2014/main" id="{F0C47005-CEEB-488D-88FE-C59FAA94D8C4}"/>
              </a:ext>
            </a:extLst>
          </p:cNvPr>
          <p:cNvSpPr/>
          <p:nvPr/>
        </p:nvSpPr>
        <p:spPr>
          <a:xfrm>
            <a:off x="17526497" y="6826852"/>
            <a:ext cx="1210588" cy="646331"/>
          </a:xfrm>
          <a:prstGeom prst="rect">
            <a:avLst/>
          </a:prstGeom>
        </p:spPr>
        <p:txBody>
          <a:bodyPr wrap="none">
            <a:spAutoFit/>
          </a:bodyPr>
          <a:lstStyle/>
          <a:p>
            <a:pPr defTabSz="2438340">
              <a:defRPr/>
            </a:pPr>
            <a:r>
              <a:rPr lang="pt-BR" sz="3600" kern="0" dirty="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8755233" y="6852138"/>
            <a:ext cx="1210588" cy="646331"/>
          </a:xfrm>
          <a:prstGeom prst="rect">
            <a:avLst/>
          </a:prstGeom>
        </p:spPr>
        <p:txBody>
          <a:bodyPr wrap="none">
            <a:spAutoFit/>
          </a:bodyPr>
          <a:lstStyle/>
          <a:p>
            <a:pPr defTabSz="2438340">
              <a:defRPr/>
            </a:pPr>
            <a:r>
              <a:rPr lang="pt-BR" sz="3600" kern="0" dirty="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6777333" y="1960377"/>
            <a:ext cx="4747615" cy="154940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Management by </a:t>
            </a:r>
            <a:r>
              <a:rPr lang="en-US" sz="2000" b="1" dirty="0" err="1">
                <a:solidFill>
                  <a:schemeClr val="bg1"/>
                </a:solidFill>
                <a:latin typeface="Raleway Light" pitchFamily="2" charset="0"/>
              </a:rPr>
              <a:t>competenceClosing</a:t>
            </a:r>
            <a:r>
              <a:rPr lang="en-US" sz="2000" b="1" dirty="0">
                <a:solidFill>
                  <a:schemeClr val="bg1"/>
                </a:solidFill>
                <a:latin typeface="Raleway Light" pitchFamily="2" charset="0"/>
              </a:rPr>
              <a:t> of regionals</a:t>
            </a:r>
          </a:p>
          <a:p>
            <a:pPr algn="ctr" defTabSz="977876">
              <a:lnSpc>
                <a:spcPct val="90000"/>
              </a:lnSpc>
              <a:spcBef>
                <a:spcPct val="0"/>
              </a:spcBef>
              <a:spcAft>
                <a:spcPct val="35000"/>
              </a:spcAft>
              <a:defRPr/>
            </a:pPr>
            <a:r>
              <a:rPr lang="pt-BR" sz="2000" b="1" dirty="0" err="1">
                <a:solidFill>
                  <a:schemeClr val="bg1"/>
                </a:solidFill>
                <a:latin typeface="Raleway Light" pitchFamily="2" charset="0"/>
              </a:rPr>
              <a:t>Program</a:t>
            </a:r>
            <a:r>
              <a:rPr lang="pt-BR" sz="2000" b="1" dirty="0">
                <a:solidFill>
                  <a:schemeClr val="bg1"/>
                </a:solidFill>
                <a:latin typeface="Raleway Light" pitchFamily="2" charset="0"/>
              </a:rPr>
              <a:t> - PEGEP</a:t>
            </a: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2977625" y="6042459"/>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a:off x="6684155" y="3281327"/>
            <a:ext cx="12360" cy="3527062"/>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221367" y="5411137"/>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3243345" y="4579039"/>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6611250" y="5432624"/>
            <a:ext cx="36714" cy="1274530"/>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19051029" y="3637811"/>
            <a:ext cx="36714" cy="3131129"/>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134169" y="7495775"/>
            <a:ext cx="27081" cy="3734037"/>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8406007" y="7486852"/>
            <a:ext cx="0" cy="679725"/>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1852212" y="7522142"/>
            <a:ext cx="38159" cy="383013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4384421" y="7503894"/>
            <a:ext cx="0" cy="807411"/>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5588800" y="7522142"/>
            <a:ext cx="0" cy="3413914"/>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0110403" y="6875811"/>
            <a:ext cx="1210588" cy="646331"/>
          </a:xfrm>
          <a:prstGeom prst="rect">
            <a:avLst/>
          </a:prstGeom>
        </p:spPr>
        <p:txBody>
          <a:bodyPr wrap="none">
            <a:spAutoFit/>
          </a:bodyPr>
          <a:lstStyle/>
          <a:p>
            <a:pPr defTabSz="2438340">
              <a:defRPr/>
            </a:pPr>
            <a:r>
              <a:rPr lang="pt-BR" sz="3600" kern="0" dirty="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p:cNvCxnSpPr>
          <p:nvPr/>
        </p:nvCxnSpPr>
        <p:spPr>
          <a:xfrm flipV="1">
            <a:off x="20772362" y="7476283"/>
            <a:ext cx="0" cy="3622488"/>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497679" y="11229812"/>
            <a:ext cx="316444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latin typeface="Raleway Light" pitchFamily="2" charset="0"/>
              </a:rPr>
              <a:t>Law No. 14,301 - FMM</a:t>
            </a:r>
            <a:endParaRPr lang="pt-BR" sz="2000" b="1" dirty="0">
              <a:latin typeface="Raleway Light" pitchFamily="2" charset="0"/>
            </a:endParaRPr>
          </a:p>
          <a:p>
            <a:pPr algn="ctr" defTabSz="977876">
              <a:lnSpc>
                <a:spcPct val="90000"/>
              </a:lnSpc>
              <a:spcBef>
                <a:spcPct val="0"/>
              </a:spcBef>
              <a:spcAft>
                <a:spcPct val="35000"/>
              </a:spcAft>
              <a:defRPr/>
            </a:pPr>
            <a:r>
              <a:rPr lang="pt-BR" sz="2000" b="1" dirty="0" err="1">
                <a:latin typeface="Raleway Light" pitchFamily="2" charset="0"/>
              </a:rPr>
              <a:t>law</a:t>
            </a:r>
            <a:r>
              <a:rPr lang="pt-BR" sz="2000" b="1" dirty="0">
                <a:latin typeface="Raleway Light" pitchFamily="2" charset="0"/>
              </a:rPr>
              <a:t> 1460</a:t>
            </a:r>
          </a:p>
          <a:p>
            <a:pPr algn="ctr" defTabSz="977876">
              <a:lnSpc>
                <a:spcPct val="90000"/>
              </a:lnSpc>
              <a:spcBef>
                <a:spcPct val="0"/>
              </a:spcBef>
              <a:spcAft>
                <a:spcPct val="35000"/>
              </a:spcAft>
              <a:defRPr/>
            </a:pPr>
            <a:r>
              <a:rPr lang="pt-BR" sz="2000" b="1" dirty="0" err="1">
                <a:latin typeface="Raleway Light" pitchFamily="2" charset="0"/>
              </a:rPr>
              <a:t>increase</a:t>
            </a:r>
            <a:r>
              <a:rPr lang="pt-BR" sz="2000" b="1" dirty="0">
                <a:latin typeface="Raleway Light" pitchFamily="2" charset="0"/>
              </a:rPr>
              <a:t> in </a:t>
            </a:r>
            <a:r>
              <a:rPr lang="pt-BR" sz="2000" b="1" dirty="0" err="1">
                <a:latin typeface="Raleway Light" pitchFamily="2" charset="0"/>
              </a:rPr>
              <a:t>scope</a:t>
            </a:r>
            <a:endParaRPr lang="pt-BR" sz="2000" b="1" dirty="0">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1375269" y="6860101"/>
            <a:ext cx="1210588" cy="646331"/>
          </a:xfrm>
          <a:prstGeom prst="rect">
            <a:avLst/>
          </a:prstGeom>
        </p:spPr>
        <p:txBody>
          <a:bodyPr wrap="none">
            <a:spAutoFit/>
          </a:bodyPr>
          <a:lstStyle/>
          <a:p>
            <a:pPr defTabSz="2438340">
              <a:defRPr/>
            </a:pPr>
            <a:r>
              <a:rPr lang="pt-BR" sz="3600" kern="0" dirty="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1831368" y="6139085"/>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697659" y="5142107"/>
            <a:ext cx="2565807"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6" name="Agrupar 5">
            <a:extLst>
              <a:ext uri="{FF2B5EF4-FFF2-40B4-BE49-F238E27FC236}">
                <a16:creationId xmlns:a16="http://schemas.microsoft.com/office/drawing/2014/main" id="{6510775C-58C5-F4FE-F3A0-58F6AF7F0A67}"/>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01F37DD-9B6D-1FAB-61D6-9140CC0A592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7" name="Image 5" descr=" ">
              <a:extLst>
                <a:ext uri="{FF2B5EF4-FFF2-40B4-BE49-F238E27FC236}">
                  <a16:creationId xmlns:a16="http://schemas.microsoft.com/office/drawing/2014/main" id="{B673C98C-9FB5-BC89-293F-471922BF09C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952AEACC-9451-E526-1540-14FCFC377D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207D4CF6-4EE6-806A-003D-47DBB9010FC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64C78AD6-AB12-4D78-0037-74C8CC2BB0B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A0706EAC-9B37-B91D-42A5-6270C7FF7EF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1D1AC5D5-4090-F3A1-03E5-C25178196C9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960B611C-6CA7-9831-AEFC-B1225901E40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5FCE6744-3E24-96F8-FF6F-C7FE582469C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38986301-7F57-3A86-3EB2-431D87BADA7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1E16DE99-70AE-AA2B-E1C6-3A25BAC1B83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D83FC6B8-5EDB-EA9F-013F-A4AB37CFA858}"/>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811762CC-CBD6-1AD3-00C4-DD817E99E14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3F624BB1-57E5-1542-6118-7FE68DF8FDC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68F9FFEC-1EE0-5BB9-62E7-671043F21F1D}"/>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A7879206-028A-10EC-AE80-26636F942BD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3938AF3A-B3F4-F2B1-234B-4A261F6D81D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7F488D76-6645-3288-F7B4-CD8FDAE4CF4B}"/>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AE580277-6704-2856-CC55-C0F0AB27A1B8}"/>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D382B63B-F927-EA26-85E7-C7809DF618F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6C29D7D4-B361-2515-BAFE-BFC8BAB63E6E}"/>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A73E5240-DC54-9E73-313A-6819650F9AF3}"/>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E64A726C-A916-2227-9B97-2AD5E4275DC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7525DC21-4C73-ED36-7B20-2B0D94AF688F}"/>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BCC1E301-C622-2098-A1F6-4F2B061EF941}"/>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D7B50ECB-2D21-BD50-922C-D338B0A8645B}"/>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52E2818E-79C8-2B82-EE44-E13C328C95DD}"/>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53CC8D90-0AE5-314F-AF74-475CCCEA4E2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DA6DC6CD-6534-CFAF-A047-98AAA7D5C771}"/>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F86795B8-49B4-0C0A-3B11-BABCE41D00D5}"/>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B75DFC9D-4895-3BA3-A07F-B5074137487E}"/>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65B4164C-3E04-7F24-03CF-7E41667DBFD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2A4E33A0-B079-4BFA-E2EB-BEC76A367076}"/>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0064FA56-7D29-1D18-7F6F-6970DF2BF950}"/>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820E8DF2-28EE-D6D2-EF43-E86D7DE3F6A1}"/>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F8A8BAE2-D337-1B8C-06FB-378BAD5A0F18}"/>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A2EEF83C-6942-8E3A-F7F9-7FD7559D5489}"/>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AC3D910E-BAA1-FA22-6831-4F5D77DE6A88}"/>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553A2066-1C0E-7690-A01C-42E527CA7E95}"/>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798EEB61-4102-502C-BDDF-BEACECA903FA}"/>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D955768B-F9C4-64A3-720A-92A74FAB0EF0}"/>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2894AFEA-EF12-11CD-D515-EA7A6D0AC2C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EE839116-13F6-8DB8-52F3-887EA881A802}"/>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648C9D12-65C6-E3E8-58F4-D3C7466D06FA}"/>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643B17-F207-2CD7-C76D-2B8BD406AD5E}"/>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1C89BFBE-6FA1-E04B-27F8-0DC87CA450F8}"/>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32DEE81-7998-0F73-1C76-19DC2DCAE38E}"/>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04F350F0-CAC5-AA77-9D7D-7F1E072F1F78}"/>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52890C7B-E849-1222-8932-55DEC0288FB5}"/>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3BC5BF4C-0884-E014-8A45-53F84F770990}"/>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F8980F61-10B2-92AA-DA31-4EFF6589770C}"/>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70" name="Image 55" descr=" ">
              <a:extLst>
                <a:ext uri="{FF2B5EF4-FFF2-40B4-BE49-F238E27FC236}">
                  <a16:creationId xmlns:a16="http://schemas.microsoft.com/office/drawing/2014/main" id="{3620F42E-0F19-2251-990F-008A728ECA1A}"/>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71" name="Image 56" descr=" ">
              <a:extLst>
                <a:ext uri="{FF2B5EF4-FFF2-40B4-BE49-F238E27FC236}">
                  <a16:creationId xmlns:a16="http://schemas.microsoft.com/office/drawing/2014/main" id="{444303DB-0BC3-437E-4AF6-4FC924AC92B7}"/>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72" name="Image 57" descr=" ">
              <a:extLst>
                <a:ext uri="{FF2B5EF4-FFF2-40B4-BE49-F238E27FC236}">
                  <a16:creationId xmlns:a16="http://schemas.microsoft.com/office/drawing/2014/main" id="{D0C8CA67-1057-97B4-3B73-29DDDA77C870}"/>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73" name="Image 58" descr=" ">
              <a:extLst>
                <a:ext uri="{FF2B5EF4-FFF2-40B4-BE49-F238E27FC236}">
                  <a16:creationId xmlns:a16="http://schemas.microsoft.com/office/drawing/2014/main" id="{73B01712-80BA-0FA4-49CF-DEB3D55730C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74" name="Image 59" descr=" ">
              <a:extLst>
                <a:ext uri="{FF2B5EF4-FFF2-40B4-BE49-F238E27FC236}">
                  <a16:creationId xmlns:a16="http://schemas.microsoft.com/office/drawing/2014/main" id="{282B3BB7-161D-F918-EC78-D7D03D532F5D}"/>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5" name="Image 60" descr=" ">
              <a:extLst>
                <a:ext uri="{FF2B5EF4-FFF2-40B4-BE49-F238E27FC236}">
                  <a16:creationId xmlns:a16="http://schemas.microsoft.com/office/drawing/2014/main" id="{130B33AD-592E-081E-CDEB-F8A2BC185283}"/>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6" name="Image 61" descr=" ">
              <a:extLst>
                <a:ext uri="{FF2B5EF4-FFF2-40B4-BE49-F238E27FC236}">
                  <a16:creationId xmlns:a16="http://schemas.microsoft.com/office/drawing/2014/main" id="{0DAE7B0E-77BA-837C-B864-9D6A007E7D7C}"/>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129E0488-B4DE-3700-CEA9-007AC81647C9}"/>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C05E7294-BB72-492B-DCD2-9517B4AADB57}"/>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A19C58C0-6D63-1A6A-FD22-0DB91EDDFF6A}"/>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DF625F0F-1B1A-0BB6-D9E3-3D60F28243D8}"/>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8FF1D658-8A1D-17B6-906A-196A5E3ACB36}"/>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A3C9AB14-909D-7601-5783-FE2316A98DD5}"/>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E108515F-6422-83CF-A851-08DC107E590B}"/>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AFF16698-83F8-AC2F-CC06-7A4618922DD9}"/>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717CD133-5E08-E38E-0E47-BD33330B41A2}"/>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2170C20D-6663-241C-4953-2108CA5C465E}"/>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F1A5D2E9-DC6D-D1FF-2B98-1EDEF4CCFE11}"/>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07F5165F-9E68-637B-6EFA-D9DDE8944DF7}"/>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2C852C30-DCE9-461E-BD39-2174B5FF3D9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20B76CDC-7E63-5D38-87BB-455723BEDB5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43725D86-297C-A956-2A11-D36E6D12F7DD}"/>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C05AB8CA-80E3-5601-13E7-8F0D410007AF}"/>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73708F38-D8BF-42D1-AB2C-8A3E5BFA1D17}"/>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9C277434-620F-1270-CB13-D0AB3B40493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104" name="Image 80" descr=" ">
              <a:extLst>
                <a:ext uri="{FF2B5EF4-FFF2-40B4-BE49-F238E27FC236}">
                  <a16:creationId xmlns:a16="http://schemas.microsoft.com/office/drawing/2014/main" id="{E2C75C64-E609-D623-24A4-99EADA7E8A09}"/>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20" name="Image 81" descr=" ">
              <a:extLst>
                <a:ext uri="{FF2B5EF4-FFF2-40B4-BE49-F238E27FC236}">
                  <a16:creationId xmlns:a16="http://schemas.microsoft.com/office/drawing/2014/main" id="{E0DA2905-2E3A-77B4-8CC7-FCFD704D06B6}"/>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21" name="Image 82" descr=" ">
              <a:extLst>
                <a:ext uri="{FF2B5EF4-FFF2-40B4-BE49-F238E27FC236}">
                  <a16:creationId xmlns:a16="http://schemas.microsoft.com/office/drawing/2014/main" id="{D1D0E85C-3CF7-1AD1-D85A-60ABD8A9F180}"/>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22" name="Image 83" descr=" ">
              <a:extLst>
                <a:ext uri="{FF2B5EF4-FFF2-40B4-BE49-F238E27FC236}">
                  <a16:creationId xmlns:a16="http://schemas.microsoft.com/office/drawing/2014/main" id="{E9D36B83-7757-94F9-0864-8DA689CC61AC}"/>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23" name="Image 84" descr=" ">
              <a:extLst>
                <a:ext uri="{FF2B5EF4-FFF2-40B4-BE49-F238E27FC236}">
                  <a16:creationId xmlns:a16="http://schemas.microsoft.com/office/drawing/2014/main" id="{D1CB5D2F-19F9-6BD8-BEB1-86577271F24E}"/>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24" name="Image 85" descr=" ">
              <a:extLst>
                <a:ext uri="{FF2B5EF4-FFF2-40B4-BE49-F238E27FC236}">
                  <a16:creationId xmlns:a16="http://schemas.microsoft.com/office/drawing/2014/main" id="{0BF5EDC7-7DF6-D598-7F92-31B3679E7B45}"/>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25" name="Image 86" descr=" ">
              <a:extLst>
                <a:ext uri="{FF2B5EF4-FFF2-40B4-BE49-F238E27FC236}">
                  <a16:creationId xmlns:a16="http://schemas.microsoft.com/office/drawing/2014/main" id="{9BE23D4D-17D3-6FCC-2202-E4A9A304DCE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26" name="Image 87" descr=" ">
              <a:extLst>
                <a:ext uri="{FF2B5EF4-FFF2-40B4-BE49-F238E27FC236}">
                  <a16:creationId xmlns:a16="http://schemas.microsoft.com/office/drawing/2014/main" id="{89DCDA26-03A5-5051-BE1F-FFF1360E8961}"/>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27" name="Image 88" descr=" ">
              <a:extLst>
                <a:ext uri="{FF2B5EF4-FFF2-40B4-BE49-F238E27FC236}">
                  <a16:creationId xmlns:a16="http://schemas.microsoft.com/office/drawing/2014/main" id="{8CB6D6AA-7B7E-0A3F-6D2A-B6026FC28CF9}"/>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28" name="Image 89" descr=" ">
              <a:extLst>
                <a:ext uri="{FF2B5EF4-FFF2-40B4-BE49-F238E27FC236}">
                  <a16:creationId xmlns:a16="http://schemas.microsoft.com/office/drawing/2014/main" id="{597D12AD-FC8D-D655-025C-E008E88C75D2}"/>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29" name="Image 90" descr=" ">
              <a:extLst>
                <a:ext uri="{FF2B5EF4-FFF2-40B4-BE49-F238E27FC236}">
                  <a16:creationId xmlns:a16="http://schemas.microsoft.com/office/drawing/2014/main" id="{4BB66387-8E8F-55CA-1530-547C529B8908}"/>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cxnSp>
        <p:nvCxnSpPr>
          <p:cNvPr id="134" name="Straight Connector 43">
            <a:extLst>
              <a:ext uri="{FF2B5EF4-FFF2-40B4-BE49-F238E27FC236}">
                <a16:creationId xmlns:a16="http://schemas.microsoft.com/office/drawing/2014/main" id="{34626FEA-665B-A871-0A4B-08B3B296E5B0}"/>
              </a:ext>
            </a:extLst>
          </p:cNvPr>
          <p:cNvCxnSpPr>
            <a:cxnSpLocks/>
          </p:cNvCxnSpPr>
          <p:nvPr/>
        </p:nvCxnSpPr>
        <p:spPr>
          <a:xfrm flipV="1">
            <a:off x="17927929" y="7443619"/>
            <a:ext cx="0" cy="807411"/>
          </a:xfrm>
          <a:prstGeom prst="line">
            <a:avLst/>
          </a:prstGeom>
          <a:noFill/>
          <a:ln w="50800" cap="flat" cmpd="sng" algn="ctr">
            <a:solidFill>
              <a:srgbClr val="92D050"/>
            </a:solidFill>
            <a:prstDash val="solid"/>
            <a:headEnd type="oval"/>
            <a:tailEnd type="none"/>
          </a:ln>
          <a:effectLst/>
        </p:spPr>
      </p:cxnSp>
      <p:cxnSp>
        <p:nvCxnSpPr>
          <p:cNvPr id="157" name="Straight Connector 43">
            <a:extLst>
              <a:ext uri="{FF2B5EF4-FFF2-40B4-BE49-F238E27FC236}">
                <a16:creationId xmlns:a16="http://schemas.microsoft.com/office/drawing/2014/main" id="{61176DD8-CBFC-0A52-4CCA-5938D106C577}"/>
              </a:ext>
            </a:extLst>
          </p:cNvPr>
          <p:cNvCxnSpPr>
            <a:cxnSpLocks/>
          </p:cNvCxnSpPr>
          <p:nvPr/>
        </p:nvCxnSpPr>
        <p:spPr>
          <a:xfrm flipV="1">
            <a:off x="23263466" y="7503894"/>
            <a:ext cx="0" cy="1263783"/>
          </a:xfrm>
          <a:prstGeom prst="line">
            <a:avLst/>
          </a:prstGeom>
          <a:noFill/>
          <a:ln w="50800" cap="flat" cmpd="sng" algn="ctr">
            <a:solidFill>
              <a:srgbClr val="92D050"/>
            </a:solidFill>
            <a:prstDash val="solid"/>
            <a:headEnd type="oval"/>
            <a:tailEnd type="none"/>
          </a:ln>
          <a:effectLst/>
        </p:spPr>
      </p:cxnSp>
      <p:sp>
        <p:nvSpPr>
          <p:cNvPr id="161" name="Retângulo 160">
            <a:extLst>
              <a:ext uri="{FF2B5EF4-FFF2-40B4-BE49-F238E27FC236}">
                <a16:creationId xmlns:a16="http://schemas.microsoft.com/office/drawing/2014/main" id="{D4E4B323-BF7A-ABE1-5F76-EAE493984E06}"/>
              </a:ext>
            </a:extLst>
          </p:cNvPr>
          <p:cNvSpPr/>
          <p:nvPr/>
        </p:nvSpPr>
        <p:spPr>
          <a:xfrm>
            <a:off x="22810061" y="6782332"/>
            <a:ext cx="1210588" cy="646331"/>
          </a:xfrm>
          <a:prstGeom prst="rect">
            <a:avLst/>
          </a:prstGeom>
        </p:spPr>
        <p:txBody>
          <a:bodyPr wrap="none">
            <a:spAutoFit/>
          </a:bodyPr>
          <a:lstStyle/>
          <a:p>
            <a:pPr defTabSz="2438340">
              <a:defRPr/>
            </a:pPr>
            <a:r>
              <a:rPr lang="pt-BR" sz="3600" kern="0" dirty="0"/>
              <a:t>2024</a:t>
            </a:r>
          </a:p>
        </p:txBody>
      </p:sp>
      <p:sp>
        <p:nvSpPr>
          <p:cNvPr id="162" name="Retângulo 161">
            <a:extLst>
              <a:ext uri="{FF2B5EF4-FFF2-40B4-BE49-F238E27FC236}">
                <a16:creationId xmlns:a16="http://schemas.microsoft.com/office/drawing/2014/main" id="{70C1BE3E-53C6-2132-6582-D2660405A298}"/>
              </a:ext>
            </a:extLst>
          </p:cNvPr>
          <p:cNvSpPr/>
          <p:nvPr/>
        </p:nvSpPr>
        <p:spPr>
          <a:xfrm>
            <a:off x="21660065" y="8877965"/>
            <a:ext cx="2565807" cy="1393685"/>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National Secretariat of Waterways and Navigation</a:t>
            </a:r>
            <a:endParaRPr lang="pt-BR" sz="2000" b="1" dirty="0">
              <a:latin typeface="Raleway Light" pitchFamily="2" charset="0"/>
            </a:endParaRPr>
          </a:p>
        </p:txBody>
      </p:sp>
      <p:sp>
        <p:nvSpPr>
          <p:cNvPr id="166" name="Rectangle 1">
            <a:extLst>
              <a:ext uri="{FF2B5EF4-FFF2-40B4-BE49-F238E27FC236}">
                <a16:creationId xmlns:a16="http://schemas.microsoft.com/office/drawing/2014/main" id="{F9AA4B8A-E42A-D242-9EC0-D5DC0F5A0850}"/>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7" name="Rectangle 2">
            <a:extLst>
              <a:ext uri="{FF2B5EF4-FFF2-40B4-BE49-F238E27FC236}">
                <a16:creationId xmlns:a16="http://schemas.microsoft.com/office/drawing/2014/main" id="{7DAB77F7-2B45-15C5-CACA-4A43380FA0D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8" name="Rectangle 3">
            <a:extLst>
              <a:ext uri="{FF2B5EF4-FFF2-40B4-BE49-F238E27FC236}">
                <a16:creationId xmlns:a16="http://schemas.microsoft.com/office/drawing/2014/main" id="{05754F85-2C8D-90D8-3695-EA8FE1844A24}"/>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9" name="Rectangle 4">
            <a:extLst>
              <a:ext uri="{FF2B5EF4-FFF2-40B4-BE49-F238E27FC236}">
                <a16:creationId xmlns:a16="http://schemas.microsoft.com/office/drawing/2014/main" id="{5A75A7DB-9898-064B-9BFE-940982E4F17A}"/>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08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506284" y="235230"/>
            <a:ext cx="14384850"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indent="0" algn="l" fontAlgn="auto">
              <a:spcAft>
                <a:spcPts val="3600"/>
              </a:spcAft>
              <a:buClrTx/>
              <a:buSzTx/>
              <a:tabLst/>
              <a:defRPr/>
            </a:pPr>
            <a:r>
              <a:rPr lang="pt-BR" sz="8000" b="1" dirty="0">
                <a:solidFill>
                  <a:srgbClr val="022873">
                    <a:alpha val="100000"/>
                  </a:srgbClr>
                </a:solidFill>
                <a:latin typeface="Founders Grotesk Bold" pitchFamily="34" charset="0"/>
              </a:rPr>
              <a:t>Jobs </a:t>
            </a:r>
            <a:r>
              <a:rPr lang="pt-BR" sz="8000" b="1" dirty="0" err="1">
                <a:solidFill>
                  <a:srgbClr val="022873">
                    <a:alpha val="100000"/>
                  </a:srgbClr>
                </a:solidFill>
                <a:latin typeface="Founders Grotesk Bold" pitchFamily="34" charset="0"/>
              </a:rPr>
              <a:t>Created</a:t>
            </a:r>
            <a:r>
              <a:rPr lang="pt-BR" sz="8000" b="1" dirty="0">
                <a:solidFill>
                  <a:srgbClr val="022873">
                    <a:alpha val="100000"/>
                  </a:srgbClr>
                </a:solidFill>
                <a:latin typeface="Founders Grotesk Bold" pitchFamily="34" charset="0"/>
              </a:rPr>
              <a:t> – Naval </a:t>
            </a:r>
            <a:r>
              <a:rPr lang="pt-BR" sz="8000" b="1" dirty="0" err="1">
                <a:solidFill>
                  <a:srgbClr val="022873">
                    <a:alpha val="100000"/>
                  </a:srgbClr>
                </a:solidFill>
                <a:latin typeface="Founders Grotesk Bold" pitchFamily="34" charset="0"/>
              </a:rPr>
              <a:t>Industry</a:t>
            </a:r>
            <a:endParaRPr lang="pt-BR" sz="8000" b="1" dirty="0">
              <a:solidFill>
                <a:srgbClr val="022873">
                  <a:alpha val="100000"/>
                </a:srgbClr>
              </a:solidFill>
              <a:latin typeface="Founders Grotesk Bold" pitchFamily="34" charset="0"/>
            </a:endParaRPr>
          </a:p>
        </p:txBody>
      </p:sp>
      <p:sp>
        <p:nvSpPr>
          <p:cNvPr id="2" name="Shape 6">
            <a:extLst>
              <a:ext uri="{FF2B5EF4-FFF2-40B4-BE49-F238E27FC236}">
                <a16:creationId xmlns:a16="http://schemas.microsoft.com/office/drawing/2014/main" id="{FAF07C0A-43ED-B3E4-DD98-DF4E80C23D1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7AE7F83B-79F8-07A8-4386-E8BD14EC3469}"/>
              </a:ext>
            </a:extLst>
          </p:cNvPr>
          <p:cNvGrpSpPr/>
          <p:nvPr/>
        </p:nvGrpSpPr>
        <p:grpSpPr>
          <a:xfrm>
            <a:off x="20889490" y="12676525"/>
            <a:ext cx="3338592" cy="945619"/>
            <a:chOff x="18582423" y="11569700"/>
            <a:chExt cx="4839305" cy="1181100"/>
          </a:xfrm>
        </p:grpSpPr>
        <p:pic>
          <p:nvPicPr>
            <p:cNvPr id="4" name="Image 4" descr=" ">
              <a:extLst>
                <a:ext uri="{FF2B5EF4-FFF2-40B4-BE49-F238E27FC236}">
                  <a16:creationId xmlns:a16="http://schemas.microsoft.com/office/drawing/2014/main" id="{B4B816D2-8E96-6862-357A-B68E2B27BBAD}"/>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6CBAFE1D-AE7A-958E-DF28-02F63308B55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3841D5FA-0D24-F611-BF82-40D876C6A96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EAD0A440-B300-5875-1399-0EC64E36E77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9D64E212-5F98-BE5C-1D02-5BF5019A4CD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F5D18C0A-C2DA-8F70-FD6C-40C550BD5BC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E4918132-E3E9-305E-67AA-3E980214516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F9FFC85B-044E-329D-B66B-E7850949964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B3E31AEE-7AFC-4A6E-2B51-EF0E215E377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E7FDC230-DAFD-56A9-AB97-4AB52EE3805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BE38ADEE-130E-BF25-89C2-8117A10FF6C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CD880CC-9C93-1EDC-389F-39AF11C6EB6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4BE24C9-67A9-AC60-8886-F5394CA6D6B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C8DCE7B2-FF90-B9AB-BECF-7E968F0EBC9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7237164E-B2F7-70C3-92E1-4F30A22247FD}"/>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D2A866C7-C084-6432-ED8A-21CC72564603}"/>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ED238247-FD79-C20A-4000-6C57A045B15D}"/>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CC6D5E21-1550-D65F-69FC-5C349A1B9F39}"/>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FD7E0FDA-63D3-08AB-0192-4046B8FE15D1}"/>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898E72F0-8EE3-7B49-21DF-46DA65D682FD}"/>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B0766BF9-E962-5AFF-3AD3-2B6E20AD744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2F63F30C-57E5-C2BD-571B-516C0BAB7A9B}"/>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38693250-6C34-E050-EA2E-2C9EBE1EA712}"/>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8B2BD02B-3A1A-2B6F-2650-6AE4CEFE239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0F9C8666-65AB-1E0C-8DE2-7C2DBF23D3B6}"/>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F3C834BC-ACE9-A8D6-FC7C-1A6D246F90ED}"/>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56768E4B-B058-97DB-4C64-8D1C458A6C15}"/>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96001362-E41B-22EB-0EBC-7354915E15E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33D1AAC1-3E7D-F45C-7870-B6C38B2750A8}"/>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08245E25-FF45-4C87-638F-B436CFC45A60}"/>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25B155E8-6872-E677-0A15-88B49D3B6048}"/>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3E9DCB9C-BE51-2AD1-FA59-CB9F84F7E2E0}"/>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39" name="Image 36" descr=" ">
              <a:extLst>
                <a:ext uri="{FF2B5EF4-FFF2-40B4-BE49-F238E27FC236}">
                  <a16:creationId xmlns:a16="http://schemas.microsoft.com/office/drawing/2014/main" id="{6FD7F126-6FE1-C6C1-0D54-483A4CCC139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0" name="Image 37" descr=" ">
              <a:extLst>
                <a:ext uri="{FF2B5EF4-FFF2-40B4-BE49-F238E27FC236}">
                  <a16:creationId xmlns:a16="http://schemas.microsoft.com/office/drawing/2014/main" id="{4DC82869-0C67-6DE2-5B77-A07B7B261209}"/>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1" name="Image 38" descr=" ">
              <a:extLst>
                <a:ext uri="{FF2B5EF4-FFF2-40B4-BE49-F238E27FC236}">
                  <a16:creationId xmlns:a16="http://schemas.microsoft.com/office/drawing/2014/main" id="{08978161-88DF-3453-736E-F9EDB4CA7FEA}"/>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42" name="Image 39" descr=" ">
              <a:extLst>
                <a:ext uri="{FF2B5EF4-FFF2-40B4-BE49-F238E27FC236}">
                  <a16:creationId xmlns:a16="http://schemas.microsoft.com/office/drawing/2014/main" id="{B48ABBDB-DC64-0799-87D8-6798031D9615}"/>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43" name="Image 40" descr=" ">
              <a:extLst>
                <a:ext uri="{FF2B5EF4-FFF2-40B4-BE49-F238E27FC236}">
                  <a16:creationId xmlns:a16="http://schemas.microsoft.com/office/drawing/2014/main" id="{FFCB4FFF-5DBE-B748-FED9-F303DCE48705}"/>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44" name="Image 41" descr=" ">
              <a:extLst>
                <a:ext uri="{FF2B5EF4-FFF2-40B4-BE49-F238E27FC236}">
                  <a16:creationId xmlns:a16="http://schemas.microsoft.com/office/drawing/2014/main" id="{52746A93-B3E7-0F9E-5962-82DA51CB1C1A}"/>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45" name="Image 42" descr=" ">
              <a:extLst>
                <a:ext uri="{FF2B5EF4-FFF2-40B4-BE49-F238E27FC236}">
                  <a16:creationId xmlns:a16="http://schemas.microsoft.com/office/drawing/2014/main" id="{4E4A376B-3B5B-9F39-4CE9-C96F40D147C0}"/>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B26064A8-533A-C839-1A16-078309227628}"/>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C2AAEB78-1748-CC00-4B46-4B489467302E}"/>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1DDDFD70-7F4B-9174-CAF0-36F5185E3F8E}"/>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79AD0B96-989F-7F74-BF98-8FDBFDBA1AF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0B4EE789-E80E-43A2-A4E7-173184CD1744}"/>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9451851D-3FB5-0FB4-E513-633388E7061B}"/>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D92DCE7B-E79B-4997-4248-DE45007DE401}"/>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EA4BD6D4-4559-B817-4671-0C132926F25A}"/>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D33B0F85-414E-8F94-D81F-9549776E4447}"/>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08DFA6B7-76CC-B573-8E2C-88D6D2386539}"/>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5BA601C0-F43F-776A-A5A9-E053940E62BE}"/>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237AA10F-E087-ECBB-FC3E-7A235F8FE74D}"/>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3EC9BED8-4B41-84CE-CE8C-557E2E163C86}"/>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E5A34257-8466-89E1-8E17-65E59F0BBB31}"/>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DE3F7145-9582-23F0-C214-F6DFFF68AEFC}"/>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FB271748-81A3-B46A-7D1A-C8A1CD602F75}"/>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2BF6A8B3-5ED3-06EA-DB4E-A90CF5CD56B3}"/>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639D1179-B861-57C9-56CD-9FB00D9CA62C}"/>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9AE1E356-A9DD-4311-7525-A5EC9E50064E}"/>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65" name="Image 62" descr=" ">
              <a:extLst>
                <a:ext uri="{FF2B5EF4-FFF2-40B4-BE49-F238E27FC236}">
                  <a16:creationId xmlns:a16="http://schemas.microsoft.com/office/drawing/2014/main" id="{50E6CE62-8C3D-7A08-4174-57C5B65DA607}"/>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66" name="Image 63" descr=" ">
              <a:extLst>
                <a:ext uri="{FF2B5EF4-FFF2-40B4-BE49-F238E27FC236}">
                  <a16:creationId xmlns:a16="http://schemas.microsoft.com/office/drawing/2014/main" id="{B781F2D4-9287-EE6B-3630-646E7A97CBBD}"/>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67" name="Image 64" descr=" ">
              <a:extLst>
                <a:ext uri="{FF2B5EF4-FFF2-40B4-BE49-F238E27FC236}">
                  <a16:creationId xmlns:a16="http://schemas.microsoft.com/office/drawing/2014/main" id="{F7A778DA-0E1D-37A3-67BD-BED7A82AC0F1}"/>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68" name="Image 65" descr=" ">
              <a:extLst>
                <a:ext uri="{FF2B5EF4-FFF2-40B4-BE49-F238E27FC236}">
                  <a16:creationId xmlns:a16="http://schemas.microsoft.com/office/drawing/2014/main" id="{34774C8D-5709-9E9C-D829-6F3759B3D95D}"/>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69" name="Image 66" descr=" ">
              <a:extLst>
                <a:ext uri="{FF2B5EF4-FFF2-40B4-BE49-F238E27FC236}">
                  <a16:creationId xmlns:a16="http://schemas.microsoft.com/office/drawing/2014/main" id="{E3533D5F-EF1E-B386-9472-A20E0E20216C}"/>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0" name="Image 67" descr=" ">
              <a:extLst>
                <a:ext uri="{FF2B5EF4-FFF2-40B4-BE49-F238E27FC236}">
                  <a16:creationId xmlns:a16="http://schemas.microsoft.com/office/drawing/2014/main" id="{B8C6C442-B5EB-3DA5-5F4A-A95E1CDF3103}"/>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1" name="Image 68" descr=" ">
              <a:extLst>
                <a:ext uri="{FF2B5EF4-FFF2-40B4-BE49-F238E27FC236}">
                  <a16:creationId xmlns:a16="http://schemas.microsoft.com/office/drawing/2014/main" id="{EDA5FB83-4AC0-0689-DD5E-865428C5A78A}"/>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72" name="Image 69" descr=" ">
              <a:extLst>
                <a:ext uri="{FF2B5EF4-FFF2-40B4-BE49-F238E27FC236}">
                  <a16:creationId xmlns:a16="http://schemas.microsoft.com/office/drawing/2014/main" id="{68AA0E8A-D108-379E-54D8-02BD0B33E2DD}"/>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73" name="Image 70" descr=" ">
              <a:extLst>
                <a:ext uri="{FF2B5EF4-FFF2-40B4-BE49-F238E27FC236}">
                  <a16:creationId xmlns:a16="http://schemas.microsoft.com/office/drawing/2014/main" id="{41582268-734B-7B6C-0873-585C5CAF893B}"/>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74" name="Image 71" descr=" ">
              <a:extLst>
                <a:ext uri="{FF2B5EF4-FFF2-40B4-BE49-F238E27FC236}">
                  <a16:creationId xmlns:a16="http://schemas.microsoft.com/office/drawing/2014/main" id="{9DAD07A2-B632-53BC-3A39-01485042D87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75" name="Image 72" descr=" ">
              <a:extLst>
                <a:ext uri="{FF2B5EF4-FFF2-40B4-BE49-F238E27FC236}">
                  <a16:creationId xmlns:a16="http://schemas.microsoft.com/office/drawing/2014/main" id="{C855F94F-1622-6518-4894-32339D4B4120}"/>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76" name="Image 73" descr=" ">
              <a:extLst>
                <a:ext uri="{FF2B5EF4-FFF2-40B4-BE49-F238E27FC236}">
                  <a16:creationId xmlns:a16="http://schemas.microsoft.com/office/drawing/2014/main" id="{7FD530F9-16F2-9359-6671-A0B00977872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77" name="Image 74" descr=" ">
              <a:extLst>
                <a:ext uri="{FF2B5EF4-FFF2-40B4-BE49-F238E27FC236}">
                  <a16:creationId xmlns:a16="http://schemas.microsoft.com/office/drawing/2014/main" id="{1C474D14-911A-6114-414A-BC2975E8BD12}"/>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78" name="Image 75" descr=" ">
              <a:extLst>
                <a:ext uri="{FF2B5EF4-FFF2-40B4-BE49-F238E27FC236}">
                  <a16:creationId xmlns:a16="http://schemas.microsoft.com/office/drawing/2014/main" id="{B9A72111-1C40-B5E6-C5B8-01335769C60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79" name="Image 76" descr=" ">
              <a:extLst>
                <a:ext uri="{FF2B5EF4-FFF2-40B4-BE49-F238E27FC236}">
                  <a16:creationId xmlns:a16="http://schemas.microsoft.com/office/drawing/2014/main" id="{4B32A60A-43FE-1CAF-6081-72F2CF2F7392}"/>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0" name="Image 77" descr=" ">
              <a:extLst>
                <a:ext uri="{FF2B5EF4-FFF2-40B4-BE49-F238E27FC236}">
                  <a16:creationId xmlns:a16="http://schemas.microsoft.com/office/drawing/2014/main" id="{316BC782-E90D-6324-F050-677BA328D21C}"/>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1" name="Image 78" descr=" ">
              <a:extLst>
                <a:ext uri="{FF2B5EF4-FFF2-40B4-BE49-F238E27FC236}">
                  <a16:creationId xmlns:a16="http://schemas.microsoft.com/office/drawing/2014/main" id="{00F36A83-4E45-E620-7C3E-8A63BFCDF8DB}"/>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82" name="Image 79" descr=" ">
              <a:extLst>
                <a:ext uri="{FF2B5EF4-FFF2-40B4-BE49-F238E27FC236}">
                  <a16:creationId xmlns:a16="http://schemas.microsoft.com/office/drawing/2014/main" id="{38F4F4BF-0685-5051-F0B4-1D10C197131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83" name="Image 80" descr=" ">
              <a:extLst>
                <a:ext uri="{FF2B5EF4-FFF2-40B4-BE49-F238E27FC236}">
                  <a16:creationId xmlns:a16="http://schemas.microsoft.com/office/drawing/2014/main" id="{9E60123A-D00F-4CCE-34A4-095DE83097D6}"/>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4" name="Image 81" descr=" ">
              <a:extLst>
                <a:ext uri="{FF2B5EF4-FFF2-40B4-BE49-F238E27FC236}">
                  <a16:creationId xmlns:a16="http://schemas.microsoft.com/office/drawing/2014/main" id="{A3A06335-FD50-1FA0-9944-E4C635A119E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5" name="Image 82" descr=" ">
              <a:extLst>
                <a:ext uri="{FF2B5EF4-FFF2-40B4-BE49-F238E27FC236}">
                  <a16:creationId xmlns:a16="http://schemas.microsoft.com/office/drawing/2014/main" id="{E30E94CC-5BEE-7526-B82B-E79CB5706BD3}"/>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6" name="Image 83" descr=" ">
              <a:extLst>
                <a:ext uri="{FF2B5EF4-FFF2-40B4-BE49-F238E27FC236}">
                  <a16:creationId xmlns:a16="http://schemas.microsoft.com/office/drawing/2014/main" id="{CAE044A2-972E-7856-AB80-93827E4C5FA9}"/>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7" name="Image 84" descr=" ">
              <a:extLst>
                <a:ext uri="{FF2B5EF4-FFF2-40B4-BE49-F238E27FC236}">
                  <a16:creationId xmlns:a16="http://schemas.microsoft.com/office/drawing/2014/main" id="{97B98A62-FDCB-0FAA-8157-1BB61FD7031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8" name="Image 85" descr=" ">
              <a:extLst>
                <a:ext uri="{FF2B5EF4-FFF2-40B4-BE49-F238E27FC236}">
                  <a16:creationId xmlns:a16="http://schemas.microsoft.com/office/drawing/2014/main" id="{048588C5-1AC6-C022-69BF-4B0B70064874}"/>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9" name="Image 86" descr=" ">
              <a:extLst>
                <a:ext uri="{FF2B5EF4-FFF2-40B4-BE49-F238E27FC236}">
                  <a16:creationId xmlns:a16="http://schemas.microsoft.com/office/drawing/2014/main" id="{1CCAAA87-886C-D878-64D5-FBC9C486CE60}"/>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0" name="Image 87" descr=" ">
              <a:extLst>
                <a:ext uri="{FF2B5EF4-FFF2-40B4-BE49-F238E27FC236}">
                  <a16:creationId xmlns:a16="http://schemas.microsoft.com/office/drawing/2014/main" id="{279631E2-E780-DCFA-7C92-4D3AEA35F468}"/>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1" name="Image 88" descr=" ">
              <a:extLst>
                <a:ext uri="{FF2B5EF4-FFF2-40B4-BE49-F238E27FC236}">
                  <a16:creationId xmlns:a16="http://schemas.microsoft.com/office/drawing/2014/main" id="{89468632-B8C8-C7A0-937F-A9F296430D38}"/>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2" name="Image 89" descr=" ">
              <a:extLst>
                <a:ext uri="{FF2B5EF4-FFF2-40B4-BE49-F238E27FC236}">
                  <a16:creationId xmlns:a16="http://schemas.microsoft.com/office/drawing/2014/main" id="{99E5633B-6221-EEC1-7540-4996A3FE3697}"/>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3" name="Image 90" descr=" ">
              <a:extLst>
                <a:ext uri="{FF2B5EF4-FFF2-40B4-BE49-F238E27FC236}">
                  <a16:creationId xmlns:a16="http://schemas.microsoft.com/office/drawing/2014/main" id="{79A1E94E-A43B-C127-AD7C-6EFE19DB1B8C}"/>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
        <p:nvSpPr>
          <p:cNvPr id="94" name="CaixaDeTexto 1">
            <a:extLst>
              <a:ext uri="{FF2B5EF4-FFF2-40B4-BE49-F238E27FC236}">
                <a16:creationId xmlns:a16="http://schemas.microsoft.com/office/drawing/2014/main" id="{3465D6B5-FB01-D6CD-95AD-39FBF446A1C0}"/>
              </a:ext>
            </a:extLst>
          </p:cNvPr>
          <p:cNvSpPr txBox="1"/>
          <p:nvPr/>
        </p:nvSpPr>
        <p:spPr>
          <a:xfrm>
            <a:off x="21236838" y="11772900"/>
            <a:ext cx="2861412" cy="4141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pt-BR" sz="1600" kern="1200" dirty="0" err="1"/>
              <a:t>Source</a:t>
            </a:r>
            <a:r>
              <a:rPr lang="pt-BR" sz="1600" kern="1200" dirty="0"/>
              <a:t>: Sinaval 2026</a:t>
            </a:r>
          </a:p>
        </p:txBody>
      </p:sp>
      <p:graphicFrame>
        <p:nvGraphicFramePr>
          <p:cNvPr id="98" name="Gráfico 97">
            <a:extLst>
              <a:ext uri="{FF2B5EF4-FFF2-40B4-BE49-F238E27FC236}">
                <a16:creationId xmlns:a16="http://schemas.microsoft.com/office/drawing/2014/main" id="{24ED5C60-CFF6-C3C0-5FF4-7C1271069D1E}"/>
              </a:ext>
            </a:extLst>
          </p:cNvPr>
          <p:cNvGraphicFramePr>
            <a:graphicFrameLocks/>
          </p:cNvGraphicFramePr>
          <p:nvPr>
            <p:extLst>
              <p:ext uri="{D42A27DB-BD31-4B8C-83A1-F6EECF244321}">
                <p14:modId xmlns:p14="http://schemas.microsoft.com/office/powerpoint/2010/main" val="3900412383"/>
              </p:ext>
            </p:extLst>
          </p:nvPr>
        </p:nvGraphicFramePr>
        <p:xfrm>
          <a:off x="1771650" y="1524000"/>
          <a:ext cx="22326600" cy="10248900"/>
        </p:xfrm>
        <a:graphic>
          <a:graphicData uri="http://schemas.openxmlformats.org/drawingml/2006/chart">
            <c:chart xmlns:c="http://schemas.openxmlformats.org/drawingml/2006/chart" xmlns:r="http://schemas.openxmlformats.org/officeDocument/2006/relationships" r:id="rId79"/>
          </a:graphicData>
        </a:graphic>
      </p:graphicFrame>
      <p:sp>
        <p:nvSpPr>
          <p:cNvPr id="95" name="Elipse 94">
            <a:extLst>
              <a:ext uri="{FF2B5EF4-FFF2-40B4-BE49-F238E27FC236}">
                <a16:creationId xmlns:a16="http://schemas.microsoft.com/office/drawing/2014/main" id="{9FE0627F-B83F-688D-FFD8-B93540719D6A}"/>
              </a:ext>
            </a:extLst>
          </p:cNvPr>
          <p:cNvSpPr/>
          <p:nvPr/>
        </p:nvSpPr>
        <p:spPr>
          <a:xfrm rot="19140960">
            <a:off x="20257302" y="6167771"/>
            <a:ext cx="4329860" cy="2118823"/>
          </a:xfrm>
          <a:prstGeom prst="ellipse">
            <a:avLst/>
          </a:prstGeom>
          <a:noFill/>
          <a:ln w="28575">
            <a:solidFill>
              <a:srgbClr val="FD5B0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kern="1200"/>
          </a:p>
        </p:txBody>
      </p:sp>
    </p:spTree>
    <p:extLst>
      <p:ext uri="{BB962C8B-B14F-4D97-AF65-F5344CB8AC3E}">
        <p14:creationId xmlns:p14="http://schemas.microsoft.com/office/powerpoint/2010/main" val="285264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6">
            <a:extLst>
              <a:ext uri="{FF2B5EF4-FFF2-40B4-BE49-F238E27FC236}">
                <a16:creationId xmlns:a16="http://schemas.microsoft.com/office/drawing/2014/main" id="{59628512-77E3-70EC-3FBF-100661032A8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731893" y="5319640"/>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4876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cs typeface="+mn-cs"/>
              </a:rPr>
              <a:t>Click below to access the legislation</a:t>
            </a:r>
            <a:endParaRPr kumimoji="0" lang="pt-BR" sz="4000" b="1"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521714" y="2029665"/>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gn="just">
              <a:lnSpc>
                <a:spcPct val="90000"/>
              </a:lnSpc>
              <a:spcBef>
                <a:spcPct val="0"/>
              </a:spcBef>
              <a:spcAft>
                <a:spcPct val="35000"/>
              </a:spcAft>
              <a:defRPr/>
            </a:pPr>
            <a:r>
              <a:rPr lang="en-US" sz="2400" b="1">
                <a:latin typeface="Raleway Light" pitchFamily="2" charset="0"/>
                <a:sym typeface="Quattrocento Sans"/>
              </a:rPr>
              <a:t>Provides for the Additional Freight for Renewal of the Merchant Marine - AFRMM and the Merchant Marine Fund - FMM, and other measures.</a:t>
            </a:r>
            <a:endParaRPr lang="pt-BR" sz="2400" b="1">
              <a:latin typeface="Raleway Light" pitchFamily="2" charset="0"/>
              <a:sym typeface="Quattrocento Sans"/>
            </a:endParaRP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nSpc>
                <a:spcPct val="90000"/>
              </a:lnSpc>
              <a:spcBef>
                <a:spcPct val="0"/>
              </a:spcBef>
              <a:spcAft>
                <a:spcPct val="35000"/>
              </a:spcAft>
              <a:defRPr/>
            </a:pPr>
            <a:r>
              <a:rPr lang="en-US" sz="2400" b="1">
                <a:latin typeface="Raleway Light" pitchFamily="2" charset="0"/>
                <a:sym typeface="Quattrocento Sans"/>
              </a:rPr>
              <a:t>Provides for the competence, composition and functioning of the Board of Directors of the Merchant Marine Fund - CDFMM and makes other arrangements.</a:t>
            </a:r>
            <a:endParaRPr lang="pt-BR" sz="2400" b="1">
              <a:latin typeface="Raleway Light" pitchFamily="2" charset="0"/>
              <a:sym typeface="Quattrocento Sans"/>
            </a:endParaRP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94692"/>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LAW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a:lnSpc>
                <a:spcPct val="90000"/>
              </a:lnSpc>
              <a:spcBef>
                <a:spcPct val="0"/>
              </a:spcBef>
              <a:spcAft>
                <a:spcPct val="35000"/>
              </a:spcAft>
              <a:defRPr/>
            </a:pPr>
            <a:r>
              <a:rPr lang="pt-BR" sz="2400" b="1" err="1">
                <a:latin typeface="Raleway Light" pitchFamily="2" charset="0"/>
              </a:rPr>
              <a:t>Establishes</a:t>
            </a:r>
            <a:r>
              <a:rPr lang="pt-BR" sz="2400" b="1">
                <a:latin typeface="Raleway Light" pitchFamily="2" charset="0"/>
              </a:rPr>
              <a:t> </a:t>
            </a:r>
            <a:r>
              <a:rPr lang="pt-BR" sz="2400" b="1" err="1">
                <a:latin typeface="Raleway Light" pitchFamily="2" charset="0"/>
              </a:rPr>
              <a:t>the</a:t>
            </a:r>
            <a:r>
              <a:rPr lang="pt-BR" sz="2400" b="1">
                <a:latin typeface="Raleway Light" pitchFamily="2" charset="0"/>
              </a:rPr>
              <a:t> </a:t>
            </a:r>
            <a:r>
              <a:rPr lang="pt-BR" sz="2400" b="1" err="1">
                <a:latin typeface="Raleway Light" pitchFamily="2" charset="0"/>
              </a:rPr>
              <a:t>Cabotage</a:t>
            </a:r>
            <a:r>
              <a:rPr lang="pt-BR" sz="2400" b="1">
                <a:latin typeface="Raleway Light" pitchFamily="2" charset="0"/>
              </a:rPr>
              <a:t> </a:t>
            </a:r>
            <a:r>
              <a:rPr lang="pt-BR" sz="2400" b="1" err="1">
                <a:latin typeface="Raleway Light" pitchFamily="2" charset="0"/>
              </a:rPr>
              <a:t>Transport</a:t>
            </a:r>
            <a:r>
              <a:rPr lang="pt-BR" sz="2400" b="1">
                <a:latin typeface="Raleway Light" pitchFamily="2" charset="0"/>
              </a:rPr>
              <a:t> Incentive </a:t>
            </a:r>
            <a:r>
              <a:rPr lang="pt-BR" sz="2400" b="1" err="1">
                <a:latin typeface="Raleway Light" pitchFamily="2" charset="0"/>
              </a:rPr>
              <a:t>Program</a:t>
            </a:r>
            <a:r>
              <a:rPr lang="pt-BR" sz="2400" b="1">
                <a:latin typeface="Raleway Light" pitchFamily="2" charset="0"/>
              </a:rPr>
              <a:t>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rPr>
                <a:t>LAW 14.301/2022 “BR do Mar”</a:t>
              </a: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2124393" y="11043323"/>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Provides for the application of resources from the Navy Fund</a:t>
            </a:r>
            <a:endParaRPr lang="pt-BR" sz="2400" b="1">
              <a:latin typeface="Raleway Light" pitchFamily="2" charset="0"/>
              <a:sym typeface="Quattrocento Sans"/>
            </a:endParaRP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255174"/>
            </a:xfrm>
            <a:prstGeom prst="rect">
              <a:avLst/>
            </a:prstGeom>
            <a:noFill/>
          </p:spPr>
          <p:txBody>
            <a:bodyPr wrap="square" rtlCol="0">
              <a:spAutoFit/>
            </a:bodyPr>
            <a:lstStyle/>
            <a:p>
              <a:pPr algn="ctr">
                <a:lnSpc>
                  <a:spcPct val="90000"/>
                </a:lnSpc>
                <a:spcBef>
                  <a:spcPct val="0"/>
                </a:spcBef>
                <a:spcAft>
                  <a:spcPct val="35000"/>
                </a:spcAft>
              </a:pPr>
              <a:r>
                <a:rPr lang="pt-BR" sz="2800" b="1" dirty="0">
                  <a:solidFill>
                    <a:schemeClr val="bg1"/>
                  </a:solidFill>
                  <a:latin typeface="Avenir Next LT Pro" panose="020B0504020202020204" pitchFamily="34" charset="0"/>
                  <a:sym typeface="Quattrocento Sans"/>
                </a:rPr>
                <a:t>DECREE LAW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MPOR </a:t>
              </a:r>
              <a:r>
                <a:rPr lang="pt-BR" sz="2800" b="1">
                  <a:solidFill>
                    <a:schemeClr val="bg1"/>
                  </a:solidFill>
                  <a:latin typeface="Avenir Next LT Pro" panose="020B0504020202020204" pitchFamily="34" charset="0"/>
                </a:rPr>
                <a:t>424 /2024</a:t>
              </a:r>
              <a:endParaRPr lang="pt-BR" sz="2800" b="1">
                <a:solidFill>
                  <a:schemeClr val="bg1"/>
                </a:solidFill>
                <a:latin typeface="Avenir Next LT Pro" panose="020B0504020202020204" pitchFamily="34" charset="0"/>
                <a:sym typeface="Quattrocento Sans"/>
              </a:endParaRP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MT Nº 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529005" y="4719037"/>
            <a:ext cx="7217837" cy="1458861"/>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2400" b="1">
              <a:latin typeface="Raleway Light" pitchFamily="2" charset="0"/>
              <a:sym typeface="Quattrocento Sans"/>
            </a:endParaRPr>
          </a:p>
        </p:txBody>
      </p:sp>
      <p:sp>
        <p:nvSpPr>
          <p:cNvPr id="80" name="Google Shape;103;p2">
            <a:extLst>
              <a:ext uri="{FF2B5EF4-FFF2-40B4-BE49-F238E27FC236}">
                <a16:creationId xmlns:a16="http://schemas.microsoft.com/office/drawing/2014/main" id="{3B9B921B-C74E-FDFC-845C-AE5F80402F59}"/>
              </a:ext>
            </a:extLst>
          </p:cNvPr>
          <p:cNvSpPr/>
          <p:nvPr/>
        </p:nvSpPr>
        <p:spPr>
          <a:xfrm>
            <a:off x="16850212" y="7906804"/>
            <a:ext cx="7094405" cy="1126462"/>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en-US" sz="2400" b="1">
                <a:latin typeface="Raleway Light" pitchFamily="2" charset="0"/>
              </a:rPr>
              <a:t>Establishes criteria for prioritizing financing requests and granting loans with resources from the Merchant Navy Fund - FMM.</a:t>
            </a:r>
            <a:endParaRPr lang="pt-BR" sz="2400" b="1">
              <a:latin typeface="Raleway Light" pitchFamily="2" charset="0"/>
              <a:sym typeface="Quattrocento Sans"/>
            </a:endParaRPr>
          </a:p>
        </p:txBody>
      </p:sp>
      <p:sp>
        <p:nvSpPr>
          <p:cNvPr id="81" name="Google Shape;103;p2">
            <a:extLst>
              <a:ext uri="{FF2B5EF4-FFF2-40B4-BE49-F238E27FC236}">
                <a16:creationId xmlns:a16="http://schemas.microsoft.com/office/drawing/2014/main" id="{E148947B-990F-5AA7-774D-8F88D8D74B2D}"/>
              </a:ext>
            </a:extLst>
          </p:cNvPr>
          <p:cNvSpPr/>
          <p:nvPr/>
        </p:nvSpPr>
        <p:spPr>
          <a:xfrm>
            <a:off x="16775104" y="10704951"/>
            <a:ext cx="6699266" cy="1163395"/>
          </a:xfrm>
          <a:prstGeom prst="rect">
            <a:avLst/>
          </a:prstGeom>
          <a:noFill/>
          <a:ln>
            <a:noFill/>
            <a:prstDash val="dash"/>
          </a:ln>
        </p:spPr>
        <p:txBody>
          <a:bodyPr spcFirstLastPara="1" wrap="square" lIns="0" tIns="0" rIns="0" bIns="0" anchor="t" anchorCtr="0">
            <a:spAutoFit/>
          </a:bodyPr>
          <a:lstStyle/>
          <a:p>
            <a:pPr algn="just"/>
            <a:endParaRPr lang="en-US" sz="2400" b="1" dirty="0">
              <a:latin typeface="Raleway Light" pitchFamily="2" charset="0"/>
            </a:endParaRPr>
          </a:p>
          <a:p>
            <a:pPr algn="just" defTabSz="228600">
              <a:lnSpc>
                <a:spcPct val="90000"/>
              </a:lnSpc>
              <a:spcBef>
                <a:spcPct val="0"/>
              </a:spcBef>
              <a:spcAft>
                <a:spcPct val="35000"/>
              </a:spcAft>
              <a:defRPr/>
            </a:pPr>
            <a:r>
              <a:rPr lang="en-US" sz="2400" b="1" dirty="0">
                <a:solidFill>
                  <a:prstClr val="black"/>
                </a:solidFill>
                <a:latin typeface="Raleway Light" pitchFamily="2" charset="0"/>
              </a:rPr>
              <a:t>Establishes Fixed Rates and PMPE Fixed Rates for the Merchant Marine Fund..</a:t>
            </a: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800" b="1" dirty="0">
                  <a:solidFill>
                    <a:schemeClr val="bg1"/>
                  </a:solidFill>
                  <a:latin typeface="Avenir Next LT Pro" panose="020B0504020202020204" pitchFamily="34" charset="0"/>
                  <a:sym typeface="Quattrocento Sans"/>
                </a:rPr>
                <a:t>ORDINANCE CMN </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Nº 5.225/2025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7"/>
            <a:ext cx="6998723" cy="809349"/>
            <a:chOff x="3761577" y="11790012"/>
            <a:chExt cx="5140405" cy="1384996"/>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5020911" cy="899308"/>
            </a:xfrm>
            <a:prstGeom prst="rect">
              <a:avLst/>
            </a:prstGeom>
            <a:noFill/>
          </p:spPr>
          <p:txBody>
            <a:bodyPr wrap="square" rtlCol="0">
              <a:spAutoFit/>
            </a:bodyPr>
            <a:lstStyle/>
            <a:p>
              <a:pPr algn="ctr">
                <a:lnSpc>
                  <a:spcPct val="107000"/>
                </a:lnSpc>
                <a:spcAft>
                  <a:spcPts val="800"/>
                </a:spcAft>
                <a:defRPr/>
              </a:pPr>
              <a:r>
                <a:rPr lang="pt-BR" sz="2800" b="1" dirty="0">
                  <a:solidFill>
                    <a:prstClr val="white"/>
                  </a:solidFill>
                  <a:latin typeface="Avenir Next LT Pro" panose="020B0504020202020204" pitchFamily="34" charset="0"/>
                  <a:sym typeface="Quattrocento Sans"/>
                </a:rPr>
                <a:t>LAW N° 14.937/2024 </a:t>
              </a:r>
              <a:endParaRPr lang="pt-BR" sz="2800" b="1" dirty="0">
                <a:solidFill>
                  <a:prstClr val="white"/>
                </a:solidFill>
                <a:latin typeface="Avenir Next LT Pro" panose="020B0504020202020204" pitchFamily="34" charset="0"/>
              </a:endParaRPr>
            </a:p>
          </p:txBody>
        </p:sp>
      </p:grpSp>
      <p:sp>
        <p:nvSpPr>
          <p:cNvPr id="14" name="Title 1">
            <a:extLst>
              <a:ext uri="{FF2B5EF4-FFF2-40B4-BE49-F238E27FC236}">
                <a16:creationId xmlns:a16="http://schemas.microsoft.com/office/drawing/2014/main" id="{839D60AC-5DDD-8B34-EB76-BD568A9F93D4}"/>
              </a:ext>
            </a:extLst>
          </p:cNvPr>
          <p:cNvSpPr txBox="1">
            <a:spLocks/>
          </p:cNvSpPr>
          <p:nvPr/>
        </p:nvSpPr>
        <p:spPr>
          <a:xfrm>
            <a:off x="2369302" y="54537"/>
            <a:ext cx="16060973" cy="2041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3600"/>
              </a:spcAft>
              <a:defRPr/>
            </a:pPr>
            <a:r>
              <a:rPr lang="pt-BR" sz="8000" b="1" dirty="0">
                <a:solidFill>
                  <a:srgbClr val="022873">
                    <a:alpha val="100000"/>
                  </a:srgbClr>
                </a:solidFill>
                <a:latin typeface="Founders Grotesk Bold" pitchFamily="34" charset="0"/>
              </a:rPr>
              <a:t>Legal Framework</a:t>
            </a:r>
          </a:p>
        </p:txBody>
      </p:sp>
      <p:grpSp>
        <p:nvGrpSpPr>
          <p:cNvPr id="16" name="Agrupar 15">
            <a:extLst>
              <a:ext uri="{FF2B5EF4-FFF2-40B4-BE49-F238E27FC236}">
                <a16:creationId xmlns:a16="http://schemas.microsoft.com/office/drawing/2014/main" id="{DC640595-B391-D37A-9B32-49317D18ADA8}"/>
              </a:ext>
            </a:extLst>
          </p:cNvPr>
          <p:cNvGrpSpPr/>
          <p:nvPr/>
        </p:nvGrpSpPr>
        <p:grpSpPr>
          <a:xfrm>
            <a:off x="20889490" y="12676525"/>
            <a:ext cx="3338592" cy="945619"/>
            <a:chOff x="18582423" y="11569700"/>
            <a:chExt cx="4839305" cy="1181100"/>
          </a:xfrm>
        </p:grpSpPr>
        <p:pic>
          <p:nvPicPr>
            <p:cNvPr id="17" name="Image 4" descr=" ">
              <a:extLst>
                <a:ext uri="{FF2B5EF4-FFF2-40B4-BE49-F238E27FC236}">
                  <a16:creationId xmlns:a16="http://schemas.microsoft.com/office/drawing/2014/main" id="{A15A3266-D3CC-1D88-08BD-BEB8FBD788FE}"/>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8406B4A6-4940-7A6E-8BDA-037EB5A6A31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3" name="Image 6" descr=" ">
              <a:extLst>
                <a:ext uri="{FF2B5EF4-FFF2-40B4-BE49-F238E27FC236}">
                  <a16:creationId xmlns:a16="http://schemas.microsoft.com/office/drawing/2014/main" id="{5E6CE0C7-9A60-C26E-09E2-99C4AEFA48D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6CDC337C-E3EC-8BF2-64BE-01E3170EEE5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1820A3B0-BFE0-54FC-F152-3A8FCE4FDA0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45" name="Image 9" descr=" ">
              <a:extLst>
                <a:ext uri="{FF2B5EF4-FFF2-40B4-BE49-F238E27FC236}">
                  <a16:creationId xmlns:a16="http://schemas.microsoft.com/office/drawing/2014/main" id="{502AFB95-6099-FE9F-A542-EAF754308A6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49" name="Image 10" descr=" ">
              <a:extLst>
                <a:ext uri="{FF2B5EF4-FFF2-40B4-BE49-F238E27FC236}">
                  <a16:creationId xmlns:a16="http://schemas.microsoft.com/office/drawing/2014/main" id="{99052357-E6EF-7615-840B-BC0B63D8CCF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2260233E-C308-2111-8585-A1A3397776F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58" name="Image 12" descr=" ">
              <a:extLst>
                <a:ext uri="{FF2B5EF4-FFF2-40B4-BE49-F238E27FC236}">
                  <a16:creationId xmlns:a16="http://schemas.microsoft.com/office/drawing/2014/main" id="{2EEB5858-7D4E-7FF6-0123-8EA050E6B82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A1EC3CCB-1C82-A3AD-5FB0-54D6FD6D3CA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60" name="Image 14" descr=" ">
              <a:extLst>
                <a:ext uri="{FF2B5EF4-FFF2-40B4-BE49-F238E27FC236}">
                  <a16:creationId xmlns:a16="http://schemas.microsoft.com/office/drawing/2014/main" id="{46A24E6F-EFBA-809F-1FB9-14E40AB79AB5}"/>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61" name="Image 15" descr=" ">
              <a:extLst>
                <a:ext uri="{FF2B5EF4-FFF2-40B4-BE49-F238E27FC236}">
                  <a16:creationId xmlns:a16="http://schemas.microsoft.com/office/drawing/2014/main" id="{18EDE49B-DA8E-9FAE-F984-74CC7D703B9B}"/>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62" name="Image 16" descr=" ">
              <a:extLst>
                <a:ext uri="{FF2B5EF4-FFF2-40B4-BE49-F238E27FC236}">
                  <a16:creationId xmlns:a16="http://schemas.microsoft.com/office/drawing/2014/main" id="{4A0073B8-2DE4-F4C8-8CAA-AD14C3E80EE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63" name="Image 17" descr=" ">
              <a:extLst>
                <a:ext uri="{FF2B5EF4-FFF2-40B4-BE49-F238E27FC236}">
                  <a16:creationId xmlns:a16="http://schemas.microsoft.com/office/drawing/2014/main" id="{043060BB-AC08-72E5-3DEE-495F10DB5E01}"/>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64" name="Image 18" descr=" ">
              <a:extLst>
                <a:ext uri="{FF2B5EF4-FFF2-40B4-BE49-F238E27FC236}">
                  <a16:creationId xmlns:a16="http://schemas.microsoft.com/office/drawing/2014/main" id="{9D3D02D9-3A7F-F8F7-4A67-7EF926A6109D}"/>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65" name="Image 19" descr=" ">
              <a:extLst>
                <a:ext uri="{FF2B5EF4-FFF2-40B4-BE49-F238E27FC236}">
                  <a16:creationId xmlns:a16="http://schemas.microsoft.com/office/drawing/2014/main" id="{9C27A98F-CAD4-D549-CEA6-51BB5940C395}"/>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A2646984-A6B9-6B51-B017-C1FFC80F3C2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82" name="Image 21" descr=" ">
              <a:extLst>
                <a:ext uri="{FF2B5EF4-FFF2-40B4-BE49-F238E27FC236}">
                  <a16:creationId xmlns:a16="http://schemas.microsoft.com/office/drawing/2014/main" id="{B59A8E73-B609-C581-A2AD-589E10A1DEAA}"/>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83" name="Image 22" descr=" ">
              <a:extLst>
                <a:ext uri="{FF2B5EF4-FFF2-40B4-BE49-F238E27FC236}">
                  <a16:creationId xmlns:a16="http://schemas.microsoft.com/office/drawing/2014/main" id="{1B6F9B78-162A-2534-73DF-23D9E2AAB37A}"/>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84" name="Image 23" descr=" ">
              <a:extLst>
                <a:ext uri="{FF2B5EF4-FFF2-40B4-BE49-F238E27FC236}">
                  <a16:creationId xmlns:a16="http://schemas.microsoft.com/office/drawing/2014/main" id="{936F93D1-CE8C-EEC9-AD24-C3FC1818B3DB}"/>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86" name="Image 24" descr=" ">
              <a:extLst>
                <a:ext uri="{FF2B5EF4-FFF2-40B4-BE49-F238E27FC236}">
                  <a16:creationId xmlns:a16="http://schemas.microsoft.com/office/drawing/2014/main" id="{3F06CADF-FB8B-09C4-3C67-0FA7BC2265EC}"/>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88" name="Image 25" descr=" ">
              <a:extLst>
                <a:ext uri="{FF2B5EF4-FFF2-40B4-BE49-F238E27FC236}">
                  <a16:creationId xmlns:a16="http://schemas.microsoft.com/office/drawing/2014/main" id="{A2B9A9C1-6F76-4DCE-77F8-E87E32851F02}"/>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89" name="Image 26" descr=" ">
              <a:extLst>
                <a:ext uri="{FF2B5EF4-FFF2-40B4-BE49-F238E27FC236}">
                  <a16:creationId xmlns:a16="http://schemas.microsoft.com/office/drawing/2014/main" id="{45614218-C98A-70E5-E153-F1476CDC7D7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B8F59C83-6922-9E5C-2855-D2EA59D4E7BC}"/>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6887D606-BC27-5299-62C8-806937C29E59}"/>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08A9DEE8-D825-0DB8-C30C-EA2F4D9CE93A}"/>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DDF3237E-32CC-DC29-E6DD-1E18948CF27D}"/>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C0C1670E-9998-2865-E276-3A245B993DF9}"/>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21FD19C3-883D-3C89-D092-2DADD5689F6B}"/>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B67B4AFC-68D9-AF77-04F6-65EF609D4BE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05068B32-26EB-0B8E-74F7-A251C7A5BFA3}"/>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12AC0FCC-C9E4-788B-DDE2-E9F286D26740}"/>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0699C62D-A4A7-71B3-DC7F-CE9241FDCC13}"/>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6174DEC6-6B63-E924-4C94-A6E8936BE53F}"/>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1312AE9F-3D11-C8A2-5EA0-AE777665FF65}"/>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FFCD51F1-5042-4D5D-69A7-570362C2F371}"/>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E5D9B9CD-7918-6AE9-F96B-9E184BE1BB9E}"/>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3E1E026F-BFCC-DFF9-A4D3-D3EBA7CB07C9}"/>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807111A0-7D7B-3A3F-78E4-ECFA70038323}"/>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A23BBD54-114E-8811-7231-6AC7B3A31C56}"/>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108" name="Image 44" descr=" ">
              <a:extLst>
                <a:ext uri="{FF2B5EF4-FFF2-40B4-BE49-F238E27FC236}">
                  <a16:creationId xmlns:a16="http://schemas.microsoft.com/office/drawing/2014/main" id="{A7FA1FFB-CBEE-9CBD-5E94-B7B93BBE64EB}"/>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109" name="Image 45" descr=" ">
              <a:extLst>
                <a:ext uri="{FF2B5EF4-FFF2-40B4-BE49-F238E27FC236}">
                  <a16:creationId xmlns:a16="http://schemas.microsoft.com/office/drawing/2014/main" id="{05B2EBB1-E05D-50EB-03C2-9C8EEFBC9E67}"/>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111" name="Image 46" descr=" ">
              <a:extLst>
                <a:ext uri="{FF2B5EF4-FFF2-40B4-BE49-F238E27FC236}">
                  <a16:creationId xmlns:a16="http://schemas.microsoft.com/office/drawing/2014/main" id="{E5D0D297-7FF4-F25D-F31F-C875C8FC3476}"/>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112" name="Image 47" descr=" ">
              <a:extLst>
                <a:ext uri="{FF2B5EF4-FFF2-40B4-BE49-F238E27FC236}">
                  <a16:creationId xmlns:a16="http://schemas.microsoft.com/office/drawing/2014/main" id="{5E70832B-649E-779E-C174-3BCCA0A22EA2}"/>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113" name="Image 48" descr=" ">
              <a:extLst>
                <a:ext uri="{FF2B5EF4-FFF2-40B4-BE49-F238E27FC236}">
                  <a16:creationId xmlns:a16="http://schemas.microsoft.com/office/drawing/2014/main" id="{2CC19990-6E36-355A-645E-7D757AED4140}"/>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117" name="Image 49" descr=" ">
              <a:extLst>
                <a:ext uri="{FF2B5EF4-FFF2-40B4-BE49-F238E27FC236}">
                  <a16:creationId xmlns:a16="http://schemas.microsoft.com/office/drawing/2014/main" id="{91911D05-5F9F-18BF-5B9C-3C8ABE53424B}"/>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118" name="Image 50" descr=" ">
              <a:extLst>
                <a:ext uri="{FF2B5EF4-FFF2-40B4-BE49-F238E27FC236}">
                  <a16:creationId xmlns:a16="http://schemas.microsoft.com/office/drawing/2014/main" id="{BAE1B270-9E8A-C1F3-C2C8-C9942586BF27}"/>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119" name="Image 51" descr=" ">
              <a:extLst>
                <a:ext uri="{FF2B5EF4-FFF2-40B4-BE49-F238E27FC236}">
                  <a16:creationId xmlns:a16="http://schemas.microsoft.com/office/drawing/2014/main" id="{FE04A6C8-3F76-9B7F-AC73-B29DF8F60747}"/>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120" name="Image 52" descr=" ">
              <a:extLst>
                <a:ext uri="{FF2B5EF4-FFF2-40B4-BE49-F238E27FC236}">
                  <a16:creationId xmlns:a16="http://schemas.microsoft.com/office/drawing/2014/main" id="{8820748A-893F-38D4-602A-EDFBCBBC5820}"/>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121" name="Image 53" descr=" ">
              <a:extLst>
                <a:ext uri="{FF2B5EF4-FFF2-40B4-BE49-F238E27FC236}">
                  <a16:creationId xmlns:a16="http://schemas.microsoft.com/office/drawing/2014/main" id="{FE86B5FD-E57C-36EB-068C-554590C8E4F6}"/>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122" name="Image 54" descr=" ">
              <a:extLst>
                <a:ext uri="{FF2B5EF4-FFF2-40B4-BE49-F238E27FC236}">
                  <a16:creationId xmlns:a16="http://schemas.microsoft.com/office/drawing/2014/main" id="{2C7FA32B-273A-570D-CCCA-E9FDCA8FE759}"/>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123" name="Image 55" descr=" ">
              <a:extLst>
                <a:ext uri="{FF2B5EF4-FFF2-40B4-BE49-F238E27FC236}">
                  <a16:creationId xmlns:a16="http://schemas.microsoft.com/office/drawing/2014/main" id="{7798C4C7-B6ED-D1A5-8472-589938501781}"/>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124" name="Image 56" descr=" ">
              <a:extLst>
                <a:ext uri="{FF2B5EF4-FFF2-40B4-BE49-F238E27FC236}">
                  <a16:creationId xmlns:a16="http://schemas.microsoft.com/office/drawing/2014/main" id="{B5C929F6-6C23-FC60-7444-CF49D0F505A6}"/>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125" name="Image 57" descr=" ">
              <a:extLst>
                <a:ext uri="{FF2B5EF4-FFF2-40B4-BE49-F238E27FC236}">
                  <a16:creationId xmlns:a16="http://schemas.microsoft.com/office/drawing/2014/main" id="{EC526688-70C0-1788-4D0C-6E2AEEDB4659}"/>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126" name="Image 58" descr=" ">
              <a:extLst>
                <a:ext uri="{FF2B5EF4-FFF2-40B4-BE49-F238E27FC236}">
                  <a16:creationId xmlns:a16="http://schemas.microsoft.com/office/drawing/2014/main" id="{52BE0EA1-433E-B5A7-D184-583A825DD45A}"/>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127" name="Image 59" descr=" ">
              <a:extLst>
                <a:ext uri="{FF2B5EF4-FFF2-40B4-BE49-F238E27FC236}">
                  <a16:creationId xmlns:a16="http://schemas.microsoft.com/office/drawing/2014/main" id="{9C041FD6-BC6A-76A4-DD92-1071BDB629FB}"/>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128" name="Image 60" descr=" ">
              <a:extLst>
                <a:ext uri="{FF2B5EF4-FFF2-40B4-BE49-F238E27FC236}">
                  <a16:creationId xmlns:a16="http://schemas.microsoft.com/office/drawing/2014/main" id="{09E79A09-CDE8-05AB-EAEB-277CD30C8484}"/>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129" name="Image 61" descr=" ">
              <a:extLst>
                <a:ext uri="{FF2B5EF4-FFF2-40B4-BE49-F238E27FC236}">
                  <a16:creationId xmlns:a16="http://schemas.microsoft.com/office/drawing/2014/main" id="{8BEF9B87-BCD2-C946-B11C-47ED7E276EA5}"/>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130" name="Image 62" descr=" ">
              <a:extLst>
                <a:ext uri="{FF2B5EF4-FFF2-40B4-BE49-F238E27FC236}">
                  <a16:creationId xmlns:a16="http://schemas.microsoft.com/office/drawing/2014/main" id="{8031D034-DBE1-93E8-259C-545C6480D4BA}"/>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131" name="Image 63" descr=" ">
              <a:extLst>
                <a:ext uri="{FF2B5EF4-FFF2-40B4-BE49-F238E27FC236}">
                  <a16:creationId xmlns:a16="http://schemas.microsoft.com/office/drawing/2014/main" id="{4B5A4EAA-65EF-36D7-4E3A-E54CB9574D15}"/>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132" name="Image 64" descr=" ">
              <a:extLst>
                <a:ext uri="{FF2B5EF4-FFF2-40B4-BE49-F238E27FC236}">
                  <a16:creationId xmlns:a16="http://schemas.microsoft.com/office/drawing/2014/main" id="{AF3D9976-E0E6-D43C-B786-7F9057AC86A8}"/>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133" name="Image 65" descr=" ">
              <a:extLst>
                <a:ext uri="{FF2B5EF4-FFF2-40B4-BE49-F238E27FC236}">
                  <a16:creationId xmlns:a16="http://schemas.microsoft.com/office/drawing/2014/main" id="{15E9B0AA-4C67-ADC6-631A-E758FF878C03}"/>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134" name="Image 66" descr=" ">
              <a:extLst>
                <a:ext uri="{FF2B5EF4-FFF2-40B4-BE49-F238E27FC236}">
                  <a16:creationId xmlns:a16="http://schemas.microsoft.com/office/drawing/2014/main" id="{3DA0A518-B8F0-116D-2EE8-58A3FFA49DFC}"/>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135" name="Image 67" descr=" ">
              <a:extLst>
                <a:ext uri="{FF2B5EF4-FFF2-40B4-BE49-F238E27FC236}">
                  <a16:creationId xmlns:a16="http://schemas.microsoft.com/office/drawing/2014/main" id="{6ED4C3FB-E689-D328-F8AF-640E19546343}"/>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136" name="Image 68" descr=" ">
              <a:extLst>
                <a:ext uri="{FF2B5EF4-FFF2-40B4-BE49-F238E27FC236}">
                  <a16:creationId xmlns:a16="http://schemas.microsoft.com/office/drawing/2014/main" id="{202272B2-89A2-C4F0-B262-0F07DF1EB9E8}"/>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137" name="Image 69" descr=" ">
              <a:extLst>
                <a:ext uri="{FF2B5EF4-FFF2-40B4-BE49-F238E27FC236}">
                  <a16:creationId xmlns:a16="http://schemas.microsoft.com/office/drawing/2014/main" id="{4D1A118E-E195-C480-2F6D-0F5412F13AE1}"/>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38" name="Image 70" descr=" ">
              <a:extLst>
                <a:ext uri="{FF2B5EF4-FFF2-40B4-BE49-F238E27FC236}">
                  <a16:creationId xmlns:a16="http://schemas.microsoft.com/office/drawing/2014/main" id="{23B74CDC-028E-3A64-364E-539FBE6569FB}"/>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39" name="Image 71" descr=" ">
              <a:extLst>
                <a:ext uri="{FF2B5EF4-FFF2-40B4-BE49-F238E27FC236}">
                  <a16:creationId xmlns:a16="http://schemas.microsoft.com/office/drawing/2014/main" id="{59FCC0DE-DDDF-B7C1-6F47-4A7E0E35F0CB}"/>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40" name="Image 72" descr=" ">
              <a:extLst>
                <a:ext uri="{FF2B5EF4-FFF2-40B4-BE49-F238E27FC236}">
                  <a16:creationId xmlns:a16="http://schemas.microsoft.com/office/drawing/2014/main" id="{1D0AE096-E6CA-DC4F-1348-68317C9558EA}"/>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41" name="Image 73" descr=" ">
              <a:extLst>
                <a:ext uri="{FF2B5EF4-FFF2-40B4-BE49-F238E27FC236}">
                  <a16:creationId xmlns:a16="http://schemas.microsoft.com/office/drawing/2014/main" id="{42BB18F9-34F3-923A-1210-B2A2CEB5310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42" name="Image 74" descr=" ">
              <a:extLst>
                <a:ext uri="{FF2B5EF4-FFF2-40B4-BE49-F238E27FC236}">
                  <a16:creationId xmlns:a16="http://schemas.microsoft.com/office/drawing/2014/main" id="{B5E246CC-A4F7-8DF8-A1AF-A20F26AD623D}"/>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43" name="Image 75" descr=" ">
              <a:extLst>
                <a:ext uri="{FF2B5EF4-FFF2-40B4-BE49-F238E27FC236}">
                  <a16:creationId xmlns:a16="http://schemas.microsoft.com/office/drawing/2014/main" id="{6D6C0DDA-EA68-B80F-C405-12761440AB75}"/>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44" name="Image 76" descr=" ">
              <a:extLst>
                <a:ext uri="{FF2B5EF4-FFF2-40B4-BE49-F238E27FC236}">
                  <a16:creationId xmlns:a16="http://schemas.microsoft.com/office/drawing/2014/main" id="{6B907DD0-4BBC-D68F-A0BF-0377F614F10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45" name="Image 77" descr=" ">
              <a:extLst>
                <a:ext uri="{FF2B5EF4-FFF2-40B4-BE49-F238E27FC236}">
                  <a16:creationId xmlns:a16="http://schemas.microsoft.com/office/drawing/2014/main" id="{0415B89F-6EE0-3F48-D50F-01E377877987}"/>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46" name="Image 78" descr=" ">
              <a:extLst>
                <a:ext uri="{FF2B5EF4-FFF2-40B4-BE49-F238E27FC236}">
                  <a16:creationId xmlns:a16="http://schemas.microsoft.com/office/drawing/2014/main" id="{1605DAD8-B921-C5C8-1EC7-A6F2FCBE0BDE}"/>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47" name="Image 79" descr=" ">
              <a:extLst>
                <a:ext uri="{FF2B5EF4-FFF2-40B4-BE49-F238E27FC236}">
                  <a16:creationId xmlns:a16="http://schemas.microsoft.com/office/drawing/2014/main" id="{47708FFA-4621-F66E-DBA5-FCEFC2B1304D}"/>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148" name="Image 80" descr=" ">
              <a:extLst>
                <a:ext uri="{FF2B5EF4-FFF2-40B4-BE49-F238E27FC236}">
                  <a16:creationId xmlns:a16="http://schemas.microsoft.com/office/drawing/2014/main" id="{B590C35E-F43D-3737-3685-2CC9EDD7CFB2}"/>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49" name="Image 81" descr=" ">
              <a:extLst>
                <a:ext uri="{FF2B5EF4-FFF2-40B4-BE49-F238E27FC236}">
                  <a16:creationId xmlns:a16="http://schemas.microsoft.com/office/drawing/2014/main" id="{5828C33B-E7F9-5BC3-2B67-CA77A28B4252}"/>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50" name="Image 82" descr=" ">
              <a:extLst>
                <a:ext uri="{FF2B5EF4-FFF2-40B4-BE49-F238E27FC236}">
                  <a16:creationId xmlns:a16="http://schemas.microsoft.com/office/drawing/2014/main" id="{3F43C685-CC39-6E5A-620F-094E1936671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51" name="Image 83" descr=" ">
              <a:extLst>
                <a:ext uri="{FF2B5EF4-FFF2-40B4-BE49-F238E27FC236}">
                  <a16:creationId xmlns:a16="http://schemas.microsoft.com/office/drawing/2014/main" id="{127CE254-C60F-7295-C05F-9C11240CA54A}"/>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52" name="Image 84" descr=" ">
              <a:extLst>
                <a:ext uri="{FF2B5EF4-FFF2-40B4-BE49-F238E27FC236}">
                  <a16:creationId xmlns:a16="http://schemas.microsoft.com/office/drawing/2014/main" id="{CFCD4E5E-8393-622A-ACB1-247F023C5E60}"/>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53" name="Image 85" descr=" ">
              <a:extLst>
                <a:ext uri="{FF2B5EF4-FFF2-40B4-BE49-F238E27FC236}">
                  <a16:creationId xmlns:a16="http://schemas.microsoft.com/office/drawing/2014/main" id="{7AF00867-12DE-E537-0AF9-2189D3C833AF}"/>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54" name="Image 86" descr=" ">
              <a:extLst>
                <a:ext uri="{FF2B5EF4-FFF2-40B4-BE49-F238E27FC236}">
                  <a16:creationId xmlns:a16="http://schemas.microsoft.com/office/drawing/2014/main" id="{3CE141D5-4603-CCC5-6CD6-A62F96D3703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55" name="Image 87" descr=" ">
              <a:extLst>
                <a:ext uri="{FF2B5EF4-FFF2-40B4-BE49-F238E27FC236}">
                  <a16:creationId xmlns:a16="http://schemas.microsoft.com/office/drawing/2014/main" id="{644DD490-C217-C80E-D136-54BEBFB3B8F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56" name="Image 88" descr=" ">
              <a:extLst>
                <a:ext uri="{FF2B5EF4-FFF2-40B4-BE49-F238E27FC236}">
                  <a16:creationId xmlns:a16="http://schemas.microsoft.com/office/drawing/2014/main" id="{E8874CC3-CBC9-4537-40AC-239D81DAC038}"/>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57" name="Image 89" descr=" ">
              <a:extLst>
                <a:ext uri="{FF2B5EF4-FFF2-40B4-BE49-F238E27FC236}">
                  <a16:creationId xmlns:a16="http://schemas.microsoft.com/office/drawing/2014/main" id="{C76FC828-7988-C75D-61FD-A662DFD74B1D}"/>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58" name="Image 90" descr=" ">
              <a:extLst>
                <a:ext uri="{FF2B5EF4-FFF2-40B4-BE49-F238E27FC236}">
                  <a16:creationId xmlns:a16="http://schemas.microsoft.com/office/drawing/2014/main" id="{11369DA0-98EF-6DBE-0B59-CB7E58ECEFD2}"/>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99728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Não</a:t>
            </a:r>
          </a:p>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2968808" y="3305637"/>
            <a:ext cx="9049362" cy="341632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maritime, port and navigation support vessels Cargo and passenger </a:t>
            </a:r>
            <a:r>
              <a:rPr lang="en-US" altLang="ko-KR" sz="2400" b="1" err="1">
                <a:solidFill>
                  <a:prstClr val="black"/>
                </a:solidFill>
                <a:latin typeface="Raleway Light" pitchFamily="2" charset="0"/>
                <a:ea typeface="맑은 고딕" panose="020B0503020000020004" pitchFamily="34" charset="-127"/>
              </a:rPr>
              <a:t>transport;Drill</a:t>
            </a:r>
            <a:r>
              <a:rPr lang="en-US" altLang="ko-KR" sz="2400" b="1">
                <a:solidFill>
                  <a:prstClr val="black"/>
                </a:solidFill>
                <a:latin typeface="Raleway Light" pitchFamily="2" charset="0"/>
                <a:ea typeface="맑은 고딕" panose="020B0503020000020004" pitchFamily="34" charset="-127"/>
              </a:rPr>
              <a:t> Ship Construction</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Auxiliary,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Hydrographic Vessels and to be used in the protection of national maritime traffic</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industrial and artisanal fishing vessel</a:t>
            </a:r>
          </a:p>
          <a:p>
            <a:pPr indent="-342900" defTabSz="791778">
              <a:buFont typeface="Arial" panose="020B0604020202020204" pitchFamily="34" charset="0"/>
              <a:buChar char="•"/>
            </a:pPr>
            <a:r>
              <a:rPr lang="en-US" altLang="ko-KR" sz="2400" b="1" err="1">
                <a:solidFill>
                  <a:prstClr val="black"/>
                </a:solidFill>
                <a:latin typeface="Raleway Light" pitchFamily="2" charset="0"/>
                <a:ea typeface="맑은 고딕" panose="020B0503020000020004" pitchFamily="34" charset="-127"/>
              </a:rPr>
              <a:t>Jumborization</a:t>
            </a:r>
            <a:r>
              <a:rPr lang="en-US" altLang="ko-KR" sz="2400" b="1">
                <a:solidFill>
                  <a:prstClr val="black"/>
                </a:solidFill>
                <a:latin typeface="Raleway Light" pitchFamily="2" charset="0"/>
                <a:ea typeface="맑은 고딕" panose="020B0503020000020004" pitchFamily="34" charset="-127"/>
              </a:rPr>
              <a:t> vessel conversion and modernization Equipment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Acquisition and Installation Repair, docking or maintenance</a:t>
            </a: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Construction, Expansion and modernization of industrial shipyard units Port and waterway infrastructure works</a:t>
            </a:r>
            <a:endParaRPr lang="en-US" altLang="ko-KR" sz="2400">
              <a:latin typeface="Calibri" panose="020F0502020204030204"/>
              <a:ea typeface="맑은 고딕" panose="020B0503020000020004" pitchFamily="34" charset="-127"/>
              <a:cs typeface="Arial" pitchFamily="34" charset="0"/>
            </a:endParaRP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Scientific or technological research and development projects, training and improvement of human resources aimed at the Merchant marine sectors.</a:t>
            </a:r>
            <a:endParaRPr lang="en-US" altLang="ko-KR" sz="2400">
              <a:latin typeface="Calibri" panose="020F0502020204030204"/>
              <a:ea typeface="맑은 고딕" panose="020B0503020000020004" pitchFamily="34" charset="-127"/>
              <a:cs typeface="Arial" pitchFamily="34"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820893" y="4126371"/>
            <a:ext cx="9416680" cy="2677656"/>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a:latin typeface="Raleway Light" pitchFamily="2" charset="0"/>
              </a:rPr>
              <a:t>Expenses related to monitoring or inspection of work</a:t>
            </a:r>
            <a:endParaRPr lang="pt-BR" sz="2400" b="1">
              <a:latin typeface="Raleway Light" pitchFamily="2" charset="0"/>
            </a:endParaRP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3972774" y="8932754"/>
            <a:ext cx="9174425" cy="2308324"/>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a:latin typeface="Raleway Light" pitchFamily="2" charset="0"/>
              </a:rPr>
              <a:t>Goods, such as land and vehicles of any kind;</a:t>
            </a:r>
          </a:p>
          <a:p>
            <a:pPr indent="-342900" defTabSz="791778" fontAlgn="base">
              <a:buFont typeface="Arial" panose="020B0604020202020204" pitchFamily="34" charset="0"/>
              <a:buChar char="•"/>
            </a:pPr>
            <a:r>
              <a:rPr lang="en-US" sz="2400" b="1">
                <a:latin typeface="Raleway Light" pitchFamily="2" charset="0"/>
              </a:rPr>
              <a:t> It is expenses relating to monitoring or inspection of work.</a:t>
            </a:r>
            <a:endParaRPr kumimoji="0" lang="pt-BR" sz="2400" b="1" i="0" u="none" strike="noStrike" kern="1200" cap="none" spc="0" normalizeH="0" baseline="0" noProof="0">
              <a:ln>
                <a:noFill/>
              </a:ln>
              <a:solidFill>
                <a:prstClr val="black"/>
              </a:solidFill>
              <a:effectLst/>
              <a:uLnTx/>
              <a:uFillTx/>
              <a:latin typeface="Raleway Light" pitchFamily="2" charset="0"/>
              <a:ea typeface="+mn-ea"/>
              <a:cs typeface="+mn-cs"/>
            </a:endParaRP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2125642" y="462152"/>
            <a:ext cx="14061044" cy="1155928"/>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cap="all" dirty="0" err="1">
                <a:ln w="3175" cmpd="sng">
                  <a:noFill/>
                </a:ln>
                <a:solidFill>
                  <a:srgbClr val="022873">
                    <a:alpha val="100000"/>
                  </a:srgbClr>
                </a:solidFill>
                <a:latin typeface="Founders Grotesk Bold" pitchFamily="34" charset="0"/>
              </a:rPr>
              <a:t>Fundable</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projects</a:t>
            </a:r>
            <a:endParaRPr lang="pt-BR" sz="8000" b="1" cap="all" dirty="0">
              <a:ln w="3175" cmpd="sng">
                <a:noFill/>
              </a:ln>
              <a:solidFill>
                <a:srgbClr val="022873">
                  <a:alpha val="100000"/>
                </a:srgbClr>
              </a:solidFill>
              <a:latin typeface="Founders Grotesk Bold" pitchFamily="34" charset="0"/>
            </a:endParaRP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Vessels </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4282414"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Industrial Works</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Others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Vessel</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Infrastructure</a:t>
            </a:r>
          </a:p>
        </p:txBody>
      </p:sp>
      <p:sp>
        <p:nvSpPr>
          <p:cNvPr id="4" name="Shape 6">
            <a:extLst>
              <a:ext uri="{FF2B5EF4-FFF2-40B4-BE49-F238E27FC236}">
                <a16:creationId xmlns:a16="http://schemas.microsoft.com/office/drawing/2014/main" id="{B5836567-D472-FF8E-0317-99DC8C0EA1C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DED8D6F-A231-881E-1FBB-4AA32C5D6A72}"/>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8DA7314F-9BAA-7886-12D8-F1501FCD1121}"/>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DB098C60-AB7C-7722-01A1-3BE9BA93509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382BA63-BDEE-E8AE-F9A5-A3D2373332F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B865A80D-1757-7B55-B2D0-BF3F401E0BF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EBBA46B-C2E2-3F76-F53C-690438C5B9E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4381B8B0-92AB-E079-1CA0-AA4C18790A9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D23534B1-7D79-DE25-B30A-C17847F4767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06F11995-38DE-8137-757D-C854B5209FB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8F375737-F08B-0E1E-DD99-E0B2CF9BE12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CF2E1D70-3F96-2DC7-4596-FB8CDF5B0D4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AA8E0F01-9403-7C8E-947F-81934ECBB9B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CFEF50D-D5F1-DEE2-DED3-B20757DEBD20}"/>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EE6047D3-9867-E80D-845B-6B34F8EFA550}"/>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04854DC0-C566-F8C5-2B74-3ECC1267B42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F889E34F-53C7-62B9-204A-3C7A1E834E2D}"/>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2C4255F5-0456-C363-F974-FC2071ECCCD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A8EFBB46-14CC-041E-455A-0E30F8D63B2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20EA2C8B-D1E1-9E37-0065-D59BF6CE92F8}"/>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56A994C3-6A2C-5271-BE13-823EF5D6EA8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531CBFB1-5DFD-99D2-77AA-A06CA18D86E7}"/>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2EAF3CCC-D349-EA4A-EF7F-0ACFDF6243F2}"/>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679F4246-74D7-E7BC-1181-F4D70506869A}"/>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4B468439-85DA-8A8D-7187-FED7DB25D2BF}"/>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43" name="Image 27" descr=" ">
              <a:extLst>
                <a:ext uri="{FF2B5EF4-FFF2-40B4-BE49-F238E27FC236}">
                  <a16:creationId xmlns:a16="http://schemas.microsoft.com/office/drawing/2014/main" id="{74B6A646-0A6F-F59F-9F42-D22B2F243ADF}"/>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44" name="Image 28" descr=" ">
              <a:extLst>
                <a:ext uri="{FF2B5EF4-FFF2-40B4-BE49-F238E27FC236}">
                  <a16:creationId xmlns:a16="http://schemas.microsoft.com/office/drawing/2014/main" id="{2AC84A0D-04B9-02D4-7581-868718447A93}"/>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45" name="Image 29" descr=" ">
              <a:extLst>
                <a:ext uri="{FF2B5EF4-FFF2-40B4-BE49-F238E27FC236}">
                  <a16:creationId xmlns:a16="http://schemas.microsoft.com/office/drawing/2014/main" id="{10AB8492-C5CC-061B-978A-EE90B909227C}"/>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47" name="Image 30" descr=" ">
              <a:extLst>
                <a:ext uri="{FF2B5EF4-FFF2-40B4-BE49-F238E27FC236}">
                  <a16:creationId xmlns:a16="http://schemas.microsoft.com/office/drawing/2014/main" id="{65FDB91A-F4CE-9F72-4505-54C858C6CD7D}"/>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48" name="Image 31" descr=" ">
              <a:extLst>
                <a:ext uri="{FF2B5EF4-FFF2-40B4-BE49-F238E27FC236}">
                  <a16:creationId xmlns:a16="http://schemas.microsoft.com/office/drawing/2014/main" id="{E4DE48A9-082A-08E4-00AB-D54EC64BAF09}"/>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50" name="Image 32" descr=" ">
              <a:extLst>
                <a:ext uri="{FF2B5EF4-FFF2-40B4-BE49-F238E27FC236}">
                  <a16:creationId xmlns:a16="http://schemas.microsoft.com/office/drawing/2014/main" id="{13383A15-59E1-B229-4BB7-D390FAA76AB4}"/>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6DD3CBF5-8679-6FEF-3F41-0E506F96F5CA}"/>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54" name="Image 34" descr=" ">
              <a:extLst>
                <a:ext uri="{FF2B5EF4-FFF2-40B4-BE49-F238E27FC236}">
                  <a16:creationId xmlns:a16="http://schemas.microsoft.com/office/drawing/2014/main" id="{D05F611F-6D69-2CEA-A4C0-23BD30C9B8C9}"/>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55" name="Image 35" descr=" ">
              <a:extLst>
                <a:ext uri="{FF2B5EF4-FFF2-40B4-BE49-F238E27FC236}">
                  <a16:creationId xmlns:a16="http://schemas.microsoft.com/office/drawing/2014/main" id="{F9C56F28-0AEE-97B5-D1B6-F6969BBA1FB4}"/>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56" name="Image 36" descr=" ">
              <a:extLst>
                <a:ext uri="{FF2B5EF4-FFF2-40B4-BE49-F238E27FC236}">
                  <a16:creationId xmlns:a16="http://schemas.microsoft.com/office/drawing/2014/main" id="{A4DBA508-2880-251C-E300-136CB9DEDC91}"/>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57" name="Image 37" descr=" ">
              <a:extLst>
                <a:ext uri="{FF2B5EF4-FFF2-40B4-BE49-F238E27FC236}">
                  <a16:creationId xmlns:a16="http://schemas.microsoft.com/office/drawing/2014/main" id="{06FFB273-37E7-EA88-13BC-F3A3D00CC3A4}"/>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58" name="Image 38" descr=" ">
              <a:extLst>
                <a:ext uri="{FF2B5EF4-FFF2-40B4-BE49-F238E27FC236}">
                  <a16:creationId xmlns:a16="http://schemas.microsoft.com/office/drawing/2014/main" id="{667C0B3B-7954-7538-810A-6ED6878B753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60" name="Image 39" descr=" ">
              <a:extLst>
                <a:ext uri="{FF2B5EF4-FFF2-40B4-BE49-F238E27FC236}">
                  <a16:creationId xmlns:a16="http://schemas.microsoft.com/office/drawing/2014/main" id="{E66373F5-EF1F-F922-8B51-76535B61A9BA}"/>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8980A75D-83FF-15E9-CF56-E08764AA17DC}"/>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74E95215-47B3-24E9-EC26-B9AA1D6E1A62}"/>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A0C8B6F0-DC9B-5DFD-774B-F7B94E40F45E}"/>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6317E276-8AD4-ECDA-90F0-C06439658810}"/>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DF7F4883-80DF-A056-FEA1-B07B0C112849}"/>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091967EB-A56B-C5B5-57BA-0EE711C2C0A9}"/>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CF0ED32C-7E4E-6726-471E-71BCAE8786FC}"/>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70" name="Image 47" descr=" ">
              <a:extLst>
                <a:ext uri="{FF2B5EF4-FFF2-40B4-BE49-F238E27FC236}">
                  <a16:creationId xmlns:a16="http://schemas.microsoft.com/office/drawing/2014/main" id="{872F330F-051C-ABB9-57FA-9B01B83C9C03}"/>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71" name="Image 48" descr=" ">
              <a:extLst>
                <a:ext uri="{FF2B5EF4-FFF2-40B4-BE49-F238E27FC236}">
                  <a16:creationId xmlns:a16="http://schemas.microsoft.com/office/drawing/2014/main" id="{EBD920FD-4D72-BA07-7818-1E82CFE7008A}"/>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72" name="Image 49" descr=" ">
              <a:extLst>
                <a:ext uri="{FF2B5EF4-FFF2-40B4-BE49-F238E27FC236}">
                  <a16:creationId xmlns:a16="http://schemas.microsoft.com/office/drawing/2014/main" id="{90B48EE3-BE1F-31EF-B62D-81BF13DE266D}"/>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73" name="Image 50" descr=" ">
              <a:extLst>
                <a:ext uri="{FF2B5EF4-FFF2-40B4-BE49-F238E27FC236}">
                  <a16:creationId xmlns:a16="http://schemas.microsoft.com/office/drawing/2014/main" id="{5255DA7A-9B4A-6A3D-D454-8A92F1365533}"/>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74" name="Image 51" descr=" ">
              <a:extLst>
                <a:ext uri="{FF2B5EF4-FFF2-40B4-BE49-F238E27FC236}">
                  <a16:creationId xmlns:a16="http://schemas.microsoft.com/office/drawing/2014/main" id="{0A0A7C3A-71E9-1407-E125-C97CC2ABEB8D}"/>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75" name="Image 52" descr=" ">
              <a:extLst>
                <a:ext uri="{FF2B5EF4-FFF2-40B4-BE49-F238E27FC236}">
                  <a16:creationId xmlns:a16="http://schemas.microsoft.com/office/drawing/2014/main" id="{C5BF9144-B447-B69F-F0DD-9B85305E59D9}"/>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76" name="Image 53" descr=" ">
              <a:extLst>
                <a:ext uri="{FF2B5EF4-FFF2-40B4-BE49-F238E27FC236}">
                  <a16:creationId xmlns:a16="http://schemas.microsoft.com/office/drawing/2014/main" id="{CC61F763-42D7-EC8D-1A86-62C4A88324CF}"/>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77" name="Image 54" descr=" ">
              <a:extLst>
                <a:ext uri="{FF2B5EF4-FFF2-40B4-BE49-F238E27FC236}">
                  <a16:creationId xmlns:a16="http://schemas.microsoft.com/office/drawing/2014/main" id="{2DB40F4C-980D-2CB1-4314-707E5D3468B9}"/>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78" name="Image 55" descr=" ">
              <a:extLst>
                <a:ext uri="{FF2B5EF4-FFF2-40B4-BE49-F238E27FC236}">
                  <a16:creationId xmlns:a16="http://schemas.microsoft.com/office/drawing/2014/main" id="{BC3612A2-5C36-72A7-325E-93E2A3A4282E}"/>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79" name="Image 56" descr=" ">
              <a:extLst>
                <a:ext uri="{FF2B5EF4-FFF2-40B4-BE49-F238E27FC236}">
                  <a16:creationId xmlns:a16="http://schemas.microsoft.com/office/drawing/2014/main" id="{2B41ED7B-E292-DDAF-CB8E-9754615CD88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80" name="Image 57" descr=" ">
              <a:extLst>
                <a:ext uri="{FF2B5EF4-FFF2-40B4-BE49-F238E27FC236}">
                  <a16:creationId xmlns:a16="http://schemas.microsoft.com/office/drawing/2014/main" id="{B2D3F21F-B36F-A5EA-5D8F-D965CE7C1CAC}"/>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81" name="Image 58" descr=" ">
              <a:extLst>
                <a:ext uri="{FF2B5EF4-FFF2-40B4-BE49-F238E27FC236}">
                  <a16:creationId xmlns:a16="http://schemas.microsoft.com/office/drawing/2014/main" id="{288239DE-1AA5-FE20-D57E-2B8F738711E9}"/>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82" name="Image 59" descr=" ">
              <a:extLst>
                <a:ext uri="{FF2B5EF4-FFF2-40B4-BE49-F238E27FC236}">
                  <a16:creationId xmlns:a16="http://schemas.microsoft.com/office/drawing/2014/main" id="{876ABFBB-BD91-D228-D53F-F5E3ADD3F728}"/>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83" name="Image 60" descr=" ">
              <a:extLst>
                <a:ext uri="{FF2B5EF4-FFF2-40B4-BE49-F238E27FC236}">
                  <a16:creationId xmlns:a16="http://schemas.microsoft.com/office/drawing/2014/main" id="{50677CCE-C769-AD79-666B-03719655B846}"/>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84" name="Image 61" descr=" ">
              <a:extLst>
                <a:ext uri="{FF2B5EF4-FFF2-40B4-BE49-F238E27FC236}">
                  <a16:creationId xmlns:a16="http://schemas.microsoft.com/office/drawing/2014/main" id="{E00D2A1E-A2BD-B361-2F27-EAAB8BA9B935}"/>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85" name="Image 62" descr=" ">
              <a:extLst>
                <a:ext uri="{FF2B5EF4-FFF2-40B4-BE49-F238E27FC236}">
                  <a16:creationId xmlns:a16="http://schemas.microsoft.com/office/drawing/2014/main" id="{1FAA60D7-C346-33B8-010C-5A312355735E}"/>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86" name="Image 63" descr=" ">
              <a:extLst>
                <a:ext uri="{FF2B5EF4-FFF2-40B4-BE49-F238E27FC236}">
                  <a16:creationId xmlns:a16="http://schemas.microsoft.com/office/drawing/2014/main" id="{5AE2762B-8C73-DD06-D56C-3272D98FF158}"/>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87" name="Image 64" descr=" ">
              <a:extLst>
                <a:ext uri="{FF2B5EF4-FFF2-40B4-BE49-F238E27FC236}">
                  <a16:creationId xmlns:a16="http://schemas.microsoft.com/office/drawing/2014/main" id="{71CF95B2-1880-7A4E-D8FF-F831209B5220}"/>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88" name="Image 65" descr=" ">
              <a:extLst>
                <a:ext uri="{FF2B5EF4-FFF2-40B4-BE49-F238E27FC236}">
                  <a16:creationId xmlns:a16="http://schemas.microsoft.com/office/drawing/2014/main" id="{7868A38A-74B8-83D0-11F8-9F54DD76999D}"/>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89" name="Image 66" descr=" ">
              <a:extLst>
                <a:ext uri="{FF2B5EF4-FFF2-40B4-BE49-F238E27FC236}">
                  <a16:creationId xmlns:a16="http://schemas.microsoft.com/office/drawing/2014/main" id="{3751932C-61C3-B0CB-E63F-DE2D531FEBB8}"/>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90" name="Image 67" descr=" ">
              <a:extLst>
                <a:ext uri="{FF2B5EF4-FFF2-40B4-BE49-F238E27FC236}">
                  <a16:creationId xmlns:a16="http://schemas.microsoft.com/office/drawing/2014/main" id="{7D9CC3CB-1247-60A7-3C89-93F40F784B58}"/>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91" name="Image 68" descr=" ">
              <a:extLst>
                <a:ext uri="{FF2B5EF4-FFF2-40B4-BE49-F238E27FC236}">
                  <a16:creationId xmlns:a16="http://schemas.microsoft.com/office/drawing/2014/main" id="{FD842CCE-2E19-2CFA-E619-7A9203D2338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92" name="Image 69" descr=" ">
              <a:extLst>
                <a:ext uri="{FF2B5EF4-FFF2-40B4-BE49-F238E27FC236}">
                  <a16:creationId xmlns:a16="http://schemas.microsoft.com/office/drawing/2014/main" id="{883FB85B-58C6-A0BF-42BA-C3494B184D65}"/>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93" name="Image 70" descr=" ">
              <a:extLst>
                <a:ext uri="{FF2B5EF4-FFF2-40B4-BE49-F238E27FC236}">
                  <a16:creationId xmlns:a16="http://schemas.microsoft.com/office/drawing/2014/main" id="{01967EE9-F0B1-909D-E1B4-FE9E1C530DB6}"/>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94" name="Image 71" descr=" ">
              <a:extLst>
                <a:ext uri="{FF2B5EF4-FFF2-40B4-BE49-F238E27FC236}">
                  <a16:creationId xmlns:a16="http://schemas.microsoft.com/office/drawing/2014/main" id="{D46C5082-24C8-4B66-51A5-53C603F40B25}"/>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95" name="Image 72" descr=" ">
              <a:extLst>
                <a:ext uri="{FF2B5EF4-FFF2-40B4-BE49-F238E27FC236}">
                  <a16:creationId xmlns:a16="http://schemas.microsoft.com/office/drawing/2014/main" id="{25BAFE2D-4D9E-A7E7-F582-AC6EF0931E14}"/>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96" name="Image 73" descr=" ">
              <a:extLst>
                <a:ext uri="{FF2B5EF4-FFF2-40B4-BE49-F238E27FC236}">
                  <a16:creationId xmlns:a16="http://schemas.microsoft.com/office/drawing/2014/main" id="{75094E01-BF14-33B8-32B0-47F8C4F5B3EE}"/>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97" name="Image 74" descr=" ">
              <a:extLst>
                <a:ext uri="{FF2B5EF4-FFF2-40B4-BE49-F238E27FC236}">
                  <a16:creationId xmlns:a16="http://schemas.microsoft.com/office/drawing/2014/main" id="{5B1CD394-9249-F002-D582-A44F9024980E}"/>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98" name="Image 75" descr=" ">
              <a:extLst>
                <a:ext uri="{FF2B5EF4-FFF2-40B4-BE49-F238E27FC236}">
                  <a16:creationId xmlns:a16="http://schemas.microsoft.com/office/drawing/2014/main" id="{48A8E73E-73A5-4E42-4BBC-8C49906BA17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99" name="Image 76" descr=" ">
              <a:extLst>
                <a:ext uri="{FF2B5EF4-FFF2-40B4-BE49-F238E27FC236}">
                  <a16:creationId xmlns:a16="http://schemas.microsoft.com/office/drawing/2014/main" id="{29E39EEF-5617-0B6A-3371-AB38B76DE2D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00" name="Image 77" descr=" ">
              <a:extLst>
                <a:ext uri="{FF2B5EF4-FFF2-40B4-BE49-F238E27FC236}">
                  <a16:creationId xmlns:a16="http://schemas.microsoft.com/office/drawing/2014/main" id="{400D19EF-C7D9-3DBD-5694-D435690DB055}"/>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01" name="Image 78" descr=" ">
              <a:extLst>
                <a:ext uri="{FF2B5EF4-FFF2-40B4-BE49-F238E27FC236}">
                  <a16:creationId xmlns:a16="http://schemas.microsoft.com/office/drawing/2014/main" id="{33D66482-2F77-1378-0F5D-40910C324975}"/>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02" name="Image 79" descr=" ">
              <a:extLst>
                <a:ext uri="{FF2B5EF4-FFF2-40B4-BE49-F238E27FC236}">
                  <a16:creationId xmlns:a16="http://schemas.microsoft.com/office/drawing/2014/main" id="{82A7CBD7-A073-27B5-F2D4-4DB5C3F65CE4}"/>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103" name="Image 80" descr=" ">
              <a:extLst>
                <a:ext uri="{FF2B5EF4-FFF2-40B4-BE49-F238E27FC236}">
                  <a16:creationId xmlns:a16="http://schemas.microsoft.com/office/drawing/2014/main" id="{7CA43CF4-5C6E-1C84-4CA0-47DE454D5EFF}"/>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04" name="Image 81" descr=" ">
              <a:extLst>
                <a:ext uri="{FF2B5EF4-FFF2-40B4-BE49-F238E27FC236}">
                  <a16:creationId xmlns:a16="http://schemas.microsoft.com/office/drawing/2014/main" id="{3F3DF029-6B92-0A3E-64B7-9A5FE9B38432}"/>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05" name="Image 82" descr=" ">
              <a:extLst>
                <a:ext uri="{FF2B5EF4-FFF2-40B4-BE49-F238E27FC236}">
                  <a16:creationId xmlns:a16="http://schemas.microsoft.com/office/drawing/2014/main" id="{8CC05747-8A61-4C63-9352-AB1B60953B15}"/>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06" name="Image 83" descr=" ">
              <a:extLst>
                <a:ext uri="{FF2B5EF4-FFF2-40B4-BE49-F238E27FC236}">
                  <a16:creationId xmlns:a16="http://schemas.microsoft.com/office/drawing/2014/main" id="{8A028B6F-8A0B-755A-4AA0-8666E749AE52}"/>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07" name="Image 84" descr=" ">
              <a:extLst>
                <a:ext uri="{FF2B5EF4-FFF2-40B4-BE49-F238E27FC236}">
                  <a16:creationId xmlns:a16="http://schemas.microsoft.com/office/drawing/2014/main" id="{A897F1FC-BF46-1127-3C9D-10779B05E610}"/>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08" name="Image 85" descr=" ">
              <a:extLst>
                <a:ext uri="{FF2B5EF4-FFF2-40B4-BE49-F238E27FC236}">
                  <a16:creationId xmlns:a16="http://schemas.microsoft.com/office/drawing/2014/main" id="{731BB34B-FAF0-D9EF-1343-62B9862669A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09" name="Image 86" descr=" ">
              <a:extLst>
                <a:ext uri="{FF2B5EF4-FFF2-40B4-BE49-F238E27FC236}">
                  <a16:creationId xmlns:a16="http://schemas.microsoft.com/office/drawing/2014/main" id="{2ED6CD59-0BA5-DD84-5D36-E21031A984F5}"/>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10" name="Image 87" descr=" ">
              <a:extLst>
                <a:ext uri="{FF2B5EF4-FFF2-40B4-BE49-F238E27FC236}">
                  <a16:creationId xmlns:a16="http://schemas.microsoft.com/office/drawing/2014/main" id="{C5E8C4E4-1AD6-3AF7-0DC0-83100AEBE34A}"/>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11" name="Image 88" descr=" ">
              <a:extLst>
                <a:ext uri="{FF2B5EF4-FFF2-40B4-BE49-F238E27FC236}">
                  <a16:creationId xmlns:a16="http://schemas.microsoft.com/office/drawing/2014/main" id="{79837657-8657-8C1D-4CF0-84A6E35DC030}"/>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12" name="Image 89" descr=" ">
              <a:extLst>
                <a:ext uri="{FF2B5EF4-FFF2-40B4-BE49-F238E27FC236}">
                  <a16:creationId xmlns:a16="http://schemas.microsoft.com/office/drawing/2014/main" id="{7EC9E4DF-E682-509A-06C5-462A8361EC4A}"/>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13" name="Image 90" descr=" ">
              <a:extLst>
                <a:ext uri="{FF2B5EF4-FFF2-40B4-BE49-F238E27FC236}">
                  <a16:creationId xmlns:a16="http://schemas.microsoft.com/office/drawing/2014/main" id="{C9CC4B41-F839-1DB2-F5A8-089F4C3DEFD4}"/>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134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17271" y="335475"/>
            <a:ext cx="23146394" cy="1448494"/>
          </a:xfrm>
          <a:effectLst>
            <a:outerShdw blurRad="50800" dist="38100" dir="2700000" algn="tl" rotWithShape="0">
              <a:prstClr val="black">
                <a:alpha val="40000"/>
              </a:prstClr>
            </a:outerShdw>
          </a:effectLst>
        </p:spPr>
        <p:txBody>
          <a:bodyPr>
            <a:normAutofit/>
          </a:bodyPr>
          <a:lstStyle/>
          <a:p>
            <a:pPr algn="l" defTabSz="914400">
              <a:spcBef>
                <a:spcPct val="0"/>
              </a:spcBef>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Recent changes</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defTabSz="791778"/>
            <a:r>
              <a:rPr lang="en-US" sz="3200" b="1">
                <a:latin typeface="Raleway Light" pitchFamily="2" charset="0"/>
              </a:rPr>
              <a:t>Maintenance financing (Preventive, Predictive, Repair)</a:t>
            </a:r>
            <a:endParaRPr lang="pt-BR" sz="3200" b="1">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r>
              <a:rPr lang="en-US" sz="3200">
                <a:solidFill>
                  <a:schemeClr val="tx1"/>
                </a:solidFill>
              </a:rPr>
              <a:t>Hiring specialized companies to carry out services</a:t>
            </a:r>
            <a:endParaRPr lang="pt-BR" sz="3200">
              <a:solidFill>
                <a:schemeClr val="tx1"/>
              </a:solidFill>
            </a:endParaRP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r>
              <a:rPr lang="pt-BR" sz="3200" b="1" err="1">
                <a:solidFill>
                  <a:prstClr val="white"/>
                </a:solidFill>
                <a:latin typeface="Raleway Light" pitchFamily="2" charset="0"/>
              </a:rPr>
              <a:t>Scope</a:t>
            </a:r>
            <a:r>
              <a:rPr lang="pt-BR" sz="3200" b="1">
                <a:solidFill>
                  <a:prstClr val="white"/>
                </a:solidFill>
                <a:latin typeface="Raleway Light" pitchFamily="2" charset="0"/>
              </a:rPr>
              <a:t> </a:t>
            </a:r>
            <a:r>
              <a:rPr lang="pt-BR" sz="3200" b="1" err="1">
                <a:solidFill>
                  <a:prstClr val="white"/>
                </a:solidFill>
                <a:latin typeface="Raleway Light" pitchFamily="2" charset="0"/>
              </a:rPr>
              <a:t>Increase</a:t>
            </a:r>
            <a:endParaRPr lang="pt-BR" sz="3200" b="1">
              <a:solidFill>
                <a:prstClr val="white"/>
              </a:solidFill>
              <a:latin typeface="Raleway Light" pitchFamily="2" charset="0"/>
            </a:endParaRP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err="1"/>
              <a:t>Flexibility</a:t>
            </a:r>
            <a:endParaRPr lang="pt-BR" sz="3200"/>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3200">
                <a:solidFill>
                  <a:schemeClr val="tx1"/>
                </a:solidFill>
              </a:rPr>
              <a:t>Financing of port and waterway works</a:t>
            </a:r>
            <a:endParaRPr lang="pt-BR" sz="3200">
              <a:solidFill>
                <a:schemeClr val="tx1"/>
              </a:solidFill>
            </a:endParaRP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2" y="2138653"/>
            <a:ext cx="4762987"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a:solidFill>
                  <a:prstClr val="white"/>
                </a:solidFill>
                <a:latin typeface="Raleway Light" pitchFamily="2" charset="0"/>
              </a:rPr>
              <a:t>Ports and </a:t>
            </a:r>
            <a:r>
              <a:rPr lang="pt-BR" sz="3200" b="1" err="1">
                <a:solidFill>
                  <a:prstClr val="white"/>
                </a:solidFill>
                <a:latin typeface="Raleway Light" pitchFamily="2" charset="0"/>
              </a:rPr>
              <a:t>Waterways</a:t>
            </a:r>
            <a:endParaRPr lang="pt-BR" sz="3200" b="1">
              <a:solidFill>
                <a:prstClr val="white"/>
              </a:solidFill>
              <a:latin typeface="Raleway Light" pitchFamily="2" charset="0"/>
            </a:endParaRP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154121" y="7952684"/>
            <a:ext cx="6247310" cy="2554545"/>
          </a:xfrm>
          <a:prstGeom prst="rect">
            <a:avLst/>
          </a:prstGeom>
          <a:noFill/>
          <a:ln>
            <a:noFill/>
            <a:prstDash val="sysDash"/>
          </a:ln>
        </p:spPr>
        <p:txBody>
          <a:bodyPr wrap="square">
            <a:spAutoFit/>
          </a:bodyPr>
          <a:lstStyle/>
          <a:p>
            <a:pPr algn="ctr"/>
            <a:r>
              <a:rPr lang="en-US" sz="3200"/>
              <a:t>Financing of construction, conversion, modernization, docking and all maintenance when carried out in a Brazilian shipyard or by specialized companies.</a:t>
            </a:r>
            <a:endParaRPr lang="pt-BR" sz="3200"/>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err="1">
                <a:solidFill>
                  <a:prstClr val="white"/>
                </a:solidFill>
                <a:latin typeface="Raleway Light" pitchFamily="2" charset="0"/>
              </a:rPr>
              <a:t>Foreign</a:t>
            </a:r>
            <a:r>
              <a:rPr lang="pt-BR" sz="3200" b="1">
                <a:solidFill>
                  <a:prstClr val="white"/>
                </a:solidFill>
                <a:latin typeface="Raleway Light" pitchFamily="2" charset="0"/>
              </a:rPr>
              <a:t> </a:t>
            </a:r>
            <a:r>
              <a:rPr lang="pt-BR" sz="3200" b="1" err="1">
                <a:solidFill>
                  <a:prstClr val="white"/>
                </a:solidFill>
                <a:latin typeface="Raleway Light" pitchFamily="2" charset="0"/>
              </a:rPr>
              <a:t>companies</a:t>
            </a:r>
            <a:endParaRPr lang="pt-BR" sz="3200" b="1">
              <a:solidFill>
                <a:prstClr val="white"/>
              </a:solidFill>
              <a:latin typeface="Raleway Light" pitchFamily="2" charset="0"/>
            </a:endParaRPr>
          </a:p>
        </p:txBody>
      </p:sp>
      <p:sp>
        <p:nvSpPr>
          <p:cNvPr id="13" name="Shape 6">
            <a:extLst>
              <a:ext uri="{FF2B5EF4-FFF2-40B4-BE49-F238E27FC236}">
                <a16:creationId xmlns:a16="http://schemas.microsoft.com/office/drawing/2014/main" id="{0A93B0AC-3EC6-0710-300C-F874FD31D67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6" name="Agrupar 25">
            <a:extLst>
              <a:ext uri="{FF2B5EF4-FFF2-40B4-BE49-F238E27FC236}">
                <a16:creationId xmlns:a16="http://schemas.microsoft.com/office/drawing/2014/main" id="{89DE4A1F-C7C9-CCE8-8FD5-110648864B36}"/>
              </a:ext>
            </a:extLst>
          </p:cNvPr>
          <p:cNvGrpSpPr/>
          <p:nvPr/>
        </p:nvGrpSpPr>
        <p:grpSpPr>
          <a:xfrm>
            <a:off x="20889490" y="12676525"/>
            <a:ext cx="3338592" cy="945619"/>
            <a:chOff x="18582423" y="11569700"/>
            <a:chExt cx="4839305" cy="1181100"/>
          </a:xfrm>
        </p:grpSpPr>
        <p:pic>
          <p:nvPicPr>
            <p:cNvPr id="27" name="Image 4" descr=" ">
              <a:extLst>
                <a:ext uri="{FF2B5EF4-FFF2-40B4-BE49-F238E27FC236}">
                  <a16:creationId xmlns:a16="http://schemas.microsoft.com/office/drawing/2014/main" id="{BE5E2138-0852-098E-97EF-7B1FFDD9D25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8" name="Image 5" descr=" ">
              <a:extLst>
                <a:ext uri="{FF2B5EF4-FFF2-40B4-BE49-F238E27FC236}">
                  <a16:creationId xmlns:a16="http://schemas.microsoft.com/office/drawing/2014/main" id="{6094B497-BA7F-8B5B-790F-65817629E0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29" name="Image 6" descr=" ">
              <a:extLst>
                <a:ext uri="{FF2B5EF4-FFF2-40B4-BE49-F238E27FC236}">
                  <a16:creationId xmlns:a16="http://schemas.microsoft.com/office/drawing/2014/main" id="{2A71FB7C-ED9E-E118-ED48-2D5E1F3D0C6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30" name="Image 7" descr=" ">
              <a:extLst>
                <a:ext uri="{FF2B5EF4-FFF2-40B4-BE49-F238E27FC236}">
                  <a16:creationId xmlns:a16="http://schemas.microsoft.com/office/drawing/2014/main" id="{1B95432B-B4B4-B1D7-8447-B8C03251247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A879304F-25D7-ED02-3A87-7C02D5B9BE1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32" name="Image 9" descr=" ">
              <a:extLst>
                <a:ext uri="{FF2B5EF4-FFF2-40B4-BE49-F238E27FC236}">
                  <a16:creationId xmlns:a16="http://schemas.microsoft.com/office/drawing/2014/main" id="{60BFF8FC-A4F9-DA1E-EF90-0EBA2B9C461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33" name="Image 10" descr=" ">
              <a:extLst>
                <a:ext uri="{FF2B5EF4-FFF2-40B4-BE49-F238E27FC236}">
                  <a16:creationId xmlns:a16="http://schemas.microsoft.com/office/drawing/2014/main" id="{3BB0E5F6-7B3C-7EE1-EA35-01254A9EBC5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34" name="Image 11" descr=" ">
              <a:extLst>
                <a:ext uri="{FF2B5EF4-FFF2-40B4-BE49-F238E27FC236}">
                  <a16:creationId xmlns:a16="http://schemas.microsoft.com/office/drawing/2014/main" id="{166D1693-D315-131B-9F4B-9698F3B23AD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35" name="Image 12" descr=" ">
              <a:extLst>
                <a:ext uri="{FF2B5EF4-FFF2-40B4-BE49-F238E27FC236}">
                  <a16:creationId xmlns:a16="http://schemas.microsoft.com/office/drawing/2014/main" id="{09C8B8B1-0E7A-1D6F-F04E-66DA4572E20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36" name="Image 13" descr=" ">
              <a:extLst>
                <a:ext uri="{FF2B5EF4-FFF2-40B4-BE49-F238E27FC236}">
                  <a16:creationId xmlns:a16="http://schemas.microsoft.com/office/drawing/2014/main" id="{3CD8B031-4D97-D532-8E21-E359318BB4E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37" name="Image 14" descr=" ">
              <a:extLst>
                <a:ext uri="{FF2B5EF4-FFF2-40B4-BE49-F238E27FC236}">
                  <a16:creationId xmlns:a16="http://schemas.microsoft.com/office/drawing/2014/main" id="{CF8A6502-E1C9-EC5B-D1BD-C62359DEE49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38" name="Image 15" descr=" ">
              <a:extLst>
                <a:ext uri="{FF2B5EF4-FFF2-40B4-BE49-F238E27FC236}">
                  <a16:creationId xmlns:a16="http://schemas.microsoft.com/office/drawing/2014/main" id="{6F950440-3AB2-8ABD-35E1-9EB20C04213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39" name="Image 16" descr=" ">
              <a:extLst>
                <a:ext uri="{FF2B5EF4-FFF2-40B4-BE49-F238E27FC236}">
                  <a16:creationId xmlns:a16="http://schemas.microsoft.com/office/drawing/2014/main" id="{733F156F-3C19-5C26-49A4-2BCE156005F3}"/>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41" name="Image 17" descr=" ">
              <a:extLst>
                <a:ext uri="{FF2B5EF4-FFF2-40B4-BE49-F238E27FC236}">
                  <a16:creationId xmlns:a16="http://schemas.microsoft.com/office/drawing/2014/main" id="{95730744-489D-46CB-E62A-8595282D01E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43" name="Image 18" descr=" ">
              <a:extLst>
                <a:ext uri="{FF2B5EF4-FFF2-40B4-BE49-F238E27FC236}">
                  <a16:creationId xmlns:a16="http://schemas.microsoft.com/office/drawing/2014/main" id="{1E952DB5-AE3F-DCE8-8B13-33D4FB7F2090}"/>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47" name="Image 19" descr=" ">
              <a:extLst>
                <a:ext uri="{FF2B5EF4-FFF2-40B4-BE49-F238E27FC236}">
                  <a16:creationId xmlns:a16="http://schemas.microsoft.com/office/drawing/2014/main" id="{FC1B4641-937B-C954-EA8A-984EDD44F264}"/>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49" name="Image 20" descr=" ">
              <a:extLst>
                <a:ext uri="{FF2B5EF4-FFF2-40B4-BE49-F238E27FC236}">
                  <a16:creationId xmlns:a16="http://schemas.microsoft.com/office/drawing/2014/main" id="{DB412766-6CC1-FDF7-3F89-E4BADBDC2511}"/>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50" name="Image 21" descr=" ">
              <a:extLst>
                <a:ext uri="{FF2B5EF4-FFF2-40B4-BE49-F238E27FC236}">
                  <a16:creationId xmlns:a16="http://schemas.microsoft.com/office/drawing/2014/main" id="{10432E6C-42C3-6F1F-9FC4-C97E78641B7F}"/>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51" name="Image 22" descr=" ">
              <a:extLst>
                <a:ext uri="{FF2B5EF4-FFF2-40B4-BE49-F238E27FC236}">
                  <a16:creationId xmlns:a16="http://schemas.microsoft.com/office/drawing/2014/main" id="{1307AFE6-E2A0-63C0-7C11-DD50246A585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52" name="Image 23" descr=" ">
              <a:extLst>
                <a:ext uri="{FF2B5EF4-FFF2-40B4-BE49-F238E27FC236}">
                  <a16:creationId xmlns:a16="http://schemas.microsoft.com/office/drawing/2014/main" id="{206F872F-8E73-BBEB-462A-84D8A1E0F2EF}"/>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53" name="Image 24" descr=" ">
              <a:extLst>
                <a:ext uri="{FF2B5EF4-FFF2-40B4-BE49-F238E27FC236}">
                  <a16:creationId xmlns:a16="http://schemas.microsoft.com/office/drawing/2014/main" id="{017748D8-F78B-12A7-3E43-6E9C063B4A47}"/>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54" name="Image 25" descr=" ">
              <a:extLst>
                <a:ext uri="{FF2B5EF4-FFF2-40B4-BE49-F238E27FC236}">
                  <a16:creationId xmlns:a16="http://schemas.microsoft.com/office/drawing/2014/main" id="{BA64905D-2A40-E929-664D-40AAE3072455}"/>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55" name="Image 26" descr=" ">
              <a:extLst>
                <a:ext uri="{FF2B5EF4-FFF2-40B4-BE49-F238E27FC236}">
                  <a16:creationId xmlns:a16="http://schemas.microsoft.com/office/drawing/2014/main" id="{2D17FD28-FDB1-AE18-DF58-91AB2670CE90}"/>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56" name="Image 27" descr=" ">
              <a:extLst>
                <a:ext uri="{FF2B5EF4-FFF2-40B4-BE49-F238E27FC236}">
                  <a16:creationId xmlns:a16="http://schemas.microsoft.com/office/drawing/2014/main" id="{B117F9DC-836E-49CE-7EA4-3D7196E850AA}"/>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57" name="Image 28" descr=" ">
              <a:extLst>
                <a:ext uri="{FF2B5EF4-FFF2-40B4-BE49-F238E27FC236}">
                  <a16:creationId xmlns:a16="http://schemas.microsoft.com/office/drawing/2014/main" id="{3D91FB63-143C-2B3A-5E5A-EC04AD91ECFC}"/>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58" name="Image 29" descr=" ">
              <a:extLst>
                <a:ext uri="{FF2B5EF4-FFF2-40B4-BE49-F238E27FC236}">
                  <a16:creationId xmlns:a16="http://schemas.microsoft.com/office/drawing/2014/main" id="{ED558B70-42D2-D7BD-0BBE-2E6ADCFEB7E6}"/>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59" name="Image 30" descr=" ">
              <a:extLst>
                <a:ext uri="{FF2B5EF4-FFF2-40B4-BE49-F238E27FC236}">
                  <a16:creationId xmlns:a16="http://schemas.microsoft.com/office/drawing/2014/main" id="{0E2CA6A8-B54D-3429-4E21-16CB699EC23F}"/>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60" name="Image 31" descr=" ">
              <a:extLst>
                <a:ext uri="{FF2B5EF4-FFF2-40B4-BE49-F238E27FC236}">
                  <a16:creationId xmlns:a16="http://schemas.microsoft.com/office/drawing/2014/main" id="{879BD730-09BD-C99F-6900-4AC61BAEB8A9}"/>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6457CE8F-C364-3EC3-BB1B-AB6CEC161676}"/>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70063779-D7A8-6D13-35C2-CBBAF5C9CF62}"/>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0628476C-A29F-18CA-64F5-D70DFFC9BF5C}"/>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207B3187-8AF8-CCD2-894C-5A2DD6752852}"/>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9107EB56-2352-D7AE-C89B-BC1066A06F6C}"/>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66" name="Image 37" descr=" ">
              <a:extLst>
                <a:ext uri="{FF2B5EF4-FFF2-40B4-BE49-F238E27FC236}">
                  <a16:creationId xmlns:a16="http://schemas.microsoft.com/office/drawing/2014/main" id="{5B0C04C8-5D5E-5A8C-5F8D-960D3031540F}"/>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70" name="Image 38" descr=" ">
              <a:extLst>
                <a:ext uri="{FF2B5EF4-FFF2-40B4-BE49-F238E27FC236}">
                  <a16:creationId xmlns:a16="http://schemas.microsoft.com/office/drawing/2014/main" id="{634C0C2E-3500-6AF4-3E99-101DE126852B}"/>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74" name="Image 39" descr=" ">
              <a:extLst>
                <a:ext uri="{FF2B5EF4-FFF2-40B4-BE49-F238E27FC236}">
                  <a16:creationId xmlns:a16="http://schemas.microsoft.com/office/drawing/2014/main" id="{1866ADC1-D80D-5973-F065-918BAA792344}"/>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75" name="Image 40" descr=" ">
              <a:extLst>
                <a:ext uri="{FF2B5EF4-FFF2-40B4-BE49-F238E27FC236}">
                  <a16:creationId xmlns:a16="http://schemas.microsoft.com/office/drawing/2014/main" id="{F3DC9685-FC56-2478-E2C2-680F3B76542D}"/>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76" name="Image 41" descr=" ">
              <a:extLst>
                <a:ext uri="{FF2B5EF4-FFF2-40B4-BE49-F238E27FC236}">
                  <a16:creationId xmlns:a16="http://schemas.microsoft.com/office/drawing/2014/main" id="{C77683F2-6C60-782B-7E26-56EBD8DAA4EE}"/>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77" name="Image 42" descr=" ">
              <a:extLst>
                <a:ext uri="{FF2B5EF4-FFF2-40B4-BE49-F238E27FC236}">
                  <a16:creationId xmlns:a16="http://schemas.microsoft.com/office/drawing/2014/main" id="{EC84D86A-36CE-C18C-134F-F691E348BCD6}"/>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78" name="Image 43" descr=" ">
              <a:extLst>
                <a:ext uri="{FF2B5EF4-FFF2-40B4-BE49-F238E27FC236}">
                  <a16:creationId xmlns:a16="http://schemas.microsoft.com/office/drawing/2014/main" id="{A437E089-6141-830A-167E-E8EB07E2CDB9}"/>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80" name="Image 44" descr=" ">
              <a:extLst>
                <a:ext uri="{FF2B5EF4-FFF2-40B4-BE49-F238E27FC236}">
                  <a16:creationId xmlns:a16="http://schemas.microsoft.com/office/drawing/2014/main" id="{2ED0152C-C027-2851-A2A7-5589A3EDEFA1}"/>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81" name="Image 45" descr=" ">
              <a:extLst>
                <a:ext uri="{FF2B5EF4-FFF2-40B4-BE49-F238E27FC236}">
                  <a16:creationId xmlns:a16="http://schemas.microsoft.com/office/drawing/2014/main" id="{3D503040-C16E-2F39-2CE4-4B0E2B4B1B56}"/>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82" name="Image 46" descr=" ">
              <a:extLst>
                <a:ext uri="{FF2B5EF4-FFF2-40B4-BE49-F238E27FC236}">
                  <a16:creationId xmlns:a16="http://schemas.microsoft.com/office/drawing/2014/main" id="{E2A723F8-2AB2-3D72-FED3-C8AC4912B70A}"/>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83" name="Image 47" descr=" ">
              <a:extLst>
                <a:ext uri="{FF2B5EF4-FFF2-40B4-BE49-F238E27FC236}">
                  <a16:creationId xmlns:a16="http://schemas.microsoft.com/office/drawing/2014/main" id="{50F29043-F259-3FFC-A84A-0B26634002D4}"/>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84" name="Image 48" descr=" ">
              <a:extLst>
                <a:ext uri="{FF2B5EF4-FFF2-40B4-BE49-F238E27FC236}">
                  <a16:creationId xmlns:a16="http://schemas.microsoft.com/office/drawing/2014/main" id="{6B27FC51-8D52-9DAE-3C3B-6D182B260662}"/>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85" name="Image 49" descr=" ">
              <a:extLst>
                <a:ext uri="{FF2B5EF4-FFF2-40B4-BE49-F238E27FC236}">
                  <a16:creationId xmlns:a16="http://schemas.microsoft.com/office/drawing/2014/main" id="{76FBAEA3-CA91-268C-D036-A6C262E44E33}"/>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86" name="Image 50" descr=" ">
              <a:extLst>
                <a:ext uri="{FF2B5EF4-FFF2-40B4-BE49-F238E27FC236}">
                  <a16:creationId xmlns:a16="http://schemas.microsoft.com/office/drawing/2014/main" id="{DAA95E54-3C0D-F52E-E41F-83BFF1240518}"/>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87" name="Image 51" descr=" ">
              <a:extLst>
                <a:ext uri="{FF2B5EF4-FFF2-40B4-BE49-F238E27FC236}">
                  <a16:creationId xmlns:a16="http://schemas.microsoft.com/office/drawing/2014/main" id="{2875CEEE-330A-8783-7BDF-8E0C1AA65B1E}"/>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88" name="Image 52" descr=" ">
              <a:extLst>
                <a:ext uri="{FF2B5EF4-FFF2-40B4-BE49-F238E27FC236}">
                  <a16:creationId xmlns:a16="http://schemas.microsoft.com/office/drawing/2014/main" id="{46658C24-50E0-4A5B-94C6-E6E132D92B91}"/>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89" name="Image 53" descr=" ">
              <a:extLst>
                <a:ext uri="{FF2B5EF4-FFF2-40B4-BE49-F238E27FC236}">
                  <a16:creationId xmlns:a16="http://schemas.microsoft.com/office/drawing/2014/main" id="{9A958AB8-B527-D26E-A137-D31933083DF8}"/>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90" name="Image 54" descr=" ">
              <a:extLst>
                <a:ext uri="{FF2B5EF4-FFF2-40B4-BE49-F238E27FC236}">
                  <a16:creationId xmlns:a16="http://schemas.microsoft.com/office/drawing/2014/main" id="{4F870514-D4C3-07D1-561B-6B1B71E69520}"/>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91" name="Image 55" descr=" ">
              <a:extLst>
                <a:ext uri="{FF2B5EF4-FFF2-40B4-BE49-F238E27FC236}">
                  <a16:creationId xmlns:a16="http://schemas.microsoft.com/office/drawing/2014/main" id="{5C96907C-EEFD-A69B-C703-C079AE875571}"/>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92" name="Image 56" descr=" ">
              <a:extLst>
                <a:ext uri="{FF2B5EF4-FFF2-40B4-BE49-F238E27FC236}">
                  <a16:creationId xmlns:a16="http://schemas.microsoft.com/office/drawing/2014/main" id="{C81E0760-BB9B-A87A-7C08-1296235AC68A}"/>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93" name="Image 57" descr=" ">
              <a:extLst>
                <a:ext uri="{FF2B5EF4-FFF2-40B4-BE49-F238E27FC236}">
                  <a16:creationId xmlns:a16="http://schemas.microsoft.com/office/drawing/2014/main" id="{F5BF19F4-5197-F4D4-C256-95F80DB9EE39}"/>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94" name="Image 58" descr=" ">
              <a:extLst>
                <a:ext uri="{FF2B5EF4-FFF2-40B4-BE49-F238E27FC236}">
                  <a16:creationId xmlns:a16="http://schemas.microsoft.com/office/drawing/2014/main" id="{224956A1-571C-30D5-EDB4-127330C804F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95" name="Image 59" descr=" ">
              <a:extLst>
                <a:ext uri="{FF2B5EF4-FFF2-40B4-BE49-F238E27FC236}">
                  <a16:creationId xmlns:a16="http://schemas.microsoft.com/office/drawing/2014/main" id="{7765AEE7-4A0A-77C4-2F28-7345A01039FE}"/>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96" name="Image 60" descr=" ">
              <a:extLst>
                <a:ext uri="{FF2B5EF4-FFF2-40B4-BE49-F238E27FC236}">
                  <a16:creationId xmlns:a16="http://schemas.microsoft.com/office/drawing/2014/main" id="{CA3FB138-5389-C84F-193B-529BE2D857F1}"/>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97" name="Image 61" descr=" ">
              <a:extLst>
                <a:ext uri="{FF2B5EF4-FFF2-40B4-BE49-F238E27FC236}">
                  <a16:creationId xmlns:a16="http://schemas.microsoft.com/office/drawing/2014/main" id="{A0C1730C-E8FB-9470-723A-0F1140454DDD}"/>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98" name="Image 62" descr=" ">
              <a:extLst>
                <a:ext uri="{FF2B5EF4-FFF2-40B4-BE49-F238E27FC236}">
                  <a16:creationId xmlns:a16="http://schemas.microsoft.com/office/drawing/2014/main" id="{365D573E-4AF5-4D4F-C0BC-1BCC0FFD0D2A}"/>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99" name="Image 63" descr=" ">
              <a:extLst>
                <a:ext uri="{FF2B5EF4-FFF2-40B4-BE49-F238E27FC236}">
                  <a16:creationId xmlns:a16="http://schemas.microsoft.com/office/drawing/2014/main" id="{7FB76969-AAC1-8035-8AFA-83B97BBDD647}"/>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100" name="Image 64" descr=" ">
              <a:extLst>
                <a:ext uri="{FF2B5EF4-FFF2-40B4-BE49-F238E27FC236}">
                  <a16:creationId xmlns:a16="http://schemas.microsoft.com/office/drawing/2014/main" id="{7C46EF2F-813B-D5C5-F4EC-3EA99B7B9364}"/>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101" name="Image 65" descr=" ">
              <a:extLst>
                <a:ext uri="{FF2B5EF4-FFF2-40B4-BE49-F238E27FC236}">
                  <a16:creationId xmlns:a16="http://schemas.microsoft.com/office/drawing/2014/main" id="{151DEB19-9AB8-9B62-9EB4-0CB94C55C371}"/>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102" name="Image 66" descr=" ">
              <a:extLst>
                <a:ext uri="{FF2B5EF4-FFF2-40B4-BE49-F238E27FC236}">
                  <a16:creationId xmlns:a16="http://schemas.microsoft.com/office/drawing/2014/main" id="{451EB75A-7366-5A4B-99D0-43F30889325D}"/>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1F14EBA6-E1C1-E646-AEE0-C491710A36A0}"/>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104" name="Image 68" descr=" ">
              <a:extLst>
                <a:ext uri="{FF2B5EF4-FFF2-40B4-BE49-F238E27FC236}">
                  <a16:creationId xmlns:a16="http://schemas.microsoft.com/office/drawing/2014/main" id="{E0DC2B2E-8934-2EAB-F39D-3D6075F503C7}"/>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105" name="Image 69" descr=" ">
              <a:extLst>
                <a:ext uri="{FF2B5EF4-FFF2-40B4-BE49-F238E27FC236}">
                  <a16:creationId xmlns:a16="http://schemas.microsoft.com/office/drawing/2014/main" id="{6CA51138-C312-58D3-F09F-005888C4CE59}"/>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06" name="Image 70" descr=" ">
              <a:extLst>
                <a:ext uri="{FF2B5EF4-FFF2-40B4-BE49-F238E27FC236}">
                  <a16:creationId xmlns:a16="http://schemas.microsoft.com/office/drawing/2014/main" id="{1F2CC882-AE93-3192-46A9-E48411185E90}"/>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07" name="Image 71" descr=" ">
              <a:extLst>
                <a:ext uri="{FF2B5EF4-FFF2-40B4-BE49-F238E27FC236}">
                  <a16:creationId xmlns:a16="http://schemas.microsoft.com/office/drawing/2014/main" id="{EFFA0209-E3B3-3FB8-953B-705B483D73F1}"/>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08" name="Image 72" descr=" ">
              <a:extLst>
                <a:ext uri="{FF2B5EF4-FFF2-40B4-BE49-F238E27FC236}">
                  <a16:creationId xmlns:a16="http://schemas.microsoft.com/office/drawing/2014/main" id="{03B39C50-8BBD-C38C-5883-D179013580C0}"/>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09" name="Image 73" descr=" ">
              <a:extLst>
                <a:ext uri="{FF2B5EF4-FFF2-40B4-BE49-F238E27FC236}">
                  <a16:creationId xmlns:a16="http://schemas.microsoft.com/office/drawing/2014/main" id="{AC3B9C57-8883-5B43-7290-B36E770BC64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10" name="Image 74" descr=" ">
              <a:extLst>
                <a:ext uri="{FF2B5EF4-FFF2-40B4-BE49-F238E27FC236}">
                  <a16:creationId xmlns:a16="http://schemas.microsoft.com/office/drawing/2014/main" id="{A7DC29AA-74D5-2391-1DA6-814D956EB912}"/>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11" name="Image 75" descr=" ">
              <a:extLst>
                <a:ext uri="{FF2B5EF4-FFF2-40B4-BE49-F238E27FC236}">
                  <a16:creationId xmlns:a16="http://schemas.microsoft.com/office/drawing/2014/main" id="{E7AFED3F-235E-DA86-F119-41ED3E6A552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12" name="Image 76" descr=" ">
              <a:extLst>
                <a:ext uri="{FF2B5EF4-FFF2-40B4-BE49-F238E27FC236}">
                  <a16:creationId xmlns:a16="http://schemas.microsoft.com/office/drawing/2014/main" id="{AA8450C1-5A3E-0724-37AC-05DDD0938CBA}"/>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13" name="Image 77" descr=" ">
              <a:extLst>
                <a:ext uri="{FF2B5EF4-FFF2-40B4-BE49-F238E27FC236}">
                  <a16:creationId xmlns:a16="http://schemas.microsoft.com/office/drawing/2014/main" id="{905C9C66-872D-8AF8-D6E0-80933A4AB428}"/>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14" name="Image 78" descr=" ">
              <a:extLst>
                <a:ext uri="{FF2B5EF4-FFF2-40B4-BE49-F238E27FC236}">
                  <a16:creationId xmlns:a16="http://schemas.microsoft.com/office/drawing/2014/main" id="{FDAA1EEA-4EFA-8BAF-5718-123A4EFC5E8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15" name="Image 79" descr=" ">
              <a:extLst>
                <a:ext uri="{FF2B5EF4-FFF2-40B4-BE49-F238E27FC236}">
                  <a16:creationId xmlns:a16="http://schemas.microsoft.com/office/drawing/2014/main" id="{989F34CD-B049-FB88-72A6-0706F52673FF}"/>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116" name="Image 80" descr=" ">
              <a:extLst>
                <a:ext uri="{FF2B5EF4-FFF2-40B4-BE49-F238E27FC236}">
                  <a16:creationId xmlns:a16="http://schemas.microsoft.com/office/drawing/2014/main" id="{424B136C-827E-6F81-061E-AD3F4291A794}"/>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17" name="Image 81" descr=" ">
              <a:extLst>
                <a:ext uri="{FF2B5EF4-FFF2-40B4-BE49-F238E27FC236}">
                  <a16:creationId xmlns:a16="http://schemas.microsoft.com/office/drawing/2014/main" id="{878A518C-3569-0A9C-9141-956862E3729D}"/>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18" name="Image 82" descr=" ">
              <a:extLst>
                <a:ext uri="{FF2B5EF4-FFF2-40B4-BE49-F238E27FC236}">
                  <a16:creationId xmlns:a16="http://schemas.microsoft.com/office/drawing/2014/main" id="{5FDCB253-0BBF-78D1-0E16-50E319CE6DF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19" name="Image 83" descr=" ">
              <a:extLst>
                <a:ext uri="{FF2B5EF4-FFF2-40B4-BE49-F238E27FC236}">
                  <a16:creationId xmlns:a16="http://schemas.microsoft.com/office/drawing/2014/main" id="{C06E1712-16A5-FAD0-319B-CC8D73C5481A}"/>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20" name="Image 84" descr=" ">
              <a:extLst>
                <a:ext uri="{FF2B5EF4-FFF2-40B4-BE49-F238E27FC236}">
                  <a16:creationId xmlns:a16="http://schemas.microsoft.com/office/drawing/2014/main" id="{0C04643B-A98A-DA54-1238-FAF9B5714F3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21" name="Image 85" descr=" ">
              <a:extLst>
                <a:ext uri="{FF2B5EF4-FFF2-40B4-BE49-F238E27FC236}">
                  <a16:creationId xmlns:a16="http://schemas.microsoft.com/office/drawing/2014/main" id="{E04C293F-6C52-B158-4734-2E75FD3A04E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22" name="Image 86" descr=" ">
              <a:extLst>
                <a:ext uri="{FF2B5EF4-FFF2-40B4-BE49-F238E27FC236}">
                  <a16:creationId xmlns:a16="http://schemas.microsoft.com/office/drawing/2014/main" id="{DBBCD3D9-ADA3-8A49-1306-73097E406E2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23" name="Image 87" descr=" ">
              <a:extLst>
                <a:ext uri="{FF2B5EF4-FFF2-40B4-BE49-F238E27FC236}">
                  <a16:creationId xmlns:a16="http://schemas.microsoft.com/office/drawing/2014/main" id="{3BB6C387-6166-2BAE-D385-8B16A6D3A758}"/>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24" name="Image 88" descr=" ">
              <a:extLst>
                <a:ext uri="{FF2B5EF4-FFF2-40B4-BE49-F238E27FC236}">
                  <a16:creationId xmlns:a16="http://schemas.microsoft.com/office/drawing/2014/main" id="{97EF8F83-3F30-7FF8-14E8-1DF7464EEF0B}"/>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25" name="Image 89" descr=" ">
              <a:extLst>
                <a:ext uri="{FF2B5EF4-FFF2-40B4-BE49-F238E27FC236}">
                  <a16:creationId xmlns:a16="http://schemas.microsoft.com/office/drawing/2014/main" id="{D9F06CC1-DC74-0A94-2403-3DB3AFB9061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26" name="Image 90" descr=" ">
              <a:extLst>
                <a:ext uri="{FF2B5EF4-FFF2-40B4-BE49-F238E27FC236}">
                  <a16:creationId xmlns:a16="http://schemas.microsoft.com/office/drawing/2014/main" id="{2C81458C-1261-EB62-5A04-EB5FCC695CA8}"/>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0259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819180" y="4548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defTabSz="914400" fontAlgn="auto">
              <a:spcAft>
                <a:spcPts val="3600"/>
              </a:spcAft>
              <a:buClrTx/>
              <a:buSzTx/>
              <a:tabLst/>
              <a:defRPr/>
            </a:pPr>
            <a:r>
              <a:rPr lang="pt-BR" sz="8000" b="1" cap="all" dirty="0" err="1">
                <a:ln w="3175" cmpd="sng">
                  <a:noFill/>
                </a:ln>
                <a:solidFill>
                  <a:srgbClr val="022873">
                    <a:alpha val="100000"/>
                  </a:srgbClr>
                </a:solidFill>
                <a:latin typeface="Founders Grotesk Bold" pitchFamily="34" charset="0"/>
              </a:rPr>
              <a:t>Priority</a:t>
            </a:r>
            <a:r>
              <a:rPr lang="pt-BR" sz="8000" b="1" cap="all" dirty="0">
                <a:ln w="3175" cmpd="sng">
                  <a:noFill/>
                </a:ln>
                <a:solidFill>
                  <a:srgbClr val="022873">
                    <a:alpha val="100000"/>
                  </a:srgbClr>
                </a:solidFill>
                <a:latin typeface="Founders Grotesk Bold" pitchFamily="34" charset="0"/>
              </a:rPr>
              <a:t>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shipping</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public</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64472" y="6367328"/>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Brazilian Shipyards/Arsenals and Naval Bases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Foreign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companies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Port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concessions,Leased</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terminals</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ImprovementsTUP</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Port/</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Waterway</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Infrastructure</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Projects that use fuel technology and/or energy sources with low greenhouse gas (GHG) emissions will have priority within each group.</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Companies that have more than 40% of their management team made up of women will have priority within each group.</a:t>
              </a:r>
              <a:endPar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531C406-F560-D947-DD51-261292DAB35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CC375EC-C1C7-D367-B8F3-83647297396D}"/>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AEC89AAC-118F-E88F-E366-F660A1AABFE6}"/>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619F94FC-C664-939A-34DF-80EF32A4E98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5E515C9-18C2-1EAF-4517-2AB2795F064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DEA71486-8E36-E8C0-3C1E-DD1D688D2CB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00E2FA1-6E3D-5D43-85CA-8CF3AD2C84E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B4151775-2B85-FA97-D620-94C3E47939A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64DAE3E9-ED25-5473-A22A-ACFC8284344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23DF6F2E-75EC-995B-C34C-EE5223EF290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9A25B54E-6928-DBD6-629C-6EFC7107FEC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53C11D0A-1387-82BD-7440-C058F0FFE43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7164C1BF-CA12-B7CA-E4B7-C28EA0CF76F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E077C1E-101F-7F15-A741-EA0B20C96D8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8F9DBEAA-14C9-EADF-A0F8-EA7B62A7EC10}"/>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C60DE72-A95B-4DEB-4920-3EF9712591A4}"/>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5DCE0B84-963D-E8EF-F6A8-E254ED6777E4}"/>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A02211DA-CA18-D72C-DC67-1BB9309BBFD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47F03994-5090-85CC-04EC-C9F858AE28FF}"/>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318722E5-A60A-EBB0-A219-FEAB050C08A2}"/>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CAA272E1-241B-D384-76B3-4271BD0D4DC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7936BD43-1F76-5EE6-32F3-6F32A75C5DA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05045218-B8A7-2388-A0EA-250AAF3F32C9}"/>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927F30A3-400B-B888-55AF-DA9C82EEE889}"/>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5EC25D29-ECDC-1419-30D1-5E56D7D0A65D}"/>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7D46B924-2132-C890-A1AA-3AFC30EC9F3E}"/>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8499823E-2879-7047-8C83-53EAE49DA2CF}"/>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7866450B-9345-769E-004F-542B1F72D6FA}"/>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46D67A7B-F175-CCEE-F42A-B6733DBC493A}"/>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8E750A11-681B-4B15-0A79-5295DD25C0D9}"/>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F1595425-1E87-C8D1-EFA6-016DED5EBB65}"/>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A2C7C8F3-3CFE-6FBA-9680-354882F0031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4397F20F-A6A3-3E70-A9D9-E7A282D42937}"/>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7B82E0FB-3392-9FDF-D693-CC37B99A69E3}"/>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02BEDFAE-2260-E1DB-7889-67E52E8FD670}"/>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CD2E6251-B593-2342-4E34-FB16DF65B269}"/>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5798CDA9-C6D9-3FED-6D1B-07103E3D067E}"/>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EC047C66-9211-13D9-AA4B-DD989CD77F10}"/>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D3DAE850-BF7F-0196-D791-F35660E76832}"/>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7862A0D8-D955-DE20-A793-B2AB68F36464}"/>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AA1CF7C7-408E-7BF0-AB16-09B1BEEE9F78}"/>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420F4E2F-7BF1-8DCC-01B3-D52B836E9FC8}"/>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0BAB3BA1-7255-5029-7D86-F2758A41DA55}"/>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71F07EC8-FA20-F381-A183-7F919FF7AF00}"/>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587D2BB2-DE7E-36E9-338F-584CF19E3FC7}"/>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13A24415-88C5-2AB6-DA68-FFF2AE2381A0}"/>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723BB5-B5A7-8126-1D92-D1BF67721DA0}"/>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B53B74F2-93CB-08C4-FFD6-7709E8A811B0}"/>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710597A-F7DA-BBBF-9BF8-ECF3A167CA4E}"/>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7D4A6ECB-6C10-1986-5EDF-23AEE1ABC354}"/>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0239E944-3695-D3DD-4655-6B4AF54695F9}"/>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5267927C-257C-46A7-D8CE-4DC9B1744F79}"/>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AC7D5376-3503-C8BE-2180-4A7539B6B94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80" name="Image 55" descr=" ">
              <a:extLst>
                <a:ext uri="{FF2B5EF4-FFF2-40B4-BE49-F238E27FC236}">
                  <a16:creationId xmlns:a16="http://schemas.microsoft.com/office/drawing/2014/main" id="{1432AA94-9971-7670-18D2-336BEA49B4D0}"/>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91" name="Image 56" descr=" ">
              <a:extLst>
                <a:ext uri="{FF2B5EF4-FFF2-40B4-BE49-F238E27FC236}">
                  <a16:creationId xmlns:a16="http://schemas.microsoft.com/office/drawing/2014/main" id="{2DF54726-74A7-E92E-6FCC-86CDF94A8AA2}"/>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92" name="Image 57" descr=" ">
              <a:extLst>
                <a:ext uri="{FF2B5EF4-FFF2-40B4-BE49-F238E27FC236}">
                  <a16:creationId xmlns:a16="http://schemas.microsoft.com/office/drawing/2014/main" id="{B1FEB8FA-374C-FF8E-9314-703BBE21A38A}"/>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93" name="Image 58" descr=" ">
              <a:extLst>
                <a:ext uri="{FF2B5EF4-FFF2-40B4-BE49-F238E27FC236}">
                  <a16:creationId xmlns:a16="http://schemas.microsoft.com/office/drawing/2014/main" id="{C6F6FC9B-4218-21C7-541A-157B8C1D7A8F}"/>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94" name="Image 59" descr=" ">
              <a:extLst>
                <a:ext uri="{FF2B5EF4-FFF2-40B4-BE49-F238E27FC236}">
                  <a16:creationId xmlns:a16="http://schemas.microsoft.com/office/drawing/2014/main" id="{3273DCCD-7BAB-22C8-B73C-0009864C31E4}"/>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95" name="Image 60" descr=" ">
              <a:extLst>
                <a:ext uri="{FF2B5EF4-FFF2-40B4-BE49-F238E27FC236}">
                  <a16:creationId xmlns:a16="http://schemas.microsoft.com/office/drawing/2014/main" id="{EC3C72AF-F4A2-A02E-04E6-1921BF22182E}"/>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96" name="Image 61" descr=" ">
              <a:extLst>
                <a:ext uri="{FF2B5EF4-FFF2-40B4-BE49-F238E27FC236}">
                  <a16:creationId xmlns:a16="http://schemas.microsoft.com/office/drawing/2014/main" id="{FBB1C76B-7F11-8DA4-A528-C298380BCCCC}"/>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110" name="Image 62" descr=" ">
              <a:extLst>
                <a:ext uri="{FF2B5EF4-FFF2-40B4-BE49-F238E27FC236}">
                  <a16:creationId xmlns:a16="http://schemas.microsoft.com/office/drawing/2014/main" id="{D4098FF8-C8BF-D988-15A9-7DFAAE2BB348}"/>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111" name="Image 63" descr=" ">
              <a:extLst>
                <a:ext uri="{FF2B5EF4-FFF2-40B4-BE49-F238E27FC236}">
                  <a16:creationId xmlns:a16="http://schemas.microsoft.com/office/drawing/2014/main" id="{1A4DE271-E1E1-7FC0-A2F2-751D02BADC50}"/>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112" name="Image 64" descr=" ">
              <a:extLst>
                <a:ext uri="{FF2B5EF4-FFF2-40B4-BE49-F238E27FC236}">
                  <a16:creationId xmlns:a16="http://schemas.microsoft.com/office/drawing/2014/main" id="{45855DFD-FFB0-827C-CC79-345119BA32F5}"/>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113" name="Image 65" descr=" ">
              <a:extLst>
                <a:ext uri="{FF2B5EF4-FFF2-40B4-BE49-F238E27FC236}">
                  <a16:creationId xmlns:a16="http://schemas.microsoft.com/office/drawing/2014/main" id="{1A1940DF-984D-C000-8E5F-35BE7DB8AF0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114" name="Image 66" descr=" ">
              <a:extLst>
                <a:ext uri="{FF2B5EF4-FFF2-40B4-BE49-F238E27FC236}">
                  <a16:creationId xmlns:a16="http://schemas.microsoft.com/office/drawing/2014/main" id="{65819B1B-C5BB-2A25-9BC5-C4A0B27084D6}"/>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115" name="Image 67" descr=" ">
              <a:extLst>
                <a:ext uri="{FF2B5EF4-FFF2-40B4-BE49-F238E27FC236}">
                  <a16:creationId xmlns:a16="http://schemas.microsoft.com/office/drawing/2014/main" id="{CC0C066F-56AA-8EE7-48A2-83EA204A4F6F}"/>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116" name="Image 68" descr=" ">
              <a:extLst>
                <a:ext uri="{FF2B5EF4-FFF2-40B4-BE49-F238E27FC236}">
                  <a16:creationId xmlns:a16="http://schemas.microsoft.com/office/drawing/2014/main" id="{09C81521-9EC5-7B49-B3CA-8B9D880D433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117" name="Image 69" descr=" ">
              <a:extLst>
                <a:ext uri="{FF2B5EF4-FFF2-40B4-BE49-F238E27FC236}">
                  <a16:creationId xmlns:a16="http://schemas.microsoft.com/office/drawing/2014/main" id="{64877D41-61FE-6AF9-0EFC-C1731B2C2870}"/>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18" name="Image 70" descr=" ">
              <a:extLst>
                <a:ext uri="{FF2B5EF4-FFF2-40B4-BE49-F238E27FC236}">
                  <a16:creationId xmlns:a16="http://schemas.microsoft.com/office/drawing/2014/main" id="{C87789EF-A432-A003-F0E3-3E55453E0F7C}"/>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19" name="Image 71" descr=" ">
              <a:extLst>
                <a:ext uri="{FF2B5EF4-FFF2-40B4-BE49-F238E27FC236}">
                  <a16:creationId xmlns:a16="http://schemas.microsoft.com/office/drawing/2014/main" id="{4C0E654B-826D-FFD6-9419-4B56CCBDF787}"/>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20" name="Image 72" descr=" ">
              <a:extLst>
                <a:ext uri="{FF2B5EF4-FFF2-40B4-BE49-F238E27FC236}">
                  <a16:creationId xmlns:a16="http://schemas.microsoft.com/office/drawing/2014/main" id="{3407CC72-350F-DCA9-08D5-44C57D3C868C}"/>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21" name="Image 73" descr=" ">
              <a:extLst>
                <a:ext uri="{FF2B5EF4-FFF2-40B4-BE49-F238E27FC236}">
                  <a16:creationId xmlns:a16="http://schemas.microsoft.com/office/drawing/2014/main" id="{45E6AB00-3FB9-A294-5AFC-3EDA84A056EC}"/>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22" name="Image 74" descr=" ">
              <a:extLst>
                <a:ext uri="{FF2B5EF4-FFF2-40B4-BE49-F238E27FC236}">
                  <a16:creationId xmlns:a16="http://schemas.microsoft.com/office/drawing/2014/main" id="{5E1B1EED-9371-8A9C-0607-E61E869F3C67}"/>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23" name="Image 75" descr=" ">
              <a:extLst>
                <a:ext uri="{FF2B5EF4-FFF2-40B4-BE49-F238E27FC236}">
                  <a16:creationId xmlns:a16="http://schemas.microsoft.com/office/drawing/2014/main" id="{E7D48A4E-3315-C1D3-CECE-C166FD70EFA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24" name="Image 76" descr=" ">
              <a:extLst>
                <a:ext uri="{FF2B5EF4-FFF2-40B4-BE49-F238E27FC236}">
                  <a16:creationId xmlns:a16="http://schemas.microsoft.com/office/drawing/2014/main" id="{BB4985F5-0F5A-89F3-9529-417F5E3A8D63}"/>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25" name="Image 77" descr=" ">
              <a:extLst>
                <a:ext uri="{FF2B5EF4-FFF2-40B4-BE49-F238E27FC236}">
                  <a16:creationId xmlns:a16="http://schemas.microsoft.com/office/drawing/2014/main" id="{35DECA35-D9DA-3F85-0EE9-F4CB6268D35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26" name="Image 78" descr=" ">
              <a:extLst>
                <a:ext uri="{FF2B5EF4-FFF2-40B4-BE49-F238E27FC236}">
                  <a16:creationId xmlns:a16="http://schemas.microsoft.com/office/drawing/2014/main" id="{AC39D648-6391-C130-0F48-423092AA9A48}"/>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27" name="Image 79" descr=" ">
              <a:extLst>
                <a:ext uri="{FF2B5EF4-FFF2-40B4-BE49-F238E27FC236}">
                  <a16:creationId xmlns:a16="http://schemas.microsoft.com/office/drawing/2014/main" id="{6EBBC1BF-3C2F-1788-2A98-19C5D1B5F8ED}"/>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128" name="Image 80" descr=" ">
              <a:extLst>
                <a:ext uri="{FF2B5EF4-FFF2-40B4-BE49-F238E27FC236}">
                  <a16:creationId xmlns:a16="http://schemas.microsoft.com/office/drawing/2014/main" id="{BB8B2635-983B-95B8-8DD7-5356708DA117}"/>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29" name="Image 81" descr=" ">
              <a:extLst>
                <a:ext uri="{FF2B5EF4-FFF2-40B4-BE49-F238E27FC236}">
                  <a16:creationId xmlns:a16="http://schemas.microsoft.com/office/drawing/2014/main" id="{BA2E938B-2C06-BC86-535D-ADB54BF5ADFF}"/>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30" name="Image 82" descr=" ">
              <a:extLst>
                <a:ext uri="{FF2B5EF4-FFF2-40B4-BE49-F238E27FC236}">
                  <a16:creationId xmlns:a16="http://schemas.microsoft.com/office/drawing/2014/main" id="{87F1CC5D-F20C-4EA1-AADC-A166D9D7260A}"/>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31" name="Image 83" descr=" ">
              <a:extLst>
                <a:ext uri="{FF2B5EF4-FFF2-40B4-BE49-F238E27FC236}">
                  <a16:creationId xmlns:a16="http://schemas.microsoft.com/office/drawing/2014/main" id="{4B097531-A248-EE05-E15F-0171B15B4EAD}"/>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32" name="Image 84" descr=" ">
              <a:extLst>
                <a:ext uri="{FF2B5EF4-FFF2-40B4-BE49-F238E27FC236}">
                  <a16:creationId xmlns:a16="http://schemas.microsoft.com/office/drawing/2014/main" id="{DCA07303-5209-3F28-2BBD-559D5BEE958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33" name="Image 85" descr=" ">
              <a:extLst>
                <a:ext uri="{FF2B5EF4-FFF2-40B4-BE49-F238E27FC236}">
                  <a16:creationId xmlns:a16="http://schemas.microsoft.com/office/drawing/2014/main" id="{D13EC3A6-B657-8E18-0C29-906E14CF096E}"/>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34" name="Image 86" descr=" ">
              <a:extLst>
                <a:ext uri="{FF2B5EF4-FFF2-40B4-BE49-F238E27FC236}">
                  <a16:creationId xmlns:a16="http://schemas.microsoft.com/office/drawing/2014/main" id="{BC946965-7633-7E5E-48FA-9E72B04ED9F7}"/>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35" name="Image 87" descr=" ">
              <a:extLst>
                <a:ext uri="{FF2B5EF4-FFF2-40B4-BE49-F238E27FC236}">
                  <a16:creationId xmlns:a16="http://schemas.microsoft.com/office/drawing/2014/main" id="{FDB11D36-06EC-4477-5B2E-D130C29ECDC3}"/>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36" name="Image 88" descr=" ">
              <a:extLst>
                <a:ext uri="{FF2B5EF4-FFF2-40B4-BE49-F238E27FC236}">
                  <a16:creationId xmlns:a16="http://schemas.microsoft.com/office/drawing/2014/main" id="{C8F364F9-E792-5E8D-1E2D-25819091C8B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37" name="Image 89" descr=" ">
              <a:extLst>
                <a:ext uri="{FF2B5EF4-FFF2-40B4-BE49-F238E27FC236}">
                  <a16:creationId xmlns:a16="http://schemas.microsoft.com/office/drawing/2014/main" id="{1FFC8929-A0BC-C85F-647D-1857536662FF}"/>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38" name="Image 90" descr=" ">
              <a:extLst>
                <a:ext uri="{FF2B5EF4-FFF2-40B4-BE49-F238E27FC236}">
                  <a16:creationId xmlns:a16="http://schemas.microsoft.com/office/drawing/2014/main" id="{34E8E0A2-C8A8-52E8-757E-84F48B34441C}"/>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6660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943503" y="426463"/>
            <a:ext cx="1919867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4094512759"/>
              </p:ext>
            </p:extLst>
          </p:nvPr>
        </p:nvGraphicFramePr>
        <p:xfrm>
          <a:off x="1943503" y="3469373"/>
          <a:ext cx="22155150" cy="8167144"/>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5129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grace</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5744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0763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Cargo </a:t>
                      </a:r>
                      <a:r>
                        <a:rPr lang="pt-BR" sz="2800" b="1" kern="1200" err="1">
                          <a:solidFill>
                            <a:schemeClr val="bg1"/>
                          </a:solidFill>
                          <a:latin typeface="Calibri"/>
                          <a:ea typeface="+mn-ea"/>
                          <a:cs typeface="+mn-cs"/>
                        </a:rPr>
                        <a:t>Ships</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90% (</a:t>
                      </a:r>
                      <a:r>
                        <a:rPr lang="pt-BR" sz="2800" kern="1200" err="1">
                          <a:solidFill>
                            <a:schemeClr val="bg1"/>
                          </a:solidFill>
                        </a:rPr>
                        <a:t>National</a:t>
                      </a:r>
                      <a:r>
                        <a:rPr lang="pt-BR" sz="2800" kern="1200">
                          <a:solidFill>
                            <a:schemeClr val="bg1"/>
                          </a:solidFill>
                        </a:rPr>
                        <a:t>)</a:t>
                      </a:r>
                    </a:p>
                    <a:p>
                      <a:pPr marL="0" algn="ctr" defTabSz="914400" rtl="0" eaLnBrk="1" fontAlgn="b" latinLnBrk="0" hangingPunct="1"/>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50%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50%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r>
                        <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rPr>
                        <a:t>Platform and Platform Modules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64470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Will </a:t>
                      </a:r>
                      <a:r>
                        <a:rPr lang="pt-BR" sz="2800" b="1" kern="1200" err="1">
                          <a:solidFill>
                            <a:schemeClr val="bg1"/>
                          </a:solidFill>
                          <a:latin typeface="Calibri"/>
                          <a:ea typeface="+mn-ea"/>
                          <a:cs typeface="+mn-cs"/>
                        </a:rPr>
                        <a:t>not</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be</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financed</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943503" y="1163651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C5C3C53C-7D69-0572-3045-0FE43AE7592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6D7B198B-6C4E-D4DC-B864-FBF427EA4D27}"/>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E1B5D35A-92FF-752C-BBE0-23F3DD099B6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3C53384-7887-A63C-5FBF-BFD6B779D5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76906A76-5D1A-F684-0BAE-8E2174CBBB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C667526-8520-5B70-909A-506A9AF9FC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FFCA379A-2776-C255-A330-D8C7AC3E71E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8DED579D-ADDB-EA3D-D927-EFB424CF3EA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2B696797-3E71-DE08-122D-996300D2414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12A87C82-EA49-948A-C77C-C040FCDD855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139EFE5E-4414-A9C9-7E04-6254393AD67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7FF25420-D102-395E-CA59-258AC73B5F0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8EF20CAE-6450-A076-2192-1E7296C3EDC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B8EFFCAB-42E6-C1E3-39C2-B473963404C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0AA46E22-476D-A8B9-97A7-4CB8837BA19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307E5459-A9DD-55FC-84FB-45FC09963667}"/>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A1B0EEF5-9314-020C-255C-BCEADEEE2C58}"/>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CA3D48C1-C27C-24E9-8B3C-676080786ECF}"/>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D34EA9D6-6B20-28F0-B312-A6F9DEB6D39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AC1083CF-812B-8188-F5CC-BD948FAD6295}"/>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A7746FB4-B489-5C8C-4C8C-6BCE9F4EFFE8}"/>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872E75A8-323C-CBB4-9FD0-463464E16571}"/>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0611ACE2-AEDE-1070-F842-E16C64B25063}"/>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43F5640E-A21A-C0BA-1323-C557D4CAD869}"/>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639C3C7B-ABD0-BF81-1EDB-49174757B964}"/>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CECC52A6-D9B2-8D50-ACC7-425D56DDE88D}"/>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42216DB8-BC9C-98A8-6A64-08324E35AB80}"/>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59EAB789-74BA-CE7E-1867-6D72401CF8D0}"/>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DD17F34F-CCD7-F623-C1B7-41DA943E291E}"/>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08AF7429-9078-FC03-1554-84F89B9FD1CE}"/>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348E7EF1-4191-C663-8CE5-C1020EB22A8D}"/>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4A805B84-5FD8-A67E-3B14-4D2CFDC05177}"/>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812C14C9-6BCF-85E8-2748-9BC1582E079B}"/>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B00A13D3-AF97-985B-2A24-FB317D0EAAAF}"/>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5DE6BA5-C660-64A0-2626-7944A5810E7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C4238E96-1E46-B5FC-7CD9-883F05D2DA5B}"/>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03846CC4-F3F0-D109-D8B2-21026C547919}"/>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13E5A596-8085-15AB-9248-DDA4E91BE298}"/>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EA1E6E62-14F9-5F8D-FB6A-21EF67F85860}"/>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365435A6-A351-9D0D-87A7-3142027903C6}"/>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4FD4FD82-4975-3BBE-EE21-44FECAC58222}"/>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565C744C-F471-B9BD-2EA2-442EE9455120}"/>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5CD74AA9-4A38-E9E2-3586-3A84350E971B}"/>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0B6573-9836-5143-8A9B-DD0D543D3A0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538B8622-D467-1B2C-2553-67AA5A1BAC04}"/>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FA73E1BF-54C1-944A-3CE1-C30BA57AD1AA}"/>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2D9E51B5-3787-7958-A293-A2B81ACEB1B9}"/>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EEFD5201-9903-9492-A1B3-97F1DF1728FE}"/>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7DF06860-513E-73F6-B225-94F6A446A826}"/>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F14DA9B8-92C9-C825-D50E-805154E7311B}"/>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06BDEE4C-BF80-F368-7BFD-7A863055AF06}"/>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4D7EEC8E-7D96-5A4D-3D47-DDA17B1D74A6}"/>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5E3EFAFA-B145-9252-4D23-060648C8BBDE}"/>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C7CD67-86FF-2401-B86C-0247830573DD}"/>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5DF1A69D-F521-91C4-8C07-D342F430F99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6661E10F-5030-0D8A-0988-B0CE38984DE4}"/>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154B759C-1DD1-8D3B-F8D6-5DD99F8E11F9}"/>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540E6C7-3CEE-4C19-7598-ECA5522E977C}"/>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CF98E935-50BF-FE79-B519-D5A3A002AC6F}"/>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978F061-354E-73E0-9A22-F6AC15259962}"/>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09CB94A3-33DD-A16A-8F09-D7C202F58849}"/>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30157BB9-20E8-B33A-CAE1-434481C528EC}"/>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4FA89AD-E8EF-1047-E717-658D2741BD05}"/>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7A904AD7-2C5B-ECA0-4194-58A25F617ABD}"/>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E74B726-E94A-1445-175D-BCE9C06A0AA2}"/>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D2E09991-18B3-87DB-D87F-C0F2B6151AE6}"/>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60FE718-06A1-59A7-2F37-90C98F2277AB}"/>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863E4B1A-F546-1123-5E43-C621484487F3}"/>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53F5AA8C-BD47-0BF3-23CF-6E1A2D5C6E13}"/>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304E9329-8C5F-6317-23ED-DF46270B16B2}"/>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51EC06FC-AF37-D7B5-C1CD-524D98A2A1C4}"/>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0A91BC8B-36D3-6907-8EB7-D35A66BD5BA4}"/>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7A28A8B-76AD-4296-764C-BD1F5258E1F8}"/>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D77E7840-408C-7C20-15F6-4DC3528CC53B}"/>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68B32653-646A-3EE1-4354-EACD10E5AF02}"/>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35DBD0B2-C188-7620-8E5D-7B2CAA287AB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584D6FE1-50E7-CB44-63A6-B52920D3BF60}"/>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C2F5A6C7-4FB8-C2FA-B461-CB8AEAE1ED6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5D8A3C7C-8047-CB3E-AB83-F7260AEBB18F}"/>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A1C781CB-4B29-B82B-8345-00466474B46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D8002650-A5F9-DDA5-D6C4-7B8508B2D1E4}"/>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82D9FACE-D5ED-5EB9-FCF3-E4A5AE6B15D6}"/>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B32AAD7C-49D9-5ED2-5D1E-336406C21A80}"/>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12B984A-15C5-7D99-7B7A-E656D6C86330}"/>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A9A1C616-1518-B901-AE0F-18079646D764}"/>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10325C31-16A6-33D5-7C18-47F66CE5550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648FAE4C-E9E6-7EDC-7134-A47E218E7C4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92BEBF01-8A46-29F0-974E-E43F8620BDC3}"/>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D5DDE29-A01B-1F23-D678-12BA1D8295AD}"/>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9879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2892175162"/>
              </p:ext>
            </p:extLst>
          </p:nvPr>
        </p:nvGraphicFramePr>
        <p:xfrm>
          <a:off x="2413416" y="2518038"/>
          <a:ext cx="21690767" cy="8533111"/>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bg1"/>
                          </a:solidFill>
                        </a:rPr>
                        <a:t> </a:t>
                      </a: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latin typeface="Calibri" panose="020F0502020204030204" pitchFamily="34" charset="0"/>
                          <a:ea typeface="Roboto" panose="02000000000000000000" pitchFamily="2" charset="0"/>
                          <a:cs typeface="Calibri" panose="020F0502020204030204" pitchFamily="34" charset="0"/>
                        </a:rPr>
                        <a:t>Up</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err="1">
                          <a:solidFill>
                            <a:schemeClr val="bg1"/>
                          </a:solidFill>
                        </a:rPr>
                        <a:t>Fishing</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100%</a:t>
                      </a:r>
                    </a:p>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a:solidFill>
                            <a:schemeClr val="bg1"/>
                          </a:solidFill>
                          <a:latin typeface="Calibri"/>
                          <a:ea typeface="+mn-ea"/>
                          <a:cs typeface="+mn-cs"/>
                        </a:rPr>
                      </a:br>
                      <a:r>
                        <a:rPr lang="pt-BR" sz="3200" b="1" kern="1200" err="1">
                          <a:solidFill>
                            <a:schemeClr val="bg1"/>
                          </a:solidFill>
                          <a:latin typeface="Calibri"/>
                          <a:ea typeface="+mn-ea"/>
                          <a:cs typeface="+mn-cs"/>
                        </a:rPr>
                        <a:t>Artisanal</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Fishing</a:t>
                      </a:r>
                      <a:endParaRPr lang="pt-BR" sz="3200" b="1" kern="120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Does </a:t>
                      </a:r>
                      <a:r>
                        <a:rPr lang="pt-BR" sz="3200" kern="1200" err="1">
                          <a:solidFill>
                            <a:schemeClr val="tx1"/>
                          </a:solidFill>
                          <a:latin typeface="Calibri"/>
                          <a:ea typeface="+mn-ea"/>
                          <a:cs typeface="+mn-cs"/>
                        </a:rPr>
                        <a:t>not</a:t>
                      </a:r>
                      <a:r>
                        <a:rPr lang="pt-BR" sz="3200" kern="120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r h="90482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Production of vessels intended for export</a:t>
                      </a: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20%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4043289"/>
                  </a:ext>
                </a:extLst>
              </a:tr>
              <a:tr h="904823">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&lt; 20%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8,5%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294723994"/>
                  </a:ext>
                </a:extLst>
              </a:tr>
            </a:tbl>
          </a:graphicData>
        </a:graphic>
      </p:graphicFrame>
      <p:sp>
        <p:nvSpPr>
          <p:cNvPr id="2" name="Shape 6">
            <a:extLst>
              <a:ext uri="{FF2B5EF4-FFF2-40B4-BE49-F238E27FC236}">
                <a16:creationId xmlns:a16="http://schemas.microsoft.com/office/drawing/2014/main" id="{CB4B264D-5072-2D98-F936-3AD9A058559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8D0AEA89-58E3-441E-B971-59E1A6772358}"/>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27D84F0E-41A8-8694-648F-5C715552B1F5}"/>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A7B2D86-F65A-B7C5-C8DE-89DA3425D4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08B9D94D-E743-351C-E19B-6AA2C75908A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5A1BCFE3-6AC8-B3B5-6CE8-A7F643C956E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DF319F6B-CF24-C1B7-2AF4-E5B303FC765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FD185BEA-E76E-C7CF-8C1F-748F93AFF76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DBD05236-4381-1A0F-A5E3-33F89F6784E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CEE26514-7A6E-5309-9B41-62EE401CF38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E5F995D5-4F13-2CB0-C823-B2198507D2D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ABD9229E-5848-B9DA-B47B-ADFC0F5308D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0D22EAAE-A729-F144-F9ED-6BC8E0ADEBA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9871650C-94F4-E9D3-33BD-2ABB3879AC9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A8E7C4D0-8D42-59FF-04F5-B9475932E80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20F1B961-BBA7-7A3C-A63C-E3D7D392CB43}"/>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8ABB43F0-4DF8-3DA8-BE75-0A433E03DF7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76DE925B-747A-6B58-A221-6F9EF85901C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FF3DA127-53D6-A06D-4605-DFDFC526566D}"/>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7ACE9F04-66D2-F2E3-D906-0142B5FCEB9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D0B24B0B-7DDD-D13D-2DC6-17B12666AD27}"/>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CFE09644-6CC0-6357-3F42-066700BF85C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CA33A9DA-259D-39CE-322B-A34012B6DE97}"/>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76E9706B-4F02-81B6-9A07-599D5B267F6E}"/>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106D2D3C-0CBC-CFD1-0FCF-0C79DC66510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6632D31A-DCC2-AD38-5782-F4C1BA5F4D43}"/>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9559B709-C26A-392B-8811-C016D2090532}"/>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1645B367-613B-C8B9-729D-D7B8F24FD50B}"/>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B2DE9F92-F3EE-DB9E-B108-B1C66375FB95}"/>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1D11E1F6-0C5B-57AA-4768-5E38A2CA086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D72045AC-E80B-5BA0-B6E3-2664C5E3D166}"/>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071BB0C4-3C38-DD63-FA78-E32E228BF182}"/>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E97DDB80-CF4B-5AE1-3B02-16887E898EBC}"/>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F99DF57A-9295-CDCC-1145-E2798B4A916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EA476781-A633-8362-531E-D05FADE4AAF8}"/>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7D6A4480-8AB4-929A-EE7B-DBE3271C172C}"/>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87155B20-3FF0-6D3C-BECB-C658DA786574}"/>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FB81CE95-F82D-B50E-DEA8-66A79540A900}"/>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A31F68A8-DEA5-1A22-80B7-0AC8846EA627}"/>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B3517D04-469B-8850-BA26-BEF9437D4375}"/>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99377FF2-7BA5-78FA-8356-89D5FF65D833}"/>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7ABB796A-3324-8BD6-A427-C5C88AD6D4C3}"/>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F656E1CD-E9B0-23C0-A29C-7B00F7654704}"/>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464BAE6E-2232-4AC8-A8D2-A6A25C248217}"/>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EA31587E-F7A6-536E-7293-A8C6C348683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B914D787-FC60-7D4D-D3E9-7108E4A446F7}"/>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0ED2CC7F-EEB5-1AE8-5AAB-0D3BE302555C}"/>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860F8516-866C-2474-8E4D-CE8DDBAAB010}"/>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1BA57ACE-5EFA-19C1-3E84-FEF9A2960F42}"/>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2909F5B7-6905-D1A5-5B1D-BCCFA4F33572}"/>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38A2728-975F-17C8-554E-267DFAE2B20F}"/>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E63F33F8-353D-E66B-235F-018CC315FF2F}"/>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FB927DF6-9C34-3272-E70C-C6A79A555999}"/>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BABBD0-EA8D-FEBD-21CA-A7C18E95D4A3}"/>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15A98B26-815F-E493-5BFA-62E7ED0F3363}"/>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D9C62AE2-03B4-260B-92E6-96E15569C2BD}"/>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B65B1140-C30F-74E1-564E-721917347648}"/>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A40E122-27B7-0234-F47F-A25F9D2A9DB7}"/>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BE357345-3234-74B5-DC53-E70F4B9E186B}"/>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9FA1E573-BB94-CF20-22AE-8EF659B1346C}"/>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6ACA16D-CE53-DDE2-C1B5-B209DA50ED0D}"/>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F16C923D-329A-38F7-F038-791E4F59F947}"/>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3E265E79-C4FC-90CC-6CCD-D40BB9E4395F}"/>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D324A4EB-5515-8AC6-F935-F0277B49DD82}"/>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768C5D3B-B80C-3A4C-6942-5B7F5E7121AD}"/>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898D34C-88DC-E079-0896-FB778A97AD17}"/>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66FBB218-FC20-BA96-E0DC-E0886E44CF4F}"/>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9133267E-0A56-4133-D950-2B2DA0231087}"/>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0C24E10-AA64-76E6-331A-02E98C825FF1}"/>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EF25CF0-D151-4EA2-0C2F-DADC5007730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49560ADA-4F5D-E53D-EDD7-2883669DF6F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5F832EC2-8200-554E-DD11-D7D6D997D2FD}"/>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A081B08-260F-2589-ECAE-DB81087C016A}"/>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3025AC3E-4F22-8763-53B4-CFC01C7C7FB1}"/>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CCBDE550-E6E1-112F-65D2-33EF28E726A5}"/>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4CFF0C40-33A6-5E0F-F68E-9768959AB55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DD3B17B-AB1C-74CA-C223-69842686D54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497DDFA0-F927-CD65-C217-52DDD3AA9033}"/>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7DD3E0FC-CC48-3BA5-92E5-994062B4173D}"/>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284DF7A5-0F38-29A7-F6C0-E3C995BC2F68}"/>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4C737EA6-9BF0-3B0C-4D65-46F56E466776}"/>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7B1478A8-92B6-5E38-F27B-F333C0325741}"/>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1757B2AE-5CCB-7CF4-6380-9DCCEB7DAB1D}"/>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D9000F3-6ACA-B896-E90F-8363017B68F5}"/>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46A8C871-CB20-62FA-F05F-C0953B4B3714}"/>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86803EE4-8939-894F-9E40-21BB346868A1}"/>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B06D0A4C-5D35-16DF-2DB7-DA9E273D5AC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22DD9803-F5C9-122A-AA7C-8964A9DDD6B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061C1606-D9EA-1F10-98D1-82A1C3135CCC}"/>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0DA4E73B-4351-712C-9BAB-D14B0D598DB7}"/>
              </a:ext>
            </a:extLst>
          </p:cNvPr>
          <p:cNvSpPr txBox="1"/>
          <p:nvPr/>
        </p:nvSpPr>
        <p:spPr>
          <a:xfrm>
            <a:off x="2635242" y="11051149"/>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1109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74890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marL="0" marR="0" lvl="0" indent="0" algn="l" defTabSz="914400" rtl="0" eaLnBrk="1" fontAlgn="auto" latinLnBrk="0" hangingPunct="1">
              <a:lnSpc>
                <a:spcPct val="90000"/>
              </a:lnSpc>
              <a:spcBef>
                <a:spcPts val="0"/>
              </a:spcBef>
              <a:buClrTx/>
              <a:buSzTx/>
              <a:buFontTx/>
              <a:buNone/>
              <a:tabLst/>
              <a:defRPr/>
            </a:pPr>
            <a:r>
              <a:rPr lang="pt-BR" sz="5400" cap="all" dirty="0" err="1">
                <a:ln w="3175" cmpd="sng">
                  <a:noFill/>
                </a:ln>
                <a:solidFill>
                  <a:srgbClr val="022873">
                    <a:alpha val="100000"/>
                  </a:srgbClr>
                </a:solidFill>
                <a:latin typeface="Founders Grotesk Bold" pitchFamily="34" charset="0"/>
              </a:rPr>
              <a:t>Repair</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Docking</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Maintenance</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613138624"/>
              </p:ext>
            </p:extLst>
          </p:nvPr>
        </p:nvGraphicFramePr>
        <p:xfrm>
          <a:off x="1996441" y="3512759"/>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Vessel repair, maintenance and docking</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err="1">
                          <a:solidFill>
                            <a:schemeClr val="bg1"/>
                          </a:solidFill>
                          <a:latin typeface="Calibri"/>
                          <a:ea typeface="+mn-ea"/>
                          <a:cs typeface="+mn-cs"/>
                        </a:rPr>
                        <a:t>Jumborization</a:t>
                      </a:r>
                      <a:r>
                        <a:rPr lang="en-US" sz="3200" b="1" kern="1200">
                          <a:solidFill>
                            <a:schemeClr val="bg1"/>
                          </a:solidFill>
                          <a:latin typeface="Calibri"/>
                          <a:ea typeface="+mn-ea"/>
                          <a:cs typeface="+mn-cs"/>
                        </a:rPr>
                        <a:t>, conversion or modernization of vessels</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a:solidFill>
                            <a:schemeClr val="bg1"/>
                          </a:solidFill>
                          <a:effectLst/>
                          <a:latin typeface="Calibri"/>
                          <a:ea typeface="+mn-ea"/>
                          <a:cs typeface="+mn-cs"/>
                        </a:rPr>
                      </a:br>
                      <a:r>
                        <a:rPr lang="pt-BR" sz="3200" b="1" kern="1200" err="1">
                          <a:solidFill>
                            <a:schemeClr val="bg1"/>
                          </a:solidFill>
                          <a:latin typeface="Calibri"/>
                          <a:ea typeface="+mn-ea"/>
                          <a:cs typeface="+mn-cs"/>
                        </a:rPr>
                        <a:t>Equipment</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Acquisition</a:t>
                      </a:r>
                      <a:r>
                        <a:rPr lang="pt-BR" sz="3200" b="1" kern="1200">
                          <a:solidFill>
                            <a:schemeClr val="bg1"/>
                          </a:solidFill>
                          <a:latin typeface="Calibri"/>
                          <a:ea typeface="+mn-ea"/>
                          <a:cs typeface="+mn-cs"/>
                        </a:rPr>
                        <a:t> and </a:t>
                      </a:r>
                      <a:r>
                        <a:rPr lang="pt-BR" sz="3200" b="1" kern="1200" err="1">
                          <a:solidFill>
                            <a:schemeClr val="bg1"/>
                          </a:solidFill>
                          <a:latin typeface="Calibri"/>
                          <a:ea typeface="+mn-ea"/>
                          <a:cs typeface="+mn-cs"/>
                        </a:rPr>
                        <a:t>Installation</a:t>
                      </a:r>
                      <a:endParaRPr lang="pt-BR" sz="3200" b="1" kern="120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a:solidFill>
                            <a:schemeClr val="tx1"/>
                          </a:solidFill>
                        </a:rPr>
                        <a:t>&gt; </a:t>
                      </a:r>
                      <a:r>
                        <a:rPr lang="pt-BR" sz="3200" kern="1200" err="1">
                          <a:solidFill>
                            <a:schemeClr val="tx1"/>
                          </a:solidFill>
                        </a:rPr>
                        <a:t>or</a:t>
                      </a:r>
                      <a:r>
                        <a:rPr lang="pt-BR" sz="3200" kern="120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a:solidFill>
                            <a:schemeClr val="tx1"/>
                          </a:solidFill>
                        </a:rPr>
                        <a:t>&lt; 60% </a:t>
                      </a:r>
                      <a:endParaRPr lang="pt-BR" sz="3200" b="0" kern="120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a:extLst>
                  <a:ext uri="{FF2B5EF4-FFF2-40B4-BE49-F238E27FC236}">
                    <a16:creationId xmlns:a16="http://schemas.microsoft.com/office/drawing/2014/main" id="{35D382E7-598D-C070-CC7D-D345B2E8199B}"/>
                  </a:ext>
                </a:extLst>
              </p14:cNvPr>
              <p14:cNvContentPartPr/>
              <p14:nvPr/>
            </p14:nvContentPartPr>
            <p14:xfrm>
              <a:off x="2247840" y="12293640"/>
              <a:ext cx="360" cy="360"/>
            </p14:xfrm>
          </p:contentPart>
        </mc:Choice>
        <mc:Fallback xmlns="">
          <p:pic>
            <p:nvPicPr>
              <p:cNvPr id="2" name="Tinta 1">
                <a:extLst>
                  <a:ext uri="{FF2B5EF4-FFF2-40B4-BE49-F238E27FC236}">
                    <a16:creationId xmlns:a16="http://schemas.microsoft.com/office/drawing/2014/main" id="{35D382E7-598D-C070-CC7D-D345B2E8199B}"/>
                  </a:ext>
                </a:extLst>
              </p:cNvPr>
              <p:cNvPicPr/>
              <p:nvPr/>
            </p:nvPicPr>
            <p:blipFill>
              <a:blip r:embed="rId6"/>
              <a:stretch>
                <a:fillRect/>
              </a:stretch>
            </p:blipFill>
            <p:spPr>
              <a:xfrm>
                <a:off x="2232000" y="12230280"/>
                <a:ext cx="31680" cy="127080"/>
              </a:xfrm>
              <a:prstGeom prst="rect">
                <a:avLst/>
              </a:prstGeom>
            </p:spPr>
          </p:pic>
        </mc:Fallback>
      </mc:AlternateContent>
      <p:sp>
        <p:nvSpPr>
          <p:cNvPr id="5" name="Shape 6">
            <a:extLst>
              <a:ext uri="{FF2B5EF4-FFF2-40B4-BE49-F238E27FC236}">
                <a16:creationId xmlns:a16="http://schemas.microsoft.com/office/drawing/2014/main" id="{C85E359E-3A5A-153C-F809-748F82FF912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98EE9D27-9139-1459-22B6-D60433C6AB9F}"/>
              </a:ext>
            </a:extLst>
          </p:cNvPr>
          <p:cNvGrpSpPr/>
          <p:nvPr/>
        </p:nvGrpSpPr>
        <p:grpSpPr>
          <a:xfrm>
            <a:off x="20889490" y="12676525"/>
            <a:ext cx="3338592" cy="945619"/>
            <a:chOff x="18582423" y="11569700"/>
            <a:chExt cx="4839305" cy="1181100"/>
          </a:xfrm>
        </p:grpSpPr>
        <p:pic>
          <p:nvPicPr>
            <p:cNvPr id="8" name="Image 4" descr=" ">
              <a:extLst>
                <a:ext uri="{FF2B5EF4-FFF2-40B4-BE49-F238E27FC236}">
                  <a16:creationId xmlns:a16="http://schemas.microsoft.com/office/drawing/2014/main" id="{B59BA749-D27A-341C-2F82-C4625C7A246A}"/>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8F07433F-C1AA-16BA-093A-77B57E9AFC1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7B662DDB-8C55-2BDA-31B5-50653D722CF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3DC9D8E6-D67C-8E0A-C629-D6001872D2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8A2CA7F3-1ABD-953D-95E1-205BDE283F4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859A7C66-6E48-119B-2CBD-4E932FEF3FD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034B0AEF-140B-4A18-1DA9-F53287E20E2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C9AE02BD-5093-931D-17AF-74250F7A3F3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C6830EFF-5F26-0232-6B20-7190F79CED7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415A161F-7670-4EF7-3DEA-EA1CBCD2812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70A43348-5A9A-1240-01FB-8F8841EC3070}"/>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0A7C2D07-7FD9-45F5-6E19-7FA90A222AFE}"/>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3CCB9A1C-A22B-F953-35F9-EB1EB7141F5F}"/>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4B57B83E-6741-2C9A-F02F-D74BF51A3A38}"/>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36081864-6A1C-DDBF-0EFD-449D5A10C18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A2C2B915-0088-6AE3-F281-CD33E0CC64DE}"/>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AB640BF-E759-53B5-DB4D-CA8B9CFD2AE0}"/>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C8C599BD-EFCC-2475-FE52-F443A3BB050D}"/>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C54E2FCF-85CA-1A0F-3449-5937F82497EA}"/>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8468A162-5F1E-1B16-2E62-0A8678038394}"/>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E36AFEDA-8A89-1DB1-5FEE-02A2DCC653B3}"/>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60A79558-EAF9-5F13-4E4E-A9E5B3490CC7}"/>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0CCB28ED-97FA-0491-A3C6-1C5EB7063C39}"/>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445DFA61-B977-1AB4-4D7D-C41D79BC3223}"/>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3926949B-1DF6-1EE9-8AF4-DE47E663B1B4}"/>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07FDD0AC-9AD0-A392-5E6E-21755664248B}"/>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AE6184ED-9429-C8B9-0298-54BE438CF740}"/>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D4244E84-3A83-2FC5-094F-8B61B05476CF}"/>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0823702D-15F1-38BF-48D1-ADBA5D3A36E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B9A0C1EF-DDFA-8010-A0CC-3E64BDD0B2A7}"/>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D1DDEDFC-6EF9-5EC7-D15F-972107059696}"/>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8B9B0538-D54B-4205-B7DE-C314EBC5D135}"/>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33996E2D-6FF3-8F80-ED24-962F153BC1A4}"/>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33BBAC0-37E3-0BAE-B0F9-270B0A27D783}"/>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7718C260-14AB-B4E7-DC9A-B8FC95D9206E}"/>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7169C9B-3159-55F0-7249-7F7B8140720D}"/>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04B8F56-1B39-279D-2956-9F062E6E1BAC}"/>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47D6AAEF-9883-8305-3873-1647E2F02685}"/>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B78195A8-0C6B-0C70-3019-837040AF2612}"/>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074F679B-B32C-9601-9FC4-F28582168D99}"/>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6FA584E5-00C4-B284-1656-D5187EE2262C}"/>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7FB436F-F3F1-56B7-DA9D-9CE6CC5865F7}"/>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6C73BA7E-838D-1A93-66F4-678D5AA9170C}"/>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28DBFE0A-5666-DEB6-77A3-3932712F62E2}"/>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94B26AE7-613E-BDC4-7CC9-16A0CBCA57B7}"/>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B434C144-299E-5268-8FD1-E7F5B8CBE40A}"/>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342997B6-276A-2D24-754E-48B637615651}"/>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2F3696D1-DFDC-8172-E37B-703FBA6A2839}"/>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5B8D09DF-00AB-00D8-568D-84373F583543}"/>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F8F055B6-1037-BB99-96D4-BBA803D73B3D}"/>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431A0B2C-B35F-41B2-D5CD-B24318ECE921}"/>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2199F6C7-BCDE-81A7-3E26-540EB3D5B912}"/>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3197848" y="12260138"/>
              <a:ext cx="223707" cy="217897"/>
            </a:xfrm>
            <a:prstGeom prst="rect">
              <a:avLst/>
            </a:prstGeom>
          </p:spPr>
        </p:pic>
        <p:pic>
          <p:nvPicPr>
            <p:cNvPr id="64" name="Image 56" descr=" ">
              <a:extLst>
                <a:ext uri="{FF2B5EF4-FFF2-40B4-BE49-F238E27FC236}">
                  <a16:creationId xmlns:a16="http://schemas.microsoft.com/office/drawing/2014/main" id="{C6B07F68-D638-D553-5185-698F5566EA88}"/>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974141" y="12260138"/>
              <a:ext cx="223707" cy="217897"/>
            </a:xfrm>
            <a:prstGeom prst="rect">
              <a:avLst/>
            </a:prstGeom>
          </p:spPr>
        </p:pic>
        <p:pic>
          <p:nvPicPr>
            <p:cNvPr id="65" name="Image 57" descr=" ">
              <a:extLst>
                <a:ext uri="{FF2B5EF4-FFF2-40B4-BE49-F238E27FC236}">
                  <a16:creationId xmlns:a16="http://schemas.microsoft.com/office/drawing/2014/main" id="{B41FFF20-82C3-0BC6-DCA1-458DC84514EF}"/>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117636"/>
              <a:ext cx="211489" cy="360406"/>
            </a:xfrm>
            <a:prstGeom prst="rect">
              <a:avLst/>
            </a:prstGeom>
          </p:spPr>
        </p:pic>
        <p:pic>
          <p:nvPicPr>
            <p:cNvPr id="66" name="Image 58" descr=" ">
              <a:extLst>
                <a:ext uri="{FF2B5EF4-FFF2-40B4-BE49-F238E27FC236}">
                  <a16:creationId xmlns:a16="http://schemas.microsoft.com/office/drawing/2014/main" id="{127DD3A8-EA27-C2A6-0657-8757D0B014DC}"/>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563581" y="12379356"/>
              <a:ext cx="122523" cy="98685"/>
            </a:xfrm>
            <a:prstGeom prst="rect">
              <a:avLst/>
            </a:prstGeom>
          </p:spPr>
        </p:pic>
        <p:pic>
          <p:nvPicPr>
            <p:cNvPr id="67" name="Image 59" descr=" ">
              <a:extLst>
                <a:ext uri="{FF2B5EF4-FFF2-40B4-BE49-F238E27FC236}">
                  <a16:creationId xmlns:a16="http://schemas.microsoft.com/office/drawing/2014/main" id="{E474C100-9835-58CA-6DA3-26ABD3C2BB9B}"/>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221280" y="12289296"/>
              <a:ext cx="112026" cy="188739"/>
            </a:xfrm>
            <a:prstGeom prst="rect">
              <a:avLst/>
            </a:prstGeom>
          </p:spPr>
        </p:pic>
        <p:pic>
          <p:nvPicPr>
            <p:cNvPr id="68" name="Image 60" descr=" ">
              <a:extLst>
                <a:ext uri="{FF2B5EF4-FFF2-40B4-BE49-F238E27FC236}">
                  <a16:creationId xmlns:a16="http://schemas.microsoft.com/office/drawing/2014/main" id="{D8D62039-CD7B-2E3B-2817-F5B56241861C}"/>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712747" y="11829349"/>
              <a:ext cx="223707" cy="648692"/>
            </a:xfrm>
            <a:prstGeom prst="rect">
              <a:avLst/>
            </a:prstGeom>
          </p:spPr>
        </p:pic>
        <p:pic>
          <p:nvPicPr>
            <p:cNvPr id="69" name="Image 61" descr=" ">
              <a:extLst>
                <a:ext uri="{FF2B5EF4-FFF2-40B4-BE49-F238E27FC236}">
                  <a16:creationId xmlns:a16="http://schemas.microsoft.com/office/drawing/2014/main" id="{5BF1F37E-F390-8FE3-5DA9-B1F48C7030F7}"/>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74410" y="11829349"/>
              <a:ext cx="223707" cy="260338"/>
            </a:xfrm>
            <a:prstGeom prst="rect">
              <a:avLst/>
            </a:prstGeom>
          </p:spPr>
        </p:pic>
        <p:pic>
          <p:nvPicPr>
            <p:cNvPr id="70" name="Image 62" descr=" ">
              <a:extLst>
                <a:ext uri="{FF2B5EF4-FFF2-40B4-BE49-F238E27FC236}">
                  <a16:creationId xmlns:a16="http://schemas.microsoft.com/office/drawing/2014/main" id="{92EC2E28-AB3B-50C0-679D-A18F3A655394}"/>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265362" y="11829176"/>
              <a:ext cx="449479" cy="391976"/>
            </a:xfrm>
            <a:prstGeom prst="rect">
              <a:avLst/>
            </a:prstGeom>
          </p:spPr>
        </p:pic>
        <p:pic>
          <p:nvPicPr>
            <p:cNvPr id="71" name="Image 63" descr=" ">
              <a:extLst>
                <a:ext uri="{FF2B5EF4-FFF2-40B4-BE49-F238E27FC236}">
                  <a16:creationId xmlns:a16="http://schemas.microsoft.com/office/drawing/2014/main" id="{4624CE7B-8464-87E4-B184-D6936F6F1A16}"/>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432770" y="11829349"/>
              <a:ext cx="242120" cy="235843"/>
            </a:xfrm>
            <a:prstGeom prst="rect">
              <a:avLst/>
            </a:prstGeom>
          </p:spPr>
        </p:pic>
        <p:pic>
          <p:nvPicPr>
            <p:cNvPr id="72" name="Image 64" descr=" ">
              <a:extLst>
                <a:ext uri="{FF2B5EF4-FFF2-40B4-BE49-F238E27FC236}">
                  <a16:creationId xmlns:a16="http://schemas.microsoft.com/office/drawing/2014/main" id="{486DD801-5C8B-45B6-A230-CC4768ACD5B7}"/>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2432770" y="12065186"/>
              <a:ext cx="279806" cy="412849"/>
            </a:xfrm>
            <a:prstGeom prst="rect">
              <a:avLst/>
            </a:prstGeom>
          </p:spPr>
        </p:pic>
        <p:pic>
          <p:nvPicPr>
            <p:cNvPr id="73" name="Image 65" descr=" ">
              <a:extLst>
                <a:ext uri="{FF2B5EF4-FFF2-40B4-BE49-F238E27FC236}">
                  <a16:creationId xmlns:a16="http://schemas.microsoft.com/office/drawing/2014/main" id="{8F0C3F46-EB99-79EB-EB16-8B0CB0148497}"/>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2221280" y="11829349"/>
              <a:ext cx="211662" cy="288460"/>
            </a:xfrm>
            <a:prstGeom prst="rect">
              <a:avLst/>
            </a:prstGeom>
          </p:spPr>
        </p:pic>
        <p:pic>
          <p:nvPicPr>
            <p:cNvPr id="74" name="Image 66" descr=" ">
              <a:extLst>
                <a:ext uri="{FF2B5EF4-FFF2-40B4-BE49-F238E27FC236}">
                  <a16:creationId xmlns:a16="http://schemas.microsoft.com/office/drawing/2014/main" id="{112BCC24-5ADF-61BD-1346-B36244C31AE6}"/>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0774410" y="12089513"/>
              <a:ext cx="223707" cy="388522"/>
            </a:xfrm>
            <a:prstGeom prst="rect">
              <a:avLst/>
            </a:prstGeom>
          </p:spPr>
        </p:pic>
        <p:pic>
          <p:nvPicPr>
            <p:cNvPr id="75" name="Image 67" descr=" ">
              <a:extLst>
                <a:ext uri="{FF2B5EF4-FFF2-40B4-BE49-F238E27FC236}">
                  <a16:creationId xmlns:a16="http://schemas.microsoft.com/office/drawing/2014/main" id="{863C97E0-5676-ECFC-D918-068A507F6A15}"/>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265534" y="11829349"/>
              <a:ext cx="253994" cy="391802"/>
            </a:xfrm>
            <a:prstGeom prst="rect">
              <a:avLst/>
            </a:prstGeom>
          </p:spPr>
        </p:pic>
        <p:pic>
          <p:nvPicPr>
            <p:cNvPr id="76" name="Image 68" descr=" ">
              <a:extLst>
                <a:ext uri="{FF2B5EF4-FFF2-40B4-BE49-F238E27FC236}">
                  <a16:creationId xmlns:a16="http://schemas.microsoft.com/office/drawing/2014/main" id="{A40537F7-D34C-2D51-099C-62F76C73EB83}"/>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12260" y="12241337"/>
              <a:ext cx="472195" cy="236705"/>
            </a:xfrm>
            <a:prstGeom prst="rect">
              <a:avLst/>
            </a:prstGeom>
          </p:spPr>
        </p:pic>
        <p:pic>
          <p:nvPicPr>
            <p:cNvPr id="77" name="Image 69" descr=" ">
              <a:extLst>
                <a:ext uri="{FF2B5EF4-FFF2-40B4-BE49-F238E27FC236}">
                  <a16:creationId xmlns:a16="http://schemas.microsoft.com/office/drawing/2014/main" id="{3A84B809-183A-E8EA-8702-8D8B39995986}"/>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329204" y="11572633"/>
              <a:ext cx="128718" cy="123180"/>
            </a:xfrm>
            <a:prstGeom prst="rect">
              <a:avLst/>
            </a:prstGeom>
          </p:spPr>
        </p:pic>
        <p:pic>
          <p:nvPicPr>
            <p:cNvPr id="78" name="Image 70" descr=" ">
              <a:extLst>
                <a:ext uri="{FF2B5EF4-FFF2-40B4-BE49-F238E27FC236}">
                  <a16:creationId xmlns:a16="http://schemas.microsoft.com/office/drawing/2014/main" id="{98DA9314-1B08-2379-5C9E-7A054DEBBDE4}"/>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501114" y="11572633"/>
              <a:ext cx="87934" cy="123180"/>
            </a:xfrm>
            <a:prstGeom prst="rect">
              <a:avLst/>
            </a:prstGeom>
          </p:spPr>
        </p:pic>
        <p:pic>
          <p:nvPicPr>
            <p:cNvPr id="79" name="Image 71" descr=" ">
              <a:extLst>
                <a:ext uri="{FF2B5EF4-FFF2-40B4-BE49-F238E27FC236}">
                  <a16:creationId xmlns:a16="http://schemas.microsoft.com/office/drawing/2014/main" id="{977EF83F-9F98-1F48-DA7D-2B2A6F04A523}"/>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640157" y="11572633"/>
              <a:ext cx="107724" cy="123180"/>
            </a:xfrm>
            <a:prstGeom prst="rect">
              <a:avLst/>
            </a:prstGeom>
          </p:spPr>
        </p:pic>
        <p:pic>
          <p:nvPicPr>
            <p:cNvPr id="80" name="Image 72" descr=" ">
              <a:extLst>
                <a:ext uri="{FF2B5EF4-FFF2-40B4-BE49-F238E27FC236}">
                  <a16:creationId xmlns:a16="http://schemas.microsoft.com/office/drawing/2014/main" id="{0FC67490-666E-C7A0-15E4-D4682E360957}"/>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793310" y="11572633"/>
              <a:ext cx="110305" cy="123180"/>
            </a:xfrm>
            <a:prstGeom prst="rect">
              <a:avLst/>
            </a:prstGeom>
          </p:spPr>
        </p:pic>
        <p:pic>
          <p:nvPicPr>
            <p:cNvPr id="81" name="Image 73" descr=" ">
              <a:extLst>
                <a:ext uri="{FF2B5EF4-FFF2-40B4-BE49-F238E27FC236}">
                  <a16:creationId xmlns:a16="http://schemas.microsoft.com/office/drawing/2014/main" id="{51F2D7A2-7B2F-CE7E-2F95-918291C3B17A}"/>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208889" y="11572633"/>
              <a:ext cx="88106" cy="123180"/>
            </a:xfrm>
            <a:prstGeom prst="rect">
              <a:avLst/>
            </a:prstGeom>
          </p:spPr>
        </p:pic>
        <p:pic>
          <p:nvPicPr>
            <p:cNvPr id="82" name="Image 74" descr=" ">
              <a:extLst>
                <a:ext uri="{FF2B5EF4-FFF2-40B4-BE49-F238E27FC236}">
                  <a16:creationId xmlns:a16="http://schemas.microsoft.com/office/drawing/2014/main" id="{18A71ED0-A19B-7DBF-5B9A-C1F192DABECA}"/>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346555" y="11572633"/>
              <a:ext cx="88106" cy="123180"/>
            </a:xfrm>
            <a:prstGeom prst="rect">
              <a:avLst/>
            </a:prstGeom>
          </p:spPr>
        </p:pic>
        <p:pic>
          <p:nvPicPr>
            <p:cNvPr id="83" name="Image 75" descr=" ">
              <a:extLst>
                <a:ext uri="{FF2B5EF4-FFF2-40B4-BE49-F238E27FC236}">
                  <a16:creationId xmlns:a16="http://schemas.microsoft.com/office/drawing/2014/main" id="{37ECDA79-584A-9E7D-2201-9B4A6D07EB5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485770" y="11572633"/>
              <a:ext cx="115639" cy="123180"/>
            </a:xfrm>
            <a:prstGeom prst="rect">
              <a:avLst/>
            </a:prstGeom>
          </p:spPr>
        </p:pic>
        <p:pic>
          <p:nvPicPr>
            <p:cNvPr id="84" name="Image 76" descr=" ">
              <a:extLst>
                <a:ext uri="{FF2B5EF4-FFF2-40B4-BE49-F238E27FC236}">
                  <a16:creationId xmlns:a16="http://schemas.microsoft.com/office/drawing/2014/main" id="{FBA343F5-C5F9-02A2-FAA2-80DCA38950A6}"/>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649076" y="11572633"/>
              <a:ext cx="87934" cy="123180"/>
            </a:xfrm>
            <a:prstGeom prst="rect">
              <a:avLst/>
            </a:prstGeom>
          </p:spPr>
        </p:pic>
        <p:pic>
          <p:nvPicPr>
            <p:cNvPr id="85" name="Image 77" descr=" ">
              <a:extLst>
                <a:ext uri="{FF2B5EF4-FFF2-40B4-BE49-F238E27FC236}">
                  <a16:creationId xmlns:a16="http://schemas.microsoft.com/office/drawing/2014/main" id="{02264F05-F583-8229-9DFB-C7E6CCF7A044}"/>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788119" y="11572633"/>
              <a:ext cx="107724" cy="123180"/>
            </a:xfrm>
            <a:prstGeom prst="rect">
              <a:avLst/>
            </a:prstGeom>
          </p:spPr>
        </p:pic>
        <p:pic>
          <p:nvPicPr>
            <p:cNvPr id="86" name="Image 78" descr=" ">
              <a:extLst>
                <a:ext uri="{FF2B5EF4-FFF2-40B4-BE49-F238E27FC236}">
                  <a16:creationId xmlns:a16="http://schemas.microsoft.com/office/drawing/2014/main" id="{334631D5-DC06-E71C-CC30-33EDA4F2A111}"/>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932152" y="11572633"/>
              <a:ext cx="134568" cy="123180"/>
            </a:xfrm>
            <a:prstGeom prst="rect">
              <a:avLst/>
            </a:prstGeom>
          </p:spPr>
        </p:pic>
        <p:pic>
          <p:nvPicPr>
            <p:cNvPr id="87" name="Image 79" descr=" ">
              <a:extLst>
                <a:ext uri="{FF2B5EF4-FFF2-40B4-BE49-F238E27FC236}">
                  <a16:creationId xmlns:a16="http://schemas.microsoft.com/office/drawing/2014/main" id="{939F6EAF-7374-EDD1-898C-293E1F4EA382}"/>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3109914" y="11572633"/>
              <a:ext cx="86557" cy="123180"/>
            </a:xfrm>
            <a:prstGeom prst="rect">
              <a:avLst/>
            </a:prstGeom>
          </p:spPr>
        </p:pic>
        <p:pic>
          <p:nvPicPr>
            <p:cNvPr id="88" name="Image 80" descr=" ">
              <a:extLst>
                <a:ext uri="{FF2B5EF4-FFF2-40B4-BE49-F238E27FC236}">
                  <a16:creationId xmlns:a16="http://schemas.microsoft.com/office/drawing/2014/main" id="{EFA9E234-23A0-B1C3-9D52-0550A5DE045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329204" y="11572633"/>
              <a:ext cx="128718" cy="123180"/>
            </a:xfrm>
            <a:prstGeom prst="rect">
              <a:avLst/>
            </a:prstGeom>
          </p:spPr>
        </p:pic>
        <p:pic>
          <p:nvPicPr>
            <p:cNvPr id="89" name="Image 81" descr=" ">
              <a:extLst>
                <a:ext uri="{FF2B5EF4-FFF2-40B4-BE49-F238E27FC236}">
                  <a16:creationId xmlns:a16="http://schemas.microsoft.com/office/drawing/2014/main" id="{5CEE7ED4-221C-6AD4-5860-D6E933314BAF}"/>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501114" y="11572633"/>
              <a:ext cx="87934" cy="123180"/>
            </a:xfrm>
            <a:prstGeom prst="rect">
              <a:avLst/>
            </a:prstGeom>
          </p:spPr>
        </p:pic>
        <p:pic>
          <p:nvPicPr>
            <p:cNvPr id="90" name="Image 82" descr=" ">
              <a:extLst>
                <a:ext uri="{FF2B5EF4-FFF2-40B4-BE49-F238E27FC236}">
                  <a16:creationId xmlns:a16="http://schemas.microsoft.com/office/drawing/2014/main" id="{EACEB4E8-C4F9-CBFF-4245-DAC937FB9DAE}"/>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640157" y="11572633"/>
              <a:ext cx="107724" cy="123180"/>
            </a:xfrm>
            <a:prstGeom prst="rect">
              <a:avLst/>
            </a:prstGeom>
          </p:spPr>
        </p:pic>
        <p:pic>
          <p:nvPicPr>
            <p:cNvPr id="91" name="Image 83" descr=" ">
              <a:extLst>
                <a:ext uri="{FF2B5EF4-FFF2-40B4-BE49-F238E27FC236}">
                  <a16:creationId xmlns:a16="http://schemas.microsoft.com/office/drawing/2014/main" id="{4E5C97EE-F9C3-AC7B-3E3D-13803FD9ADD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793310" y="11572633"/>
              <a:ext cx="110305" cy="123180"/>
            </a:xfrm>
            <a:prstGeom prst="rect">
              <a:avLst/>
            </a:prstGeom>
          </p:spPr>
        </p:pic>
        <p:pic>
          <p:nvPicPr>
            <p:cNvPr id="92" name="Image 84" descr=" ">
              <a:extLst>
                <a:ext uri="{FF2B5EF4-FFF2-40B4-BE49-F238E27FC236}">
                  <a16:creationId xmlns:a16="http://schemas.microsoft.com/office/drawing/2014/main" id="{18BDBFB6-4206-802D-4666-0845132E7665}"/>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208889" y="11572633"/>
              <a:ext cx="88106" cy="123180"/>
            </a:xfrm>
            <a:prstGeom prst="rect">
              <a:avLst/>
            </a:prstGeom>
          </p:spPr>
        </p:pic>
        <p:pic>
          <p:nvPicPr>
            <p:cNvPr id="93" name="Image 85" descr=" ">
              <a:extLst>
                <a:ext uri="{FF2B5EF4-FFF2-40B4-BE49-F238E27FC236}">
                  <a16:creationId xmlns:a16="http://schemas.microsoft.com/office/drawing/2014/main" id="{2E1A4B98-7E5B-A2DF-6D57-F5CEACEC3E78}"/>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346555" y="11572633"/>
              <a:ext cx="88106" cy="123180"/>
            </a:xfrm>
            <a:prstGeom prst="rect">
              <a:avLst/>
            </a:prstGeom>
          </p:spPr>
        </p:pic>
        <p:pic>
          <p:nvPicPr>
            <p:cNvPr id="94" name="Image 86" descr=" ">
              <a:extLst>
                <a:ext uri="{FF2B5EF4-FFF2-40B4-BE49-F238E27FC236}">
                  <a16:creationId xmlns:a16="http://schemas.microsoft.com/office/drawing/2014/main" id="{F71D1933-5EF9-7387-28F7-F2393D1A0FB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485770" y="11572633"/>
              <a:ext cx="115639" cy="123180"/>
            </a:xfrm>
            <a:prstGeom prst="rect">
              <a:avLst/>
            </a:prstGeom>
          </p:spPr>
        </p:pic>
        <p:pic>
          <p:nvPicPr>
            <p:cNvPr id="95" name="Image 87" descr=" ">
              <a:extLst>
                <a:ext uri="{FF2B5EF4-FFF2-40B4-BE49-F238E27FC236}">
                  <a16:creationId xmlns:a16="http://schemas.microsoft.com/office/drawing/2014/main" id="{417F2C2F-45D7-F006-21B4-7FCED8B8250C}"/>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649076" y="11572633"/>
              <a:ext cx="87934" cy="123180"/>
            </a:xfrm>
            <a:prstGeom prst="rect">
              <a:avLst/>
            </a:prstGeom>
          </p:spPr>
        </p:pic>
        <p:pic>
          <p:nvPicPr>
            <p:cNvPr id="96" name="Image 88" descr=" ">
              <a:extLst>
                <a:ext uri="{FF2B5EF4-FFF2-40B4-BE49-F238E27FC236}">
                  <a16:creationId xmlns:a16="http://schemas.microsoft.com/office/drawing/2014/main" id="{F5230990-BCD8-4B85-1BF4-5EF3093F6F18}"/>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788119" y="11572633"/>
              <a:ext cx="107724" cy="123180"/>
            </a:xfrm>
            <a:prstGeom prst="rect">
              <a:avLst/>
            </a:prstGeom>
          </p:spPr>
        </p:pic>
        <p:pic>
          <p:nvPicPr>
            <p:cNvPr id="97" name="Image 89" descr=" ">
              <a:extLst>
                <a:ext uri="{FF2B5EF4-FFF2-40B4-BE49-F238E27FC236}">
                  <a16:creationId xmlns:a16="http://schemas.microsoft.com/office/drawing/2014/main" id="{14158B94-B2DF-D364-2167-CC6A79391B04}"/>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932152" y="11572633"/>
              <a:ext cx="134568" cy="123180"/>
            </a:xfrm>
            <a:prstGeom prst="rect">
              <a:avLst/>
            </a:prstGeom>
          </p:spPr>
        </p:pic>
        <p:pic>
          <p:nvPicPr>
            <p:cNvPr id="98" name="Image 90" descr=" ">
              <a:extLst>
                <a:ext uri="{FF2B5EF4-FFF2-40B4-BE49-F238E27FC236}">
                  <a16:creationId xmlns:a16="http://schemas.microsoft.com/office/drawing/2014/main" id="{1087C724-2F93-CA34-FD0E-033E0AF7EC2E}"/>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4553D78A-2BD0-3788-1ED3-17F451DD24E6}"/>
              </a:ext>
            </a:extLst>
          </p:cNvPr>
          <p:cNvSpPr txBox="1"/>
          <p:nvPr/>
        </p:nvSpPr>
        <p:spPr>
          <a:xfrm>
            <a:off x="2247840" y="9820754"/>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05575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en-US" sz="8000" cap="all" dirty="0">
                <a:ln w="3175" cmpd="sng">
                  <a:noFill/>
                </a:ln>
                <a:solidFill>
                  <a:srgbClr val="022873">
                    <a:alpha val="100000"/>
                  </a:srgbClr>
                </a:solidFill>
                <a:latin typeface="Founders Grotesk Bold" pitchFamily="34" charset="0"/>
              </a:rPr>
              <a:t>Financing Conditions </a:t>
            </a:r>
          </a:p>
          <a:p>
            <a:pPr marR="0" lvl="0" indent="0" fontAlgn="auto">
              <a:spcBef>
                <a:spcPts val="0"/>
              </a:spcBef>
              <a:buClrTx/>
              <a:buSzTx/>
              <a:tabLst/>
              <a:defRPr/>
            </a:pPr>
            <a:r>
              <a:rPr lang="en-US" sz="5400" cap="all" dirty="0">
                <a:ln w="3175" cmpd="sng">
                  <a:noFill/>
                </a:ln>
                <a:solidFill>
                  <a:srgbClr val="022873">
                    <a:alpha val="100000"/>
                  </a:srgbClr>
                </a:solidFill>
                <a:latin typeface="Founders Grotesk Bold" pitchFamily="34" charset="0"/>
              </a:rPr>
              <a:t>Shipyards/Port Infrastructure, Waterways</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798814012"/>
              </p:ext>
            </p:extLst>
          </p:nvPr>
        </p:nvGraphicFramePr>
        <p:xfrm>
          <a:off x="2273504" y="3360152"/>
          <a:ext cx="21970591" cy="581922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a:solidFill>
                            <a:schemeClr val="bg1"/>
                          </a:solidFill>
                          <a:latin typeface="Calibri"/>
                          <a:ea typeface="+mn-ea"/>
                          <a:cs typeface="+mn-cs"/>
                        </a:rPr>
                        <a:t>Construction, expansion and modernization of its industrial units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 </a:t>
                      </a:r>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port and waterway infrastructure works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bl>
          </a:graphicData>
        </a:graphic>
      </p:graphicFrame>
      <p:sp>
        <p:nvSpPr>
          <p:cNvPr id="6" name="Shape 6">
            <a:extLst>
              <a:ext uri="{FF2B5EF4-FFF2-40B4-BE49-F238E27FC236}">
                <a16:creationId xmlns:a16="http://schemas.microsoft.com/office/drawing/2014/main" id="{939E41B1-B043-BB20-05C6-72B946A7069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D67420A1-A00A-3701-89F8-8EFBF4029E46}"/>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A7F5A7EB-F3D6-A07E-2B65-102DAA45D0BF}"/>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B2B0B100-3463-F21F-4A20-B9A634875F6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AB4A4386-BBC1-27B6-06AA-E360FA69873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0BFA396-8BDB-D44A-7F62-B0C3BA98805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6F497EBD-4272-196F-051D-260EB6CA86C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96A68E7A-98B6-84FC-8F58-66B7ABD53B0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A59440D2-165A-58EC-7573-459EC485B0F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962DE91A-EB00-8A51-404C-6EFC0542D18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F8DEE2EB-7060-CCCC-AB23-EB6F104BEC4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97A30133-4D07-3330-DB9C-F93141476DD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99448525-6B34-613D-A080-9A7DA054498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042AB4CC-3102-2A7F-835B-9652455B09F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BD345307-F916-00AC-1898-F2292CA288D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8C7353C7-9B1E-1E87-2100-18C0F56488E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2B751A6A-AF09-D070-837A-F14CFC9E992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4BB94D2C-F166-6FD1-CDE6-9032572D4F4F}"/>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2511EEA4-A76A-1310-2ED7-C55C37F0BDD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0D3F7FDB-CCF9-4D86-9F9A-F26790D967F0}"/>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7CC9B26A-AD4A-B059-7794-ABE5FEBF737A}"/>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0CB478F3-31AD-213D-72EB-C0BB04C47049}"/>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84D6D2DA-5A74-2DDC-81FA-8EDB320A8F2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6C80D904-6506-7091-F684-778D3F776FD2}"/>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716063AC-4C38-EA69-F000-8A1FA0DDEF95}"/>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9BBA11E9-AD0D-10DD-57F5-9BC11555D1F7}"/>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3564A607-8495-030A-78D9-110BAE15C472}"/>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D7239AB1-AFE2-5EDB-D1E2-38B3895374B5}"/>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5D3782D6-8C41-4D58-F16A-648AC78BA37B}"/>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43E90F71-B8F0-D23B-9E5D-4B8A8F701D3D}"/>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9BE94796-28EA-BDAA-1D78-E65DBAE9FE1B}"/>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61A0CB26-1951-A18F-C35C-5AB2D5BC6197}"/>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DAD8418F-FE6F-7C19-0CBB-800AE07A4163}"/>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EF9B180E-0C41-CAFE-4E0E-F0EF9A720CD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77AA903-D7EF-87F3-B2D6-8624DADF713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2A8D7240-3978-E068-DBA9-0E695443CF34}"/>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FF087D1E-F18D-E22F-F599-02E3EE85CA23}"/>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707B5C7D-4F8A-24A0-73C1-D0479E1174CA}"/>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BB7103C0-07F8-6D23-2AB3-CFC79CA46490}"/>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74BCD26A-AD78-B1A9-145E-87558A452471}"/>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8FDB459B-D5E0-C44D-7FA4-8B11FF720015}"/>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BCB6A97A-2F45-DBD3-14B2-20F640CB3876}"/>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755D3271-FADE-BF2A-457F-520034489275}"/>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CD8E1CFA-0591-6A15-71F8-2EDAC2508606}"/>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4A1214C2-2B98-76F3-EF27-5A5E9E487218}"/>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6F59FE92-DC2E-B7CD-EA13-F0F2D4C84374}"/>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C1B0658E-7743-A68C-BD83-F256BD13FE05}"/>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30144E91-326E-6F86-C597-D2CD1AA1A22E}"/>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46FA842D-872A-D8C4-4930-019B212681B1}"/>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88612BBE-C803-FB8D-0637-A6A48D59B6B5}"/>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45B2AF77-B571-A63A-212D-93EE80580CE5}"/>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71037A51-6151-EAF8-693C-112A299232E8}"/>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A5AF0676-5C9C-4420-22EB-44BFD69E69E4}"/>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6A312290-479F-C799-B368-EC12A0CFBCDB}"/>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2412CF66-6A1A-CF90-866E-F40AE4B40510}"/>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FD52E579-4BE6-B623-368A-7CA699CB033A}"/>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8D32592F-F1AB-DF6B-C6CE-CBE015AB1154}"/>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0CCA9CA-0638-A28D-7F60-422B633EB8D4}"/>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DE8E86F6-4A91-381C-604F-4192C5A37093}"/>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2EDCFC0-A829-9D23-C8F0-9DC46480A870}"/>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54F3FE5D-A2A7-7289-9F85-780D597D4D19}"/>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DF5AAF03-3F4E-A8B6-A810-666FA52FBD0C}"/>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D2A15E5B-749D-9110-4621-940BA7DD23E1}"/>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B623A57E-59C1-3CC6-B2B7-393471F84745}"/>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F4BE7316-6D6B-D800-1CA2-367A644D0B4A}"/>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0EAAF35A-926D-8F9E-450E-BC0AE15F945A}"/>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4EA4223-C204-B7A0-0167-E67B0FE9F5AD}"/>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A67D8394-9576-4B32-B263-A7CA27D499B8}"/>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DC7A928-95A5-F5DB-3B6C-D7802C2992D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7C1CE90-BEB9-37E7-40EC-0F7DD301EC17}"/>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160A1FC2-A2E9-145C-D3C6-54E589B4EB5A}"/>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D1499A3A-D9D1-CCC7-C13F-857A60B5BBF1}"/>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2152056-2EAD-50E3-7FB9-85F38A26D0C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128DCADA-5265-F6DF-1A58-1A10FF1C2926}"/>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21DA9491-DBE0-E793-1967-3FAB8F7F4E3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DE9D59B1-AEA2-E151-26E4-80327EF3668A}"/>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D9932BDB-D284-388E-C91F-F8B108580E52}"/>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85615169-FDCB-0882-4A50-5D08D653A0CE}"/>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91778DA8-B628-940E-D152-34283965B8F3}"/>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3510C7A9-31B4-69B9-C3A9-3D7EF9736C16}"/>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9A85F6F0-D588-161C-D276-D5087D2C5482}"/>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30BFCBAF-B1A8-B8AC-8B91-6BE0F6F27038}"/>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A9BD73E0-E251-74E2-A68F-56C77BA302EA}"/>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D0843864-C0E8-17FE-D4A3-564FF7442A6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7D4DDE81-1B50-BD69-E38A-0E1129D3C96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ADD5FF33-D31D-4FD9-4B84-AD8DC45A50D1}"/>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0EFAC12D-9D2F-9BE0-8780-CF3F42433F3A}"/>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7DE28E11-9696-5B92-ED09-1E9F1EAB406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A6619A1-E1A0-132C-54E1-126EABAF356D}"/>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3109914" y="11572633"/>
              <a:ext cx="86557" cy="123180"/>
            </a:xfrm>
            <a:prstGeom prst="rect">
              <a:avLst/>
            </a:prstGeom>
          </p:spPr>
        </p:pic>
      </p:grpSp>
      <p:sp>
        <p:nvSpPr>
          <p:cNvPr id="2" name="CaixaDeTexto 1">
            <a:extLst>
              <a:ext uri="{FF2B5EF4-FFF2-40B4-BE49-F238E27FC236}">
                <a16:creationId xmlns:a16="http://schemas.microsoft.com/office/drawing/2014/main" id="{B5F2E6B4-30EF-A254-8D6C-83D71E6A435A}"/>
              </a:ext>
            </a:extLst>
          </p:cNvPr>
          <p:cNvSpPr txBox="1"/>
          <p:nvPr/>
        </p:nvSpPr>
        <p:spPr>
          <a:xfrm>
            <a:off x="2534053" y="917937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7353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0913" y="7819454"/>
              <a:ext cx="1095981" cy="1188517"/>
            </a:xfrm>
            <a:prstGeom prst="rect">
              <a:avLst/>
            </a:prstGeom>
          </p:spPr>
        </p:pic>
      </p:grpSp>
      <p:pic>
        <p:nvPicPr>
          <p:cNvPr id="5" name="Image 2" descr=" ">
            <a:extLst>
              <a:ext uri="{FF2B5EF4-FFF2-40B4-BE49-F238E27FC236}">
                <a16:creationId xmlns:a16="http://schemas.microsoft.com/office/drawing/2014/main" id="{0346FED3-DF27-42E9-9943-FAE4CE885499}"/>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18351407" y="965967"/>
            <a:ext cx="5067274" cy="1219042"/>
          </a:xfrm>
          <a:prstGeom prst="rect">
            <a:avLst/>
          </a:prstGeom>
        </p:spPr>
      </p:pic>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1" y="893"/>
            <a:ext cx="2666986" cy="2539670"/>
          </a:xfrm>
          <a:prstGeom prst="rect">
            <a:avLst/>
          </a:prstGeom>
        </p:spPr>
      </p:pic>
      <p:sp>
        <p:nvSpPr>
          <p:cNvPr id="13" name="CaixaDeTexto 12">
            <a:extLst>
              <a:ext uri="{FF2B5EF4-FFF2-40B4-BE49-F238E27FC236}">
                <a16:creationId xmlns:a16="http://schemas.microsoft.com/office/drawing/2014/main" id="{3C32F8D3-1A1C-DA9B-F0E0-2F4FB2BA38B5}"/>
              </a:ext>
            </a:extLst>
          </p:cNvPr>
          <p:cNvSpPr txBox="1"/>
          <p:nvPr/>
        </p:nvSpPr>
        <p:spPr>
          <a:xfrm>
            <a:off x="9059141" y="12603725"/>
            <a:ext cx="7980218" cy="584775"/>
          </a:xfrm>
          <a:prstGeom prst="rect">
            <a:avLst/>
          </a:prstGeom>
          <a:noFill/>
        </p:spPr>
        <p:txBody>
          <a:bodyPr wrap="square" lIns="91440" tIns="45720" rIns="91440" bIns="45720" rtlCol="0" anchor="t">
            <a:spAutoFit/>
          </a:bodyPr>
          <a:lstStyle/>
          <a:p>
            <a:pPr lvl="0" algn="ctr">
              <a:defRPr/>
            </a:pPr>
            <a:r>
              <a:rPr lang="pt-BR" sz="3200" b="1" dirty="0">
                <a:solidFill>
                  <a:prstClr val="white"/>
                </a:solidFill>
              </a:rPr>
              <a:t>April /2026</a:t>
            </a:r>
            <a:endParaRPr kumimoji="0" lang="pt-BR" sz="3200" b="0" i="0" u="none" strike="noStrike" kern="1200" cap="none" spc="0" normalizeH="0" baseline="0" noProof="0" dirty="0">
              <a:ln>
                <a:noFill/>
              </a:ln>
              <a:solidFill>
                <a:prstClr val="white"/>
              </a:solidFill>
              <a:effectLst>
                <a:glow rad="228600">
                  <a:srgbClr val="4472C4">
                    <a:satMod val="175000"/>
                    <a:alpha val="40000"/>
                  </a:srgbClr>
                </a:glow>
              </a:effectLst>
              <a:uLnTx/>
              <a:uFillTx/>
              <a:latin typeface="Raleway SemiBold" pitchFamily="2" charset="0"/>
              <a:ea typeface="+mn-ea"/>
              <a:cs typeface="+mn-cs"/>
            </a:endParaRP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730804"/>
            <a:ext cx="12208212" cy="2523768"/>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8">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9">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0">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https://www.gov.br/portos-e-aeroportos/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/assuntos/incentivos/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fmm</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-fundo-da-marinha-mercante/</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legislacao</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https://www.gov.br/</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servicos</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/protocolar-documentos-junto-ao-ministerio-de-portos-e-aeroportos</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itle 1">
            <a:extLst>
              <a:ext uri="{FF2B5EF4-FFF2-40B4-BE49-F238E27FC236}">
                <a16:creationId xmlns:a16="http://schemas.microsoft.com/office/drawing/2014/main" id="{C89FA635-7C19-5E4C-780F-317AC4167AF1}"/>
              </a:ext>
            </a:extLst>
          </p:cNvPr>
          <p:cNvSpPr txBox="1">
            <a:spLocks/>
          </p:cNvSpPr>
          <p:nvPr/>
        </p:nvSpPr>
        <p:spPr>
          <a:xfrm>
            <a:off x="4224311" y="7090041"/>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626310" y="2133303"/>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7" name="CaixaDeTexto 6">
            <a:extLst>
              <a:ext uri="{FF2B5EF4-FFF2-40B4-BE49-F238E27FC236}">
                <a16:creationId xmlns:a16="http://schemas.microsoft.com/office/drawing/2014/main" id="{4169066A-8EA9-9295-F0B8-EB0CEA9FB38B}"/>
              </a:ext>
            </a:extLst>
          </p:cNvPr>
          <p:cNvSpPr txBox="1"/>
          <p:nvPr/>
        </p:nvSpPr>
        <p:spPr>
          <a:xfrm>
            <a:off x="5410200" y="5229173"/>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3697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a:spcBef>
                <a:spcPts val="0"/>
              </a:spcBef>
              <a:defRPr/>
            </a:pPr>
            <a:r>
              <a:rPr lang="pt-BR" sz="5400" cap="all" dirty="0" err="1">
                <a:ln w="3175" cmpd="sng">
                  <a:noFill/>
                </a:ln>
                <a:solidFill>
                  <a:srgbClr val="022873">
                    <a:alpha val="100000"/>
                  </a:srgbClr>
                </a:solidFill>
                <a:latin typeface="Founders Grotesk Bold" pitchFamily="34" charset="0"/>
              </a:rPr>
              <a:t>Ministry</a:t>
            </a:r>
            <a:r>
              <a:rPr lang="pt-BR" sz="5400" cap="all" dirty="0">
                <a:ln w="3175" cmpd="sng">
                  <a:noFill/>
                </a:ln>
                <a:solidFill>
                  <a:srgbClr val="022873">
                    <a:alpha val="100000"/>
                  </a:srgbClr>
                </a:solidFill>
                <a:latin typeface="Founders Grotesk Bold" pitchFamily="34" charset="0"/>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3198762602"/>
              </p:ext>
            </p:extLst>
          </p:nvPr>
        </p:nvGraphicFramePr>
        <p:xfrm>
          <a:off x="2513054" y="3039166"/>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Ministry</a:t>
                      </a:r>
                      <a:r>
                        <a:rPr lang="pt-BR" sz="2800" b="1" kern="120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rPr>
                        <a:t>Up</a:t>
                      </a:r>
                      <a:r>
                        <a:rPr lang="pt-BR" sz="3200" b="0" kern="1200">
                          <a:solidFill>
                            <a:schemeClr val="bg1"/>
                          </a:solidFill>
                        </a:rPr>
                        <a:t>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4</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20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repair</a:t>
                      </a:r>
                      <a:endParaRPr lang="pt-BR" sz="3200" b="1" kern="120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rPr>
                        <a:t>1%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1</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175537010"/>
              </p:ext>
            </p:extLst>
          </p:nvPr>
        </p:nvGraphicFramePr>
        <p:xfrm>
          <a:off x="2534366" y="712416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Brazilian shipyards, arsenals and naval bases</a:t>
                      </a:r>
                      <a:endParaRPr lang="pt-BR" sz="2800" b="1" kern="120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a:solidFill>
                            <a:schemeClr val="bg1"/>
                          </a:solidFill>
                          <a:latin typeface="Calibri"/>
                          <a:ea typeface="+mn-ea"/>
                          <a:cs typeface="+mn-cs"/>
                        </a:rPr>
                        <a:t>New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latin typeface="Calibri"/>
                          <a:ea typeface="+mn-ea"/>
                          <a:cs typeface="+mn-cs"/>
                        </a:rPr>
                        <a:t>UP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84517973"/>
                  </a:ext>
                </a:extLst>
              </a:tr>
              <a:tr h="1022905">
                <a:tc>
                  <a:txBody>
                    <a:bodyPr/>
                    <a:lstStyle/>
                    <a:p>
                      <a:pPr marL="0" algn="ctr" defTabSz="914400" rtl="0" eaLnBrk="1" fontAlgn="ctr" latinLnBrk="0" hangingPunct="1"/>
                      <a:r>
                        <a:rPr lang="en-US" sz="3200" b="1" kern="1200">
                          <a:solidFill>
                            <a:schemeClr val="bg1"/>
                          </a:solidFill>
                          <a:latin typeface="Calibri"/>
                          <a:ea typeface="+mn-ea"/>
                          <a:cs typeface="+mn-cs"/>
                        </a:rPr>
                        <a:t>Expansion and modernization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bl>
          </a:graphicData>
        </a:graphic>
      </p:graphicFrame>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Shape 6">
            <a:extLst>
              <a:ext uri="{FF2B5EF4-FFF2-40B4-BE49-F238E27FC236}">
                <a16:creationId xmlns:a16="http://schemas.microsoft.com/office/drawing/2014/main" id="{0EC4005D-3F4E-57F1-3AE7-D72C26384EB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0" name="Agrupar 9">
            <a:extLst>
              <a:ext uri="{FF2B5EF4-FFF2-40B4-BE49-F238E27FC236}">
                <a16:creationId xmlns:a16="http://schemas.microsoft.com/office/drawing/2014/main" id="{F641DB81-CC9F-8F98-C9E5-C1DFA4D8C879}"/>
              </a:ext>
            </a:extLst>
          </p:cNvPr>
          <p:cNvGrpSpPr/>
          <p:nvPr/>
        </p:nvGrpSpPr>
        <p:grpSpPr>
          <a:xfrm>
            <a:off x="20889490" y="12676525"/>
            <a:ext cx="3338592" cy="945619"/>
            <a:chOff x="18582423" y="11569700"/>
            <a:chExt cx="4839305" cy="1181100"/>
          </a:xfrm>
        </p:grpSpPr>
        <p:pic>
          <p:nvPicPr>
            <p:cNvPr id="13" name="Image 4" descr=" ">
              <a:extLst>
                <a:ext uri="{FF2B5EF4-FFF2-40B4-BE49-F238E27FC236}">
                  <a16:creationId xmlns:a16="http://schemas.microsoft.com/office/drawing/2014/main" id="{85BCAC5D-E23E-1BCF-304A-6C9DF70D552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E70773C9-0FB3-1764-F90B-F2399F857A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2B6A00E3-3C3C-65DC-F32E-AC88697376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1334B73F-18B7-9341-203E-0EAA09E4DA7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93F8F593-097E-5A55-2D57-DEBC011FE58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D687F553-41E6-3F4E-6BCB-7A1478BBBC4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FFAA3A2C-5A74-4670-F332-27C3EB4E36D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374A6D28-908B-94F2-DD72-D6B920ECB4B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9ABAC5FA-BB72-5C25-1E9C-6BA5B3DEA0D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AE69D570-961E-BF26-4228-EDD9E7F90C5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38F7849B-EBF5-AA4B-E66C-383F8358048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B1751298-29A3-1111-B571-DA69CAB2C0C8}"/>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CF51DAA2-0B11-3A2A-C0B6-BD03F9DE83B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6862AC1B-C360-0502-0BC1-16FCC7B18F6B}"/>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2A13A0DB-92FB-AD4A-CA67-FA4ED2B0424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B191BD81-6655-6434-2A39-5CD5E036DAD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5F3896BB-F28B-4419-CD69-0E6FF12A4A40}"/>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2A632EF1-3680-9E65-BD0A-5557D328AC3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CDCB4183-DF30-AC28-D4DB-A6F6D8AD55DF}"/>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9FC6C53C-5F18-6608-ED2D-F42B3C7A7C6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9192B6CA-9CA9-4F7D-2D16-F4833232424A}"/>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E73A6EC3-D304-F5C1-1489-E935B2798E7B}"/>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10FC5C72-04F9-49BA-B1EE-589E5EE661FF}"/>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C5A44028-81A6-A9D8-DD2D-315F763E7635}"/>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3ADF2BD5-6BCC-EDC8-6C96-C222D055907A}"/>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61330287-8560-D150-6EB6-E85AA46D5F5A}"/>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9B69BC7D-3D53-9E8C-025E-C78911801042}"/>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D050A181-C933-475F-B7D3-A7FD2AB1DB6F}"/>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18015BC4-877F-9BF6-ABA2-86F6018A5929}"/>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481C5E37-FFA3-CCAB-52C1-02937F698BBE}"/>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275B564A-4D25-AAAA-F43B-874EF9612ABF}"/>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B92643A9-6935-397F-3A7B-F598B6EB2279}"/>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1944B40C-A0DF-F155-86AE-854BA7A603D8}"/>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25956F19-BFF9-9A5C-F347-460F9514A696}"/>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F2B1B74C-EA6E-0CDE-5E6B-8FF28782DEEE}"/>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0553C0A1-1CCE-0138-EB07-674DF823EE23}"/>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22F66675-9C59-1669-3B90-9B65DD142FFD}"/>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8810ABD6-E5FD-967C-C0D9-076E7AE278A6}"/>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022D27F-F3BC-645D-4D71-448422DEE8A2}"/>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098907CE-92D1-5014-E1FF-65A283A6AE36}"/>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434AC65-2FBB-4504-4AD3-9082519BB653}"/>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ABA12F66-79CC-F386-0CA2-D9A18C0BD180}"/>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B0ED4019-FAD4-70C8-B338-D001D6B2E09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4A2FBA0E-41CB-1255-C5F8-01E1D7D50656}"/>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54E61956-5769-FF3A-0DD2-4278B4CC0F1B}"/>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F0B3FD89-87A4-9FB6-1679-AD94ADC03A55}"/>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5439AD85-AA10-AD6B-B22D-771E5BA10749}"/>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F7AFAE9E-86C7-03AD-F81E-6AA198C16295}"/>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D088F210-4651-6804-8182-4F0D2BF92ADD}"/>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18F6D9B-0E83-EF6B-B1AA-D037ABFBB04B}"/>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E9E43010-D26A-E890-0BA2-786A9413DB15}"/>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2562D38E-24CA-A8CE-6670-0473F0BFB4D6}"/>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617CFCE2-ECD0-9951-268C-E41FAFD808BD}"/>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81D8229D-1EF9-32E1-C718-C3E938F27D63}"/>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BEEC1138-FAF9-AF0B-7A73-273218F5865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15C29B35-E1A8-210E-2D55-1863575A94CA}"/>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172FB962-A6C2-623D-9155-6D5EC5601CE6}"/>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27A3AFF6-6F65-85D5-2A5B-42C75465E3B8}"/>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8F6AD723-A373-AA15-4FD7-0C5CD9CD02B6}"/>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E9F10D56-2ED7-64F2-B429-52A6577D4C29}"/>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12439FE1-C97D-B260-F939-4DB6E539DBD1}"/>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5857F2F4-2CA8-0857-8112-0B0C6E7E0783}"/>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0AC65B87-DFD1-2C2C-05DA-EAA59BB1C3DA}"/>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7D287DD4-9B66-E200-83B1-1076F45FE550}"/>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9591364B-0BC9-4CE3-3BFA-0E770CE969A6}"/>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D1B0F59-4173-68B0-26FB-A6621BB91616}"/>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53DEA9E9-3D55-9B09-F8DE-05E92404CEDD}"/>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7A85D318-42C6-CD0B-A42B-620863B67B90}"/>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3994A84C-4776-9F06-0B25-4CBD3773DD34}"/>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163C209E-5B85-D909-A934-8A540BE41F5D}"/>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303EB654-8929-6F45-6F48-EED5508D19D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16EEDC45-A392-DAE0-9A9C-911BE023943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01BF72A8-13F2-4813-F0CB-D13E505D9119}"/>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FE5AF2DE-4F1B-5FC8-29E5-C6C1924A600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6FEBB61-A373-17CC-4F6E-B4A4253ED610}"/>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4784E10E-6578-541A-BC1E-6E802FD08A5A}"/>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85905D9E-6B9D-E1BF-7C83-D598CF95D6B1}"/>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D71D8D39-4689-BB57-41BE-35F3F83515FB}"/>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C11801D0-0127-FA1B-B7AE-BE0F55F84F34}"/>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45139930-62FE-1E61-5B09-C56E5F128FD0}"/>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0EBBB5A0-B495-7BA9-918F-0C0A7CB41B6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5D300769-BD43-D3DF-DBF8-7E7C992BC03D}"/>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57D252F8-B2E7-15F9-A08E-BBA2DE92018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A4B7F2BD-82D2-4629-FA2C-44B92925F20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35EC006D-36B9-3785-8F4E-FE1343BD7CF9}"/>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2C4B3C8A-3A6A-1A19-580D-25803E6C9EC9}"/>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D997711F-BEAB-5A20-FFB5-0C82F335097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D94DBB9-9E32-8A41-119D-2CCE22ACB959}"/>
              </a:ext>
            </a:extLst>
          </p:cNvPr>
          <p:cNvSpPr txBox="1"/>
          <p:nvPr/>
        </p:nvSpPr>
        <p:spPr>
          <a:xfrm>
            <a:off x="2628162" y="11790711"/>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0255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57909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a:t>
            </a:r>
          </a:p>
          <a:p>
            <a:pPr marR="0" lvl="0" indent="0" fontAlgn="auto">
              <a:spcBef>
                <a:spcPts val="0"/>
              </a:spcBef>
              <a:buClrTx/>
              <a:buSzTx/>
              <a:tabLst/>
              <a:defRPr/>
            </a:pPr>
            <a:r>
              <a:rPr lang="pt-BR" sz="80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Miscellaneous</a:t>
            </a:r>
            <a:endParaRPr lang="pt-BR" sz="5400" cap="all" dirty="0">
              <a:ln w="3175" cmpd="sng">
                <a:noFill/>
              </a:ln>
              <a:solidFill>
                <a:srgbClr val="022873">
                  <a:alpha val="100000"/>
                </a:srgbClr>
              </a:solidFill>
              <a:latin typeface="Founders Grotesk Bold" pitchFamily="34" charset="0"/>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464852940"/>
              </p:ext>
            </p:extLst>
          </p:nvPr>
        </p:nvGraphicFramePr>
        <p:xfrm>
          <a:off x="2335850" y="2513390"/>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Calibri"/>
                          <a:ea typeface="+mn-ea"/>
                          <a:cs typeface="Arial" pitchFamily="34" charset="0"/>
                        </a:rPr>
                        <a:t>Amortization</a:t>
                      </a:r>
                      <a:endParaRPr lang="pt-BR" sz="2800" b="1" kern="120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a:solidFill>
                            <a:schemeClr val="bg1"/>
                          </a:solidFill>
                          <a:latin typeface="Calibri"/>
                          <a:ea typeface="+mn-ea"/>
                          <a:cs typeface="+mn-cs"/>
                        </a:rPr>
                        <a:t>Auxiliary, Hydrographic and Oceanographic Vessels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a:solidFill>
                            <a:schemeClr val="bg1"/>
                          </a:solidFill>
                          <a:latin typeface="Calibri"/>
                          <a:ea typeface="+mn-ea"/>
                          <a:cs typeface="+mn-cs"/>
                        </a:rPr>
                        <a:t>Research </a:t>
                      </a:r>
                      <a:r>
                        <a:rPr lang="pt-BR" sz="3200" b="1" kern="1200" err="1">
                          <a:solidFill>
                            <a:schemeClr val="bg1"/>
                          </a:solidFill>
                          <a:latin typeface="Calibri"/>
                          <a:ea typeface="+mn-ea"/>
                          <a:cs typeface="+mn-cs"/>
                        </a:rPr>
                        <a:t>Projects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3%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15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4%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Shape 6">
            <a:extLst>
              <a:ext uri="{FF2B5EF4-FFF2-40B4-BE49-F238E27FC236}">
                <a16:creationId xmlns:a16="http://schemas.microsoft.com/office/drawing/2014/main" id="{5DD07C91-5967-55EB-2DE6-843750875F9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D945CBE1-55E6-4585-BE84-A60D6C9EF0EA}"/>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44D59358-554F-A77B-A90E-D08A2028C7D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5" name="Image 5" descr=" ">
              <a:extLst>
                <a:ext uri="{FF2B5EF4-FFF2-40B4-BE49-F238E27FC236}">
                  <a16:creationId xmlns:a16="http://schemas.microsoft.com/office/drawing/2014/main" id="{84239DBC-7853-6ECC-EA39-1244A4FE62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6" name="Image 6" descr=" ">
              <a:extLst>
                <a:ext uri="{FF2B5EF4-FFF2-40B4-BE49-F238E27FC236}">
                  <a16:creationId xmlns:a16="http://schemas.microsoft.com/office/drawing/2014/main" id="{819807A3-4B78-9FCB-0CD6-F8546379EB3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0B3C21C6-933F-519E-EAC0-1754644305D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23AEB1CA-5439-BC13-A497-CCEC83F9BA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4F587246-8256-E976-EF72-899C645B447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F60F9A58-D229-E0AD-B53E-B513076C999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42E31945-6279-BCF6-4E55-05D069B5650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2ECD9ED5-4C09-0124-5DBB-74021F92B1E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7C05D4CF-3DD1-3DC0-7811-9F57FD1E437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A87802C7-BF28-958D-66E8-9EF827C8FB78}"/>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7262021F-A46E-B191-E0C7-21DCEE1169C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C10C8D0E-ECAF-06B1-0928-BC93D858C6B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41592C59-4BAE-708A-AFBB-6974C8DC3CE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7510FD06-33F6-F658-FFE0-58EF0D49BDB8}"/>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618FA536-4BD6-5BA9-0D12-C515289856AE}"/>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CAF0844C-E421-2DC7-9ACA-4FF567632B79}"/>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60362822-16FC-8D43-51CC-30A7983B933A}"/>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306A7259-1238-1BA9-6654-3B477C2C3DD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054404D2-DEF0-00E2-AE09-27B08EA49FBC}"/>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BCEF84D7-5565-2DB1-46FC-8C16FD5183B5}"/>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031DE62F-7889-7980-8025-7203CABA72B2}"/>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50D861C2-0572-EB2B-059A-3910978E387A}"/>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4D305933-EA52-C578-D2ED-C803A0597F06}"/>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8E4E740-2763-0ECA-C11B-688C2C0B86DC}"/>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5DF8DFCA-603A-0657-5221-5A382E0FD936}"/>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1A7C554E-9B67-6466-BB9C-AF2774A63F17}"/>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23884928-5C3E-37E3-9677-D197E00FE9A1}"/>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F5EBA556-C3DB-8E05-FF91-DA0FB8AE13AB}"/>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AC3883E4-0068-E5A3-4568-59CAF5854D9A}"/>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624549EB-6111-B56F-5C30-20AD4B0C3807}"/>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084C5B4D-4449-68CF-4C93-259D48D432DF}"/>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2D3F6E6E-D2E4-7F43-4A4E-35374DC42A98}"/>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2EF74DB0-FC60-7E70-D8DA-FE76B9B18549}"/>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7C0F4AB2-5A6D-FEA9-4E5E-0B12A0125353}"/>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E7C80ACF-C995-49DF-3904-4108D7C6E006}"/>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40F112FF-5FB3-1FE5-9572-224F4CE07AEA}"/>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26A3FF86-24F7-EB94-3510-AD3B07B31C58}"/>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57DB838-F23B-6812-009E-E4A87709BE0B}"/>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6944D592-2B07-C704-82B7-E4883346C18D}"/>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7AD213B-8587-BCDE-8867-09B05BBFCF6A}"/>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C493F461-A2A1-C588-E55D-979120FB7346}"/>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4260404A-B00A-A933-D6D2-C8C0A2B1A86E}"/>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3626839F-A0C1-FCD0-2F1C-D3AB1BD62451}"/>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9933FA42-8E91-5FE3-A95D-6BA0A27D494F}"/>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3A0A0063-9AA2-534A-DB05-03CE0282CE26}"/>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33CFF31A-2C13-FBAF-2353-484F40AFDE81}"/>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EEB52DFE-21AC-8704-914B-7CE87CC801DC}"/>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AC19A9AD-7EED-83B4-6C8C-23B7338F75DF}"/>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B6FAC213-32A3-3829-66BC-0E07ACDECB98}"/>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093DB7D-EB6C-7642-9766-71DEB00F8CDB}"/>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31B720EA-A44A-6DC9-C537-B570FDFE74C3}"/>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0905246D-27C2-D42F-0ECF-42A9F60A81C5}"/>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CE1A9E1D-0198-78C6-1FC5-77D814A87A6A}"/>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6CB70AA2-4A2D-9295-EB97-4BF9B6622FAA}"/>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DB32EF86-12D3-613C-E95E-DEDA9F0C8168}"/>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1F5E0D79-B39A-051B-81E2-850EF178654A}"/>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15F0BA91-939A-0D2A-435F-4D1B8704965F}"/>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F7093CE2-7A3A-FD6F-6039-12BF8E87AE3D}"/>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D5E0F630-2F39-C03A-9D73-6354BE76088B}"/>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96740339-CA09-84FE-9D62-302D59A1BFB1}"/>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46B47010-4A73-07FC-4B3A-A31DF6016091}"/>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47017407-64EA-5D62-28B8-4FA063B3C252}"/>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243E330-E06F-2559-E6BD-58B3E10EBBD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935E05B9-723B-9305-BD89-431B596833BC}"/>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A5F94FDB-C323-8A4F-EFE7-8AB1EE86A3D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17304021-71BE-D035-A8B2-B86EAE0F55CA}"/>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16B5223F-93AD-54EB-D4B8-1DB46D35FDEB}"/>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E08DA4E9-9BA1-19A4-EA83-FE09E4C89291}"/>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9B011F55-AA3C-2E63-2E34-08C71D1E36D2}"/>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F0DDDC96-E8DA-45BF-1E6B-A90DAF001BD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486A4512-ABE0-203B-C997-2E4D08015DE2}"/>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72617DA4-BDC5-41A0-A8CF-B022B3F21463}"/>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5DD86A36-111C-ED9C-306E-B751C0AE080B}"/>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3AD24AFB-45C1-56AE-9D22-E8B85A939A9D}"/>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30AA04EE-A039-28B6-562D-839FB1E9317E}"/>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1AD151B7-8CAC-98F8-1F77-B946BF99860C}"/>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FDD72BFE-5D18-24AD-5968-5BF2A68305B7}"/>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DCAA4AC1-9774-7AB5-D55F-FFA49371B0C2}"/>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498FB217-94DD-6D06-E253-640E2B5B08FF}"/>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A4B68EA4-8B0B-FD9F-5646-AFBDDE356DAD}"/>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928DB2BE-2B62-2CBB-4155-3747BAE3AA8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7C0BDC33-B3DA-ECFE-B607-F7EB93895AD8}"/>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F8E90EC4-89C5-6489-290C-A2932CD68595}"/>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D7E16F19-1263-B360-C1D3-DBF2D72428B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E262CD8F-22CA-DEC0-3F12-87B4AED22CCC}"/>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7A865CCF-EB32-EBD9-8F47-5AE24E8981C5}"/>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5566F93-67F6-F081-EA58-DFA962BB6304}"/>
              </a:ext>
            </a:extLst>
          </p:cNvPr>
          <p:cNvSpPr txBox="1"/>
          <p:nvPr/>
        </p:nvSpPr>
        <p:spPr>
          <a:xfrm>
            <a:off x="2335850" y="10801815"/>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16998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2825907642"/>
              </p:ext>
            </p:extLst>
          </p:nvPr>
        </p:nvGraphicFramePr>
        <p:xfrm>
          <a:off x="1613536" y="2434368"/>
          <a:ext cx="21379815" cy="3840480"/>
        </p:xfrm>
        <a:graphic>
          <a:graphicData uri="http://schemas.openxmlformats.org/drawingml/2006/table">
            <a:tbl>
              <a:tblPr/>
              <a:tblGrid>
                <a:gridCol w="4596677">
                  <a:extLst>
                    <a:ext uri="{9D8B030D-6E8A-4147-A177-3AD203B41FA5}">
                      <a16:colId xmlns:a16="http://schemas.microsoft.com/office/drawing/2014/main" val="2162987463"/>
                    </a:ext>
                  </a:extLst>
                </a:gridCol>
                <a:gridCol w="5581737">
                  <a:extLst>
                    <a:ext uri="{9D8B030D-6E8A-4147-A177-3AD203B41FA5}">
                      <a16:colId xmlns:a16="http://schemas.microsoft.com/office/drawing/2014/main" val="2380544197"/>
                    </a:ext>
                  </a:extLst>
                </a:gridCol>
                <a:gridCol w="4214109">
                  <a:extLst>
                    <a:ext uri="{9D8B030D-6E8A-4147-A177-3AD203B41FA5}">
                      <a16:colId xmlns:a16="http://schemas.microsoft.com/office/drawing/2014/main" val="2575728646"/>
                    </a:ext>
                  </a:extLst>
                </a:gridCol>
                <a:gridCol w="6987292">
                  <a:extLst>
                    <a:ext uri="{9D8B030D-6E8A-4147-A177-3AD203B41FA5}">
                      <a16:colId xmlns:a16="http://schemas.microsoft.com/office/drawing/2014/main" val="253530618"/>
                    </a:ext>
                  </a:extLst>
                </a:gridCol>
              </a:tblGrid>
              <a:tr h="858040">
                <a:tc gridSpan="4">
                  <a:txBody>
                    <a:bodyPr/>
                    <a:lstStyle/>
                    <a:p>
                      <a:pPr algn="ctr" fontAlgn="ctr"/>
                      <a:r>
                        <a:rPr lang="en-US" sz="3600" b="1" i="0" u="none" strike="noStrike" dirty="0">
                          <a:solidFill>
                            <a:schemeClr val="tx1"/>
                          </a:solidFill>
                          <a:effectLst/>
                          <a:latin typeface="Calibri" panose="020F0502020204030204" pitchFamily="34" charset="0"/>
                        </a:rPr>
                        <a:t>FMM Tables </a:t>
                      </a:r>
                      <a:r>
                        <a:rPr lang="pt-BR" sz="3600" b="1" i="0" u="none" strike="noStrike" dirty="0">
                          <a:solidFill>
                            <a:schemeClr val="tx1"/>
                          </a:solidFill>
                          <a:effectLst/>
                          <a:latin typeface="Calibri" panose="020F0502020204030204" pitchFamily="34" charset="0"/>
                        </a:rPr>
                        <a:t>(CMN 5225/2025)</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dirty="0">
                          <a:solidFill>
                            <a:schemeClr val="tx1"/>
                          </a:solidFill>
                          <a:effectLst/>
                          <a:latin typeface="+mn-lt"/>
                          <a:ea typeface="+mn-ea"/>
                          <a:cs typeface="+mn-cs"/>
                        </a:rPr>
                        <a:t>Law nº 14.937 of 26/07/2024</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925346">
                <a:tc gridSpan="2">
                  <a:txBody>
                    <a:bodyPr/>
                    <a:lstStyle/>
                    <a:p>
                      <a:pPr algn="ctr" fontAlgn="ctr"/>
                      <a:endParaRPr lang="pt-BR" sz="3600" b="1" i="0" u="none" strike="noStrike" dirty="0">
                        <a:solidFill>
                          <a:schemeClr val="tx1"/>
                        </a:solidFill>
                        <a:effectLst/>
                        <a:latin typeface="Calibri" panose="020F0502020204030204" pitchFamily="34" charset="0"/>
                      </a:endParaRPr>
                    </a:p>
                    <a:p>
                      <a:pPr algn="ctr" fontAlgn="ctr"/>
                      <a:r>
                        <a:rPr lang="en-US" sz="3600" b="1" i="0" u="none" strike="noStrike" dirty="0">
                          <a:solidFill>
                            <a:schemeClr val="tx1"/>
                          </a:solidFill>
                          <a:effectLst/>
                          <a:latin typeface="Calibri" panose="020F0502020204030204" pitchFamily="34" charset="0"/>
                        </a:rPr>
                        <a:t>Monetary Correction Variable Portion</a:t>
                      </a:r>
                    </a:p>
                    <a:p>
                      <a:pPr algn="ctr" fontAlgn="ctr"/>
                      <a:r>
                        <a:rPr lang="en-US" sz="3600" b="1" i="0" u="none" strike="noStrike" dirty="0">
                          <a:solidFill>
                            <a:schemeClr val="tx1"/>
                          </a:solidFill>
                          <a:effectLst/>
                          <a:latin typeface="Calibri" panose="020F0502020204030204" pitchFamily="34" charset="0"/>
                        </a:rPr>
                        <a:t>(depends on economic data)</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gridSpan="2">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Fixed Installment</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(depends on the classification under CMN 5225/2025 and the credit risk defined by the financial agent)</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ctr" fontAlgn="ct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370138">
                <a:tc>
                  <a:txBody>
                    <a:bodyPr/>
                    <a:lstStyle/>
                    <a:p>
                      <a:pPr algn="ctr" fontAlgn="b"/>
                      <a:r>
                        <a:rPr lang="pt-BR" sz="3600" b="1" i="0" u="none" strike="noStrike" dirty="0">
                          <a:solidFill>
                            <a:schemeClr val="tx1"/>
                          </a:solidFill>
                          <a:effectLst/>
                          <a:latin typeface="Calibri" panose="020F0502020204030204" pitchFamily="34" charset="0"/>
                        </a:rPr>
                        <a:t>TLP / </a:t>
                      </a:r>
                      <a:r>
                        <a:rPr lang="pt-BR" sz="3600" b="1" i="0" u="none" strike="noStrike" dirty="0" err="1">
                          <a:solidFill>
                            <a:schemeClr val="tx1"/>
                          </a:solidFill>
                          <a:effectLst/>
                          <a:latin typeface="Calibri" panose="020F0502020204030204" pitchFamily="34" charset="0"/>
                        </a:rPr>
                        <a:t>Pre</a:t>
                      </a:r>
                      <a:r>
                        <a:rPr lang="pt-BR" sz="3600" b="1" i="0" u="none" strike="noStrike" dirty="0">
                          <a:solidFill>
                            <a:schemeClr val="tx1"/>
                          </a:solidFill>
                          <a:effectLst/>
                          <a:latin typeface="Calibri" panose="020F0502020204030204" pitchFamily="34" charset="0"/>
                        </a:rPr>
                        <a:t>-Rate /</a:t>
                      </a:r>
                      <a:r>
                        <a:rPr lang="pt-BR" sz="3600" b="1" i="0" u="none" strike="noStrike" dirty="0" err="1">
                          <a:solidFill>
                            <a:schemeClr val="tx1"/>
                          </a:solidFill>
                          <a:effectLst/>
                          <a:latin typeface="Calibri" panose="020F0502020204030204" pitchFamily="34" charset="0"/>
                        </a:rPr>
                        <a:t>Pre-SME</a:t>
                      </a:r>
                      <a:r>
                        <a:rPr lang="pt-BR" sz="3600" b="1" i="0" u="none" strike="noStrike" dirty="0">
                          <a:solidFill>
                            <a:schemeClr val="tx1"/>
                          </a:solidFill>
                          <a:effectLst/>
                          <a:latin typeface="Calibri" panose="020F0502020204030204" pitchFamily="34" charset="0"/>
                        </a:rPr>
                        <a:t> Rate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0" i="0" u="none" strike="noStrike" kern="1200" dirty="0" err="1">
                          <a:solidFill>
                            <a:schemeClr val="tx1"/>
                          </a:solidFill>
                          <a:effectLst/>
                          <a:latin typeface="Calibri" panose="020F0502020204030204" pitchFamily="34" charset="0"/>
                          <a:ea typeface="+mn-ea"/>
                          <a:cs typeface="+mn-cs"/>
                        </a:rPr>
                        <a:t>Dollar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National</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Imported</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901447043"/>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282692" y="0"/>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defTabSz="914400">
              <a:lnSpc>
                <a:spcPct val="90000"/>
              </a:lnSpc>
              <a:spcAft>
                <a:spcPts val="3600"/>
              </a:spcAft>
              <a:defRPr/>
            </a:pPr>
            <a:r>
              <a:rPr lang="en-US" sz="8000" b="1" cap="all" dirty="0">
                <a:ln w="3175" cmpd="sng">
                  <a:noFill/>
                </a:ln>
                <a:solidFill>
                  <a:srgbClr val="022873">
                    <a:alpha val="100000"/>
                  </a:srgbClr>
                </a:solidFill>
                <a:latin typeface="Founders Grotesk Bold" pitchFamily="34" charset="0"/>
              </a:rPr>
              <a:t>Interest Composition</a:t>
            </a:r>
            <a:endParaRPr lang="pt-BR" sz="8000" b="1" cap="all" dirty="0">
              <a:ln w="3175" cmpd="sng">
                <a:noFill/>
              </a:ln>
              <a:solidFill>
                <a:srgbClr val="022873">
                  <a:alpha val="100000"/>
                </a:srgbClr>
              </a:solidFill>
              <a:latin typeface="Founders Grotesk Bold" pitchFamily="34" charset="0"/>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1613536" y="1245978"/>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2060"/>
                </a:solidFill>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3316801106"/>
              </p:ext>
            </p:extLst>
          </p:nvPr>
        </p:nvGraphicFramePr>
        <p:xfrm>
          <a:off x="1409189" y="7773997"/>
          <a:ext cx="4455961" cy="4663440"/>
        </p:xfrm>
        <a:graphic>
          <a:graphicData uri="http://schemas.openxmlformats.org/drawingml/2006/table">
            <a:tbl>
              <a:tblPr firstRow="1" bandRow="1">
                <a:tableStyleId>{72833802-FEF1-4C79-8D5D-14CF1EAF98D9}</a:tableStyleId>
              </a:tblPr>
              <a:tblGrid>
                <a:gridCol w="2017546">
                  <a:extLst>
                    <a:ext uri="{9D8B030D-6E8A-4147-A177-3AD203B41FA5}">
                      <a16:colId xmlns:a16="http://schemas.microsoft.com/office/drawing/2014/main" val="1158827345"/>
                    </a:ext>
                  </a:extLst>
                </a:gridCol>
                <a:gridCol w="2438415">
                  <a:extLst>
                    <a:ext uri="{9D8B030D-6E8A-4147-A177-3AD203B41FA5}">
                      <a16:colId xmlns:a16="http://schemas.microsoft.com/office/drawing/2014/main" val="1795144400"/>
                    </a:ext>
                  </a:extLst>
                </a:gridCol>
              </a:tblGrid>
              <a:tr h="442442">
                <a:tc gridSpan="2">
                  <a:txBody>
                    <a:bodyPr/>
                    <a:lstStyle/>
                    <a:p>
                      <a:pPr algn="ctr"/>
                      <a:r>
                        <a:rPr lang="pt-BR" sz="2400" b="1" kern="1200" dirty="0">
                          <a:solidFill>
                            <a:schemeClr val="bg1"/>
                          </a:solidFill>
                          <a:latin typeface="+mn-lt"/>
                          <a:ea typeface="+mn-ea"/>
                          <a:cs typeface="+mn-cs"/>
                        </a:rPr>
                        <a:t>Comparativo de taxas financeiras</a:t>
                      </a: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245801">
                <a:tc>
                  <a:txBody>
                    <a:bodyPr/>
                    <a:lstStyle/>
                    <a:p>
                      <a:pPr marL="0" algn="ctr" defTabSz="1828800" rtl="0" eaLnBrk="1" fontAlgn="b" latinLnBrk="0" hangingPunct="1"/>
                      <a:r>
                        <a:rPr lang="pt-BR" sz="2400" b="0" i="0" u="none" strike="noStrike" kern="1200" dirty="0">
                          <a:solidFill>
                            <a:schemeClr val="tx1"/>
                          </a:solidFill>
                          <a:effectLst/>
                          <a:latin typeface="Calibri" panose="020F0502020204030204" pitchFamily="34" charset="0"/>
                          <a:ea typeface="+mn-ea"/>
                          <a:cs typeface="+mn-cs"/>
                        </a:rPr>
                        <a:t>Rates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442442">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Exchange Rate </a:t>
                      </a:r>
                      <a:r>
                        <a:rPr lang="pt-BR" sz="2400" dirty="0" err="1"/>
                        <a:t>Variation</a:t>
                      </a:r>
                      <a:endParaRPr lang="pt-BR" sz="2400"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245801">
                <a:tc>
                  <a:txBody>
                    <a:bodyPr/>
                    <a:lstStyle/>
                    <a:p>
                      <a:pPr algn="ctr"/>
                      <a:r>
                        <a:rPr lang="pt-BR" sz="2400" dirty="0"/>
                        <a:t>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5,2%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82421560"/>
                  </a:ext>
                </a:extLst>
              </a:tr>
              <a:tr h="442442">
                <a:tc>
                  <a:txBody>
                    <a:bodyPr/>
                    <a:lstStyle/>
                    <a:p>
                      <a:pPr algn="ctr"/>
                      <a:r>
                        <a:rPr lang="pt-BR" sz="2400" dirty="0"/>
                        <a:t>TLP</a:t>
                      </a:r>
                    </a:p>
                    <a:p>
                      <a:pPr algn="ctr"/>
                      <a:r>
                        <a:rPr lang="pt-BR" sz="2400" dirty="0"/>
                        <a:t>(7,7% + 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12,87%</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24580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15,62%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442442">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13,99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3269908712"/>
              </p:ext>
            </p:extLst>
          </p:nvPr>
        </p:nvGraphicFramePr>
        <p:xfrm>
          <a:off x="7055710" y="7773997"/>
          <a:ext cx="7708039" cy="4926789"/>
        </p:xfrm>
        <a:graphic>
          <a:graphicData uri="http://schemas.openxmlformats.org/drawingml/2006/table">
            <a:tbl>
              <a:tblPr firstRow="1" bandRow="1">
                <a:tableStyleId>{72833802-FEF1-4C79-8D5D-14CF1EAF98D9}</a:tableStyleId>
              </a:tblPr>
              <a:tblGrid>
                <a:gridCol w="2524702">
                  <a:extLst>
                    <a:ext uri="{9D8B030D-6E8A-4147-A177-3AD203B41FA5}">
                      <a16:colId xmlns:a16="http://schemas.microsoft.com/office/drawing/2014/main" val="1158827345"/>
                    </a:ext>
                  </a:extLst>
                </a:gridCol>
                <a:gridCol w="1906738">
                  <a:extLst>
                    <a:ext uri="{9D8B030D-6E8A-4147-A177-3AD203B41FA5}">
                      <a16:colId xmlns:a16="http://schemas.microsoft.com/office/drawing/2014/main" val="3579363813"/>
                    </a:ext>
                  </a:extLst>
                </a:gridCol>
                <a:gridCol w="1805403">
                  <a:extLst>
                    <a:ext uri="{9D8B030D-6E8A-4147-A177-3AD203B41FA5}">
                      <a16:colId xmlns:a16="http://schemas.microsoft.com/office/drawing/2014/main" val="1939743428"/>
                    </a:ext>
                  </a:extLst>
                </a:gridCol>
                <a:gridCol w="1471196">
                  <a:extLst>
                    <a:ext uri="{9D8B030D-6E8A-4147-A177-3AD203B41FA5}">
                      <a16:colId xmlns:a16="http://schemas.microsoft.com/office/drawing/2014/main" val="1759826206"/>
                    </a:ext>
                  </a:extLst>
                </a:gridCol>
              </a:tblGrid>
              <a:tr h="634228">
                <a:tc gridSpan="4">
                  <a:txBody>
                    <a:bodyPr/>
                    <a:lstStyle/>
                    <a:p>
                      <a:pPr algn="ctr"/>
                      <a:r>
                        <a:rPr lang="pt-BR" sz="2800" dirty="0"/>
                        <a:t>Spread baseado na CMN 5225/2025</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34228">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2800" b="1" kern="1200" dirty="0" err="1">
                          <a:solidFill>
                            <a:schemeClr val="bg1"/>
                          </a:solidFill>
                          <a:latin typeface="+mn-lt"/>
                          <a:ea typeface="+mn-ea"/>
                          <a:cs typeface="+mn-cs"/>
                        </a:rPr>
                        <a:t>Imported</a:t>
                      </a:r>
                      <a:endParaRPr lang="pt-BR" sz="2800" b="1" kern="1200" dirty="0">
                        <a:solidFill>
                          <a:schemeClr val="bg1"/>
                        </a:solidFill>
                        <a:latin typeface="+mn-lt"/>
                        <a:ea typeface="+mn-ea"/>
                        <a:cs typeface="+mn-cs"/>
                      </a:endParaRP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1156534">
                <a:tc vMerge="1">
                  <a:txBody>
                    <a:bodyPr/>
                    <a:lstStyle/>
                    <a:p>
                      <a:endParaRPr/>
                    </a:p>
                  </a:txBody>
                  <a:tcPr/>
                </a:tc>
                <a:tc vMerge="1">
                  <a:txBody>
                    <a:bodyPr/>
                    <a:lstStyle/>
                    <a:p>
                      <a:endParaRPr/>
                    </a:p>
                  </a:txBody>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59613">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5961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2,85%</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3,91%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5,03%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20" name="CaixaDeTexto 19">
            <a:extLst>
              <a:ext uri="{FF2B5EF4-FFF2-40B4-BE49-F238E27FC236}">
                <a16:creationId xmlns:a16="http://schemas.microsoft.com/office/drawing/2014/main" id="{C3816020-E910-16DE-048E-A85B6A3F453E}"/>
              </a:ext>
            </a:extLst>
          </p:cNvPr>
          <p:cNvSpPr txBox="1"/>
          <p:nvPr/>
        </p:nvSpPr>
        <p:spPr>
          <a:xfrm>
            <a:off x="18796749" y="6909240"/>
            <a:ext cx="4501400" cy="369332"/>
          </a:xfrm>
          <a:prstGeom prst="rect">
            <a:avLst/>
          </a:prstGeom>
          <a:noFill/>
        </p:spPr>
        <p:txBody>
          <a:bodyPr wrap="square" rtlCol="0">
            <a:spAutoFit/>
          </a:bodyPr>
          <a:lstStyle/>
          <a:p>
            <a:pPr lvl="0" algn="r">
              <a:defRPr/>
            </a:pPr>
            <a:r>
              <a:rPr lang="en-US" b="1" dirty="0">
                <a:solidFill>
                  <a:prstClr val="black"/>
                </a:solidFill>
              </a:rPr>
              <a:t>Simulator for Risk Level 3</a:t>
            </a:r>
            <a:endParaRPr kumimoji="0" lang="pt-BR"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CaixaDeTexto 4">
            <a:extLst>
              <a:ext uri="{FF2B5EF4-FFF2-40B4-BE49-F238E27FC236}">
                <a16:creationId xmlns:a16="http://schemas.microsoft.com/office/drawing/2014/main" id="{40FB8FEA-4458-A00F-01C7-E6EE500D9105}"/>
              </a:ext>
            </a:extLst>
          </p:cNvPr>
          <p:cNvSpPr txBox="1"/>
          <p:nvPr/>
        </p:nvSpPr>
        <p:spPr>
          <a:xfrm>
            <a:off x="5991647" y="9079101"/>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7" name="Shape 6">
            <a:extLst>
              <a:ext uri="{FF2B5EF4-FFF2-40B4-BE49-F238E27FC236}">
                <a16:creationId xmlns:a16="http://schemas.microsoft.com/office/drawing/2014/main" id="{3FD8F842-21DB-ED92-AA3F-4961DF317172}"/>
              </a:ext>
            </a:extLst>
          </p:cNvPr>
          <p:cNvSpPr/>
          <p:nvPr/>
        </p:nvSpPr>
        <p:spPr>
          <a:xfrm>
            <a:off x="-38925" y="-33619"/>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Agrupar 8">
            <a:extLst>
              <a:ext uri="{FF2B5EF4-FFF2-40B4-BE49-F238E27FC236}">
                <a16:creationId xmlns:a16="http://schemas.microsoft.com/office/drawing/2014/main" id="{9277EC1C-5174-4C60-A2BC-98F90A65AB06}"/>
              </a:ext>
            </a:extLst>
          </p:cNvPr>
          <p:cNvGrpSpPr/>
          <p:nvPr/>
        </p:nvGrpSpPr>
        <p:grpSpPr>
          <a:xfrm>
            <a:off x="21045408" y="12857331"/>
            <a:ext cx="3338592" cy="858669"/>
            <a:chOff x="18582423" y="11569700"/>
            <a:chExt cx="4839305" cy="1181100"/>
          </a:xfrm>
        </p:grpSpPr>
        <p:pic>
          <p:nvPicPr>
            <p:cNvPr id="10" name="Image 4" descr=" ">
              <a:extLst>
                <a:ext uri="{FF2B5EF4-FFF2-40B4-BE49-F238E27FC236}">
                  <a16:creationId xmlns:a16="http://schemas.microsoft.com/office/drawing/2014/main" id="{6E773B10-DAC6-E4A0-69AA-71A3443F56F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40D3A41-05B3-0D9F-8765-F70958B506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8" name="Image 6" descr=" ">
              <a:extLst>
                <a:ext uri="{FF2B5EF4-FFF2-40B4-BE49-F238E27FC236}">
                  <a16:creationId xmlns:a16="http://schemas.microsoft.com/office/drawing/2014/main" id="{B0974C34-1352-6699-E783-6E5A8D456D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C5AFA8EC-1063-052B-52C4-FFC23A32536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083C81E3-4D3B-417E-2B1B-E41EC4D010F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E64E4C16-4A89-1057-9FBA-F8F71D0B040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C3A590B6-2188-D58A-98B6-DCF789ACD85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4B846B6F-1A46-F157-37C0-366BF33852B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FC2CBF50-45EB-EB93-12F2-211D6FA8798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4363C0F6-C315-C617-A110-D29BAE61B60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FA3A55E9-67B6-33CA-F049-CF35635372C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6CADAF50-D466-B4F0-3931-E37A6BE22C2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560E95DF-C0C3-E636-BDAE-DA220E5F7B4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D0048F92-FAAF-2674-46D7-1A4F80B695B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BBA56A4B-78DA-2D7E-39DA-A09BB63AB85F}"/>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EA95E8E9-BDD2-4A56-BDBE-483EB53D00AD}"/>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C9D57271-8F3C-6E68-F522-DA97623A2564}"/>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0FC4449B-419A-DCC8-E93C-FE201AF0052C}"/>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D1E82128-C907-B015-B865-2052BDD10044}"/>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2E521516-EE71-62BD-7A90-E614AB35BDAA}"/>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F220200B-E073-971A-5D24-4E048E8D883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27D6FC53-0604-4C67-5CFA-609358097621}"/>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45141B37-CF39-8152-03CA-43CCB2D25982}"/>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68B4C218-E0CE-71A0-E5CD-121F9DFF78D5}"/>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AD5C94F1-0DEF-B874-4D53-88BECFADE98D}"/>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75D089DB-FA8E-813A-2A06-1D8795E6523C}"/>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E99C0ED4-2C6F-7382-8C2B-5D945288B985}"/>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4376A707-6BCA-8FE1-BF5A-0657E50C011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6" name="Image 32" descr=" ">
              <a:extLst>
                <a:ext uri="{FF2B5EF4-FFF2-40B4-BE49-F238E27FC236}">
                  <a16:creationId xmlns:a16="http://schemas.microsoft.com/office/drawing/2014/main" id="{CC0A473C-C0EB-560D-9784-A5AAFA1823F5}"/>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7" name="Image 33" descr=" ">
              <a:extLst>
                <a:ext uri="{FF2B5EF4-FFF2-40B4-BE49-F238E27FC236}">
                  <a16:creationId xmlns:a16="http://schemas.microsoft.com/office/drawing/2014/main" id="{9770964E-F53A-FE6B-D9A1-9057032CCB5B}"/>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8" name="Image 34" descr=" ">
              <a:extLst>
                <a:ext uri="{FF2B5EF4-FFF2-40B4-BE49-F238E27FC236}">
                  <a16:creationId xmlns:a16="http://schemas.microsoft.com/office/drawing/2014/main" id="{9F9774B8-CC23-B583-FCEF-3F7986CEF48F}"/>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9" name="Image 35" descr=" ">
              <a:extLst>
                <a:ext uri="{FF2B5EF4-FFF2-40B4-BE49-F238E27FC236}">
                  <a16:creationId xmlns:a16="http://schemas.microsoft.com/office/drawing/2014/main" id="{74FA83C1-E806-79F1-20C3-9EABCAA53F01}"/>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50" name="Image 36" descr=" ">
              <a:extLst>
                <a:ext uri="{FF2B5EF4-FFF2-40B4-BE49-F238E27FC236}">
                  <a16:creationId xmlns:a16="http://schemas.microsoft.com/office/drawing/2014/main" id="{278D8EA3-7981-99FD-98C5-2033921D08FF}"/>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51" name="Image 37" descr=" ">
              <a:extLst>
                <a:ext uri="{FF2B5EF4-FFF2-40B4-BE49-F238E27FC236}">
                  <a16:creationId xmlns:a16="http://schemas.microsoft.com/office/drawing/2014/main" id="{9AC75FF7-8360-28C0-5C9B-F033AE1F5C15}"/>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52" name="Image 38" descr=" ">
              <a:extLst>
                <a:ext uri="{FF2B5EF4-FFF2-40B4-BE49-F238E27FC236}">
                  <a16:creationId xmlns:a16="http://schemas.microsoft.com/office/drawing/2014/main" id="{9BC07EA0-3E3F-3660-CA07-3A8343045B37}"/>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53" name="Image 39" descr=" ">
              <a:extLst>
                <a:ext uri="{FF2B5EF4-FFF2-40B4-BE49-F238E27FC236}">
                  <a16:creationId xmlns:a16="http://schemas.microsoft.com/office/drawing/2014/main" id="{5B657E49-5F6C-8065-ED0B-8DF73AB02759}"/>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54" name="Image 40" descr=" ">
              <a:extLst>
                <a:ext uri="{FF2B5EF4-FFF2-40B4-BE49-F238E27FC236}">
                  <a16:creationId xmlns:a16="http://schemas.microsoft.com/office/drawing/2014/main" id="{5A835E08-10D1-CFC1-3671-2A9945DE19EC}"/>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5" name="Image 41" descr=" ">
              <a:extLst>
                <a:ext uri="{FF2B5EF4-FFF2-40B4-BE49-F238E27FC236}">
                  <a16:creationId xmlns:a16="http://schemas.microsoft.com/office/drawing/2014/main" id="{F0CD9BB5-EE77-8FCE-9E09-F9D2A139DE08}"/>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6" name="Image 42" descr=" ">
              <a:extLst>
                <a:ext uri="{FF2B5EF4-FFF2-40B4-BE49-F238E27FC236}">
                  <a16:creationId xmlns:a16="http://schemas.microsoft.com/office/drawing/2014/main" id="{CD9C0020-912C-C072-E45A-62F86F0FD8CB}"/>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7" name="Image 43" descr=" ">
              <a:extLst>
                <a:ext uri="{FF2B5EF4-FFF2-40B4-BE49-F238E27FC236}">
                  <a16:creationId xmlns:a16="http://schemas.microsoft.com/office/drawing/2014/main" id="{BA8091CA-4655-7D7F-73FC-32C30B1E91FE}"/>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8" name="Image 44" descr=" ">
              <a:extLst>
                <a:ext uri="{FF2B5EF4-FFF2-40B4-BE49-F238E27FC236}">
                  <a16:creationId xmlns:a16="http://schemas.microsoft.com/office/drawing/2014/main" id="{32973A67-DD72-BA1F-6A94-94D1E724B7B7}"/>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9" name="Image 45" descr=" ">
              <a:extLst>
                <a:ext uri="{FF2B5EF4-FFF2-40B4-BE49-F238E27FC236}">
                  <a16:creationId xmlns:a16="http://schemas.microsoft.com/office/drawing/2014/main" id="{C3111DE6-5A37-30F5-294C-B74211F13810}"/>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60" name="Image 46" descr=" ">
              <a:extLst>
                <a:ext uri="{FF2B5EF4-FFF2-40B4-BE49-F238E27FC236}">
                  <a16:creationId xmlns:a16="http://schemas.microsoft.com/office/drawing/2014/main" id="{4D4550BF-3E7E-5D91-9CD5-EF8AAF1C0E85}"/>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61" name="Image 47" descr=" ">
              <a:extLst>
                <a:ext uri="{FF2B5EF4-FFF2-40B4-BE49-F238E27FC236}">
                  <a16:creationId xmlns:a16="http://schemas.microsoft.com/office/drawing/2014/main" id="{FE4B3705-9380-2F6B-16DB-1C6BFC9736E3}"/>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62" name="Image 48" descr=" ">
              <a:extLst>
                <a:ext uri="{FF2B5EF4-FFF2-40B4-BE49-F238E27FC236}">
                  <a16:creationId xmlns:a16="http://schemas.microsoft.com/office/drawing/2014/main" id="{4FAE480C-6DC4-8E03-8EB2-B1AA0CD2BCDE}"/>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63" name="Image 49" descr=" ">
              <a:extLst>
                <a:ext uri="{FF2B5EF4-FFF2-40B4-BE49-F238E27FC236}">
                  <a16:creationId xmlns:a16="http://schemas.microsoft.com/office/drawing/2014/main" id="{DB7F1812-DA4D-6CE4-24D4-E986CA9E64D2}"/>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4" name="Image 50" descr=" ">
              <a:extLst>
                <a:ext uri="{FF2B5EF4-FFF2-40B4-BE49-F238E27FC236}">
                  <a16:creationId xmlns:a16="http://schemas.microsoft.com/office/drawing/2014/main" id="{AE1C457D-4F70-36C3-B8BD-DCBFADBBF85D}"/>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5" name="Image 51" descr=" ">
              <a:extLst>
                <a:ext uri="{FF2B5EF4-FFF2-40B4-BE49-F238E27FC236}">
                  <a16:creationId xmlns:a16="http://schemas.microsoft.com/office/drawing/2014/main" id="{B68F846A-21A8-7AE1-70E4-85331F62ABEE}"/>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6" name="Image 52" descr=" ">
              <a:extLst>
                <a:ext uri="{FF2B5EF4-FFF2-40B4-BE49-F238E27FC236}">
                  <a16:creationId xmlns:a16="http://schemas.microsoft.com/office/drawing/2014/main" id="{DE8DD2E9-4F3E-52C5-2FCE-CF5E77C5F143}"/>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7" name="Image 53" descr=" ">
              <a:extLst>
                <a:ext uri="{FF2B5EF4-FFF2-40B4-BE49-F238E27FC236}">
                  <a16:creationId xmlns:a16="http://schemas.microsoft.com/office/drawing/2014/main" id="{ABC13CDD-5241-8819-7540-6A26EE096D2F}"/>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8" name="Image 54" descr=" ">
              <a:extLst>
                <a:ext uri="{FF2B5EF4-FFF2-40B4-BE49-F238E27FC236}">
                  <a16:creationId xmlns:a16="http://schemas.microsoft.com/office/drawing/2014/main" id="{DE26B7C1-0202-DE6D-D1A5-86F62FCD3E16}"/>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9" name="Image 55" descr=" ">
              <a:extLst>
                <a:ext uri="{FF2B5EF4-FFF2-40B4-BE49-F238E27FC236}">
                  <a16:creationId xmlns:a16="http://schemas.microsoft.com/office/drawing/2014/main" id="{2D92E2B4-A422-13C9-5A37-AE379D455E71}"/>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70" name="Image 56" descr=" ">
              <a:extLst>
                <a:ext uri="{FF2B5EF4-FFF2-40B4-BE49-F238E27FC236}">
                  <a16:creationId xmlns:a16="http://schemas.microsoft.com/office/drawing/2014/main" id="{9C0C3BE6-0A60-4A07-03C8-66936B79E12E}"/>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71" name="Image 57" descr=" ">
              <a:extLst>
                <a:ext uri="{FF2B5EF4-FFF2-40B4-BE49-F238E27FC236}">
                  <a16:creationId xmlns:a16="http://schemas.microsoft.com/office/drawing/2014/main" id="{73C77FEA-AF87-4DC2-BFC4-1804643F3A80}"/>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72" name="Image 58" descr=" ">
              <a:extLst>
                <a:ext uri="{FF2B5EF4-FFF2-40B4-BE49-F238E27FC236}">
                  <a16:creationId xmlns:a16="http://schemas.microsoft.com/office/drawing/2014/main" id="{B0937E0B-8058-636B-168F-640B93945822}"/>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73" name="Image 59" descr=" ">
              <a:extLst>
                <a:ext uri="{FF2B5EF4-FFF2-40B4-BE49-F238E27FC236}">
                  <a16:creationId xmlns:a16="http://schemas.microsoft.com/office/drawing/2014/main" id="{C70A4570-2A00-75A7-8A2E-A6AC2E52CF63}"/>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4" name="Image 60" descr=" ">
              <a:extLst>
                <a:ext uri="{FF2B5EF4-FFF2-40B4-BE49-F238E27FC236}">
                  <a16:creationId xmlns:a16="http://schemas.microsoft.com/office/drawing/2014/main" id="{E8B14031-5536-432C-E069-A29076A9C588}"/>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5" name="Image 61" descr=" ">
              <a:extLst>
                <a:ext uri="{FF2B5EF4-FFF2-40B4-BE49-F238E27FC236}">
                  <a16:creationId xmlns:a16="http://schemas.microsoft.com/office/drawing/2014/main" id="{73E28A84-7336-0004-78E9-129F77A92BB2}"/>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6" name="Image 62" descr=" ">
              <a:extLst>
                <a:ext uri="{FF2B5EF4-FFF2-40B4-BE49-F238E27FC236}">
                  <a16:creationId xmlns:a16="http://schemas.microsoft.com/office/drawing/2014/main" id="{EEC3734A-D0CC-9661-5DA3-7DA2BCA2CDAB}"/>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7" name="Image 63" descr=" ">
              <a:extLst>
                <a:ext uri="{FF2B5EF4-FFF2-40B4-BE49-F238E27FC236}">
                  <a16:creationId xmlns:a16="http://schemas.microsoft.com/office/drawing/2014/main" id="{A8B6DF28-32CA-6BEC-BCA4-0840C1035913}"/>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8" name="Image 64" descr=" ">
              <a:extLst>
                <a:ext uri="{FF2B5EF4-FFF2-40B4-BE49-F238E27FC236}">
                  <a16:creationId xmlns:a16="http://schemas.microsoft.com/office/drawing/2014/main" id="{1F4FC05D-5CB2-83CC-A600-992E6CD9011D}"/>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9" name="Image 65" descr=" ">
              <a:extLst>
                <a:ext uri="{FF2B5EF4-FFF2-40B4-BE49-F238E27FC236}">
                  <a16:creationId xmlns:a16="http://schemas.microsoft.com/office/drawing/2014/main" id="{7E74E64B-4F9D-D236-D412-C20989BE03C4}"/>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80" name="Image 66" descr=" ">
              <a:extLst>
                <a:ext uri="{FF2B5EF4-FFF2-40B4-BE49-F238E27FC236}">
                  <a16:creationId xmlns:a16="http://schemas.microsoft.com/office/drawing/2014/main" id="{6CF7B9D8-64C9-A19C-44AC-73255B8A681D}"/>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81" name="Image 67" descr=" ">
              <a:extLst>
                <a:ext uri="{FF2B5EF4-FFF2-40B4-BE49-F238E27FC236}">
                  <a16:creationId xmlns:a16="http://schemas.microsoft.com/office/drawing/2014/main" id="{7A1B037F-4158-5ED7-69ED-B34821D4583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82" name="Image 68" descr=" ">
              <a:extLst>
                <a:ext uri="{FF2B5EF4-FFF2-40B4-BE49-F238E27FC236}">
                  <a16:creationId xmlns:a16="http://schemas.microsoft.com/office/drawing/2014/main" id="{950E5967-840E-074E-0D4F-68D11AC8F645}"/>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83" name="Image 69" descr=" ">
              <a:extLst>
                <a:ext uri="{FF2B5EF4-FFF2-40B4-BE49-F238E27FC236}">
                  <a16:creationId xmlns:a16="http://schemas.microsoft.com/office/drawing/2014/main" id="{3259EC1F-7B52-ADE4-1442-2AE3F36E7EE2}"/>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4" name="Image 70" descr=" ">
              <a:extLst>
                <a:ext uri="{FF2B5EF4-FFF2-40B4-BE49-F238E27FC236}">
                  <a16:creationId xmlns:a16="http://schemas.microsoft.com/office/drawing/2014/main" id="{31D2F6C2-B19E-43AA-CB41-A1DF9C34338D}"/>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5" name="Image 71" descr=" ">
              <a:extLst>
                <a:ext uri="{FF2B5EF4-FFF2-40B4-BE49-F238E27FC236}">
                  <a16:creationId xmlns:a16="http://schemas.microsoft.com/office/drawing/2014/main" id="{2D4A2210-112C-3BD6-3A1C-D1089F63482F}"/>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6" name="Image 72" descr=" ">
              <a:extLst>
                <a:ext uri="{FF2B5EF4-FFF2-40B4-BE49-F238E27FC236}">
                  <a16:creationId xmlns:a16="http://schemas.microsoft.com/office/drawing/2014/main" id="{677599D8-617C-DC25-F955-6210DB99069A}"/>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7" name="Image 73" descr=" ">
              <a:extLst>
                <a:ext uri="{FF2B5EF4-FFF2-40B4-BE49-F238E27FC236}">
                  <a16:creationId xmlns:a16="http://schemas.microsoft.com/office/drawing/2014/main" id="{E17A96E5-8FFD-95B7-3C2F-2EFDD357C663}"/>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8" name="Image 74" descr=" ">
              <a:extLst>
                <a:ext uri="{FF2B5EF4-FFF2-40B4-BE49-F238E27FC236}">
                  <a16:creationId xmlns:a16="http://schemas.microsoft.com/office/drawing/2014/main" id="{EDB80B06-1CAA-6BF9-776A-089372501539}"/>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9" name="Image 75" descr=" ">
              <a:extLst>
                <a:ext uri="{FF2B5EF4-FFF2-40B4-BE49-F238E27FC236}">
                  <a16:creationId xmlns:a16="http://schemas.microsoft.com/office/drawing/2014/main" id="{6864E2A8-6AD3-D931-ADE4-868AE479BA7C}"/>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0" name="Image 76" descr=" ">
              <a:extLst>
                <a:ext uri="{FF2B5EF4-FFF2-40B4-BE49-F238E27FC236}">
                  <a16:creationId xmlns:a16="http://schemas.microsoft.com/office/drawing/2014/main" id="{1F84A033-BD5B-2AB8-B746-4A76CB18C353}"/>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1" name="Image 77" descr=" ">
              <a:extLst>
                <a:ext uri="{FF2B5EF4-FFF2-40B4-BE49-F238E27FC236}">
                  <a16:creationId xmlns:a16="http://schemas.microsoft.com/office/drawing/2014/main" id="{BB9FD006-972D-5FEF-6E83-DFA9CEBC3AB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2" name="Image 78" descr=" ">
              <a:extLst>
                <a:ext uri="{FF2B5EF4-FFF2-40B4-BE49-F238E27FC236}">
                  <a16:creationId xmlns:a16="http://schemas.microsoft.com/office/drawing/2014/main" id="{76C23F94-3FF5-A28E-8C22-3080D91939EE}"/>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3" name="Image 79" descr=" ">
              <a:extLst>
                <a:ext uri="{FF2B5EF4-FFF2-40B4-BE49-F238E27FC236}">
                  <a16:creationId xmlns:a16="http://schemas.microsoft.com/office/drawing/2014/main" id="{84747858-F059-9CA9-81D7-8037D6B8136B}"/>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94" name="Image 80" descr=" ">
              <a:extLst>
                <a:ext uri="{FF2B5EF4-FFF2-40B4-BE49-F238E27FC236}">
                  <a16:creationId xmlns:a16="http://schemas.microsoft.com/office/drawing/2014/main" id="{02E12728-2FCC-C811-FB94-97639DEA26AD}"/>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95" name="Image 81" descr=" ">
              <a:extLst>
                <a:ext uri="{FF2B5EF4-FFF2-40B4-BE49-F238E27FC236}">
                  <a16:creationId xmlns:a16="http://schemas.microsoft.com/office/drawing/2014/main" id="{9B5A00F7-5690-CF3F-AB99-137D698531FA}"/>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6" name="Image 82" descr=" ">
              <a:extLst>
                <a:ext uri="{FF2B5EF4-FFF2-40B4-BE49-F238E27FC236}">
                  <a16:creationId xmlns:a16="http://schemas.microsoft.com/office/drawing/2014/main" id="{FC763EB8-A709-D887-E672-D9F7D65F3F84}"/>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7" name="Image 83" descr=" ">
              <a:extLst>
                <a:ext uri="{FF2B5EF4-FFF2-40B4-BE49-F238E27FC236}">
                  <a16:creationId xmlns:a16="http://schemas.microsoft.com/office/drawing/2014/main" id="{86924ADC-924F-1726-03F3-FFEB5E55D4EB}"/>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8" name="Image 84" descr=" ">
              <a:extLst>
                <a:ext uri="{FF2B5EF4-FFF2-40B4-BE49-F238E27FC236}">
                  <a16:creationId xmlns:a16="http://schemas.microsoft.com/office/drawing/2014/main" id="{7F299F88-8D13-CEE0-9A32-4718C54AFB91}"/>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9" name="Image 85" descr=" ">
              <a:extLst>
                <a:ext uri="{FF2B5EF4-FFF2-40B4-BE49-F238E27FC236}">
                  <a16:creationId xmlns:a16="http://schemas.microsoft.com/office/drawing/2014/main" id="{9C91EC65-B5B3-3349-F44B-487A79329DF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00" name="Image 86" descr=" ">
              <a:extLst>
                <a:ext uri="{FF2B5EF4-FFF2-40B4-BE49-F238E27FC236}">
                  <a16:creationId xmlns:a16="http://schemas.microsoft.com/office/drawing/2014/main" id="{23D1CC18-E75D-E3D4-BC90-4E8722C8E78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01" name="Image 87" descr=" ">
              <a:extLst>
                <a:ext uri="{FF2B5EF4-FFF2-40B4-BE49-F238E27FC236}">
                  <a16:creationId xmlns:a16="http://schemas.microsoft.com/office/drawing/2014/main" id="{1B80B828-535A-828A-B4F3-883274758BF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02" name="Image 88" descr=" ">
              <a:extLst>
                <a:ext uri="{FF2B5EF4-FFF2-40B4-BE49-F238E27FC236}">
                  <a16:creationId xmlns:a16="http://schemas.microsoft.com/office/drawing/2014/main" id="{4DAEAC31-BD36-B27D-B1CA-16FFC19D2026}"/>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03" name="Image 89" descr=" ">
              <a:extLst>
                <a:ext uri="{FF2B5EF4-FFF2-40B4-BE49-F238E27FC236}">
                  <a16:creationId xmlns:a16="http://schemas.microsoft.com/office/drawing/2014/main" id="{751A0064-E6DD-FB94-0B5D-3FC0E55F23EE}"/>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04" name="Image 90" descr=" ">
              <a:extLst>
                <a:ext uri="{FF2B5EF4-FFF2-40B4-BE49-F238E27FC236}">
                  <a16:creationId xmlns:a16="http://schemas.microsoft.com/office/drawing/2014/main" id="{5B2E34E8-7B42-491E-7F50-65960C6BA9A8}"/>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graphicFrame>
        <p:nvGraphicFramePr>
          <p:cNvPr id="3" name="Tabela 2">
            <a:extLst>
              <a:ext uri="{FF2B5EF4-FFF2-40B4-BE49-F238E27FC236}">
                <a16:creationId xmlns:a16="http://schemas.microsoft.com/office/drawing/2014/main" id="{D5AB1FEF-69BA-E03E-3880-40322A64BCD0}"/>
              </a:ext>
            </a:extLst>
          </p:cNvPr>
          <p:cNvGraphicFramePr>
            <a:graphicFrameLocks noGrp="1"/>
          </p:cNvGraphicFramePr>
          <p:nvPr>
            <p:extLst>
              <p:ext uri="{D42A27DB-BD31-4B8C-83A1-F6EECF244321}">
                <p14:modId xmlns:p14="http://schemas.microsoft.com/office/powerpoint/2010/main" val="1217730185"/>
              </p:ext>
            </p:extLst>
          </p:nvPr>
        </p:nvGraphicFramePr>
        <p:xfrm>
          <a:off x="15954311" y="7773996"/>
          <a:ext cx="7915340" cy="4795902"/>
        </p:xfrm>
        <a:graphic>
          <a:graphicData uri="http://schemas.openxmlformats.org/drawingml/2006/table">
            <a:tbl>
              <a:tblPr firstRow="1" bandRow="1">
                <a:tableStyleId>{72833802-FEF1-4C79-8D5D-14CF1EAF98D9}</a:tableStyleId>
              </a:tblPr>
              <a:tblGrid>
                <a:gridCol w="1996144">
                  <a:extLst>
                    <a:ext uri="{9D8B030D-6E8A-4147-A177-3AD203B41FA5}">
                      <a16:colId xmlns:a16="http://schemas.microsoft.com/office/drawing/2014/main" val="1158827345"/>
                    </a:ext>
                  </a:extLst>
                </a:gridCol>
                <a:gridCol w="2370703">
                  <a:extLst>
                    <a:ext uri="{9D8B030D-6E8A-4147-A177-3AD203B41FA5}">
                      <a16:colId xmlns:a16="http://schemas.microsoft.com/office/drawing/2014/main" val="3579363813"/>
                    </a:ext>
                  </a:extLst>
                </a:gridCol>
                <a:gridCol w="2037730">
                  <a:extLst>
                    <a:ext uri="{9D8B030D-6E8A-4147-A177-3AD203B41FA5}">
                      <a16:colId xmlns:a16="http://schemas.microsoft.com/office/drawing/2014/main" val="1939743428"/>
                    </a:ext>
                  </a:extLst>
                </a:gridCol>
                <a:gridCol w="1510763">
                  <a:extLst>
                    <a:ext uri="{9D8B030D-6E8A-4147-A177-3AD203B41FA5}">
                      <a16:colId xmlns:a16="http://schemas.microsoft.com/office/drawing/2014/main" val="1759826206"/>
                    </a:ext>
                  </a:extLst>
                </a:gridCol>
              </a:tblGrid>
              <a:tr h="542261">
                <a:tc gridSpan="4">
                  <a:txBody>
                    <a:bodyPr/>
                    <a:lstStyle/>
                    <a:p>
                      <a:pPr algn="ctr"/>
                      <a:r>
                        <a:rPr lang="pt-BR" sz="2400" dirty="0"/>
                        <a:t>Custo financeiro total </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542261">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endParaRPr lang="pt-BR"/>
                    </a:p>
                  </a:txBody>
                  <a:tcPr>
                    <a:solidFill>
                      <a:srgbClr val="C00000"/>
                    </a:solidFill>
                  </a:tcPr>
                </a:tc>
                <a:tc hMerge="1">
                  <a:txBody>
                    <a:bodyPr/>
                    <a:lstStyle/>
                    <a:p>
                      <a:pPr algn="ctr"/>
                      <a:endParaRPr lang="pt-BR"/>
                    </a:p>
                  </a:txBody>
                  <a:tcPr>
                    <a:solidFill>
                      <a:srgbClr val="C00000"/>
                    </a:solidFill>
                  </a:tcPr>
                </a:tc>
                <a:extLst>
                  <a:ext uri="{0D108BD9-81ED-4DB2-BD59-A6C34878D82A}">
                    <a16:rowId xmlns:a16="http://schemas.microsoft.com/office/drawing/2014/main" val="1974453175"/>
                  </a:ext>
                </a:extLst>
              </a:tr>
              <a:tr h="976068">
                <a:tc vMerge="1">
                  <a:txBody>
                    <a:bodyPr/>
                    <a:lstStyle/>
                    <a:p>
                      <a:endParaRPr/>
                    </a:p>
                  </a:txBody>
                  <a:tcPr/>
                </a:tc>
                <a:tc vMerge="1">
                  <a:txBody>
                    <a:bodyPr/>
                    <a:lstStyle/>
                    <a:p>
                      <a:endParaRPr/>
                    </a:p>
                  </a:txBody>
                  <a:tcPr>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42261">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7690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15,72%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16,78%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17,90%</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4226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19,74%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20,92%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97606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16,39%</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17,51%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105" name="CaixaDeTexto 104">
            <a:extLst>
              <a:ext uri="{FF2B5EF4-FFF2-40B4-BE49-F238E27FC236}">
                <a16:creationId xmlns:a16="http://schemas.microsoft.com/office/drawing/2014/main" id="{CAF813FE-0C9E-DFAF-2E05-A9A71429286D}"/>
              </a:ext>
            </a:extLst>
          </p:cNvPr>
          <p:cNvSpPr txBox="1"/>
          <p:nvPr/>
        </p:nvSpPr>
        <p:spPr>
          <a:xfrm>
            <a:off x="15213910" y="9320887"/>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106" name="CaixaDeTexto 105">
            <a:extLst>
              <a:ext uri="{FF2B5EF4-FFF2-40B4-BE49-F238E27FC236}">
                <a16:creationId xmlns:a16="http://schemas.microsoft.com/office/drawing/2014/main" id="{5D4CB237-1762-D57A-51E4-AF4F264FC2D6}"/>
              </a:ext>
            </a:extLst>
          </p:cNvPr>
          <p:cNvSpPr txBox="1"/>
          <p:nvPr/>
        </p:nvSpPr>
        <p:spPr>
          <a:xfrm>
            <a:off x="1409189" y="12820937"/>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ptos" panose="02110004020202020204"/>
                <a:ea typeface="+mn-ea"/>
                <a:cs typeface="+mn-cs"/>
              </a:rPr>
              <a:t>Fonte: https://www.bcb.gov.br/content/focus/focus/R20240802.pdf; Agente Financeiro/ out/2025</a:t>
            </a:r>
          </a:p>
        </p:txBody>
      </p:sp>
      <p:pic>
        <p:nvPicPr>
          <p:cNvPr id="2" name="Image 0" descr=" ">
            <a:extLst>
              <a:ext uri="{FF2B5EF4-FFF2-40B4-BE49-F238E27FC236}">
                <a16:creationId xmlns:a16="http://schemas.microsoft.com/office/drawing/2014/main" id="{3D7EB711-1F3A-CDEE-9133-6013E1CFE2AF}"/>
              </a:ext>
            </a:extLst>
          </p:cNvPr>
          <p:cNvPicPr>
            <a:picLocks noChangeAspect="1"/>
          </p:cNvPicPr>
          <p:nvPr/>
        </p:nvPicPr>
        <p:blipFill>
          <a:blip r:embed="rId79"/>
          <a:stretch>
            <a:fillRect/>
          </a:stretch>
        </p:blipFill>
        <p:spPr>
          <a:xfrm>
            <a:off x="126998" y="389380"/>
            <a:ext cx="1028696" cy="1041264"/>
          </a:xfrm>
          <a:prstGeom prst="rect">
            <a:avLst/>
          </a:prstGeom>
        </p:spPr>
      </p:pic>
    </p:spTree>
    <p:extLst>
      <p:ext uri="{BB962C8B-B14F-4D97-AF65-F5344CB8AC3E}">
        <p14:creationId xmlns:p14="http://schemas.microsoft.com/office/powerpoint/2010/main" val="14999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Bef>
                <a:spcPts val="0"/>
              </a:spcBef>
              <a:spcAft>
                <a:spcPts val="3600"/>
              </a:spcAft>
              <a:buClrTx/>
              <a:buSzTx/>
              <a:buFontTx/>
              <a:buNone/>
              <a:tabLst/>
              <a:defRPr/>
            </a:pPr>
            <a:r>
              <a:rPr lang="pt-BR" sz="8000" b="1" cap="all" dirty="0" err="1">
                <a:ln w="3175" cmpd="sng">
                  <a:noFill/>
                </a:ln>
                <a:solidFill>
                  <a:srgbClr val="022873">
                    <a:alpha val="100000"/>
                  </a:srgbClr>
                </a:solidFill>
                <a:latin typeface="Founders Grotesk Bold" pitchFamily="34" charset="0"/>
              </a:rPr>
              <a:t>Additional</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Clarifications</a:t>
            </a:r>
            <a:endParaRPr lang="pt-BR" sz="8000" b="1" cap="all" dirty="0">
              <a:ln w="3175" cmpd="sng">
                <a:noFill/>
              </a:ln>
              <a:solidFill>
                <a:srgbClr val="022873">
                  <a:alpha val="100000"/>
                </a:srgbClr>
              </a:solidFill>
              <a:latin typeface="Founders Grotesk Bold" pitchFamily="34" charset="0"/>
            </a:endParaRP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460500" y="1670091"/>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392403" y="2457196"/>
            <a:ext cx="14046443" cy="2554545"/>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Raleway Black" pitchFamily="2" charset="0"/>
              </a:rPr>
              <a:t>The fixed installment </a:t>
            </a:r>
            <a:r>
              <a:rPr lang="en-US" sz="4000" dirty="0">
                <a:solidFill>
                  <a:prstClr val="black"/>
                </a:solidFill>
                <a:latin typeface="Raleway Light" pitchFamily="2" charset="0"/>
              </a:rPr>
              <a:t>is defined in accordance with CMN Resolution 5225/2025 and will be established when contracting the financing depending on the type of project and the credit risk defined by the financial agent.</a:t>
            </a:r>
            <a:endParaRPr lang="pt-BR" sz="4000" dirty="0">
              <a:solidFill>
                <a:prstClr val="black"/>
              </a:solidFill>
              <a:latin typeface="Raleway Light" pitchFamily="2" charset="0"/>
            </a:endParaRP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556253"/>
            <a:ext cx="14132706" cy="2554545"/>
          </a:xfrm>
          <a:prstGeom prst="rect">
            <a:avLst/>
          </a:prstGeom>
          <a:noFill/>
        </p:spPr>
        <p:txBody>
          <a:bodyPr wrap="square" rtlCol="0">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variable portion </a:t>
            </a:r>
            <a:r>
              <a:rPr lang="en-US" sz="4000">
                <a:solidFill>
                  <a:prstClr val="black"/>
                </a:solidFill>
                <a:latin typeface="Raleway Light" pitchFamily="2" charset="0"/>
              </a:rPr>
              <a:t>may be in TLP, Pre-Rate/Pre-MSME Rate or by the exchange rate variation index (BRL/USD) and is adjusted based on financial data released by the Central Bank of Brazil.</a:t>
            </a:r>
            <a:endParaRPr lang="pt-BR" sz="4000">
              <a:solidFill>
                <a:prstClr val="black"/>
              </a:solidFill>
              <a:latin typeface="Raleway Light" pitchFamily="2" charset="0"/>
            </a:endParaRP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472231" y="8020799"/>
            <a:ext cx="13178274" cy="2684902"/>
          </a:xfrm>
          <a:prstGeom prst="rect">
            <a:avLst/>
          </a:prstGeom>
          <a:noFill/>
        </p:spPr>
        <p:txBody>
          <a:bodyPr wrap="square" rtlCol="0">
            <a:spAutoFit/>
          </a:bodyPr>
          <a:lstStyle/>
          <a:p>
            <a:pPr marL="0" marR="0" lvl="0" indent="0" algn="just" defTabSz="457200" rtl="0" eaLnBrk="1" fontAlgn="base" latinLnBrk="0" hangingPunct="1">
              <a:lnSpc>
                <a:spcPct val="107000"/>
              </a:lnSpc>
              <a:spcBef>
                <a:spcPts val="0"/>
              </a:spcBef>
              <a:spcAft>
                <a:spcPts val="245"/>
              </a:spcAft>
              <a:buClr>
                <a:srgbClr val="162937"/>
              </a:buClr>
              <a:buSzPts val="1350"/>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contractual </a:t>
            </a:r>
            <a:r>
              <a:rPr lang="en-US" sz="4000">
                <a:solidFill>
                  <a:prstClr val="black"/>
                </a:solidFill>
                <a:latin typeface="Raleway Light" pitchFamily="2" charset="0"/>
              </a:rPr>
              <a:t>currency may be, by mutual agreement between the borrower and the financial agent, a combination of TLP, pre-rate/pre-MSME rate and the dollar.</a:t>
            </a:r>
            <a:endParaRPr lang="pt-BR" sz="4000">
              <a:solidFill>
                <a:prstClr val="black"/>
              </a:solidFill>
              <a:latin typeface="Raleway Light" pitchFamily="2" charset="0"/>
            </a:endParaRP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935804"/>
            <a:ext cx="13567550" cy="1938992"/>
          </a:xfrm>
          <a:prstGeom prst="rect">
            <a:avLst/>
          </a:prstGeom>
          <a:noFill/>
        </p:spPr>
        <p:txBody>
          <a:bodyPr wrap="square">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Financing of imported </a:t>
            </a:r>
            <a:r>
              <a:rPr lang="en-US" sz="4000">
                <a:solidFill>
                  <a:prstClr val="black"/>
                </a:solidFill>
                <a:latin typeface="Raleway Light" pitchFamily="2" charset="0"/>
              </a:rPr>
              <a:t>equipment is permitted and the financeable percentage depends on the national content of the project.</a:t>
            </a:r>
            <a:endParaRPr lang="pt-BR" sz="4000">
              <a:solidFill>
                <a:prstClr val="black"/>
              </a:solidFill>
              <a:latin typeface="Raleway Light" pitchFamily="2" charset="0"/>
            </a:endParaRPr>
          </a:p>
        </p:txBody>
      </p:sp>
      <p:sp>
        <p:nvSpPr>
          <p:cNvPr id="9" name="Rectangle 1">
            <a:extLst>
              <a:ext uri="{FF2B5EF4-FFF2-40B4-BE49-F238E27FC236}">
                <a16:creationId xmlns:a16="http://schemas.microsoft.com/office/drawing/2014/main" id="{2B1D7260-8AEE-7EB3-9249-B5288FF9D26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04648E8E-DC52-78B7-208D-38DFA276C80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3">
            <a:extLst>
              <a:ext uri="{FF2B5EF4-FFF2-40B4-BE49-F238E27FC236}">
                <a16:creationId xmlns:a16="http://schemas.microsoft.com/office/drawing/2014/main" id="{9FE1047F-F080-0DA0-2F8E-3AB8EEF318D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6AE5CB26-86EF-04E0-33B9-7688B10C11C9}"/>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Shape 6">
            <a:extLst>
              <a:ext uri="{FF2B5EF4-FFF2-40B4-BE49-F238E27FC236}">
                <a16:creationId xmlns:a16="http://schemas.microsoft.com/office/drawing/2014/main" id="{F877C05F-48EE-1C65-42BD-F132C0F4B96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5" name="Agrupar 14">
            <a:extLst>
              <a:ext uri="{FF2B5EF4-FFF2-40B4-BE49-F238E27FC236}">
                <a16:creationId xmlns:a16="http://schemas.microsoft.com/office/drawing/2014/main" id="{F369D13F-B50F-8D74-8926-02AAE923431A}"/>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E4E94D3-97C1-B67B-4A5F-CD3ABC68549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8" name="Image 5" descr=" ">
              <a:extLst>
                <a:ext uri="{FF2B5EF4-FFF2-40B4-BE49-F238E27FC236}">
                  <a16:creationId xmlns:a16="http://schemas.microsoft.com/office/drawing/2014/main" id="{251A1E83-0C62-077D-8B28-D1AE84B3F0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A0CC7409-7BCD-A6D2-079D-83014DC9E28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20" name="Image 7" descr=" ">
              <a:extLst>
                <a:ext uri="{FF2B5EF4-FFF2-40B4-BE49-F238E27FC236}">
                  <a16:creationId xmlns:a16="http://schemas.microsoft.com/office/drawing/2014/main" id="{92FACA67-8F6F-4D98-4BC6-5FB56DA74CF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21" name="Image 8" descr=" ">
              <a:extLst>
                <a:ext uri="{FF2B5EF4-FFF2-40B4-BE49-F238E27FC236}">
                  <a16:creationId xmlns:a16="http://schemas.microsoft.com/office/drawing/2014/main" id="{CCAA91B5-DFE3-3CD8-6545-4E66AAA83FE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22" name="Image 9" descr=" ">
              <a:extLst>
                <a:ext uri="{FF2B5EF4-FFF2-40B4-BE49-F238E27FC236}">
                  <a16:creationId xmlns:a16="http://schemas.microsoft.com/office/drawing/2014/main" id="{BE9ACA14-0D58-8B4D-8AF1-C4EB17AEF84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3" name="Image 10" descr=" ">
              <a:extLst>
                <a:ext uri="{FF2B5EF4-FFF2-40B4-BE49-F238E27FC236}">
                  <a16:creationId xmlns:a16="http://schemas.microsoft.com/office/drawing/2014/main" id="{C28E0E22-A782-2010-EEAC-717B7DDD740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4" name="Image 11" descr=" ">
              <a:extLst>
                <a:ext uri="{FF2B5EF4-FFF2-40B4-BE49-F238E27FC236}">
                  <a16:creationId xmlns:a16="http://schemas.microsoft.com/office/drawing/2014/main" id="{336CB665-7258-FCB2-7624-571F412698A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5" name="Image 12" descr=" ">
              <a:extLst>
                <a:ext uri="{FF2B5EF4-FFF2-40B4-BE49-F238E27FC236}">
                  <a16:creationId xmlns:a16="http://schemas.microsoft.com/office/drawing/2014/main" id="{FA90B4C3-4815-42EC-AB00-32FC581D34B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B2E6D636-FAD6-E1B9-D6AF-CC868C31A13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13E57F29-D0C6-2875-5892-987D1C144A5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3D679292-6E42-ADE2-DBB5-5F40FBA035B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E267ED5-7149-62D6-389A-D46B8003092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DAC5DF24-9631-B94C-F81A-8F4601CAB8AB}"/>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B8A34CE8-6D03-0A3A-1F8D-A072485552D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BB910200-C4AD-54C5-4D1A-3101DD18A735}"/>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39" name="Image 20" descr=" ">
              <a:extLst>
                <a:ext uri="{FF2B5EF4-FFF2-40B4-BE49-F238E27FC236}">
                  <a16:creationId xmlns:a16="http://schemas.microsoft.com/office/drawing/2014/main" id="{362ED046-79B1-E70B-437F-F7F4D00B6913}"/>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40" name="Image 21" descr=" ">
              <a:extLst>
                <a:ext uri="{FF2B5EF4-FFF2-40B4-BE49-F238E27FC236}">
                  <a16:creationId xmlns:a16="http://schemas.microsoft.com/office/drawing/2014/main" id="{EA9F04D2-6EA9-CFA7-2173-91CC23EC6DD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41" name="Image 22" descr=" ">
              <a:extLst>
                <a:ext uri="{FF2B5EF4-FFF2-40B4-BE49-F238E27FC236}">
                  <a16:creationId xmlns:a16="http://schemas.microsoft.com/office/drawing/2014/main" id="{52E6AB07-3EC6-4B1D-4B4D-FB444817E35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42" name="Image 23" descr=" ">
              <a:extLst>
                <a:ext uri="{FF2B5EF4-FFF2-40B4-BE49-F238E27FC236}">
                  <a16:creationId xmlns:a16="http://schemas.microsoft.com/office/drawing/2014/main" id="{4AA702AE-D626-0683-A58F-C12203A050A7}"/>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43" name="Image 24" descr=" ">
              <a:extLst>
                <a:ext uri="{FF2B5EF4-FFF2-40B4-BE49-F238E27FC236}">
                  <a16:creationId xmlns:a16="http://schemas.microsoft.com/office/drawing/2014/main" id="{01D570F2-623B-1858-9E87-FC3634E1E332}"/>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44" name="Image 25" descr=" ">
              <a:extLst>
                <a:ext uri="{FF2B5EF4-FFF2-40B4-BE49-F238E27FC236}">
                  <a16:creationId xmlns:a16="http://schemas.microsoft.com/office/drawing/2014/main" id="{6027ACA7-371C-E3C0-8B4E-E2CCF81F34FB}"/>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45" name="Image 26" descr=" ">
              <a:extLst>
                <a:ext uri="{FF2B5EF4-FFF2-40B4-BE49-F238E27FC236}">
                  <a16:creationId xmlns:a16="http://schemas.microsoft.com/office/drawing/2014/main" id="{24D8A02D-54AF-FCEE-B44B-5F97E45EA791}"/>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46" name="Image 27" descr=" ">
              <a:extLst>
                <a:ext uri="{FF2B5EF4-FFF2-40B4-BE49-F238E27FC236}">
                  <a16:creationId xmlns:a16="http://schemas.microsoft.com/office/drawing/2014/main" id="{FF81EDDB-4319-AE92-1DD4-C02D4B3E3C98}"/>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47" name="Image 28" descr=" ">
              <a:extLst>
                <a:ext uri="{FF2B5EF4-FFF2-40B4-BE49-F238E27FC236}">
                  <a16:creationId xmlns:a16="http://schemas.microsoft.com/office/drawing/2014/main" id="{9E36E248-60E2-5342-8140-D4FB9F9743DF}"/>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48" name="Image 29" descr=" ">
              <a:extLst>
                <a:ext uri="{FF2B5EF4-FFF2-40B4-BE49-F238E27FC236}">
                  <a16:creationId xmlns:a16="http://schemas.microsoft.com/office/drawing/2014/main" id="{2813A708-85D9-6552-0595-455751A66F5D}"/>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49" name="Image 30" descr=" ">
              <a:extLst>
                <a:ext uri="{FF2B5EF4-FFF2-40B4-BE49-F238E27FC236}">
                  <a16:creationId xmlns:a16="http://schemas.microsoft.com/office/drawing/2014/main" id="{0751CC7D-904D-97A7-0D6B-98AC07CBA8B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50" name="Image 31" descr=" ">
              <a:extLst>
                <a:ext uri="{FF2B5EF4-FFF2-40B4-BE49-F238E27FC236}">
                  <a16:creationId xmlns:a16="http://schemas.microsoft.com/office/drawing/2014/main" id="{D1A57E4F-65FC-CD26-8978-878D9793119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51" name="Image 32" descr=" ">
              <a:extLst>
                <a:ext uri="{FF2B5EF4-FFF2-40B4-BE49-F238E27FC236}">
                  <a16:creationId xmlns:a16="http://schemas.microsoft.com/office/drawing/2014/main" id="{931EFDC5-3617-D4E9-33A8-581C78F2E87E}"/>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C5EFB2EF-9946-E033-4C07-758578BF7C01}"/>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53" name="Image 34" descr=" ">
              <a:extLst>
                <a:ext uri="{FF2B5EF4-FFF2-40B4-BE49-F238E27FC236}">
                  <a16:creationId xmlns:a16="http://schemas.microsoft.com/office/drawing/2014/main" id="{0E488679-F069-0A61-4928-293E52C79219}"/>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54" name="Image 35" descr=" ">
              <a:extLst>
                <a:ext uri="{FF2B5EF4-FFF2-40B4-BE49-F238E27FC236}">
                  <a16:creationId xmlns:a16="http://schemas.microsoft.com/office/drawing/2014/main" id="{C1C59C29-FCCE-AF5D-7C49-EA4FCDD92CD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55" name="Image 36" descr=" ">
              <a:extLst>
                <a:ext uri="{FF2B5EF4-FFF2-40B4-BE49-F238E27FC236}">
                  <a16:creationId xmlns:a16="http://schemas.microsoft.com/office/drawing/2014/main" id="{B42E37B9-0069-3217-FAF5-E7B309E9DC0B}"/>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56" name="Image 37" descr=" ">
              <a:extLst>
                <a:ext uri="{FF2B5EF4-FFF2-40B4-BE49-F238E27FC236}">
                  <a16:creationId xmlns:a16="http://schemas.microsoft.com/office/drawing/2014/main" id="{484802AA-70D8-485E-CB67-8D26F67B0243}"/>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57" name="Image 38" descr=" ">
              <a:extLst>
                <a:ext uri="{FF2B5EF4-FFF2-40B4-BE49-F238E27FC236}">
                  <a16:creationId xmlns:a16="http://schemas.microsoft.com/office/drawing/2014/main" id="{F2154594-9825-C0C3-4677-9FB13377AA49}"/>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58" name="Image 39" descr=" ">
              <a:extLst>
                <a:ext uri="{FF2B5EF4-FFF2-40B4-BE49-F238E27FC236}">
                  <a16:creationId xmlns:a16="http://schemas.microsoft.com/office/drawing/2014/main" id="{3DD1FF06-0EB1-7458-3C5F-747A5713BCB6}"/>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59" name="Image 40" descr=" ">
              <a:extLst>
                <a:ext uri="{FF2B5EF4-FFF2-40B4-BE49-F238E27FC236}">
                  <a16:creationId xmlns:a16="http://schemas.microsoft.com/office/drawing/2014/main" id="{86232E90-5EE7-DDB8-50D8-2B9C60CFDA08}"/>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60" name="Image 41" descr=" ">
              <a:extLst>
                <a:ext uri="{FF2B5EF4-FFF2-40B4-BE49-F238E27FC236}">
                  <a16:creationId xmlns:a16="http://schemas.microsoft.com/office/drawing/2014/main" id="{B682D0D3-5D8B-1603-CC07-CC13BDC1C0AC}"/>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61" name="Image 42" descr=" ">
              <a:extLst>
                <a:ext uri="{FF2B5EF4-FFF2-40B4-BE49-F238E27FC236}">
                  <a16:creationId xmlns:a16="http://schemas.microsoft.com/office/drawing/2014/main" id="{F37749E7-B149-2AFC-BDDD-6E051037F9FA}"/>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62" name="Image 43" descr=" ">
              <a:extLst>
                <a:ext uri="{FF2B5EF4-FFF2-40B4-BE49-F238E27FC236}">
                  <a16:creationId xmlns:a16="http://schemas.microsoft.com/office/drawing/2014/main" id="{971A919E-B490-93BC-4B81-5678E7F46B43}"/>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63" name="Image 44" descr=" ">
              <a:extLst>
                <a:ext uri="{FF2B5EF4-FFF2-40B4-BE49-F238E27FC236}">
                  <a16:creationId xmlns:a16="http://schemas.microsoft.com/office/drawing/2014/main" id="{1FA89D57-C805-8498-F89D-E8C09CE1D783}"/>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64" name="Image 45" descr=" ">
              <a:extLst>
                <a:ext uri="{FF2B5EF4-FFF2-40B4-BE49-F238E27FC236}">
                  <a16:creationId xmlns:a16="http://schemas.microsoft.com/office/drawing/2014/main" id="{84CD4E11-959C-1D8E-3F2F-0EEE765FB65C}"/>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65" name="Image 46" descr=" ">
              <a:extLst>
                <a:ext uri="{FF2B5EF4-FFF2-40B4-BE49-F238E27FC236}">
                  <a16:creationId xmlns:a16="http://schemas.microsoft.com/office/drawing/2014/main" id="{52882B55-7375-75F1-0863-093341AFC415}"/>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66" name="Image 47" descr=" ">
              <a:extLst>
                <a:ext uri="{FF2B5EF4-FFF2-40B4-BE49-F238E27FC236}">
                  <a16:creationId xmlns:a16="http://schemas.microsoft.com/office/drawing/2014/main" id="{56B52AF0-9B2F-072A-47C0-393EC0376444}"/>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67" name="Image 48" descr=" ">
              <a:extLst>
                <a:ext uri="{FF2B5EF4-FFF2-40B4-BE49-F238E27FC236}">
                  <a16:creationId xmlns:a16="http://schemas.microsoft.com/office/drawing/2014/main" id="{827937E3-4137-3951-3FA5-6C8B885E8048}"/>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68" name="Image 49" descr=" ">
              <a:extLst>
                <a:ext uri="{FF2B5EF4-FFF2-40B4-BE49-F238E27FC236}">
                  <a16:creationId xmlns:a16="http://schemas.microsoft.com/office/drawing/2014/main" id="{175C632A-3D6C-5309-81B8-FD3C12DF5F72}"/>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9" name="Image 50" descr=" ">
              <a:extLst>
                <a:ext uri="{FF2B5EF4-FFF2-40B4-BE49-F238E27FC236}">
                  <a16:creationId xmlns:a16="http://schemas.microsoft.com/office/drawing/2014/main" id="{645DC414-1C2D-9889-A9F4-517DA472094F}"/>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70" name="Image 51" descr=" ">
              <a:extLst>
                <a:ext uri="{FF2B5EF4-FFF2-40B4-BE49-F238E27FC236}">
                  <a16:creationId xmlns:a16="http://schemas.microsoft.com/office/drawing/2014/main" id="{928FEB8E-3FF0-5CB5-4E56-9458DE64BEEB}"/>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71" name="Image 52" descr=" ">
              <a:extLst>
                <a:ext uri="{FF2B5EF4-FFF2-40B4-BE49-F238E27FC236}">
                  <a16:creationId xmlns:a16="http://schemas.microsoft.com/office/drawing/2014/main" id="{463FBEFF-1B52-1680-B651-90E4BE2F65E4}"/>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72" name="Image 53" descr=" ">
              <a:extLst>
                <a:ext uri="{FF2B5EF4-FFF2-40B4-BE49-F238E27FC236}">
                  <a16:creationId xmlns:a16="http://schemas.microsoft.com/office/drawing/2014/main" id="{FC65CD47-7D68-21F0-FB53-0BB2E2203F69}"/>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73" name="Image 54" descr=" ">
              <a:extLst>
                <a:ext uri="{FF2B5EF4-FFF2-40B4-BE49-F238E27FC236}">
                  <a16:creationId xmlns:a16="http://schemas.microsoft.com/office/drawing/2014/main" id="{0B8587D1-D69A-0335-BCAD-9CD2CD2D389E}"/>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74" name="Image 55" descr=" ">
              <a:extLst>
                <a:ext uri="{FF2B5EF4-FFF2-40B4-BE49-F238E27FC236}">
                  <a16:creationId xmlns:a16="http://schemas.microsoft.com/office/drawing/2014/main" id="{AC41961A-9BCC-83CD-A543-3C66CB884C3D}"/>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75" name="Image 56" descr=" ">
              <a:extLst>
                <a:ext uri="{FF2B5EF4-FFF2-40B4-BE49-F238E27FC236}">
                  <a16:creationId xmlns:a16="http://schemas.microsoft.com/office/drawing/2014/main" id="{2D8AD770-A9CE-A5FE-DEDC-D5C5A455ED34}"/>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76" name="Image 57" descr=" ">
              <a:extLst>
                <a:ext uri="{FF2B5EF4-FFF2-40B4-BE49-F238E27FC236}">
                  <a16:creationId xmlns:a16="http://schemas.microsoft.com/office/drawing/2014/main" id="{30AC3C57-A056-E772-2BAF-0BF1C05DE9A6}"/>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77" name="Image 58" descr=" ">
              <a:extLst>
                <a:ext uri="{FF2B5EF4-FFF2-40B4-BE49-F238E27FC236}">
                  <a16:creationId xmlns:a16="http://schemas.microsoft.com/office/drawing/2014/main" id="{4D7760E1-20EC-7A75-6C4D-BE76CB8CBF66}"/>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78" name="Image 59" descr=" ">
              <a:extLst>
                <a:ext uri="{FF2B5EF4-FFF2-40B4-BE49-F238E27FC236}">
                  <a16:creationId xmlns:a16="http://schemas.microsoft.com/office/drawing/2014/main" id="{3D450A72-469C-91C9-4272-1D0671348FC9}"/>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9" name="Image 60" descr=" ">
              <a:extLst>
                <a:ext uri="{FF2B5EF4-FFF2-40B4-BE49-F238E27FC236}">
                  <a16:creationId xmlns:a16="http://schemas.microsoft.com/office/drawing/2014/main" id="{1A1BA320-1BAF-E7AC-6124-F962DA427064}"/>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80" name="Image 61" descr=" ">
              <a:extLst>
                <a:ext uri="{FF2B5EF4-FFF2-40B4-BE49-F238E27FC236}">
                  <a16:creationId xmlns:a16="http://schemas.microsoft.com/office/drawing/2014/main" id="{29DFA274-27AE-1DF9-63C3-5DC92ED9E000}"/>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81" name="Image 62" descr=" ">
              <a:extLst>
                <a:ext uri="{FF2B5EF4-FFF2-40B4-BE49-F238E27FC236}">
                  <a16:creationId xmlns:a16="http://schemas.microsoft.com/office/drawing/2014/main" id="{3C6FD4BF-EF53-F2EF-B5F5-731FCBFF4387}"/>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82" name="Image 63" descr=" ">
              <a:extLst>
                <a:ext uri="{FF2B5EF4-FFF2-40B4-BE49-F238E27FC236}">
                  <a16:creationId xmlns:a16="http://schemas.microsoft.com/office/drawing/2014/main" id="{C2B95A27-F91B-4AEE-6F38-E9E5A8BF2174}"/>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83" name="Image 64" descr=" ">
              <a:extLst>
                <a:ext uri="{FF2B5EF4-FFF2-40B4-BE49-F238E27FC236}">
                  <a16:creationId xmlns:a16="http://schemas.microsoft.com/office/drawing/2014/main" id="{3197A698-DF79-D99B-8443-DA9599B83086}"/>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84" name="Image 65" descr=" ">
              <a:extLst>
                <a:ext uri="{FF2B5EF4-FFF2-40B4-BE49-F238E27FC236}">
                  <a16:creationId xmlns:a16="http://schemas.microsoft.com/office/drawing/2014/main" id="{7E984594-A2E4-C51A-BFBA-3844657434C9}"/>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85" name="Image 66" descr=" ">
              <a:extLst>
                <a:ext uri="{FF2B5EF4-FFF2-40B4-BE49-F238E27FC236}">
                  <a16:creationId xmlns:a16="http://schemas.microsoft.com/office/drawing/2014/main" id="{4D2DC25B-B80F-6CF6-C825-436F1711C48D}"/>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86" name="Image 67" descr=" ">
              <a:extLst>
                <a:ext uri="{FF2B5EF4-FFF2-40B4-BE49-F238E27FC236}">
                  <a16:creationId xmlns:a16="http://schemas.microsoft.com/office/drawing/2014/main" id="{5DCA0A0A-DD6B-8D57-5E00-BA4DF158439A}"/>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87" name="Image 68" descr=" ">
              <a:extLst>
                <a:ext uri="{FF2B5EF4-FFF2-40B4-BE49-F238E27FC236}">
                  <a16:creationId xmlns:a16="http://schemas.microsoft.com/office/drawing/2014/main" id="{04C77B5D-0F41-29A7-F729-01D07741168D}"/>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88" name="Image 69" descr=" ">
              <a:extLst>
                <a:ext uri="{FF2B5EF4-FFF2-40B4-BE49-F238E27FC236}">
                  <a16:creationId xmlns:a16="http://schemas.microsoft.com/office/drawing/2014/main" id="{B5DC5BC4-6A78-0F27-82AF-F272A8166E47}"/>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9" name="Image 70" descr=" ">
              <a:extLst>
                <a:ext uri="{FF2B5EF4-FFF2-40B4-BE49-F238E27FC236}">
                  <a16:creationId xmlns:a16="http://schemas.microsoft.com/office/drawing/2014/main" id="{E4D20059-8F60-B4C6-1DCB-07CFC781B85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0" name="Image 71" descr=" ">
              <a:extLst>
                <a:ext uri="{FF2B5EF4-FFF2-40B4-BE49-F238E27FC236}">
                  <a16:creationId xmlns:a16="http://schemas.microsoft.com/office/drawing/2014/main" id="{E7AD34B6-859C-556B-0351-27F4DB18B499}"/>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1" name="Image 72" descr=" ">
              <a:extLst>
                <a:ext uri="{FF2B5EF4-FFF2-40B4-BE49-F238E27FC236}">
                  <a16:creationId xmlns:a16="http://schemas.microsoft.com/office/drawing/2014/main" id="{9AFEA214-409E-C1B3-D346-F7D6B17051D3}"/>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2" name="Image 73" descr=" ">
              <a:extLst>
                <a:ext uri="{FF2B5EF4-FFF2-40B4-BE49-F238E27FC236}">
                  <a16:creationId xmlns:a16="http://schemas.microsoft.com/office/drawing/2014/main" id="{436A1186-6462-193D-1158-4F8750F27C68}"/>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3" name="Image 74" descr=" ">
              <a:extLst>
                <a:ext uri="{FF2B5EF4-FFF2-40B4-BE49-F238E27FC236}">
                  <a16:creationId xmlns:a16="http://schemas.microsoft.com/office/drawing/2014/main" id="{1FCC60CF-45E4-2467-918E-87E0101BC233}"/>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4" name="Image 75" descr=" ">
              <a:extLst>
                <a:ext uri="{FF2B5EF4-FFF2-40B4-BE49-F238E27FC236}">
                  <a16:creationId xmlns:a16="http://schemas.microsoft.com/office/drawing/2014/main" id="{5E01CFF7-F9EF-1EFA-E458-B9E6E00AE401}"/>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5" name="Image 76" descr=" ">
              <a:extLst>
                <a:ext uri="{FF2B5EF4-FFF2-40B4-BE49-F238E27FC236}">
                  <a16:creationId xmlns:a16="http://schemas.microsoft.com/office/drawing/2014/main" id="{D0711DF3-17AF-4A4E-0425-6DEAD048CA9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6" name="Image 77" descr=" ">
              <a:extLst>
                <a:ext uri="{FF2B5EF4-FFF2-40B4-BE49-F238E27FC236}">
                  <a16:creationId xmlns:a16="http://schemas.microsoft.com/office/drawing/2014/main" id="{CD1088E5-CBF0-84C9-C5E0-4B4C03E04BA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7" name="Image 78" descr=" ">
              <a:extLst>
                <a:ext uri="{FF2B5EF4-FFF2-40B4-BE49-F238E27FC236}">
                  <a16:creationId xmlns:a16="http://schemas.microsoft.com/office/drawing/2014/main" id="{150C60C8-15F0-5006-21D5-9179518F34D5}"/>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8" name="Image 79" descr=" ">
              <a:extLst>
                <a:ext uri="{FF2B5EF4-FFF2-40B4-BE49-F238E27FC236}">
                  <a16:creationId xmlns:a16="http://schemas.microsoft.com/office/drawing/2014/main" id="{D10A49D7-64C7-0F33-2DCC-F2186BFE1FB6}"/>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99" name="Image 80" descr=" ">
              <a:extLst>
                <a:ext uri="{FF2B5EF4-FFF2-40B4-BE49-F238E27FC236}">
                  <a16:creationId xmlns:a16="http://schemas.microsoft.com/office/drawing/2014/main" id="{DE70BAD4-2143-DAA2-13DC-D4F16097DFC8}"/>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00" name="Image 81" descr=" ">
              <a:extLst>
                <a:ext uri="{FF2B5EF4-FFF2-40B4-BE49-F238E27FC236}">
                  <a16:creationId xmlns:a16="http://schemas.microsoft.com/office/drawing/2014/main" id="{2F2D955B-1D23-CC98-948A-37EF589F534B}"/>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01" name="Image 82" descr=" ">
              <a:extLst>
                <a:ext uri="{FF2B5EF4-FFF2-40B4-BE49-F238E27FC236}">
                  <a16:creationId xmlns:a16="http://schemas.microsoft.com/office/drawing/2014/main" id="{4B417E39-CBA5-79FD-55C1-01EB5F0D3EC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02" name="Image 83" descr=" ">
              <a:extLst>
                <a:ext uri="{FF2B5EF4-FFF2-40B4-BE49-F238E27FC236}">
                  <a16:creationId xmlns:a16="http://schemas.microsoft.com/office/drawing/2014/main" id="{B04AFE31-EF77-91A2-5ABA-5C51AD8327CE}"/>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03" name="Image 84" descr=" ">
              <a:extLst>
                <a:ext uri="{FF2B5EF4-FFF2-40B4-BE49-F238E27FC236}">
                  <a16:creationId xmlns:a16="http://schemas.microsoft.com/office/drawing/2014/main" id="{371CFB7B-62DA-F229-AAF8-7BC6823B714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04" name="Image 85" descr=" ">
              <a:extLst>
                <a:ext uri="{FF2B5EF4-FFF2-40B4-BE49-F238E27FC236}">
                  <a16:creationId xmlns:a16="http://schemas.microsoft.com/office/drawing/2014/main" id="{E652E4F4-6C8F-9B07-0837-481648FF981A}"/>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05" name="Image 86" descr=" ">
              <a:extLst>
                <a:ext uri="{FF2B5EF4-FFF2-40B4-BE49-F238E27FC236}">
                  <a16:creationId xmlns:a16="http://schemas.microsoft.com/office/drawing/2014/main" id="{C1EA05EC-0556-604F-1D50-7D86525BE0C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06" name="Image 87" descr=" ">
              <a:extLst>
                <a:ext uri="{FF2B5EF4-FFF2-40B4-BE49-F238E27FC236}">
                  <a16:creationId xmlns:a16="http://schemas.microsoft.com/office/drawing/2014/main" id="{81C164FF-8CD5-71B9-3448-70ED4685AA4A}"/>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07" name="Image 88" descr=" ">
              <a:extLst>
                <a:ext uri="{FF2B5EF4-FFF2-40B4-BE49-F238E27FC236}">
                  <a16:creationId xmlns:a16="http://schemas.microsoft.com/office/drawing/2014/main" id="{7E999F4D-7F33-965A-7942-17C366DA23A8}"/>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08" name="Image 89" descr=" ">
              <a:extLst>
                <a:ext uri="{FF2B5EF4-FFF2-40B4-BE49-F238E27FC236}">
                  <a16:creationId xmlns:a16="http://schemas.microsoft.com/office/drawing/2014/main" id="{FFA241B5-FC3E-6E5F-F67F-12421C86F01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09" name="Image 90" descr=" ">
              <a:extLst>
                <a:ext uri="{FF2B5EF4-FFF2-40B4-BE49-F238E27FC236}">
                  <a16:creationId xmlns:a16="http://schemas.microsoft.com/office/drawing/2014/main" id="{87219070-3D23-35DA-B560-DDBDDFE7A15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8460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53EAEC8-ECD2-B9EF-8C80-C78DD8505080}"/>
              </a:ext>
            </a:extLst>
          </p:cNvPr>
          <p:cNvSpPr/>
          <p:nvPr/>
        </p:nvSpPr>
        <p:spPr>
          <a:xfrm>
            <a:off x="7495"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66" name="그룹 65">
            <a:extLst>
              <a:ext uri="{FF2B5EF4-FFF2-40B4-BE49-F238E27FC236}">
                <a16:creationId xmlns:a16="http://schemas.microsoft.com/office/drawing/2014/main" id="{095C945E-572D-4276-BC92-A0A51CC018B8}"/>
              </a:ext>
            </a:extLst>
          </p:cNvPr>
          <p:cNvGrpSpPr/>
          <p:nvPr/>
        </p:nvGrpSpPr>
        <p:grpSpPr>
          <a:xfrm>
            <a:off x="-150533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5389" y="3406636"/>
                <a:ext cx="1634490" cy="398535"/>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57840" y="4314835"/>
                <a:ext cx="1634490" cy="3985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ea typeface="+mn-ea"/>
                <a:cs typeface="+mn-cs"/>
              </a:rPr>
              <a:t>Applicant submits preliminary consultation to the Qualified Financial Agent, for hiring</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Publication of CDFMM Resolution to publicize the approval of this Council</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CDFMM decision: approval or rejection of the project as a priority for 450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daysNote</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After initial prioritization, the CDFMM may approve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i</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 new priority period of 180 days, exceptionally; (ii) technical change to the project; and (iii) request for cancellation.</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7574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aleway Light" pitchFamily="2" charset="0"/>
                <a:cs typeface="+mn-cs"/>
              </a:rPr>
              <a:t>Analysis by the technical team to support the CDFMM with the issuance of a technical report</a:t>
            </a:r>
            <a:endParaRPr kumimoji="0" lang="pt-BR" sz="2400" b="1" i="0" u="none" strike="noStrike" kern="1200" cap="none" spc="0" normalizeH="0" baseline="0" noProof="0">
              <a:ln>
                <a:noFill/>
              </a:ln>
              <a:solidFill>
                <a:prstClr val="black"/>
              </a:solidFill>
              <a:effectLst/>
              <a:uLnTx/>
              <a:uFillTx/>
              <a:latin typeface="Raleway Light" pitchFamily="2" charset="0"/>
              <a:cs typeface="+mn-cs"/>
            </a:endParaRP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627523"/>
            <a:ext cx="14350565" cy="164118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Presentation of the project using the rules and procedures applied to a specific type of project.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Submission of the request for project approval up to 60 days prior to the date of the CDFMM Meeting, electronic process in SEI, with the documents required by Ordinance 1460/2022.</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4</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2</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3</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5</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1</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10937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Prior consultation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772980" y="9133188"/>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R="0" lvl="0" indent="0" algn="ctr" defTabSz="1828800" fontAlgn="auto">
              <a:lnSpc>
                <a:spcPct val="100000"/>
              </a:lnSpc>
              <a:spcBef>
                <a:spcPts val="0"/>
              </a:spcBef>
              <a:spcAft>
                <a:spcPts val="0"/>
              </a:spcAft>
              <a:buClrTx/>
              <a:buSzTx/>
              <a:buFontTx/>
              <a:buNone/>
              <a:tabLst/>
              <a:defRPr/>
            </a:pPr>
            <a:r>
              <a:rPr lang="en-US" sz="3200" b="1">
                <a:solidFill>
                  <a:prstClr val="black"/>
                </a:solidFill>
                <a:latin typeface="Raleway Black" pitchFamily="2" charset="0"/>
                <a:cs typeface="Arial" pitchFamily="34" charset="0"/>
              </a:rPr>
              <a:t>Analysis</a:t>
            </a:r>
            <a:endParaRPr lang="ko-KR" altLang="en-US" sz="3200" b="1">
              <a:solidFill>
                <a:prstClr val="black"/>
              </a:solidFill>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01027" y="6719741"/>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sz="3200" b="1">
                <a:solidFill>
                  <a:prstClr val="black"/>
                </a:solidFill>
                <a:latin typeface="Raleway Black" pitchFamily="2" charset="0"/>
                <a:cs typeface="Arial" pitchFamily="34" charset="0"/>
              </a:rPr>
              <a:t>CDFMM decision</a:t>
            </a:r>
            <a:endParaRPr lang="ko-KR" altLang="en-US" sz="3200" b="1">
              <a:solidFill>
                <a:prstClr val="black"/>
              </a:solidFill>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Publication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01027" y="2663866"/>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Hiring</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Raleway Black" pitchFamily="2" charset="0"/>
                <a:cs typeface="Arial" pitchFamily="34" charset="0"/>
              </a:rPr>
              <a:t>Applicant must be in good standing</a:t>
            </a:r>
            <a:endParaRPr kumimoji="0" lang="pt-BR"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Steps for Project </a:t>
            </a:r>
            <a:r>
              <a:rPr lang="pt-BR" sz="8000" b="1" cap="all" dirty="0" err="1">
                <a:ln w="3175" cmpd="sng">
                  <a:noFill/>
                </a:ln>
                <a:solidFill>
                  <a:srgbClr val="022873">
                    <a:alpha val="100000"/>
                  </a:srgbClr>
                </a:solidFill>
                <a:latin typeface="Founders Grotesk Bold" pitchFamily="34" charset="0"/>
              </a:rPr>
              <a:t>Approval</a:t>
            </a:r>
            <a:endParaRPr lang="pt-BR" sz="8000" b="1" cap="all" dirty="0">
              <a:ln w="3175" cmpd="sng">
                <a:noFill/>
              </a:ln>
              <a:solidFill>
                <a:srgbClr val="022873">
                  <a:alpha val="100000"/>
                </a:srgbClr>
              </a:solidFill>
              <a:latin typeface="Founders Grotesk Bold" pitchFamily="34" charset="0"/>
            </a:endParaRP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2868182" y="6390116"/>
            <a:ext cx="914400" cy="914400"/>
          </a:xfrm>
          <a:prstGeom prst="rect">
            <a:avLst/>
          </a:prstGeom>
        </p:spPr>
      </p:pic>
      <p:grpSp>
        <p:nvGrpSpPr>
          <p:cNvPr id="3" name="Agrupar 2">
            <a:extLst>
              <a:ext uri="{FF2B5EF4-FFF2-40B4-BE49-F238E27FC236}">
                <a16:creationId xmlns:a16="http://schemas.microsoft.com/office/drawing/2014/main" id="{D23AC069-4A7E-A7FB-87BE-102D22A86548}"/>
              </a:ext>
            </a:extLst>
          </p:cNvPr>
          <p:cNvGrpSpPr/>
          <p:nvPr/>
        </p:nvGrpSpPr>
        <p:grpSpPr>
          <a:xfrm>
            <a:off x="1614757" y="12712681"/>
            <a:ext cx="3338592" cy="945619"/>
            <a:chOff x="18582423" y="11569700"/>
            <a:chExt cx="4839305" cy="1181100"/>
          </a:xfrm>
        </p:grpSpPr>
        <p:pic>
          <p:nvPicPr>
            <p:cNvPr id="4" name="Image 4" descr=" ">
              <a:extLst>
                <a:ext uri="{FF2B5EF4-FFF2-40B4-BE49-F238E27FC236}">
                  <a16:creationId xmlns:a16="http://schemas.microsoft.com/office/drawing/2014/main" id="{90013951-52A8-A836-314A-671A52B56B1B}"/>
                </a:ext>
              </a:extLst>
            </p:cNvPr>
            <p:cNvPicPr>
              <a:picLocks noChangeAspect="1"/>
            </p:cNvPicPr>
            <p:nvPr/>
          </p:nvPicPr>
          <p:blipFill>
            <a:blip r:embed="rId8"/>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288075A9-BD97-0B4F-B007-64DABF12299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3F47F7A7-3A49-12C9-F5E9-C79355E4558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D31618A8-8A4E-B394-114C-993A20FEB77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6F9A9F9F-F431-E5D7-073A-BD9B8E36EE1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61BAF3CB-75E1-7A63-DA15-39867FAFFD0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CBF82FE0-3094-98E3-8AB9-7083033D308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2DF977E9-8D01-1E57-43BF-010BFD2D080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5C8B6F95-5B84-B3AF-BB4F-98AF1E42753D}"/>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FCA7F344-0DE0-61B1-4F35-275F08E7D48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3ED7C65D-C478-7516-E4F2-284DD4CD91E8}"/>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3F271575-BEFE-C5CC-0A90-102B8E92314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6BDE3E91-46E0-9E6C-91E5-EA52E8AE5640}"/>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51369775-64E2-6A3C-5A5A-218153D0CC8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9C33C78-5771-2712-CF62-41F593F3C05C}"/>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795C42AB-B555-E5D7-0241-4D804CBA0FC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8F4AD45D-0F13-0939-D762-FB061397A663}"/>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58CCD30C-4880-3AC2-1AAD-357B00D0CB21}"/>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51EAD50-066A-EB91-6AF0-935A27B75565}"/>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9495FEF5-5CC3-6EB9-7225-BA6143B9469B}"/>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1562DB5E-A552-A95D-D533-F79A4F34C55A}"/>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10851529-1D8B-8D07-ADBE-91179AD20EA5}"/>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78AD321A-F7A1-4964-D2D6-D7AF00936D78}"/>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325E4C06-6171-4557-BFA4-2B7B26EAA6B8}"/>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425799" y="12347439"/>
              <a:ext cx="99808" cy="130770"/>
            </a:xfrm>
            <a:prstGeom prst="rect">
              <a:avLst/>
            </a:prstGeom>
          </p:spPr>
        </p:pic>
        <p:pic>
          <p:nvPicPr>
            <p:cNvPr id="40" name="Image 28" descr=" ">
              <a:extLst>
                <a:ext uri="{FF2B5EF4-FFF2-40B4-BE49-F238E27FC236}">
                  <a16:creationId xmlns:a16="http://schemas.microsoft.com/office/drawing/2014/main" id="{1A8BF3A2-55E8-8BB7-4BC6-F98F8162D7AF}"/>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569660" y="12346924"/>
              <a:ext cx="132504" cy="132500"/>
            </a:xfrm>
            <a:prstGeom prst="rect">
              <a:avLst/>
            </a:prstGeom>
          </p:spPr>
        </p:pic>
        <p:pic>
          <p:nvPicPr>
            <p:cNvPr id="42" name="Image 29" descr=" ">
              <a:extLst>
                <a:ext uri="{FF2B5EF4-FFF2-40B4-BE49-F238E27FC236}">
                  <a16:creationId xmlns:a16="http://schemas.microsoft.com/office/drawing/2014/main" id="{B46E28D7-4101-F132-5807-E6F61BA1D8FE}"/>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BBB60463-0EBA-E528-0A29-EF7898CCE46D}"/>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0D78F0DF-644E-824D-42BF-020C2DDD0245}"/>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2376DCA8-98C5-0498-1475-EE99C2C4BFAF}"/>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4688333D-2835-8CD1-BED5-77B67E5AEEF4}"/>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82373E68-C17D-E573-6342-348CE5615DA8}"/>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FF2D22DB-4DB0-374A-DAB0-DA7A7207D230}"/>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746E32F4-B676-D465-1D68-FE0B93E96462}"/>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318363" y="12599671"/>
              <a:ext cx="89655" cy="124910"/>
            </a:xfrm>
            <a:prstGeom prst="rect">
              <a:avLst/>
            </a:prstGeom>
          </p:spPr>
        </p:pic>
        <p:pic>
          <p:nvPicPr>
            <p:cNvPr id="80" name="Image 37" descr=" ">
              <a:extLst>
                <a:ext uri="{FF2B5EF4-FFF2-40B4-BE49-F238E27FC236}">
                  <a16:creationId xmlns:a16="http://schemas.microsoft.com/office/drawing/2014/main" id="{67C0ABBC-3BF0-10E3-4A16-A679CAC46446}"/>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437272" y="12627105"/>
              <a:ext cx="92580" cy="97991"/>
            </a:xfrm>
            <a:prstGeom prst="rect">
              <a:avLst/>
            </a:prstGeom>
          </p:spPr>
        </p:pic>
        <p:pic>
          <p:nvPicPr>
            <p:cNvPr id="81" name="Image 38" descr=" ">
              <a:extLst>
                <a:ext uri="{FF2B5EF4-FFF2-40B4-BE49-F238E27FC236}">
                  <a16:creationId xmlns:a16="http://schemas.microsoft.com/office/drawing/2014/main" id="{083F9D4D-4C3A-CF47-86E1-29A23285B688}"/>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633273" y="12627794"/>
              <a:ext cx="66252" cy="96788"/>
            </a:xfrm>
            <a:prstGeom prst="rect">
              <a:avLst/>
            </a:prstGeom>
          </p:spPr>
        </p:pic>
        <p:pic>
          <p:nvPicPr>
            <p:cNvPr id="82" name="Image 39" descr=" ">
              <a:extLst>
                <a:ext uri="{FF2B5EF4-FFF2-40B4-BE49-F238E27FC236}">
                  <a16:creationId xmlns:a16="http://schemas.microsoft.com/office/drawing/2014/main" id="{3E658C88-147D-9F3D-DBD3-0A92BCC7A589}"/>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802947" y="12627794"/>
              <a:ext cx="75716" cy="96788"/>
            </a:xfrm>
            <a:prstGeom prst="rect">
              <a:avLst/>
            </a:prstGeom>
          </p:spPr>
        </p:pic>
        <p:pic>
          <p:nvPicPr>
            <p:cNvPr id="83" name="Image 40" descr=" ">
              <a:extLst>
                <a:ext uri="{FF2B5EF4-FFF2-40B4-BE49-F238E27FC236}">
                  <a16:creationId xmlns:a16="http://schemas.microsoft.com/office/drawing/2014/main" id="{7F41006F-A572-184C-6E5B-A9FBA66911E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1919963" y="12627794"/>
              <a:ext cx="66079" cy="96788"/>
            </a:xfrm>
            <a:prstGeom prst="rect">
              <a:avLst/>
            </a:prstGeom>
          </p:spPr>
        </p:pic>
        <p:pic>
          <p:nvPicPr>
            <p:cNvPr id="84" name="Image 41" descr=" ">
              <a:extLst>
                <a:ext uri="{FF2B5EF4-FFF2-40B4-BE49-F238E27FC236}">
                  <a16:creationId xmlns:a16="http://schemas.microsoft.com/office/drawing/2014/main" id="{080B8E13-C36B-37A3-DCC8-F7BD00E57659}"/>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021148" y="12627273"/>
              <a:ext cx="85009" cy="98338"/>
            </a:xfrm>
            <a:prstGeom prst="rect">
              <a:avLst/>
            </a:prstGeom>
          </p:spPr>
        </p:pic>
        <p:pic>
          <p:nvPicPr>
            <p:cNvPr id="90" name="Image 42" descr=" ">
              <a:extLst>
                <a:ext uri="{FF2B5EF4-FFF2-40B4-BE49-F238E27FC236}">
                  <a16:creationId xmlns:a16="http://schemas.microsoft.com/office/drawing/2014/main" id="{9EEFFE11-32C2-C500-7CF7-F32822BBB58C}"/>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139884" y="12627105"/>
              <a:ext cx="92580" cy="97991"/>
            </a:xfrm>
            <a:prstGeom prst="rect">
              <a:avLst/>
            </a:prstGeom>
          </p:spPr>
        </p:pic>
        <p:pic>
          <p:nvPicPr>
            <p:cNvPr id="91" name="Image 43" descr=" ">
              <a:extLst>
                <a:ext uri="{FF2B5EF4-FFF2-40B4-BE49-F238E27FC236}">
                  <a16:creationId xmlns:a16="http://schemas.microsoft.com/office/drawing/2014/main" id="{86133AA7-0188-8939-824B-2B953273BE42}"/>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275314" y="12627794"/>
              <a:ext cx="82428" cy="96788"/>
            </a:xfrm>
            <a:prstGeom prst="rect">
              <a:avLst/>
            </a:prstGeom>
          </p:spPr>
        </p:pic>
        <p:pic>
          <p:nvPicPr>
            <p:cNvPr id="92" name="Image 44" descr=" ">
              <a:extLst>
                <a:ext uri="{FF2B5EF4-FFF2-40B4-BE49-F238E27FC236}">
                  <a16:creationId xmlns:a16="http://schemas.microsoft.com/office/drawing/2014/main" id="{5041C6A5-462E-6819-AE43-2F2A187A8E7E}"/>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399041" y="12627446"/>
              <a:ext cx="75372" cy="98165"/>
            </a:xfrm>
            <a:prstGeom prst="rect">
              <a:avLst/>
            </a:prstGeom>
          </p:spPr>
        </p:pic>
        <p:pic>
          <p:nvPicPr>
            <p:cNvPr id="93" name="Image 45" descr=" ">
              <a:extLst>
                <a:ext uri="{FF2B5EF4-FFF2-40B4-BE49-F238E27FC236}">
                  <a16:creationId xmlns:a16="http://schemas.microsoft.com/office/drawing/2014/main" id="{4B7BCF9D-6DAF-E3DA-C8A2-F27D79695DCD}"/>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507969" y="12627794"/>
              <a:ext cx="79674" cy="96788"/>
            </a:xfrm>
            <a:prstGeom prst="rect">
              <a:avLst/>
            </a:prstGeom>
          </p:spPr>
        </p:pic>
        <p:pic>
          <p:nvPicPr>
            <p:cNvPr id="94" name="Image 46" descr=" ">
              <a:extLst>
                <a:ext uri="{FF2B5EF4-FFF2-40B4-BE49-F238E27FC236}">
                  <a16:creationId xmlns:a16="http://schemas.microsoft.com/office/drawing/2014/main" id="{B54E726C-ECFE-FFA3-777E-085F4795E094}"/>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627739" y="12627794"/>
              <a:ext cx="75716" cy="96788"/>
            </a:xfrm>
            <a:prstGeom prst="rect">
              <a:avLst/>
            </a:prstGeom>
          </p:spPr>
        </p:pic>
        <p:pic>
          <p:nvPicPr>
            <p:cNvPr id="95" name="Image 47" descr=" ">
              <a:extLst>
                <a:ext uri="{FF2B5EF4-FFF2-40B4-BE49-F238E27FC236}">
                  <a16:creationId xmlns:a16="http://schemas.microsoft.com/office/drawing/2014/main" id="{5EDABDA2-9A75-1D79-9F17-EAE883EDD8D3}"/>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742862" y="12628135"/>
              <a:ext cx="83460" cy="97650"/>
            </a:xfrm>
            <a:prstGeom prst="rect">
              <a:avLst/>
            </a:prstGeom>
          </p:spPr>
        </p:pic>
        <p:pic>
          <p:nvPicPr>
            <p:cNvPr id="96" name="Image 48" descr=" ">
              <a:extLst>
                <a:ext uri="{FF2B5EF4-FFF2-40B4-BE49-F238E27FC236}">
                  <a16:creationId xmlns:a16="http://schemas.microsoft.com/office/drawing/2014/main" id="{E284CDB9-3F4D-B341-35B8-14BD057A5409}"/>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982745" y="12599671"/>
              <a:ext cx="89655" cy="124910"/>
            </a:xfrm>
            <a:prstGeom prst="rect">
              <a:avLst/>
            </a:prstGeom>
          </p:spPr>
        </p:pic>
        <p:pic>
          <p:nvPicPr>
            <p:cNvPr id="97" name="Image 49" descr=" ">
              <a:extLst>
                <a:ext uri="{FF2B5EF4-FFF2-40B4-BE49-F238E27FC236}">
                  <a16:creationId xmlns:a16="http://schemas.microsoft.com/office/drawing/2014/main" id="{531E904B-E1A0-0F8C-AA68-9CA1A384E7D9}"/>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3101826" y="12627105"/>
              <a:ext cx="92580" cy="97991"/>
            </a:xfrm>
            <a:prstGeom prst="rect">
              <a:avLst/>
            </a:prstGeom>
          </p:spPr>
        </p:pic>
        <p:pic>
          <p:nvPicPr>
            <p:cNvPr id="98" name="Image 50" descr=" ">
              <a:extLst>
                <a:ext uri="{FF2B5EF4-FFF2-40B4-BE49-F238E27FC236}">
                  <a16:creationId xmlns:a16="http://schemas.microsoft.com/office/drawing/2014/main" id="{FF6632C4-692C-1EA4-AFCD-29037082D2F1}"/>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265534" y="12221152"/>
              <a:ext cx="420570" cy="256890"/>
            </a:xfrm>
            <a:prstGeom prst="rect">
              <a:avLst/>
            </a:prstGeom>
          </p:spPr>
        </p:pic>
        <p:pic>
          <p:nvPicPr>
            <p:cNvPr id="99" name="Image 51" descr=" ">
              <a:extLst>
                <a:ext uri="{FF2B5EF4-FFF2-40B4-BE49-F238E27FC236}">
                  <a16:creationId xmlns:a16="http://schemas.microsoft.com/office/drawing/2014/main" id="{067FE946-3FEE-1E6C-09EC-13BCB90BC14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0774410" y="12089513"/>
              <a:ext cx="491124" cy="388522"/>
            </a:xfrm>
            <a:prstGeom prst="rect">
              <a:avLst/>
            </a:prstGeom>
          </p:spPr>
        </p:pic>
        <p:pic>
          <p:nvPicPr>
            <p:cNvPr id="100" name="Image 52" descr=" ">
              <a:extLst>
                <a:ext uri="{FF2B5EF4-FFF2-40B4-BE49-F238E27FC236}">
                  <a16:creationId xmlns:a16="http://schemas.microsoft.com/office/drawing/2014/main" id="{22C9539F-1F72-10EF-F2A5-5BFD6F515B07}"/>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0774410" y="11829349"/>
              <a:ext cx="405255" cy="260338"/>
            </a:xfrm>
            <a:prstGeom prst="rect">
              <a:avLst/>
            </a:prstGeom>
          </p:spPr>
        </p:pic>
        <p:pic>
          <p:nvPicPr>
            <p:cNvPr id="101" name="Image 53" descr=" ">
              <a:extLst>
                <a:ext uri="{FF2B5EF4-FFF2-40B4-BE49-F238E27FC236}">
                  <a16:creationId xmlns:a16="http://schemas.microsoft.com/office/drawing/2014/main" id="{890A3603-8C14-3B48-FCEA-08BEDC79A69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1829349"/>
              <a:ext cx="769725" cy="648692"/>
            </a:xfrm>
            <a:prstGeom prst="rect">
              <a:avLst/>
            </a:prstGeom>
          </p:spPr>
        </p:pic>
        <p:pic>
          <p:nvPicPr>
            <p:cNvPr id="102" name="Image 54" descr=" ">
              <a:extLst>
                <a:ext uri="{FF2B5EF4-FFF2-40B4-BE49-F238E27FC236}">
                  <a16:creationId xmlns:a16="http://schemas.microsoft.com/office/drawing/2014/main" id="{6B5E156C-DF21-CD31-E2F5-75F32020AF6D}"/>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974141" y="11829349"/>
              <a:ext cx="223707" cy="430795"/>
            </a:xfrm>
            <a:prstGeom prst="rect">
              <a:avLst/>
            </a:prstGeom>
          </p:spPr>
        </p:pic>
        <p:pic>
          <p:nvPicPr>
            <p:cNvPr id="103" name="Image 55" descr=" ">
              <a:extLst>
                <a:ext uri="{FF2B5EF4-FFF2-40B4-BE49-F238E27FC236}">
                  <a16:creationId xmlns:a16="http://schemas.microsoft.com/office/drawing/2014/main" id="{E90D1128-CCF6-E4D1-E98F-97AEA99FE0C6}"/>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3197848" y="12260138"/>
              <a:ext cx="223707" cy="217897"/>
            </a:xfrm>
            <a:prstGeom prst="rect">
              <a:avLst/>
            </a:prstGeom>
          </p:spPr>
        </p:pic>
        <p:pic>
          <p:nvPicPr>
            <p:cNvPr id="104" name="Image 56" descr=" ">
              <a:extLst>
                <a:ext uri="{FF2B5EF4-FFF2-40B4-BE49-F238E27FC236}">
                  <a16:creationId xmlns:a16="http://schemas.microsoft.com/office/drawing/2014/main" id="{83BA4F3F-4AA2-6F27-5D3F-D2D106E0105B}"/>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974141" y="12260138"/>
              <a:ext cx="223707" cy="217897"/>
            </a:xfrm>
            <a:prstGeom prst="rect">
              <a:avLst/>
            </a:prstGeom>
          </p:spPr>
        </p:pic>
        <p:pic>
          <p:nvPicPr>
            <p:cNvPr id="106" name="Image 57" descr=" ">
              <a:extLst>
                <a:ext uri="{FF2B5EF4-FFF2-40B4-BE49-F238E27FC236}">
                  <a16:creationId xmlns:a16="http://schemas.microsoft.com/office/drawing/2014/main" id="{2B46DF86-D43E-966D-FFFC-A664D5AB1721}"/>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221280" y="12117636"/>
              <a:ext cx="211489" cy="360406"/>
            </a:xfrm>
            <a:prstGeom prst="rect">
              <a:avLst/>
            </a:prstGeom>
          </p:spPr>
        </p:pic>
        <p:pic>
          <p:nvPicPr>
            <p:cNvPr id="107" name="Image 58" descr=" ">
              <a:extLst>
                <a:ext uri="{FF2B5EF4-FFF2-40B4-BE49-F238E27FC236}">
                  <a16:creationId xmlns:a16="http://schemas.microsoft.com/office/drawing/2014/main" id="{16737D66-FB96-4DA2-F848-9B6A0D35B314}"/>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1563581" y="12379356"/>
              <a:ext cx="122523" cy="98685"/>
            </a:xfrm>
            <a:prstGeom prst="rect">
              <a:avLst/>
            </a:prstGeom>
          </p:spPr>
        </p:pic>
        <p:pic>
          <p:nvPicPr>
            <p:cNvPr id="108" name="Image 59" descr=" ">
              <a:extLst>
                <a:ext uri="{FF2B5EF4-FFF2-40B4-BE49-F238E27FC236}">
                  <a16:creationId xmlns:a16="http://schemas.microsoft.com/office/drawing/2014/main" id="{3EB87F60-EED0-2D03-12F4-01E8C34516A9}"/>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221280" y="12289296"/>
              <a:ext cx="112026" cy="188739"/>
            </a:xfrm>
            <a:prstGeom prst="rect">
              <a:avLst/>
            </a:prstGeom>
          </p:spPr>
        </p:pic>
        <p:pic>
          <p:nvPicPr>
            <p:cNvPr id="110" name="Image 60" descr=" ">
              <a:extLst>
                <a:ext uri="{FF2B5EF4-FFF2-40B4-BE49-F238E27FC236}">
                  <a16:creationId xmlns:a16="http://schemas.microsoft.com/office/drawing/2014/main" id="{EF73C0FC-B807-9845-D886-55F5DAF7AF1F}"/>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712747" y="11829349"/>
              <a:ext cx="223707" cy="648692"/>
            </a:xfrm>
            <a:prstGeom prst="rect">
              <a:avLst/>
            </a:prstGeom>
          </p:spPr>
        </p:pic>
        <p:pic>
          <p:nvPicPr>
            <p:cNvPr id="112" name="Image 61" descr=" ">
              <a:extLst>
                <a:ext uri="{FF2B5EF4-FFF2-40B4-BE49-F238E27FC236}">
                  <a16:creationId xmlns:a16="http://schemas.microsoft.com/office/drawing/2014/main" id="{0E38F895-0DC2-ADDA-44FC-331A33883A11}"/>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1829349"/>
              <a:ext cx="223707" cy="260338"/>
            </a:xfrm>
            <a:prstGeom prst="rect">
              <a:avLst/>
            </a:prstGeom>
          </p:spPr>
        </p:pic>
        <p:pic>
          <p:nvPicPr>
            <p:cNvPr id="114" name="Image 62" descr=" ">
              <a:extLst>
                <a:ext uri="{FF2B5EF4-FFF2-40B4-BE49-F238E27FC236}">
                  <a16:creationId xmlns:a16="http://schemas.microsoft.com/office/drawing/2014/main" id="{8A601FDE-54F0-C508-A264-FF24C55E7B5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362" y="11829176"/>
              <a:ext cx="449479" cy="391976"/>
            </a:xfrm>
            <a:prstGeom prst="rect">
              <a:avLst/>
            </a:prstGeom>
          </p:spPr>
        </p:pic>
        <p:pic>
          <p:nvPicPr>
            <p:cNvPr id="115" name="Image 63" descr=" ">
              <a:extLst>
                <a:ext uri="{FF2B5EF4-FFF2-40B4-BE49-F238E27FC236}">
                  <a16:creationId xmlns:a16="http://schemas.microsoft.com/office/drawing/2014/main" id="{92190CD3-46D4-D67F-7C41-E798156C8F9E}"/>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2432770" y="11829349"/>
              <a:ext cx="242120" cy="235843"/>
            </a:xfrm>
            <a:prstGeom prst="rect">
              <a:avLst/>
            </a:prstGeom>
          </p:spPr>
        </p:pic>
        <p:pic>
          <p:nvPicPr>
            <p:cNvPr id="116" name="Image 64" descr=" ">
              <a:extLst>
                <a:ext uri="{FF2B5EF4-FFF2-40B4-BE49-F238E27FC236}">
                  <a16:creationId xmlns:a16="http://schemas.microsoft.com/office/drawing/2014/main" id="{066597AF-B8E9-2AAF-1411-F93642CEE4F4}"/>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2432770" y="12065186"/>
              <a:ext cx="279806" cy="412849"/>
            </a:xfrm>
            <a:prstGeom prst="rect">
              <a:avLst/>
            </a:prstGeom>
          </p:spPr>
        </p:pic>
        <p:pic>
          <p:nvPicPr>
            <p:cNvPr id="118" name="Image 65" descr=" ">
              <a:extLst>
                <a:ext uri="{FF2B5EF4-FFF2-40B4-BE49-F238E27FC236}">
                  <a16:creationId xmlns:a16="http://schemas.microsoft.com/office/drawing/2014/main" id="{6954E761-28C2-BF2A-5F16-442055837FF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2221280" y="11829349"/>
              <a:ext cx="211662" cy="288460"/>
            </a:xfrm>
            <a:prstGeom prst="rect">
              <a:avLst/>
            </a:prstGeom>
          </p:spPr>
        </p:pic>
        <p:pic>
          <p:nvPicPr>
            <p:cNvPr id="119" name="Image 66" descr=" ">
              <a:extLst>
                <a:ext uri="{FF2B5EF4-FFF2-40B4-BE49-F238E27FC236}">
                  <a16:creationId xmlns:a16="http://schemas.microsoft.com/office/drawing/2014/main" id="{3556B37C-5D8D-48E7-F8AE-FD201ECA36D8}"/>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0774410" y="12089513"/>
              <a:ext cx="223707" cy="388522"/>
            </a:xfrm>
            <a:prstGeom prst="rect">
              <a:avLst/>
            </a:prstGeom>
          </p:spPr>
        </p:pic>
        <p:pic>
          <p:nvPicPr>
            <p:cNvPr id="120" name="Image 67" descr=" ">
              <a:extLst>
                <a:ext uri="{FF2B5EF4-FFF2-40B4-BE49-F238E27FC236}">
                  <a16:creationId xmlns:a16="http://schemas.microsoft.com/office/drawing/2014/main" id="{A3DFCBA9-176D-64ED-FBF4-418E59FE5DD4}"/>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265534" y="11829349"/>
              <a:ext cx="253994" cy="391802"/>
            </a:xfrm>
            <a:prstGeom prst="rect">
              <a:avLst/>
            </a:prstGeom>
          </p:spPr>
        </p:pic>
        <p:pic>
          <p:nvPicPr>
            <p:cNvPr id="124" name="Image 68" descr=" ">
              <a:extLst>
                <a:ext uri="{FF2B5EF4-FFF2-40B4-BE49-F238E27FC236}">
                  <a16:creationId xmlns:a16="http://schemas.microsoft.com/office/drawing/2014/main" id="{1CD93DF4-8C7D-3810-7205-788AC73C6CD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712260" y="12241337"/>
              <a:ext cx="472195" cy="236705"/>
            </a:xfrm>
            <a:prstGeom prst="rect">
              <a:avLst/>
            </a:prstGeom>
          </p:spPr>
        </p:pic>
        <p:pic>
          <p:nvPicPr>
            <p:cNvPr id="125" name="Image 69" descr=" ">
              <a:extLst>
                <a:ext uri="{FF2B5EF4-FFF2-40B4-BE49-F238E27FC236}">
                  <a16:creationId xmlns:a16="http://schemas.microsoft.com/office/drawing/2014/main" id="{57857046-5743-0178-9D00-0F0D55ED6FAA}"/>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329204" y="11572633"/>
              <a:ext cx="128718" cy="123180"/>
            </a:xfrm>
            <a:prstGeom prst="rect">
              <a:avLst/>
            </a:prstGeom>
          </p:spPr>
        </p:pic>
        <p:pic>
          <p:nvPicPr>
            <p:cNvPr id="126" name="Image 70" descr=" ">
              <a:extLst>
                <a:ext uri="{FF2B5EF4-FFF2-40B4-BE49-F238E27FC236}">
                  <a16:creationId xmlns:a16="http://schemas.microsoft.com/office/drawing/2014/main" id="{C5980A97-CD98-0E57-81BC-779EF3274970}"/>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501114" y="11572633"/>
              <a:ext cx="87934" cy="123180"/>
            </a:xfrm>
            <a:prstGeom prst="rect">
              <a:avLst/>
            </a:prstGeom>
          </p:spPr>
        </p:pic>
        <p:pic>
          <p:nvPicPr>
            <p:cNvPr id="127" name="Image 71" descr=" ">
              <a:extLst>
                <a:ext uri="{FF2B5EF4-FFF2-40B4-BE49-F238E27FC236}">
                  <a16:creationId xmlns:a16="http://schemas.microsoft.com/office/drawing/2014/main" id="{C7092B13-B4AB-F989-7266-D47E9272B3F9}"/>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640157" y="11572633"/>
              <a:ext cx="107724" cy="123180"/>
            </a:xfrm>
            <a:prstGeom prst="rect">
              <a:avLst/>
            </a:prstGeom>
          </p:spPr>
        </p:pic>
        <p:pic>
          <p:nvPicPr>
            <p:cNvPr id="128" name="Image 72" descr=" ">
              <a:extLst>
                <a:ext uri="{FF2B5EF4-FFF2-40B4-BE49-F238E27FC236}">
                  <a16:creationId xmlns:a16="http://schemas.microsoft.com/office/drawing/2014/main" id="{3D8AB879-F359-7350-5432-37975130792D}"/>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793310" y="11572633"/>
              <a:ext cx="110305" cy="123180"/>
            </a:xfrm>
            <a:prstGeom prst="rect">
              <a:avLst/>
            </a:prstGeom>
          </p:spPr>
        </p:pic>
        <p:pic>
          <p:nvPicPr>
            <p:cNvPr id="129" name="Image 73" descr=" ">
              <a:extLst>
                <a:ext uri="{FF2B5EF4-FFF2-40B4-BE49-F238E27FC236}">
                  <a16:creationId xmlns:a16="http://schemas.microsoft.com/office/drawing/2014/main" id="{CB83C4F8-9C0B-2F7C-7D4A-39166EA1CE79}"/>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208889" y="11572633"/>
              <a:ext cx="88106" cy="123180"/>
            </a:xfrm>
            <a:prstGeom prst="rect">
              <a:avLst/>
            </a:prstGeom>
          </p:spPr>
        </p:pic>
        <p:pic>
          <p:nvPicPr>
            <p:cNvPr id="130" name="Image 74" descr=" ">
              <a:extLst>
                <a:ext uri="{FF2B5EF4-FFF2-40B4-BE49-F238E27FC236}">
                  <a16:creationId xmlns:a16="http://schemas.microsoft.com/office/drawing/2014/main" id="{160835BA-12ED-6E1E-2CD0-10CCD9FC09B4}"/>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346555" y="11572633"/>
              <a:ext cx="88106" cy="123180"/>
            </a:xfrm>
            <a:prstGeom prst="rect">
              <a:avLst/>
            </a:prstGeom>
          </p:spPr>
        </p:pic>
        <p:pic>
          <p:nvPicPr>
            <p:cNvPr id="131" name="Image 75" descr=" ">
              <a:extLst>
                <a:ext uri="{FF2B5EF4-FFF2-40B4-BE49-F238E27FC236}">
                  <a16:creationId xmlns:a16="http://schemas.microsoft.com/office/drawing/2014/main" id="{8934451F-017F-F59A-031C-B17770EA6981}"/>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485770" y="11572633"/>
              <a:ext cx="115639" cy="123180"/>
            </a:xfrm>
            <a:prstGeom prst="rect">
              <a:avLst/>
            </a:prstGeom>
          </p:spPr>
        </p:pic>
        <p:pic>
          <p:nvPicPr>
            <p:cNvPr id="132" name="Image 76" descr=" ">
              <a:extLst>
                <a:ext uri="{FF2B5EF4-FFF2-40B4-BE49-F238E27FC236}">
                  <a16:creationId xmlns:a16="http://schemas.microsoft.com/office/drawing/2014/main" id="{F9C9488A-A45E-BFE8-18EA-C85CE096D3DD}"/>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649076" y="11572633"/>
              <a:ext cx="87934" cy="123180"/>
            </a:xfrm>
            <a:prstGeom prst="rect">
              <a:avLst/>
            </a:prstGeom>
          </p:spPr>
        </p:pic>
        <p:pic>
          <p:nvPicPr>
            <p:cNvPr id="133" name="Image 77" descr=" ">
              <a:extLst>
                <a:ext uri="{FF2B5EF4-FFF2-40B4-BE49-F238E27FC236}">
                  <a16:creationId xmlns:a16="http://schemas.microsoft.com/office/drawing/2014/main" id="{391DFD45-2B62-7DF8-B896-B6BE6DD2607C}"/>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788119" y="11572633"/>
              <a:ext cx="107724" cy="123180"/>
            </a:xfrm>
            <a:prstGeom prst="rect">
              <a:avLst/>
            </a:prstGeom>
          </p:spPr>
        </p:pic>
        <p:pic>
          <p:nvPicPr>
            <p:cNvPr id="134" name="Image 78" descr=" ">
              <a:extLst>
                <a:ext uri="{FF2B5EF4-FFF2-40B4-BE49-F238E27FC236}">
                  <a16:creationId xmlns:a16="http://schemas.microsoft.com/office/drawing/2014/main" id="{17BAED29-3A7B-CA05-7A27-D19DB8208D25}"/>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932152" y="11572633"/>
              <a:ext cx="134568" cy="123180"/>
            </a:xfrm>
            <a:prstGeom prst="rect">
              <a:avLst/>
            </a:prstGeom>
          </p:spPr>
        </p:pic>
        <p:pic>
          <p:nvPicPr>
            <p:cNvPr id="135" name="Image 79" descr=" ">
              <a:extLst>
                <a:ext uri="{FF2B5EF4-FFF2-40B4-BE49-F238E27FC236}">
                  <a16:creationId xmlns:a16="http://schemas.microsoft.com/office/drawing/2014/main" id="{B6202B49-B8B0-7DEF-C1CC-FABCC3B13AC5}"/>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3109914" y="11572633"/>
              <a:ext cx="86557" cy="123180"/>
            </a:xfrm>
            <a:prstGeom prst="rect">
              <a:avLst/>
            </a:prstGeom>
          </p:spPr>
        </p:pic>
        <p:pic>
          <p:nvPicPr>
            <p:cNvPr id="136" name="Image 80" descr=" ">
              <a:extLst>
                <a:ext uri="{FF2B5EF4-FFF2-40B4-BE49-F238E27FC236}">
                  <a16:creationId xmlns:a16="http://schemas.microsoft.com/office/drawing/2014/main" id="{8190781F-49B5-06DD-C661-0AD58E19AE53}"/>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329204" y="11572633"/>
              <a:ext cx="128718" cy="123180"/>
            </a:xfrm>
            <a:prstGeom prst="rect">
              <a:avLst/>
            </a:prstGeom>
          </p:spPr>
        </p:pic>
        <p:pic>
          <p:nvPicPr>
            <p:cNvPr id="137" name="Image 81" descr=" ">
              <a:extLst>
                <a:ext uri="{FF2B5EF4-FFF2-40B4-BE49-F238E27FC236}">
                  <a16:creationId xmlns:a16="http://schemas.microsoft.com/office/drawing/2014/main" id="{9633B2F7-1011-F887-2E26-363C4D69E2DD}"/>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501114" y="11572633"/>
              <a:ext cx="87934" cy="123180"/>
            </a:xfrm>
            <a:prstGeom prst="rect">
              <a:avLst/>
            </a:prstGeom>
          </p:spPr>
        </p:pic>
        <p:pic>
          <p:nvPicPr>
            <p:cNvPr id="138" name="Image 82" descr=" ">
              <a:extLst>
                <a:ext uri="{FF2B5EF4-FFF2-40B4-BE49-F238E27FC236}">
                  <a16:creationId xmlns:a16="http://schemas.microsoft.com/office/drawing/2014/main" id="{B5D9DB30-F3B8-8926-0878-CD055E6823DF}"/>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640157" y="11572633"/>
              <a:ext cx="107724" cy="123180"/>
            </a:xfrm>
            <a:prstGeom prst="rect">
              <a:avLst/>
            </a:prstGeom>
          </p:spPr>
        </p:pic>
        <p:pic>
          <p:nvPicPr>
            <p:cNvPr id="139" name="Image 83" descr=" ">
              <a:extLst>
                <a:ext uri="{FF2B5EF4-FFF2-40B4-BE49-F238E27FC236}">
                  <a16:creationId xmlns:a16="http://schemas.microsoft.com/office/drawing/2014/main" id="{E963769C-047D-B6F4-0E86-832EF44DA01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793310" y="11572633"/>
              <a:ext cx="110305" cy="123180"/>
            </a:xfrm>
            <a:prstGeom prst="rect">
              <a:avLst/>
            </a:prstGeom>
          </p:spPr>
        </p:pic>
        <p:pic>
          <p:nvPicPr>
            <p:cNvPr id="140" name="Image 84" descr=" ">
              <a:extLst>
                <a:ext uri="{FF2B5EF4-FFF2-40B4-BE49-F238E27FC236}">
                  <a16:creationId xmlns:a16="http://schemas.microsoft.com/office/drawing/2014/main" id="{37B1D7B6-D430-8AE3-7B31-426AF6375532}"/>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208889" y="11572633"/>
              <a:ext cx="88106" cy="123180"/>
            </a:xfrm>
            <a:prstGeom prst="rect">
              <a:avLst/>
            </a:prstGeom>
          </p:spPr>
        </p:pic>
        <p:pic>
          <p:nvPicPr>
            <p:cNvPr id="141" name="Image 85" descr=" ">
              <a:extLst>
                <a:ext uri="{FF2B5EF4-FFF2-40B4-BE49-F238E27FC236}">
                  <a16:creationId xmlns:a16="http://schemas.microsoft.com/office/drawing/2014/main" id="{9FD790C5-833B-8118-60B4-E7D92F6F944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346555" y="11572633"/>
              <a:ext cx="88106" cy="123180"/>
            </a:xfrm>
            <a:prstGeom prst="rect">
              <a:avLst/>
            </a:prstGeom>
          </p:spPr>
        </p:pic>
        <p:pic>
          <p:nvPicPr>
            <p:cNvPr id="142" name="Image 86" descr=" ">
              <a:extLst>
                <a:ext uri="{FF2B5EF4-FFF2-40B4-BE49-F238E27FC236}">
                  <a16:creationId xmlns:a16="http://schemas.microsoft.com/office/drawing/2014/main" id="{DE104BF0-90A8-BB0F-33D9-F77E672FC314}"/>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485770" y="11572633"/>
              <a:ext cx="115639" cy="123180"/>
            </a:xfrm>
            <a:prstGeom prst="rect">
              <a:avLst/>
            </a:prstGeom>
          </p:spPr>
        </p:pic>
        <p:pic>
          <p:nvPicPr>
            <p:cNvPr id="143" name="Image 87" descr=" ">
              <a:extLst>
                <a:ext uri="{FF2B5EF4-FFF2-40B4-BE49-F238E27FC236}">
                  <a16:creationId xmlns:a16="http://schemas.microsoft.com/office/drawing/2014/main" id="{0FC2B527-601B-E542-012F-CA33E4715786}"/>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649076" y="11572633"/>
              <a:ext cx="87934" cy="123180"/>
            </a:xfrm>
            <a:prstGeom prst="rect">
              <a:avLst/>
            </a:prstGeom>
          </p:spPr>
        </p:pic>
        <p:pic>
          <p:nvPicPr>
            <p:cNvPr id="144" name="Image 88" descr=" ">
              <a:extLst>
                <a:ext uri="{FF2B5EF4-FFF2-40B4-BE49-F238E27FC236}">
                  <a16:creationId xmlns:a16="http://schemas.microsoft.com/office/drawing/2014/main" id="{F70D231C-D688-543D-A1DC-D6E01C675D6B}"/>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788119" y="11572633"/>
              <a:ext cx="107724" cy="123180"/>
            </a:xfrm>
            <a:prstGeom prst="rect">
              <a:avLst/>
            </a:prstGeom>
          </p:spPr>
        </p:pic>
        <p:pic>
          <p:nvPicPr>
            <p:cNvPr id="145" name="Image 89" descr=" ">
              <a:extLst>
                <a:ext uri="{FF2B5EF4-FFF2-40B4-BE49-F238E27FC236}">
                  <a16:creationId xmlns:a16="http://schemas.microsoft.com/office/drawing/2014/main" id="{613C2448-8A9F-3126-E3CE-832FD3E9D776}"/>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932152" y="11572633"/>
              <a:ext cx="134568" cy="123180"/>
            </a:xfrm>
            <a:prstGeom prst="rect">
              <a:avLst/>
            </a:prstGeom>
          </p:spPr>
        </p:pic>
        <p:pic>
          <p:nvPicPr>
            <p:cNvPr id="146" name="Image 90" descr=" ">
              <a:extLst>
                <a:ext uri="{FF2B5EF4-FFF2-40B4-BE49-F238E27FC236}">
                  <a16:creationId xmlns:a16="http://schemas.microsoft.com/office/drawing/2014/main" id="{B4A6060E-8190-3928-5F9E-0E3E3E34DB0F}"/>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03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719C696A-87EE-BD4A-A531-F32D1782A64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85963148"/>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Project </a:t>
                      </a:r>
                      <a:r>
                        <a:rPr lang="pt-BR" sz="3200" b="0" i="0" u="none" strike="noStrike" kern="1200" err="1">
                          <a:solidFill>
                            <a:schemeClr val="bg1"/>
                          </a:solidFill>
                          <a:latin typeface="Roboto"/>
                          <a:ea typeface="Roboto"/>
                          <a:cs typeface="Calibri"/>
                        </a:rPr>
                        <a:t>Prioritized</a:t>
                      </a:r>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by</a:t>
                      </a:r>
                      <a:r>
                        <a:rPr lang="pt-BR" sz="3200" b="0" i="0" u="none" strike="noStrike" kern="120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Impact</a:t>
                      </a:r>
                      <a:endParaRPr lang="pt-BR" sz="3200" b="0" i="0" u="none" strike="noStrike" kern="120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Projects and budgets in progress before the Priority request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1" i="0" u="none" strike="noStrike" kern="1200" dirty="0">
                          <a:solidFill>
                            <a:schemeClr val="tx1"/>
                          </a:solidFill>
                          <a:latin typeface="Roboto"/>
                          <a:ea typeface="Roboto"/>
                          <a:cs typeface="Calibri"/>
                        </a:rPr>
                        <a:t>Up to 180 days</a:t>
                      </a:r>
                      <a:r>
                        <a:rPr lang="en-US" sz="1800" b="1" i="0" u="none" strike="noStrike" kern="1200" dirty="0">
                          <a:solidFill>
                            <a:schemeClr val="tx1"/>
                          </a:solidFill>
                          <a:latin typeface="Roboto"/>
                          <a:ea typeface="Roboto"/>
                          <a:cs typeface="Calibri"/>
                        </a:rPr>
                        <a:t>(from the date of the protocol)</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err="1">
                          <a:solidFill>
                            <a:schemeClr val="tx1"/>
                          </a:solidFill>
                          <a:latin typeface="Roboto"/>
                          <a:ea typeface="Roboto"/>
                          <a:cs typeface="Calibri"/>
                        </a:rPr>
                        <a:t>Loss</a:t>
                      </a:r>
                      <a:r>
                        <a:rPr lang="pt-BR" sz="3200" b="0" i="0" u="none" strike="noStrike" kern="1200">
                          <a:solidFill>
                            <a:schemeClr val="tx1"/>
                          </a:solidFill>
                          <a:latin typeface="Roboto"/>
                          <a:ea typeface="Roboto"/>
                          <a:cs typeface="Calibri"/>
                        </a:rPr>
                        <a:t> of </a:t>
                      </a:r>
                      <a:r>
                        <a:rPr lang="pt-BR" sz="3200" b="0" i="0" u="none" strike="noStrike" kern="1200" err="1">
                          <a:solidFill>
                            <a:schemeClr val="tx1"/>
                          </a:solidFill>
                          <a:latin typeface="Roboto"/>
                          <a:ea typeface="Roboto"/>
                          <a:cs typeface="Calibri"/>
                        </a:rPr>
                        <a:t>Requested</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Amounts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Deadline for protocol with the financing agent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120 days</a:t>
                      </a:r>
                      <a:r>
                        <a:rPr lang="en-US" sz="1800" b="1" i="0" u="none" strike="noStrike" kern="1200" dirty="0">
                          <a:solidFill>
                            <a:schemeClr val="tx1"/>
                          </a:solidFill>
                          <a:latin typeface="Roboto"/>
                          <a:ea typeface="Roboto"/>
                          <a:cs typeface="Calibri"/>
                        </a:rPr>
                        <a:t>(from the date of publication of the granting or amendment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err="1">
                          <a:solidFill>
                            <a:schemeClr val="tx1"/>
                          </a:solidFill>
                          <a:latin typeface="Roboto"/>
                          <a:ea typeface="Roboto"/>
                          <a:cs typeface="Calibri"/>
                        </a:rPr>
                        <a:t>Priority</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cancellation</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Deadline for </a:t>
                      </a:r>
                      <a:r>
                        <a:rPr lang="pt-BR" sz="3200" b="0" i="0" u="none" strike="noStrike" kern="1200" err="1">
                          <a:solidFill>
                            <a:schemeClr val="tx1"/>
                          </a:solidFill>
                          <a:latin typeface="Roboto"/>
                          <a:ea typeface="Roboto"/>
                          <a:cs typeface="Calibri"/>
                        </a:rPr>
                        <a:t>contracting</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financing</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1" i="0" u="none" strike="noStrike" kern="1200" dirty="0">
                          <a:solidFill>
                            <a:schemeClr val="tx1"/>
                          </a:solidFill>
                          <a:latin typeface="Roboto"/>
                          <a:ea typeface="Roboto"/>
                          <a:cs typeface="Calibri"/>
                        </a:rPr>
                        <a:t> </a:t>
                      </a:r>
                      <a:r>
                        <a:rPr lang="en-US" sz="3600" b="1" kern="1200" dirty="0">
                          <a:solidFill>
                            <a:schemeClr val="tx1"/>
                          </a:solidFill>
                          <a:effectLst/>
                          <a:latin typeface="+mn-lt"/>
                          <a:ea typeface="+mn-ea"/>
                          <a:cs typeface="+mn-cs"/>
                        </a:rPr>
                        <a:t>Up to 450 days </a:t>
                      </a:r>
                      <a:r>
                        <a:rPr lang="en-US" sz="1800" b="1" kern="1200" dirty="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Deadline for starting works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720 days</a:t>
                      </a:r>
                      <a:r>
                        <a:rPr lang="en-US" sz="1800" b="1" i="0" u="none" strike="noStrike" kern="1200" dirty="0">
                          <a:solidFill>
                            <a:schemeClr val="tx1"/>
                          </a:solidFill>
                          <a:latin typeface="Roboto"/>
                          <a:ea typeface="Roboto"/>
                          <a:cs typeface="Calibri"/>
                        </a:rPr>
                        <a:t>(from the date of publication of the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dirty="0">
                          <a:solidFill>
                            <a:schemeClr val="tx1"/>
                          </a:solidFill>
                          <a:latin typeface="Roboto"/>
                          <a:ea typeface="Roboto"/>
                          <a:cs typeface="Calibri"/>
                        </a:rPr>
                        <a:t>Cancellation of priority due to expiration of term</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a:solidFill>
                  <a:schemeClr val="tx1"/>
                </a:solidFill>
                <a:effectLst/>
              </a:rPr>
              <a:t>Deadlines </a:t>
            </a:r>
            <a:r>
              <a:rPr lang="pt-BR" sz="4000" err="1">
                <a:solidFill>
                  <a:schemeClr val="tx1"/>
                </a:solidFill>
                <a:effectLst/>
              </a:rPr>
              <a:t>established</a:t>
            </a:r>
            <a:r>
              <a:rPr lang="pt-BR" sz="4000">
                <a:solidFill>
                  <a:schemeClr val="tx1"/>
                </a:solidFill>
                <a:effectLst/>
              </a:rPr>
              <a:t> in </a:t>
            </a:r>
            <a:r>
              <a:rPr lang="pt-BR" sz="4000" err="1">
                <a:solidFill>
                  <a:schemeClr val="tx1"/>
                </a:solidFill>
                <a:effectLst/>
              </a:rPr>
              <a:t>Minfra</a:t>
            </a:r>
            <a:r>
              <a:rPr lang="pt-BR" sz="4000">
                <a:solidFill>
                  <a:schemeClr val="tx1"/>
                </a:solidFill>
                <a:effectLst/>
              </a:rPr>
              <a:t> </a:t>
            </a:r>
            <a:r>
              <a:rPr lang="pt-BR" sz="4000" err="1">
                <a:solidFill>
                  <a:schemeClr val="tx1"/>
                </a:solidFill>
                <a:effectLst/>
              </a:rPr>
              <a:t>Ordinance</a:t>
            </a:r>
            <a:r>
              <a:rPr lang="pt-BR" sz="4000">
                <a:solidFill>
                  <a:schemeClr val="tx1"/>
                </a:solidFill>
                <a:effectLst/>
              </a:rPr>
              <a:t> 1460/2022 </a:t>
            </a:r>
            <a:r>
              <a:rPr lang="pt-BR" sz="4000" err="1">
                <a:solidFill>
                  <a:schemeClr val="tx1"/>
                </a:solidFill>
                <a:effectLst/>
              </a:rPr>
              <a:t>Validity</a:t>
            </a:r>
            <a:r>
              <a:rPr lang="pt-BR" sz="4000">
                <a:solidFill>
                  <a:schemeClr val="tx1"/>
                </a:solidFill>
                <a:effectLst/>
              </a:rPr>
              <a:t> of </a:t>
            </a:r>
            <a:r>
              <a:rPr lang="pt-BR" sz="4000" err="1">
                <a:solidFill>
                  <a:schemeClr val="tx1"/>
                </a:solidFill>
                <a:effectLst/>
              </a:rPr>
              <a:t>Prioritization</a:t>
            </a:r>
            <a:r>
              <a:rPr lang="pt-BR" sz="4000">
                <a:solidFill>
                  <a:schemeClr val="tx1"/>
                </a:solidFill>
                <a:effectLst/>
              </a:rPr>
              <a:t> </a:t>
            </a:r>
            <a:r>
              <a:rPr lang="pt-BR" sz="4000" err="1">
                <a:solidFill>
                  <a:schemeClr val="tx1"/>
                </a:solidFill>
                <a:effectLst/>
              </a:rPr>
              <a:t>Approved</a:t>
            </a:r>
            <a:r>
              <a:rPr lang="pt-BR" sz="4000">
                <a:solidFill>
                  <a:schemeClr val="tx1"/>
                </a:solidFill>
                <a:effectLst/>
              </a:rPr>
              <a:t> </a:t>
            </a:r>
            <a:r>
              <a:rPr lang="pt-BR" sz="4000" err="1">
                <a:solidFill>
                  <a:schemeClr val="tx1"/>
                </a:solidFill>
                <a:effectLst/>
              </a:rPr>
              <a:t>by</a:t>
            </a:r>
            <a:r>
              <a:rPr lang="pt-BR" sz="400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24904966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rtl="0"/>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b="1" kern="1200" dirty="0">
                          <a:solidFill>
                            <a:schemeClr val="tx1"/>
                          </a:solidFill>
                          <a:effectLst/>
                          <a:latin typeface="+mn-lt"/>
                          <a:ea typeface="+mn-ea"/>
                          <a:cs typeface="+mn-cs"/>
                        </a:rPr>
                        <a:t>Up to 180 days </a:t>
                      </a:r>
                      <a:r>
                        <a:rPr lang="en-US" sz="1800" b="1" kern="1200" dirty="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5" name="Agrupar 4">
            <a:extLst>
              <a:ext uri="{FF2B5EF4-FFF2-40B4-BE49-F238E27FC236}">
                <a16:creationId xmlns:a16="http://schemas.microsoft.com/office/drawing/2014/main" id="{368B1EBD-C236-A7BA-D924-4358E46CC7C2}"/>
              </a:ext>
            </a:extLst>
          </p:cNvPr>
          <p:cNvGrpSpPr/>
          <p:nvPr/>
        </p:nvGrpSpPr>
        <p:grpSpPr>
          <a:xfrm>
            <a:off x="20505596" y="216002"/>
            <a:ext cx="3338592" cy="945619"/>
            <a:chOff x="18582423" y="11569700"/>
            <a:chExt cx="4839305" cy="1181100"/>
          </a:xfrm>
        </p:grpSpPr>
        <p:pic>
          <p:nvPicPr>
            <p:cNvPr id="13" name="Image 4" descr=" ">
              <a:extLst>
                <a:ext uri="{FF2B5EF4-FFF2-40B4-BE49-F238E27FC236}">
                  <a16:creationId xmlns:a16="http://schemas.microsoft.com/office/drawing/2014/main" id="{1D5E15DC-6FA8-C29A-97C5-C336E3758CBC}"/>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B4378C04-7ADE-4A66-E98A-7C6249D8B96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AF64C748-49C1-1696-D772-F9B7514C47B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11221D9D-F3F3-9A9C-0754-A9D3C186FB5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2D44C5E6-93F2-64DE-477E-9F6B5FE2941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61B1A4A3-358A-EAA2-D1EA-45C7B28BE4F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8AE4C24-B2FA-148F-2A59-477AD67BB3E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EAA51600-2155-CF6B-B9E3-7F74D47A028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DE4EE013-1C9B-51B7-A14A-3061F8C32E0A}"/>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DB8CE061-7EDF-E8A4-0E5C-5647037692B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EA0F4192-1E27-4613-F3BC-5E7A588B3566}"/>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90889F00-1F5D-BEA8-4772-44D842712E0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BE21213A-61A3-2F41-944C-1DB53A7F347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D6AC0311-6D6A-3B26-58C5-F142A86CDCA2}"/>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992F7ED2-40E5-5D0B-E97C-49119A4A5CC7}"/>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7FA675F7-FA47-F059-6140-3D7ECBC4BEB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892DE912-FFF8-3185-B1D7-D1D09009E054}"/>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FEEC9BC5-DE49-50E5-33CD-1E52989CE097}"/>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6FF7F383-AF0A-79D5-542C-4FCEC76D64AD}"/>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D475DA20-AA39-8BF7-A2C2-F19AE4DEC7E2}"/>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CFEA084D-676A-0AEC-9E1F-3723A17BE6F0}"/>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945A7F94-4F36-9297-9F83-076CA7B3FC69}"/>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7811AF6-94B3-B32E-BF5F-35918052072E}"/>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CB721477-F57F-0C26-E5E3-368D3BA5307F}"/>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9C570F82-3252-7BC4-52A6-547427FE31D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D2057CED-8CC1-EACB-BC3D-A06C175164AC}"/>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0D414485-7319-7D50-47FA-8AFC721E9F74}"/>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C9DF5E82-FD95-BDE7-D23B-F214785E494D}"/>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4458DE4C-395C-9FDA-2EF4-1B91F12696A3}"/>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0646BFA9-B4FA-07CD-D61F-FC11AAA5470C}"/>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54096A34-F5B1-E47A-3300-E674D6577E8E}"/>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49B1919-28A1-D3B3-371C-60F424054BF6}"/>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BD1E34B9-F97C-067C-0EBF-E7631C01A0F3}"/>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5313C08A-F00E-3E59-BB4C-D337C85E5980}"/>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D2DBA708-9F11-49A1-BEFF-9E6B007247A7}"/>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4332FC89-E5AF-344F-13C4-34C16F161606}"/>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37DE029A-09E7-39F3-0531-E5C0C569AB12}"/>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D91B7A44-C5FF-708B-A2FA-757360F3C9E9}"/>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93D6A32-24F6-A9BB-CB8A-F5CA5CE6034E}"/>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97E0FFE6-EAB6-8631-F79A-3013C7BD0B5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2D4B325-9CAF-8F86-B523-D68ED774E76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57EDBA93-24BA-F41D-9CC7-6F6FF1752F3C}"/>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753D3DFF-6A7A-8EDD-5DED-1968851BB49A}"/>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D010200C-BEFD-1D72-5C05-9036402C6C17}"/>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D7716A01-668A-A0A9-D4D0-EE6F9D226C30}"/>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0986E320-8AC2-2705-D6A4-B53BCB13386D}"/>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DC88E697-73C4-04C8-E681-3C3DD616CAC4}"/>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462B1A3A-6B26-B4F8-1523-BFE88581000F}"/>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DD005AB5-0F92-7F82-B03B-D8C69562795F}"/>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9C82BE0F-D838-C3C5-AC64-2CBD6C761DCD}"/>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D0C21CC-3F18-BF36-A1D3-E7ADD0FEC77C}"/>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77" name="Image 55" descr=" ">
              <a:extLst>
                <a:ext uri="{FF2B5EF4-FFF2-40B4-BE49-F238E27FC236}">
                  <a16:creationId xmlns:a16="http://schemas.microsoft.com/office/drawing/2014/main" id="{A5C3651E-C594-3478-DB7A-87F6BFC26904}"/>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78" name="Image 56" descr=" ">
              <a:extLst>
                <a:ext uri="{FF2B5EF4-FFF2-40B4-BE49-F238E27FC236}">
                  <a16:creationId xmlns:a16="http://schemas.microsoft.com/office/drawing/2014/main" id="{76CF60AC-E3FD-387D-95C0-3F6E97C79E2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79" name="Image 57" descr=" ">
              <a:extLst>
                <a:ext uri="{FF2B5EF4-FFF2-40B4-BE49-F238E27FC236}">
                  <a16:creationId xmlns:a16="http://schemas.microsoft.com/office/drawing/2014/main" id="{E7D780CE-2770-2B7A-2859-82AF996ECE3E}"/>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80" name="Image 58" descr=" ">
              <a:extLst>
                <a:ext uri="{FF2B5EF4-FFF2-40B4-BE49-F238E27FC236}">
                  <a16:creationId xmlns:a16="http://schemas.microsoft.com/office/drawing/2014/main" id="{256FD687-3D89-4C7E-78D2-8851CB33F883}"/>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81" name="Image 59" descr=" ">
              <a:extLst>
                <a:ext uri="{FF2B5EF4-FFF2-40B4-BE49-F238E27FC236}">
                  <a16:creationId xmlns:a16="http://schemas.microsoft.com/office/drawing/2014/main" id="{AEFA495E-7601-DB2B-3B0C-02DDD5E36AE3}"/>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82" name="Image 60" descr=" ">
              <a:extLst>
                <a:ext uri="{FF2B5EF4-FFF2-40B4-BE49-F238E27FC236}">
                  <a16:creationId xmlns:a16="http://schemas.microsoft.com/office/drawing/2014/main" id="{F3DD646E-A0DE-5CAB-7A8C-959747F01614}"/>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83" name="Image 61" descr=" ">
              <a:extLst>
                <a:ext uri="{FF2B5EF4-FFF2-40B4-BE49-F238E27FC236}">
                  <a16:creationId xmlns:a16="http://schemas.microsoft.com/office/drawing/2014/main" id="{32FB331E-AD92-77D2-3774-1340FD041192}"/>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84" name="Image 62" descr=" ">
              <a:extLst>
                <a:ext uri="{FF2B5EF4-FFF2-40B4-BE49-F238E27FC236}">
                  <a16:creationId xmlns:a16="http://schemas.microsoft.com/office/drawing/2014/main" id="{D6F6F254-E022-F2F3-BAB7-34453C0C6456}"/>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85" name="Image 63" descr=" ">
              <a:extLst>
                <a:ext uri="{FF2B5EF4-FFF2-40B4-BE49-F238E27FC236}">
                  <a16:creationId xmlns:a16="http://schemas.microsoft.com/office/drawing/2014/main" id="{CED137A3-8871-7CF4-8F19-F7066369A2B1}"/>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86" name="Image 64" descr=" ">
              <a:extLst>
                <a:ext uri="{FF2B5EF4-FFF2-40B4-BE49-F238E27FC236}">
                  <a16:creationId xmlns:a16="http://schemas.microsoft.com/office/drawing/2014/main" id="{9C01C9A5-8B50-4992-E37D-932B9818EE89}"/>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87" name="Image 65" descr=" ">
              <a:extLst>
                <a:ext uri="{FF2B5EF4-FFF2-40B4-BE49-F238E27FC236}">
                  <a16:creationId xmlns:a16="http://schemas.microsoft.com/office/drawing/2014/main" id="{1E740DB6-0F19-486A-4005-39F712EB6B0E}"/>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88" name="Image 66" descr=" ">
              <a:extLst>
                <a:ext uri="{FF2B5EF4-FFF2-40B4-BE49-F238E27FC236}">
                  <a16:creationId xmlns:a16="http://schemas.microsoft.com/office/drawing/2014/main" id="{E24B2800-59F9-7585-6355-DDF36158B73B}"/>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89" name="Image 67" descr=" ">
              <a:extLst>
                <a:ext uri="{FF2B5EF4-FFF2-40B4-BE49-F238E27FC236}">
                  <a16:creationId xmlns:a16="http://schemas.microsoft.com/office/drawing/2014/main" id="{4AC909C9-2F7B-5F50-32CB-8584C72153A1}"/>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90" name="Image 68" descr=" ">
              <a:extLst>
                <a:ext uri="{FF2B5EF4-FFF2-40B4-BE49-F238E27FC236}">
                  <a16:creationId xmlns:a16="http://schemas.microsoft.com/office/drawing/2014/main" id="{ACB582BB-7681-E366-97A5-894D4A9E10EF}"/>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91" name="Image 69" descr=" ">
              <a:extLst>
                <a:ext uri="{FF2B5EF4-FFF2-40B4-BE49-F238E27FC236}">
                  <a16:creationId xmlns:a16="http://schemas.microsoft.com/office/drawing/2014/main" id="{9CA9EB55-9418-CC79-DFD2-D0CC24F0CC96}"/>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92" name="Image 70" descr=" ">
              <a:extLst>
                <a:ext uri="{FF2B5EF4-FFF2-40B4-BE49-F238E27FC236}">
                  <a16:creationId xmlns:a16="http://schemas.microsoft.com/office/drawing/2014/main" id="{40283152-D500-2625-3F3C-9FB64E54ECAD}"/>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93" name="Image 71" descr=" ">
              <a:extLst>
                <a:ext uri="{FF2B5EF4-FFF2-40B4-BE49-F238E27FC236}">
                  <a16:creationId xmlns:a16="http://schemas.microsoft.com/office/drawing/2014/main" id="{FF05FBC9-9F15-9107-781C-4692CD2B9BAB}"/>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94" name="Image 72" descr=" ">
              <a:extLst>
                <a:ext uri="{FF2B5EF4-FFF2-40B4-BE49-F238E27FC236}">
                  <a16:creationId xmlns:a16="http://schemas.microsoft.com/office/drawing/2014/main" id="{4A68AB30-D058-EC83-95C9-749A2268C5F0}"/>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95" name="Image 73" descr=" ">
              <a:extLst>
                <a:ext uri="{FF2B5EF4-FFF2-40B4-BE49-F238E27FC236}">
                  <a16:creationId xmlns:a16="http://schemas.microsoft.com/office/drawing/2014/main" id="{43279031-A160-FF83-E8C8-FEA46D2F236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96" name="Image 74" descr=" ">
              <a:extLst>
                <a:ext uri="{FF2B5EF4-FFF2-40B4-BE49-F238E27FC236}">
                  <a16:creationId xmlns:a16="http://schemas.microsoft.com/office/drawing/2014/main" id="{95D4A5D2-53AB-000D-94C6-DDD526C3D1F5}"/>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97" name="Image 75" descr=" ">
              <a:extLst>
                <a:ext uri="{FF2B5EF4-FFF2-40B4-BE49-F238E27FC236}">
                  <a16:creationId xmlns:a16="http://schemas.microsoft.com/office/drawing/2014/main" id="{BE8E2104-E001-6A4F-035F-A3054241E7A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98" name="Image 76" descr=" ">
              <a:extLst>
                <a:ext uri="{FF2B5EF4-FFF2-40B4-BE49-F238E27FC236}">
                  <a16:creationId xmlns:a16="http://schemas.microsoft.com/office/drawing/2014/main" id="{9CB12AD4-E4B0-C4F8-350F-BEC8D10CB69E}"/>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99" name="Image 77" descr=" ">
              <a:extLst>
                <a:ext uri="{FF2B5EF4-FFF2-40B4-BE49-F238E27FC236}">
                  <a16:creationId xmlns:a16="http://schemas.microsoft.com/office/drawing/2014/main" id="{64DBDD35-2D76-767A-2B4B-EF14A5A50C0C}"/>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00" name="Image 78" descr=" ">
              <a:extLst>
                <a:ext uri="{FF2B5EF4-FFF2-40B4-BE49-F238E27FC236}">
                  <a16:creationId xmlns:a16="http://schemas.microsoft.com/office/drawing/2014/main" id="{604DC0AF-5772-4159-D170-D5D778E4260B}"/>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01" name="Image 79" descr=" ">
              <a:extLst>
                <a:ext uri="{FF2B5EF4-FFF2-40B4-BE49-F238E27FC236}">
                  <a16:creationId xmlns:a16="http://schemas.microsoft.com/office/drawing/2014/main" id="{C2D34447-826B-9A58-1634-478A907E8F2B}"/>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102" name="Image 80" descr=" ">
              <a:extLst>
                <a:ext uri="{FF2B5EF4-FFF2-40B4-BE49-F238E27FC236}">
                  <a16:creationId xmlns:a16="http://schemas.microsoft.com/office/drawing/2014/main" id="{52A796ED-EC84-FFB2-263A-206D4678BC56}"/>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03" name="Image 81" descr=" ">
              <a:extLst>
                <a:ext uri="{FF2B5EF4-FFF2-40B4-BE49-F238E27FC236}">
                  <a16:creationId xmlns:a16="http://schemas.microsoft.com/office/drawing/2014/main" id="{1463D170-7147-59C1-1CC9-0B7FD9132909}"/>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04" name="Image 82" descr=" ">
              <a:extLst>
                <a:ext uri="{FF2B5EF4-FFF2-40B4-BE49-F238E27FC236}">
                  <a16:creationId xmlns:a16="http://schemas.microsoft.com/office/drawing/2014/main" id="{2A3892F9-77BD-4C45-957D-24C46A81FB6A}"/>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05" name="Image 83" descr=" ">
              <a:extLst>
                <a:ext uri="{FF2B5EF4-FFF2-40B4-BE49-F238E27FC236}">
                  <a16:creationId xmlns:a16="http://schemas.microsoft.com/office/drawing/2014/main" id="{CEF02C6E-C632-E97A-F056-3F68004E24FC}"/>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06" name="Image 84" descr=" ">
              <a:extLst>
                <a:ext uri="{FF2B5EF4-FFF2-40B4-BE49-F238E27FC236}">
                  <a16:creationId xmlns:a16="http://schemas.microsoft.com/office/drawing/2014/main" id="{568285CB-B472-B2B2-1266-486DEEED726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07" name="Image 85" descr=" ">
              <a:extLst>
                <a:ext uri="{FF2B5EF4-FFF2-40B4-BE49-F238E27FC236}">
                  <a16:creationId xmlns:a16="http://schemas.microsoft.com/office/drawing/2014/main" id="{190B22C5-D7AA-AED2-6242-1EF43212069F}"/>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08" name="Image 86" descr=" ">
              <a:extLst>
                <a:ext uri="{FF2B5EF4-FFF2-40B4-BE49-F238E27FC236}">
                  <a16:creationId xmlns:a16="http://schemas.microsoft.com/office/drawing/2014/main" id="{B13E97BD-1D8A-3B25-564D-2F408917E3A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09" name="Image 87" descr=" ">
              <a:extLst>
                <a:ext uri="{FF2B5EF4-FFF2-40B4-BE49-F238E27FC236}">
                  <a16:creationId xmlns:a16="http://schemas.microsoft.com/office/drawing/2014/main" id="{66BDFDCC-CF9D-7B97-237C-BD16F68960A8}"/>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10" name="Image 88" descr=" ">
              <a:extLst>
                <a:ext uri="{FF2B5EF4-FFF2-40B4-BE49-F238E27FC236}">
                  <a16:creationId xmlns:a16="http://schemas.microsoft.com/office/drawing/2014/main" id="{2470A199-462A-479B-2AE8-96D53DA79B65}"/>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11" name="Image 89" descr=" ">
              <a:extLst>
                <a:ext uri="{FF2B5EF4-FFF2-40B4-BE49-F238E27FC236}">
                  <a16:creationId xmlns:a16="http://schemas.microsoft.com/office/drawing/2014/main" id="{0BD67781-BC39-299E-29F8-54821089C94A}"/>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12" name="Image 90" descr=" ">
              <a:extLst>
                <a:ext uri="{FF2B5EF4-FFF2-40B4-BE49-F238E27FC236}">
                  <a16:creationId xmlns:a16="http://schemas.microsoft.com/office/drawing/2014/main" id="{4FEDC7BF-FBAA-8FF4-BD6B-BCDAAE6EF44F}"/>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3381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2128297" y="396923"/>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err="1">
                <a:ln w="3175" cmpd="sng">
                  <a:noFill/>
                </a:ln>
                <a:solidFill>
                  <a:srgbClr val="022873">
                    <a:alpha val="100000"/>
                  </a:srgbClr>
                </a:solidFill>
                <a:latin typeface="Founders Grotesk Bold" pitchFamily="34" charset="0"/>
              </a:rPr>
              <a:t>Documentation</a:t>
            </a:r>
            <a:endParaRPr lang="pt-BR" sz="8000" cap="all" dirty="0">
              <a:ln w="3175" cmpd="sng">
                <a:noFill/>
              </a:ln>
              <a:solidFill>
                <a:srgbClr val="022873">
                  <a:alpha val="100000"/>
                </a:srgbClr>
              </a:solidFill>
              <a:latin typeface="Founders Grotesk Bold" pitchFamily="34" charset="0"/>
            </a:endParaRP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1523860"/>
            <a:ext cx="12663011" cy="18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57133" y="2240526"/>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Completion of the Preliminary Consultation Form</a:t>
            </a:r>
            <a:r>
              <a:rPr lang="en-US" sz="3200" b="1">
                <a:solidFill>
                  <a:schemeClr val="tx1"/>
                </a:solidFill>
                <a:latin typeface="Raleway Light" pitchFamily="2" charset="0"/>
              </a:rPr>
              <a:t> and </a:t>
            </a: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portfolio</a:t>
            </a:r>
            <a:r>
              <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rPr>
              <a:t>.</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Summary technical specifications and general arrangement of the vessel, at the contract design level.</a:t>
            </a: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89961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9268921"/>
            <a:ext cx="12663011" cy="16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https://www.gov.br/portos-e-aeroportos/</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pt-br</a:t>
            </a:r>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/assuntos/incentivos/</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fmm</a:t>
            </a:r>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-fundo-da-marinha-mercante/</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legislacao</a:t>
            </a:r>
            <a:r>
              <a:rPr lang="pt-BR" sz="1800">
                <a:effectLst/>
                <a:latin typeface="Calibri" panose="020F0502020204030204" pitchFamily="34" charset="0"/>
              </a:rPr>
              <a:t>. </a:t>
            </a:r>
            <a:endParaRPr lang="pt-BR" sz="180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14609" y="11480160"/>
            <a:ext cx="7084223" cy="646331"/>
          </a:xfrm>
          <a:prstGeom prst="rect">
            <a:avLst/>
          </a:prstGeom>
          <a:noFill/>
        </p:spPr>
        <p:txBody>
          <a:bodyPr wrap="square">
            <a:spAutoFit/>
          </a:bodyPr>
          <a:lstStyle/>
          <a:p>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https://www.gov.br/</a:t>
            </a:r>
            <a:r>
              <a:rPr lang="pt-BR" sz="1800" b="0" i="0" u="sng" err="1">
                <a:effectLst/>
                <a:latin typeface="Calibri" panose="020F0502020204030204" pitchFamily="34" charset="0"/>
                <a:hlinkClick r:id="rId9">
                  <a:extLst>
                    <a:ext uri="{A12FA001-AC4F-418D-AE19-62706E023703}">
                      <ahyp:hlinkClr xmlns:ahyp="http://schemas.microsoft.com/office/drawing/2018/hyperlinkcolor" val="tx"/>
                    </a:ext>
                  </a:extLst>
                </a:hlinkClick>
              </a:rPr>
              <a:t>pt-br</a:t>
            </a:r>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a:t>
            </a:r>
            <a:r>
              <a:rPr lang="pt-BR" sz="1800" b="0" i="0" u="sng" err="1">
                <a:effectLst/>
                <a:latin typeface="Calibri" panose="020F0502020204030204" pitchFamily="34" charset="0"/>
                <a:hlinkClick r:id="rId9">
                  <a:extLst>
                    <a:ext uri="{A12FA001-AC4F-418D-AE19-62706E023703}">
                      <ahyp:hlinkClr xmlns:ahyp="http://schemas.microsoft.com/office/drawing/2018/hyperlinkcolor" val="tx"/>
                    </a:ext>
                  </a:extLst>
                </a:hlinkClick>
              </a:rPr>
              <a:t>servicos</a:t>
            </a:r>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/protocolar-documentos-junto-ao-ministerio-de-portos-e-aeroportos</a:t>
            </a:r>
            <a:r>
              <a:rPr lang="pt-BR" sz="1800" b="0" i="0">
                <a:effectLst/>
                <a:latin typeface="Calibri" panose="020F0502020204030204" pitchFamily="34" charset="0"/>
              </a:rPr>
              <a:t>. </a:t>
            </a:r>
            <a:endParaRPr lang="pt-BR" sz="1800"/>
          </a:p>
        </p:txBody>
      </p:sp>
      <p:sp>
        <p:nvSpPr>
          <p:cNvPr id="2" name="Shape 6">
            <a:extLst>
              <a:ext uri="{FF2B5EF4-FFF2-40B4-BE49-F238E27FC236}">
                <a16:creationId xmlns:a16="http://schemas.microsoft.com/office/drawing/2014/main" id="{1CCC4BDD-F072-176F-44B4-FCAF783025BB}"/>
              </a:ext>
            </a:extLst>
          </p:cNvPr>
          <p:cNvSpPr/>
          <p:nvPr/>
        </p:nvSpPr>
        <p:spPr>
          <a:xfrm>
            <a:off x="0" y="-17234"/>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903D9EB8-B959-BEE9-7A44-CD3F85F4099F}"/>
              </a:ext>
            </a:extLst>
          </p:cNvPr>
          <p:cNvGrpSpPr/>
          <p:nvPr/>
        </p:nvGrpSpPr>
        <p:grpSpPr>
          <a:xfrm>
            <a:off x="20555974" y="317939"/>
            <a:ext cx="3338592" cy="945619"/>
            <a:chOff x="18582423" y="11569700"/>
            <a:chExt cx="4839305" cy="1181100"/>
          </a:xfrm>
        </p:grpSpPr>
        <p:pic>
          <p:nvPicPr>
            <p:cNvPr id="4" name="Image 4" descr=" ">
              <a:extLst>
                <a:ext uri="{FF2B5EF4-FFF2-40B4-BE49-F238E27FC236}">
                  <a16:creationId xmlns:a16="http://schemas.microsoft.com/office/drawing/2014/main" id="{E4295BB6-35E2-D933-872D-5DEA25116D4A}"/>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B0254306-F899-BFE2-D7D2-66E80DB15F6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DE80F27F-DC27-0418-8AD3-1E18854CB3A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F505633A-E16A-C06E-E50C-EC7F3D73A08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CDAD3C55-39AA-AD9F-6A87-6862953AB26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20F0641D-36E9-A018-C871-4AAD47B28FE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9D265AF2-E3F9-DDED-E6E5-2A436B1A0FF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81B0636D-1B1C-C6DF-125D-8DC0A58737A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2" name="Image 12" descr=" ">
              <a:extLst>
                <a:ext uri="{FF2B5EF4-FFF2-40B4-BE49-F238E27FC236}">
                  <a16:creationId xmlns:a16="http://schemas.microsoft.com/office/drawing/2014/main" id="{F1CA1117-49A0-508D-6681-75E5491AF60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13" name="Image 13" descr=" ">
              <a:extLst>
                <a:ext uri="{FF2B5EF4-FFF2-40B4-BE49-F238E27FC236}">
                  <a16:creationId xmlns:a16="http://schemas.microsoft.com/office/drawing/2014/main" id="{BFF122E4-7289-8BB3-61B0-8D6298F65564}"/>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10575" y="11827625"/>
              <a:ext cx="125104" cy="132153"/>
            </a:xfrm>
            <a:prstGeom prst="rect">
              <a:avLst/>
            </a:prstGeom>
          </p:spPr>
        </p:pic>
        <p:pic>
          <p:nvPicPr>
            <p:cNvPr id="14" name="Image 14" descr=" ">
              <a:extLst>
                <a:ext uri="{FF2B5EF4-FFF2-40B4-BE49-F238E27FC236}">
                  <a16:creationId xmlns:a16="http://schemas.microsoft.com/office/drawing/2014/main" id="{E74EA74C-5BCC-692C-EF02-0E0ACCA7217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75066" y="11828487"/>
              <a:ext cx="109788" cy="130603"/>
            </a:xfrm>
            <a:prstGeom prst="rect">
              <a:avLst/>
            </a:prstGeom>
          </p:spPr>
        </p:pic>
        <p:pic>
          <p:nvPicPr>
            <p:cNvPr id="15" name="Image 15" descr=" ">
              <a:extLst>
                <a:ext uri="{FF2B5EF4-FFF2-40B4-BE49-F238E27FC236}">
                  <a16:creationId xmlns:a16="http://schemas.microsoft.com/office/drawing/2014/main" id="{5A73E1D4-FE3F-DAC1-54D6-F914FCF576FE}"/>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3363" y="11828661"/>
              <a:ext cx="89483" cy="130603"/>
            </a:xfrm>
            <a:prstGeom prst="rect">
              <a:avLst/>
            </a:prstGeom>
          </p:spPr>
        </p:pic>
        <p:pic>
          <p:nvPicPr>
            <p:cNvPr id="16" name="Image 16" descr=" ">
              <a:extLst>
                <a:ext uri="{FF2B5EF4-FFF2-40B4-BE49-F238E27FC236}">
                  <a16:creationId xmlns:a16="http://schemas.microsoft.com/office/drawing/2014/main" id="{36BF5C7B-A177-4729-D763-E448B4327046}"/>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201919" y="12086754"/>
              <a:ext cx="99808" cy="130770"/>
            </a:xfrm>
            <a:prstGeom prst="rect">
              <a:avLst/>
            </a:prstGeom>
          </p:spPr>
        </p:pic>
        <p:pic>
          <p:nvPicPr>
            <p:cNvPr id="17" name="Image 17" descr=" ">
              <a:extLst>
                <a:ext uri="{FF2B5EF4-FFF2-40B4-BE49-F238E27FC236}">
                  <a16:creationId xmlns:a16="http://schemas.microsoft.com/office/drawing/2014/main" id="{E8D94C98-94EC-9D12-553B-462667A47AA3}"/>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0F1A33F-6CFD-5403-1D21-7C98646AA9D0}"/>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B2AD9268-B08E-3BC6-39E9-2B24F918F986}"/>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46CD0342-B552-0CFE-8FE5-AB83E069D2C4}"/>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564A5635-347E-EE09-A095-38B15B17BA87}"/>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17D9AE0B-B5E7-6857-41DE-C1E6A28BFE6A}"/>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20240782" y="12086754"/>
              <a:ext cx="92752" cy="130603"/>
            </a:xfrm>
            <a:prstGeom prst="rect">
              <a:avLst/>
            </a:prstGeom>
          </p:spPr>
        </p:pic>
        <p:pic>
          <p:nvPicPr>
            <p:cNvPr id="53" name="Image 23" descr=" ">
              <a:extLst>
                <a:ext uri="{FF2B5EF4-FFF2-40B4-BE49-F238E27FC236}">
                  <a16:creationId xmlns:a16="http://schemas.microsoft.com/office/drawing/2014/main" id="{DA994BC0-CABF-B67E-266E-C5CF020D5417}"/>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8773434" y="12347439"/>
              <a:ext cx="123211" cy="130603"/>
            </a:xfrm>
            <a:prstGeom prst="rect">
              <a:avLst/>
            </a:prstGeom>
          </p:spPr>
        </p:pic>
        <p:pic>
          <p:nvPicPr>
            <p:cNvPr id="54" name="Image 24" descr=" ">
              <a:extLst>
                <a:ext uri="{FF2B5EF4-FFF2-40B4-BE49-F238E27FC236}">
                  <a16:creationId xmlns:a16="http://schemas.microsoft.com/office/drawing/2014/main" id="{7568798D-33F5-C329-0072-DDF94E9F6BFA}"/>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8944139" y="12347439"/>
              <a:ext cx="92752" cy="130603"/>
            </a:xfrm>
            <a:prstGeom prst="rect">
              <a:avLst/>
            </a:prstGeom>
          </p:spPr>
        </p:pic>
        <p:pic>
          <p:nvPicPr>
            <p:cNvPr id="55" name="Image 25" descr=" ">
              <a:extLst>
                <a:ext uri="{FF2B5EF4-FFF2-40B4-BE49-F238E27FC236}">
                  <a16:creationId xmlns:a16="http://schemas.microsoft.com/office/drawing/2014/main" id="{8B5D8DF7-B31C-75F0-9C56-F16FFDDDFFB6}"/>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090238" y="12347439"/>
              <a:ext cx="112370" cy="130603"/>
            </a:xfrm>
            <a:prstGeom prst="rect">
              <a:avLst/>
            </a:prstGeom>
          </p:spPr>
        </p:pic>
        <p:pic>
          <p:nvPicPr>
            <p:cNvPr id="66" name="Image 26" descr=" ">
              <a:extLst>
                <a:ext uri="{FF2B5EF4-FFF2-40B4-BE49-F238E27FC236}">
                  <a16:creationId xmlns:a16="http://schemas.microsoft.com/office/drawing/2014/main" id="{E07B4003-F410-10DC-7367-882BA24B69D8}"/>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241843" y="12346924"/>
              <a:ext cx="132504" cy="132500"/>
            </a:xfrm>
            <a:prstGeom prst="rect">
              <a:avLst/>
            </a:prstGeom>
          </p:spPr>
        </p:pic>
        <p:pic>
          <p:nvPicPr>
            <p:cNvPr id="68" name="Image 27" descr=" ">
              <a:extLst>
                <a:ext uri="{FF2B5EF4-FFF2-40B4-BE49-F238E27FC236}">
                  <a16:creationId xmlns:a16="http://schemas.microsoft.com/office/drawing/2014/main" id="{055DC8AD-66EE-5C84-2516-D926BDC01E73}"/>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425799" y="12347439"/>
              <a:ext cx="99808" cy="130770"/>
            </a:xfrm>
            <a:prstGeom prst="rect">
              <a:avLst/>
            </a:prstGeom>
          </p:spPr>
        </p:pic>
        <p:pic>
          <p:nvPicPr>
            <p:cNvPr id="70" name="Image 28" descr=" ">
              <a:extLst>
                <a:ext uri="{FF2B5EF4-FFF2-40B4-BE49-F238E27FC236}">
                  <a16:creationId xmlns:a16="http://schemas.microsoft.com/office/drawing/2014/main" id="{209CCA20-66C1-86E8-2AC4-3C533559AF9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19569660" y="12346924"/>
              <a:ext cx="132504" cy="132500"/>
            </a:xfrm>
            <a:prstGeom prst="rect">
              <a:avLst/>
            </a:prstGeom>
          </p:spPr>
        </p:pic>
        <p:pic>
          <p:nvPicPr>
            <p:cNvPr id="72" name="Image 29" descr=" ">
              <a:extLst>
                <a:ext uri="{FF2B5EF4-FFF2-40B4-BE49-F238E27FC236}">
                  <a16:creationId xmlns:a16="http://schemas.microsoft.com/office/drawing/2014/main" id="{7B60B04E-1849-B77A-F7D2-6FD8CD06428E}"/>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9753788" y="12347439"/>
              <a:ext cx="112370" cy="130603"/>
            </a:xfrm>
            <a:prstGeom prst="rect">
              <a:avLst/>
            </a:prstGeom>
          </p:spPr>
        </p:pic>
        <p:pic>
          <p:nvPicPr>
            <p:cNvPr id="74" name="Image 30" descr=" ">
              <a:extLst>
                <a:ext uri="{FF2B5EF4-FFF2-40B4-BE49-F238E27FC236}">
                  <a16:creationId xmlns:a16="http://schemas.microsoft.com/office/drawing/2014/main" id="{7094022B-5BCB-AA74-FAB1-362964F4DF6A}"/>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9902812" y="12347612"/>
              <a:ext cx="110821" cy="130603"/>
            </a:xfrm>
            <a:prstGeom prst="rect">
              <a:avLst/>
            </a:prstGeom>
          </p:spPr>
        </p:pic>
        <p:pic>
          <p:nvPicPr>
            <p:cNvPr id="76" name="Image 31" descr=" ">
              <a:extLst>
                <a:ext uri="{FF2B5EF4-FFF2-40B4-BE49-F238E27FC236}">
                  <a16:creationId xmlns:a16="http://schemas.microsoft.com/office/drawing/2014/main" id="{502FA6EA-4EA2-8C4B-E913-A24D376CEB4A}"/>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0054072" y="12346924"/>
              <a:ext cx="132504" cy="132500"/>
            </a:xfrm>
            <a:prstGeom prst="rect">
              <a:avLst/>
            </a:prstGeom>
          </p:spPr>
        </p:pic>
        <p:pic>
          <p:nvPicPr>
            <p:cNvPr id="78" name="Image 32" descr=" ">
              <a:extLst>
                <a:ext uri="{FF2B5EF4-FFF2-40B4-BE49-F238E27FC236}">
                  <a16:creationId xmlns:a16="http://schemas.microsoft.com/office/drawing/2014/main" id="{E32E21D7-D71F-0172-FD8C-8629AE1C7F6E}"/>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0228392" y="12346403"/>
              <a:ext cx="106175" cy="133362"/>
            </a:xfrm>
            <a:prstGeom prst="rect">
              <a:avLst/>
            </a:prstGeom>
          </p:spPr>
        </p:pic>
        <p:pic>
          <p:nvPicPr>
            <p:cNvPr id="79" name="Image 33" descr=" ">
              <a:extLst>
                <a:ext uri="{FF2B5EF4-FFF2-40B4-BE49-F238E27FC236}">
                  <a16:creationId xmlns:a16="http://schemas.microsoft.com/office/drawing/2014/main" id="{B686890B-2B0A-AC56-CBD4-BBF75725A07F}"/>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001731" y="12628135"/>
              <a:ext cx="83460" cy="97650"/>
            </a:xfrm>
            <a:prstGeom prst="rect">
              <a:avLst/>
            </a:prstGeom>
          </p:spPr>
        </p:pic>
        <p:pic>
          <p:nvPicPr>
            <p:cNvPr id="80" name="Image 34" descr=" ">
              <a:extLst>
                <a:ext uri="{FF2B5EF4-FFF2-40B4-BE49-F238E27FC236}">
                  <a16:creationId xmlns:a16="http://schemas.microsoft.com/office/drawing/2014/main" id="{75FF5CF0-B16F-8B8E-84E9-1D07BD140635}"/>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132686" y="12627794"/>
              <a:ext cx="82428" cy="96788"/>
            </a:xfrm>
            <a:prstGeom prst="rect">
              <a:avLst/>
            </a:prstGeom>
          </p:spPr>
        </p:pic>
        <p:pic>
          <p:nvPicPr>
            <p:cNvPr id="81" name="Image 35" descr=" ">
              <a:extLst>
                <a:ext uri="{FF2B5EF4-FFF2-40B4-BE49-F238E27FC236}">
                  <a16:creationId xmlns:a16="http://schemas.microsoft.com/office/drawing/2014/main" id="{5FEE5B0F-73E5-748C-B0BA-EC7A79012279}"/>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263985" y="12627794"/>
              <a:ext cx="15144" cy="96788"/>
            </a:xfrm>
            <a:prstGeom prst="rect">
              <a:avLst/>
            </a:prstGeom>
          </p:spPr>
        </p:pic>
        <p:pic>
          <p:nvPicPr>
            <p:cNvPr id="82" name="Image 36" descr=" ">
              <a:extLst>
                <a:ext uri="{FF2B5EF4-FFF2-40B4-BE49-F238E27FC236}">
                  <a16:creationId xmlns:a16="http://schemas.microsoft.com/office/drawing/2014/main" id="{5B217096-CA64-66B5-446D-452098934516}"/>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318363" y="12599671"/>
              <a:ext cx="89655" cy="124910"/>
            </a:xfrm>
            <a:prstGeom prst="rect">
              <a:avLst/>
            </a:prstGeom>
          </p:spPr>
        </p:pic>
        <p:pic>
          <p:nvPicPr>
            <p:cNvPr id="83" name="Image 37" descr=" ">
              <a:extLst>
                <a:ext uri="{FF2B5EF4-FFF2-40B4-BE49-F238E27FC236}">
                  <a16:creationId xmlns:a16="http://schemas.microsoft.com/office/drawing/2014/main" id="{5BEF678A-824B-2E07-9233-3A5D2525679E}"/>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437272" y="12627105"/>
              <a:ext cx="92580" cy="97991"/>
            </a:xfrm>
            <a:prstGeom prst="rect">
              <a:avLst/>
            </a:prstGeom>
          </p:spPr>
        </p:pic>
        <p:pic>
          <p:nvPicPr>
            <p:cNvPr id="84" name="Image 38" descr=" ">
              <a:extLst>
                <a:ext uri="{FF2B5EF4-FFF2-40B4-BE49-F238E27FC236}">
                  <a16:creationId xmlns:a16="http://schemas.microsoft.com/office/drawing/2014/main" id="{BF5E0E38-1050-3EFE-51B5-6DE01FE7DB8A}"/>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1633273" y="12627794"/>
              <a:ext cx="66252" cy="96788"/>
            </a:xfrm>
            <a:prstGeom prst="rect">
              <a:avLst/>
            </a:prstGeom>
          </p:spPr>
        </p:pic>
        <p:pic>
          <p:nvPicPr>
            <p:cNvPr id="85" name="Image 39" descr=" ">
              <a:extLst>
                <a:ext uri="{FF2B5EF4-FFF2-40B4-BE49-F238E27FC236}">
                  <a16:creationId xmlns:a16="http://schemas.microsoft.com/office/drawing/2014/main" id="{48074064-626F-03D3-DBE0-E614D4BD8A77}"/>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1802947" y="12627794"/>
              <a:ext cx="75716" cy="96788"/>
            </a:xfrm>
            <a:prstGeom prst="rect">
              <a:avLst/>
            </a:prstGeom>
          </p:spPr>
        </p:pic>
        <p:pic>
          <p:nvPicPr>
            <p:cNvPr id="86" name="Image 40" descr=" ">
              <a:extLst>
                <a:ext uri="{FF2B5EF4-FFF2-40B4-BE49-F238E27FC236}">
                  <a16:creationId xmlns:a16="http://schemas.microsoft.com/office/drawing/2014/main" id="{74DE8290-A0EE-05C7-6B66-EE85149AA212}"/>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1919963" y="12627794"/>
              <a:ext cx="66079" cy="96788"/>
            </a:xfrm>
            <a:prstGeom prst="rect">
              <a:avLst/>
            </a:prstGeom>
          </p:spPr>
        </p:pic>
        <p:pic>
          <p:nvPicPr>
            <p:cNvPr id="87" name="Image 41" descr=" ">
              <a:extLst>
                <a:ext uri="{FF2B5EF4-FFF2-40B4-BE49-F238E27FC236}">
                  <a16:creationId xmlns:a16="http://schemas.microsoft.com/office/drawing/2014/main" id="{C0CC5CE0-378C-7649-C44A-53897F362544}"/>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021148" y="12627273"/>
              <a:ext cx="85009" cy="98338"/>
            </a:xfrm>
            <a:prstGeom prst="rect">
              <a:avLst/>
            </a:prstGeom>
          </p:spPr>
        </p:pic>
        <p:pic>
          <p:nvPicPr>
            <p:cNvPr id="88" name="Image 42" descr=" ">
              <a:extLst>
                <a:ext uri="{FF2B5EF4-FFF2-40B4-BE49-F238E27FC236}">
                  <a16:creationId xmlns:a16="http://schemas.microsoft.com/office/drawing/2014/main" id="{C1244CD2-CCB6-43DB-4A3C-9B8CB1FB560E}"/>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139884" y="12627105"/>
              <a:ext cx="92580" cy="97991"/>
            </a:xfrm>
            <a:prstGeom prst="rect">
              <a:avLst/>
            </a:prstGeom>
          </p:spPr>
        </p:pic>
        <p:pic>
          <p:nvPicPr>
            <p:cNvPr id="89" name="Image 43" descr=" ">
              <a:extLst>
                <a:ext uri="{FF2B5EF4-FFF2-40B4-BE49-F238E27FC236}">
                  <a16:creationId xmlns:a16="http://schemas.microsoft.com/office/drawing/2014/main" id="{CEA69C17-B21A-0963-DF88-F28F3FF452A5}"/>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275314" y="12627794"/>
              <a:ext cx="82428" cy="96788"/>
            </a:xfrm>
            <a:prstGeom prst="rect">
              <a:avLst/>
            </a:prstGeom>
          </p:spPr>
        </p:pic>
        <p:pic>
          <p:nvPicPr>
            <p:cNvPr id="90" name="Image 44" descr=" ">
              <a:extLst>
                <a:ext uri="{FF2B5EF4-FFF2-40B4-BE49-F238E27FC236}">
                  <a16:creationId xmlns:a16="http://schemas.microsoft.com/office/drawing/2014/main" id="{8DAFDC57-D149-2E0D-DCFF-57678402EA31}"/>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399041" y="12627446"/>
              <a:ext cx="75372" cy="98165"/>
            </a:xfrm>
            <a:prstGeom prst="rect">
              <a:avLst/>
            </a:prstGeom>
          </p:spPr>
        </p:pic>
        <p:pic>
          <p:nvPicPr>
            <p:cNvPr id="91" name="Image 45" descr=" ">
              <a:extLst>
                <a:ext uri="{FF2B5EF4-FFF2-40B4-BE49-F238E27FC236}">
                  <a16:creationId xmlns:a16="http://schemas.microsoft.com/office/drawing/2014/main" id="{164DE5F0-BC9F-CAC1-CE60-C060CCCCFA7D}"/>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507969" y="12627794"/>
              <a:ext cx="79674" cy="96788"/>
            </a:xfrm>
            <a:prstGeom prst="rect">
              <a:avLst/>
            </a:prstGeom>
          </p:spPr>
        </p:pic>
        <p:pic>
          <p:nvPicPr>
            <p:cNvPr id="92" name="Image 46" descr=" ">
              <a:extLst>
                <a:ext uri="{FF2B5EF4-FFF2-40B4-BE49-F238E27FC236}">
                  <a16:creationId xmlns:a16="http://schemas.microsoft.com/office/drawing/2014/main" id="{4812A2F6-9383-4D23-B4D9-8FC8046FF4CA}"/>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627739" y="12627794"/>
              <a:ext cx="75716" cy="96788"/>
            </a:xfrm>
            <a:prstGeom prst="rect">
              <a:avLst/>
            </a:prstGeom>
          </p:spPr>
        </p:pic>
        <p:pic>
          <p:nvPicPr>
            <p:cNvPr id="93" name="Image 47" descr=" ">
              <a:extLst>
                <a:ext uri="{FF2B5EF4-FFF2-40B4-BE49-F238E27FC236}">
                  <a16:creationId xmlns:a16="http://schemas.microsoft.com/office/drawing/2014/main" id="{AB7213A7-AEAE-DE8C-C525-4EFA0BF875CF}"/>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742862" y="12628135"/>
              <a:ext cx="83460" cy="97650"/>
            </a:xfrm>
            <a:prstGeom prst="rect">
              <a:avLst/>
            </a:prstGeom>
          </p:spPr>
        </p:pic>
        <p:pic>
          <p:nvPicPr>
            <p:cNvPr id="94" name="Image 48" descr=" ">
              <a:extLst>
                <a:ext uri="{FF2B5EF4-FFF2-40B4-BE49-F238E27FC236}">
                  <a16:creationId xmlns:a16="http://schemas.microsoft.com/office/drawing/2014/main" id="{CAC40D8A-329C-5D20-3F69-239609433385}"/>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82745" y="12599671"/>
              <a:ext cx="89655" cy="124910"/>
            </a:xfrm>
            <a:prstGeom prst="rect">
              <a:avLst/>
            </a:prstGeom>
          </p:spPr>
        </p:pic>
        <p:pic>
          <p:nvPicPr>
            <p:cNvPr id="95" name="Image 49" descr=" ">
              <a:extLst>
                <a:ext uri="{FF2B5EF4-FFF2-40B4-BE49-F238E27FC236}">
                  <a16:creationId xmlns:a16="http://schemas.microsoft.com/office/drawing/2014/main" id="{20C09AA5-81C6-2F47-4C45-69498B9EB1DB}"/>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3101826" y="12627105"/>
              <a:ext cx="92580" cy="97991"/>
            </a:xfrm>
            <a:prstGeom prst="rect">
              <a:avLst/>
            </a:prstGeom>
          </p:spPr>
        </p:pic>
        <p:pic>
          <p:nvPicPr>
            <p:cNvPr id="96" name="Image 50" descr=" ">
              <a:extLst>
                <a:ext uri="{FF2B5EF4-FFF2-40B4-BE49-F238E27FC236}">
                  <a16:creationId xmlns:a16="http://schemas.microsoft.com/office/drawing/2014/main" id="{A0895385-4C45-3992-A2C9-9A43B3348949}"/>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265534" y="12221152"/>
              <a:ext cx="420570" cy="256890"/>
            </a:xfrm>
            <a:prstGeom prst="rect">
              <a:avLst/>
            </a:prstGeom>
          </p:spPr>
        </p:pic>
        <p:pic>
          <p:nvPicPr>
            <p:cNvPr id="97" name="Image 51" descr=" ">
              <a:extLst>
                <a:ext uri="{FF2B5EF4-FFF2-40B4-BE49-F238E27FC236}">
                  <a16:creationId xmlns:a16="http://schemas.microsoft.com/office/drawing/2014/main" id="{5D6E2C5B-410D-BA47-C2BC-79E6594D665D}"/>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0774410" y="12089513"/>
              <a:ext cx="491124" cy="388522"/>
            </a:xfrm>
            <a:prstGeom prst="rect">
              <a:avLst/>
            </a:prstGeom>
          </p:spPr>
        </p:pic>
        <p:pic>
          <p:nvPicPr>
            <p:cNvPr id="98" name="Image 52" descr=" ">
              <a:extLst>
                <a:ext uri="{FF2B5EF4-FFF2-40B4-BE49-F238E27FC236}">
                  <a16:creationId xmlns:a16="http://schemas.microsoft.com/office/drawing/2014/main" id="{2CD7CDE4-74FF-791D-F731-51C1894CCDA2}"/>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0774410" y="11829349"/>
              <a:ext cx="405255" cy="260338"/>
            </a:xfrm>
            <a:prstGeom prst="rect">
              <a:avLst/>
            </a:prstGeom>
          </p:spPr>
        </p:pic>
        <p:pic>
          <p:nvPicPr>
            <p:cNvPr id="99" name="Image 53" descr=" ">
              <a:extLst>
                <a:ext uri="{FF2B5EF4-FFF2-40B4-BE49-F238E27FC236}">
                  <a16:creationId xmlns:a16="http://schemas.microsoft.com/office/drawing/2014/main" id="{0E186591-CE3D-A2F7-553F-B26628B11F3F}"/>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1829349"/>
              <a:ext cx="769725" cy="648692"/>
            </a:xfrm>
            <a:prstGeom prst="rect">
              <a:avLst/>
            </a:prstGeom>
          </p:spPr>
        </p:pic>
        <p:pic>
          <p:nvPicPr>
            <p:cNvPr id="100" name="Image 54" descr=" ">
              <a:extLst>
                <a:ext uri="{FF2B5EF4-FFF2-40B4-BE49-F238E27FC236}">
                  <a16:creationId xmlns:a16="http://schemas.microsoft.com/office/drawing/2014/main" id="{6C048025-01AF-56F5-D392-EACC7B3C378A}"/>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974141" y="11829349"/>
              <a:ext cx="223707" cy="430795"/>
            </a:xfrm>
            <a:prstGeom prst="rect">
              <a:avLst/>
            </a:prstGeom>
          </p:spPr>
        </p:pic>
        <p:pic>
          <p:nvPicPr>
            <p:cNvPr id="101" name="Image 55" descr=" ">
              <a:extLst>
                <a:ext uri="{FF2B5EF4-FFF2-40B4-BE49-F238E27FC236}">
                  <a16:creationId xmlns:a16="http://schemas.microsoft.com/office/drawing/2014/main" id="{4A920CFD-1964-1C1D-8876-B7D6C021FA45}"/>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3197848" y="12260138"/>
              <a:ext cx="223707" cy="217897"/>
            </a:xfrm>
            <a:prstGeom prst="rect">
              <a:avLst/>
            </a:prstGeom>
          </p:spPr>
        </p:pic>
        <p:pic>
          <p:nvPicPr>
            <p:cNvPr id="102" name="Image 56" descr=" ">
              <a:extLst>
                <a:ext uri="{FF2B5EF4-FFF2-40B4-BE49-F238E27FC236}">
                  <a16:creationId xmlns:a16="http://schemas.microsoft.com/office/drawing/2014/main" id="{17811EB3-08D3-9589-F124-D7AA40CE2C5C}"/>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974141" y="12260138"/>
              <a:ext cx="223707" cy="217897"/>
            </a:xfrm>
            <a:prstGeom prst="rect">
              <a:avLst/>
            </a:prstGeom>
          </p:spPr>
        </p:pic>
        <p:pic>
          <p:nvPicPr>
            <p:cNvPr id="103" name="Image 57" descr=" ">
              <a:extLst>
                <a:ext uri="{FF2B5EF4-FFF2-40B4-BE49-F238E27FC236}">
                  <a16:creationId xmlns:a16="http://schemas.microsoft.com/office/drawing/2014/main" id="{DEF3BF8A-46E1-0DA9-451F-C1CDFBD40196}"/>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221280" y="12117636"/>
              <a:ext cx="211489" cy="360406"/>
            </a:xfrm>
            <a:prstGeom prst="rect">
              <a:avLst/>
            </a:prstGeom>
          </p:spPr>
        </p:pic>
        <p:pic>
          <p:nvPicPr>
            <p:cNvPr id="104" name="Image 58" descr=" ">
              <a:extLst>
                <a:ext uri="{FF2B5EF4-FFF2-40B4-BE49-F238E27FC236}">
                  <a16:creationId xmlns:a16="http://schemas.microsoft.com/office/drawing/2014/main" id="{8E467A5C-501D-FD6E-400D-161F020BA38A}"/>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1563581" y="12379356"/>
              <a:ext cx="122523" cy="98685"/>
            </a:xfrm>
            <a:prstGeom prst="rect">
              <a:avLst/>
            </a:prstGeom>
          </p:spPr>
        </p:pic>
        <p:pic>
          <p:nvPicPr>
            <p:cNvPr id="105" name="Image 59" descr=" ">
              <a:extLst>
                <a:ext uri="{FF2B5EF4-FFF2-40B4-BE49-F238E27FC236}">
                  <a16:creationId xmlns:a16="http://schemas.microsoft.com/office/drawing/2014/main" id="{F557260B-D74B-F950-B10F-E222C1041850}"/>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221280" y="12289296"/>
              <a:ext cx="112026" cy="188739"/>
            </a:xfrm>
            <a:prstGeom prst="rect">
              <a:avLst/>
            </a:prstGeom>
          </p:spPr>
        </p:pic>
        <p:pic>
          <p:nvPicPr>
            <p:cNvPr id="106" name="Image 60" descr=" ">
              <a:extLst>
                <a:ext uri="{FF2B5EF4-FFF2-40B4-BE49-F238E27FC236}">
                  <a16:creationId xmlns:a16="http://schemas.microsoft.com/office/drawing/2014/main" id="{A29CC13A-0410-27F0-457D-1C2542E59275}"/>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712747" y="11829349"/>
              <a:ext cx="223707" cy="648692"/>
            </a:xfrm>
            <a:prstGeom prst="rect">
              <a:avLst/>
            </a:prstGeom>
          </p:spPr>
        </p:pic>
        <p:pic>
          <p:nvPicPr>
            <p:cNvPr id="107" name="Image 61" descr=" ">
              <a:extLst>
                <a:ext uri="{FF2B5EF4-FFF2-40B4-BE49-F238E27FC236}">
                  <a16:creationId xmlns:a16="http://schemas.microsoft.com/office/drawing/2014/main" id="{A369D07A-9A41-C08C-3AB8-B1B863BC33F9}"/>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1829349"/>
              <a:ext cx="223707" cy="260338"/>
            </a:xfrm>
            <a:prstGeom prst="rect">
              <a:avLst/>
            </a:prstGeom>
          </p:spPr>
        </p:pic>
        <p:pic>
          <p:nvPicPr>
            <p:cNvPr id="108" name="Image 62" descr=" ">
              <a:extLst>
                <a:ext uri="{FF2B5EF4-FFF2-40B4-BE49-F238E27FC236}">
                  <a16:creationId xmlns:a16="http://schemas.microsoft.com/office/drawing/2014/main" id="{8B7A1C5A-4EB7-E271-E555-66044A8E7D2E}"/>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362" y="11829176"/>
              <a:ext cx="449479" cy="391976"/>
            </a:xfrm>
            <a:prstGeom prst="rect">
              <a:avLst/>
            </a:prstGeom>
          </p:spPr>
        </p:pic>
        <p:pic>
          <p:nvPicPr>
            <p:cNvPr id="109" name="Image 63" descr=" ">
              <a:extLst>
                <a:ext uri="{FF2B5EF4-FFF2-40B4-BE49-F238E27FC236}">
                  <a16:creationId xmlns:a16="http://schemas.microsoft.com/office/drawing/2014/main" id="{719860E9-C83F-3E1C-249C-84EDE36F3172}"/>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2432770" y="11829349"/>
              <a:ext cx="242120" cy="235843"/>
            </a:xfrm>
            <a:prstGeom prst="rect">
              <a:avLst/>
            </a:prstGeom>
          </p:spPr>
        </p:pic>
        <p:pic>
          <p:nvPicPr>
            <p:cNvPr id="110" name="Image 64" descr=" ">
              <a:extLst>
                <a:ext uri="{FF2B5EF4-FFF2-40B4-BE49-F238E27FC236}">
                  <a16:creationId xmlns:a16="http://schemas.microsoft.com/office/drawing/2014/main" id="{0821F352-627C-18D6-A96D-5B25DE3C7002}"/>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2432770" y="12065186"/>
              <a:ext cx="279806" cy="412849"/>
            </a:xfrm>
            <a:prstGeom prst="rect">
              <a:avLst/>
            </a:prstGeom>
          </p:spPr>
        </p:pic>
        <p:pic>
          <p:nvPicPr>
            <p:cNvPr id="111" name="Image 65" descr=" ">
              <a:extLst>
                <a:ext uri="{FF2B5EF4-FFF2-40B4-BE49-F238E27FC236}">
                  <a16:creationId xmlns:a16="http://schemas.microsoft.com/office/drawing/2014/main" id="{0FBBBE87-EAC8-6FD2-7238-3645167AFA23}"/>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21280" y="11829349"/>
              <a:ext cx="211662" cy="288460"/>
            </a:xfrm>
            <a:prstGeom prst="rect">
              <a:avLst/>
            </a:prstGeom>
          </p:spPr>
        </p:pic>
        <p:pic>
          <p:nvPicPr>
            <p:cNvPr id="112" name="Image 66" descr=" ">
              <a:extLst>
                <a:ext uri="{FF2B5EF4-FFF2-40B4-BE49-F238E27FC236}">
                  <a16:creationId xmlns:a16="http://schemas.microsoft.com/office/drawing/2014/main" id="{1BEC5160-7CCC-B63B-A252-58E4C7ADAF0E}"/>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0774410" y="12089513"/>
              <a:ext cx="223707" cy="388522"/>
            </a:xfrm>
            <a:prstGeom prst="rect">
              <a:avLst/>
            </a:prstGeom>
          </p:spPr>
        </p:pic>
        <p:pic>
          <p:nvPicPr>
            <p:cNvPr id="113" name="Image 67" descr=" ">
              <a:extLst>
                <a:ext uri="{FF2B5EF4-FFF2-40B4-BE49-F238E27FC236}">
                  <a16:creationId xmlns:a16="http://schemas.microsoft.com/office/drawing/2014/main" id="{C6E0271C-0184-310C-6935-24BE93FBACC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265534" y="11829349"/>
              <a:ext cx="253994" cy="391802"/>
            </a:xfrm>
            <a:prstGeom prst="rect">
              <a:avLst/>
            </a:prstGeom>
          </p:spPr>
        </p:pic>
        <p:pic>
          <p:nvPicPr>
            <p:cNvPr id="114" name="Image 68" descr=" ">
              <a:extLst>
                <a:ext uri="{FF2B5EF4-FFF2-40B4-BE49-F238E27FC236}">
                  <a16:creationId xmlns:a16="http://schemas.microsoft.com/office/drawing/2014/main" id="{0E4ACE53-387F-85E0-AA4F-BCC6567C6793}"/>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712260" y="12241337"/>
              <a:ext cx="472195" cy="236705"/>
            </a:xfrm>
            <a:prstGeom prst="rect">
              <a:avLst/>
            </a:prstGeom>
          </p:spPr>
        </p:pic>
        <p:pic>
          <p:nvPicPr>
            <p:cNvPr id="115" name="Image 69" descr=" ">
              <a:extLst>
                <a:ext uri="{FF2B5EF4-FFF2-40B4-BE49-F238E27FC236}">
                  <a16:creationId xmlns:a16="http://schemas.microsoft.com/office/drawing/2014/main" id="{65640C90-4D69-1C32-69BD-D402EF9E465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329204" y="11572633"/>
              <a:ext cx="128718" cy="123180"/>
            </a:xfrm>
            <a:prstGeom prst="rect">
              <a:avLst/>
            </a:prstGeom>
          </p:spPr>
        </p:pic>
        <p:pic>
          <p:nvPicPr>
            <p:cNvPr id="116" name="Image 70" descr=" ">
              <a:extLst>
                <a:ext uri="{FF2B5EF4-FFF2-40B4-BE49-F238E27FC236}">
                  <a16:creationId xmlns:a16="http://schemas.microsoft.com/office/drawing/2014/main" id="{EB3E62F9-5DBE-7AB6-6BA9-7951B9081F4C}"/>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501114" y="11572633"/>
              <a:ext cx="87934" cy="123180"/>
            </a:xfrm>
            <a:prstGeom prst="rect">
              <a:avLst/>
            </a:prstGeom>
          </p:spPr>
        </p:pic>
        <p:pic>
          <p:nvPicPr>
            <p:cNvPr id="117" name="Image 71" descr=" ">
              <a:extLst>
                <a:ext uri="{FF2B5EF4-FFF2-40B4-BE49-F238E27FC236}">
                  <a16:creationId xmlns:a16="http://schemas.microsoft.com/office/drawing/2014/main" id="{8545B5E5-B968-46CB-FF34-1AF365AC77C6}"/>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640157" y="11572633"/>
              <a:ext cx="107724" cy="123180"/>
            </a:xfrm>
            <a:prstGeom prst="rect">
              <a:avLst/>
            </a:prstGeom>
          </p:spPr>
        </p:pic>
        <p:pic>
          <p:nvPicPr>
            <p:cNvPr id="118" name="Image 72" descr=" ">
              <a:extLst>
                <a:ext uri="{FF2B5EF4-FFF2-40B4-BE49-F238E27FC236}">
                  <a16:creationId xmlns:a16="http://schemas.microsoft.com/office/drawing/2014/main" id="{A26456FC-5C8A-426D-02AA-25F33196F37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793310" y="11572633"/>
              <a:ext cx="110305" cy="123180"/>
            </a:xfrm>
            <a:prstGeom prst="rect">
              <a:avLst/>
            </a:prstGeom>
          </p:spPr>
        </p:pic>
        <p:pic>
          <p:nvPicPr>
            <p:cNvPr id="119" name="Image 73" descr=" ">
              <a:extLst>
                <a:ext uri="{FF2B5EF4-FFF2-40B4-BE49-F238E27FC236}">
                  <a16:creationId xmlns:a16="http://schemas.microsoft.com/office/drawing/2014/main" id="{5C2F277E-41E4-DABD-D3E3-B86C102A4FB4}"/>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208889" y="11572633"/>
              <a:ext cx="88106" cy="123180"/>
            </a:xfrm>
            <a:prstGeom prst="rect">
              <a:avLst/>
            </a:prstGeom>
          </p:spPr>
        </p:pic>
        <p:pic>
          <p:nvPicPr>
            <p:cNvPr id="120" name="Image 74" descr=" ">
              <a:extLst>
                <a:ext uri="{FF2B5EF4-FFF2-40B4-BE49-F238E27FC236}">
                  <a16:creationId xmlns:a16="http://schemas.microsoft.com/office/drawing/2014/main" id="{00C111AE-A97E-2E62-5E58-E81DE0A49A1A}"/>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346555" y="11572633"/>
              <a:ext cx="88106" cy="123180"/>
            </a:xfrm>
            <a:prstGeom prst="rect">
              <a:avLst/>
            </a:prstGeom>
          </p:spPr>
        </p:pic>
        <p:pic>
          <p:nvPicPr>
            <p:cNvPr id="121" name="Image 75" descr=" ">
              <a:extLst>
                <a:ext uri="{FF2B5EF4-FFF2-40B4-BE49-F238E27FC236}">
                  <a16:creationId xmlns:a16="http://schemas.microsoft.com/office/drawing/2014/main" id="{B070771F-F461-A969-7129-CA4DE303A9A5}"/>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485770" y="11572633"/>
              <a:ext cx="115639" cy="123180"/>
            </a:xfrm>
            <a:prstGeom prst="rect">
              <a:avLst/>
            </a:prstGeom>
          </p:spPr>
        </p:pic>
        <p:pic>
          <p:nvPicPr>
            <p:cNvPr id="122" name="Image 76" descr=" ">
              <a:extLst>
                <a:ext uri="{FF2B5EF4-FFF2-40B4-BE49-F238E27FC236}">
                  <a16:creationId xmlns:a16="http://schemas.microsoft.com/office/drawing/2014/main" id="{B53BCBD2-DDA8-D17E-8E92-9CC6FC38F29A}"/>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649076" y="11572633"/>
              <a:ext cx="87934" cy="123180"/>
            </a:xfrm>
            <a:prstGeom prst="rect">
              <a:avLst/>
            </a:prstGeom>
          </p:spPr>
        </p:pic>
        <p:pic>
          <p:nvPicPr>
            <p:cNvPr id="123" name="Image 77" descr=" ">
              <a:extLst>
                <a:ext uri="{FF2B5EF4-FFF2-40B4-BE49-F238E27FC236}">
                  <a16:creationId xmlns:a16="http://schemas.microsoft.com/office/drawing/2014/main" id="{705FDCD6-A100-14B3-71ED-E6A56EC43646}"/>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788119" y="11572633"/>
              <a:ext cx="107724" cy="123180"/>
            </a:xfrm>
            <a:prstGeom prst="rect">
              <a:avLst/>
            </a:prstGeom>
          </p:spPr>
        </p:pic>
        <p:pic>
          <p:nvPicPr>
            <p:cNvPr id="124" name="Image 78" descr=" ">
              <a:extLst>
                <a:ext uri="{FF2B5EF4-FFF2-40B4-BE49-F238E27FC236}">
                  <a16:creationId xmlns:a16="http://schemas.microsoft.com/office/drawing/2014/main" id="{F5EEA2FF-9D5C-56EB-A8F1-F564792DC732}"/>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932152" y="11572633"/>
              <a:ext cx="134568" cy="123180"/>
            </a:xfrm>
            <a:prstGeom prst="rect">
              <a:avLst/>
            </a:prstGeom>
          </p:spPr>
        </p:pic>
        <p:pic>
          <p:nvPicPr>
            <p:cNvPr id="125" name="Image 79" descr=" ">
              <a:extLst>
                <a:ext uri="{FF2B5EF4-FFF2-40B4-BE49-F238E27FC236}">
                  <a16:creationId xmlns:a16="http://schemas.microsoft.com/office/drawing/2014/main" id="{9913D120-34E9-E6C3-D4C2-EAE611E23C76}"/>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3109914" y="11572633"/>
              <a:ext cx="86557" cy="123180"/>
            </a:xfrm>
            <a:prstGeom prst="rect">
              <a:avLst/>
            </a:prstGeom>
          </p:spPr>
        </p:pic>
        <p:pic>
          <p:nvPicPr>
            <p:cNvPr id="126" name="Image 80" descr=" ">
              <a:extLst>
                <a:ext uri="{FF2B5EF4-FFF2-40B4-BE49-F238E27FC236}">
                  <a16:creationId xmlns:a16="http://schemas.microsoft.com/office/drawing/2014/main" id="{047C45DE-6670-7445-CA25-C013D03F6EF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329204" y="11572633"/>
              <a:ext cx="128718" cy="123180"/>
            </a:xfrm>
            <a:prstGeom prst="rect">
              <a:avLst/>
            </a:prstGeom>
          </p:spPr>
        </p:pic>
        <p:pic>
          <p:nvPicPr>
            <p:cNvPr id="127" name="Image 81" descr=" ">
              <a:extLst>
                <a:ext uri="{FF2B5EF4-FFF2-40B4-BE49-F238E27FC236}">
                  <a16:creationId xmlns:a16="http://schemas.microsoft.com/office/drawing/2014/main" id="{9E48AEF9-049E-4AD5-808C-8F856336B16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501114" y="11572633"/>
              <a:ext cx="87934" cy="123180"/>
            </a:xfrm>
            <a:prstGeom prst="rect">
              <a:avLst/>
            </a:prstGeom>
          </p:spPr>
        </p:pic>
        <p:pic>
          <p:nvPicPr>
            <p:cNvPr id="128" name="Image 82" descr=" ">
              <a:extLst>
                <a:ext uri="{FF2B5EF4-FFF2-40B4-BE49-F238E27FC236}">
                  <a16:creationId xmlns:a16="http://schemas.microsoft.com/office/drawing/2014/main" id="{269FAE6B-E6CB-405D-73B5-CEA5A5323417}"/>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A4DD0735-370B-FB05-7F3B-6D1C116E161F}"/>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C639975D-D7E8-4AA0-1849-C4A209C26A0C}"/>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6DDDD41C-75A8-29A6-403F-8F9D42A1BDCF}"/>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0CE3CB3D-7779-E493-F398-42666D45BE2B}"/>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27A8E12A-0AF4-0D24-696C-7330AFC3D69E}"/>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A8B483A3-1B55-82B7-6B67-A01F026AF3C5}"/>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67816BAE-6186-D360-EBF9-2C1C94561608}"/>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7586CCE4-D13F-DDDA-7AA6-19014C972F58}"/>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7922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11FAAB1C-BC4F-E59D-FFD9-1AE31B0F34E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1683896" y="477341"/>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en-US" sz="8000" cap="all" dirty="0">
                <a:ln w="3175" cmpd="sng">
                  <a:noFill/>
                </a:ln>
                <a:solidFill>
                  <a:srgbClr val="022873">
                    <a:alpha val="100000"/>
                  </a:srgbClr>
                </a:solidFill>
                <a:latin typeface="Founders Grotesk Bold" pitchFamily="34" charset="0"/>
              </a:rPr>
              <a:t>How to file a project in 7 steps?</a:t>
            </a:r>
            <a:endParaRPr lang="pt-BR" sz="8000" cap="all" dirty="0">
              <a:ln w="3175" cmpd="sng">
                <a:noFill/>
              </a:ln>
              <a:solidFill>
                <a:srgbClr val="022873">
                  <a:alpha val="100000"/>
                </a:srgbClr>
              </a:solidFill>
              <a:latin typeface="Founders Grotesk Bold" pitchFamily="34"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a:solidFill>
                  <a:prstClr val="white"/>
                </a:solidFill>
                <a:latin typeface="Calibri" panose="020F0502020204030204" pitchFamily="34" charset="0"/>
              </a:rPr>
              <a:t>The Ministry's Single Networked Electronic Process System, ensuring transparency in the </a:t>
            </a:r>
            <a:r>
              <a:rPr lang="en-US" sz="2800" err="1">
                <a:solidFill>
                  <a:prstClr val="white"/>
                </a:solidFill>
                <a:latin typeface="Calibri" panose="020F0502020204030204" pitchFamily="34" charset="0"/>
              </a:rPr>
              <a:t>process.If</a:t>
            </a:r>
            <a:r>
              <a:rPr lang="en-US" sz="2800">
                <a:solidFill>
                  <a:prstClr val="white"/>
                </a:solidFill>
                <a:latin typeface="Calibri" panose="020F0502020204030204" pitchFamily="34" charset="0"/>
              </a:rPr>
              <a:t> you have any questions about registering with SEI, please contact the MPOR IT Support team: 61-2029-7389.</a:t>
            </a:r>
            <a:endPar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Click </a:t>
            </a:r>
            <a:r>
              <a:rPr lang="pt-BR" sz="2800" b="1" err="1">
                <a:latin typeface="+mj-lt"/>
                <a:ea typeface="ADLaM Display" panose="020F0502020204030204" pitchFamily="2" charset="0"/>
                <a:cs typeface="ADLaM Display" panose="020F0502020204030204" pitchFamily="2" charset="0"/>
              </a:rPr>
              <a:t>on</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the</a:t>
            </a:r>
            <a:r>
              <a:rPr lang="pt-BR" sz="2800" b="1">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err="1">
                <a:latin typeface="+mj-lt"/>
                <a:ea typeface="ADLaM Display" panose="020F0502020204030204" pitchFamily="2" charset="0"/>
                <a:cs typeface="ADLaM Display" panose="020F0502020204030204" pitchFamily="2" charset="0"/>
              </a:rPr>
              <a:t>Send</a:t>
            </a:r>
            <a:r>
              <a:rPr lang="pt-BR" sz="2800" b="1">
                <a:latin typeface="+mj-lt"/>
                <a:ea typeface="ADLaM Display" panose="020F0502020204030204" pitchFamily="2" charset="0"/>
                <a:cs typeface="ADLaM Display" panose="020F0502020204030204" pitchFamily="2" charset="0"/>
              </a:rPr>
              <a:t> Email </a:t>
            </a:r>
            <a:r>
              <a:rPr lang="pt-BR" sz="2800" b="1" err="1">
                <a:latin typeface="+mj-lt"/>
                <a:ea typeface="ADLaM Display" panose="020F0502020204030204" pitchFamily="2" charset="0"/>
                <a:cs typeface="ADLaM Display" panose="020F0502020204030204" pitchFamily="2" charset="0"/>
              </a:rPr>
              <a:t>Informing</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Protocol</a:t>
            </a:r>
            <a:endParaRPr lang="pt-BR" sz="2800" b="1">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a:t>Anexo I: </a:t>
            </a:r>
            <a:r>
              <a:rPr lang="pt-BR" err="1"/>
              <a:t>Request</a:t>
            </a:r>
            <a:r>
              <a:rPr lang="pt-BR"/>
              <a:t> </a:t>
            </a:r>
            <a:r>
              <a:rPr lang="pt-BR" err="1"/>
              <a:t>Form</a:t>
            </a:r>
            <a:endParaRPr lang="pt-BR"/>
          </a:p>
          <a:p>
            <a:pPr>
              <a:spcBef>
                <a:spcPts val="0"/>
              </a:spcBef>
            </a:pPr>
            <a:r>
              <a:rPr lang="pt-BR"/>
              <a:t>Anexo II: </a:t>
            </a:r>
            <a:r>
              <a:rPr lang="en-US"/>
              <a:t>Declaration of Authorization for Access to Information with Financial Agents</a:t>
            </a:r>
            <a:endParaRPr lang="pt-BR"/>
          </a:p>
          <a:p>
            <a:pPr>
              <a:spcBef>
                <a:spcPts val="0"/>
              </a:spcBef>
            </a:pPr>
            <a:r>
              <a:rPr lang="pt-BR"/>
              <a:t>Anexo III: </a:t>
            </a:r>
            <a:r>
              <a:rPr lang="en-US"/>
              <a:t>Shipyard Registration Form (if required)</a:t>
            </a:r>
          </a:p>
          <a:p>
            <a:pPr>
              <a:spcBef>
                <a:spcPts val="0"/>
              </a:spcBef>
            </a:pPr>
            <a:r>
              <a:rPr lang="en-US"/>
              <a:t>FMM checklist for meeting the documentary requirements of Ordinance No. 1460/2022</a:t>
            </a:r>
            <a:endParaRPr lang="pt-B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9">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0"/>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0"/>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1"/>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1"/>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1"/>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1"/>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1"/>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1"/>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Download </a:t>
            </a:r>
            <a:r>
              <a:rPr lang="pt-BR" sz="2800" b="1" err="1">
                <a:latin typeface="+mj-lt"/>
                <a:ea typeface="ADLaM Display" panose="020F0502020204030204" pitchFamily="2" charset="0"/>
                <a:cs typeface="ADLaM Display" panose="020F0502020204030204" pitchFamily="2" charset="0"/>
              </a:rPr>
              <a:t>attachments</a:t>
            </a:r>
            <a:r>
              <a:rPr lang="pt-BR" sz="2800" b="1">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Complete the attachments and checklist</a:t>
            </a:r>
            <a:endParaRPr lang="pt-BR" sz="2800" b="1">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Structure documentation as requested in the checklist</a:t>
            </a:r>
            <a:endParaRPr lang="pt-BR" sz="2800" b="1">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SEI using the link.</a:t>
            </a:r>
            <a:endParaRPr kumimoji="0" lang="pt-BR"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Insert attachments and other documents from the CHECK LIST in SEI</a:t>
            </a:r>
            <a:endParaRPr lang="pt-BR" sz="2800" b="1">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https://www.gov.br/portos-e-aeroportos/</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pt-br</a:t>
            </a: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/assuntos/incentivos/</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fmm</a:t>
            </a: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-fundo-da-marinha-mercante/</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legislacao</a:t>
            </a:r>
            <a:r>
              <a:rPr lang="pt-BR" sz="2400">
                <a:effectLst/>
                <a:latin typeface="Calibri" panose="020F0502020204030204" pitchFamily="34" charset="0"/>
              </a:rPr>
              <a:t>. </a:t>
            </a:r>
            <a:endParaRPr lang="pt-BR" sz="2400">
              <a:effectLst/>
            </a:endParaRPr>
          </a:p>
          <a:p>
            <a:br>
              <a:rPr lang="pt-BR" sz="2400">
                <a:effectLst/>
              </a:rPr>
            </a:br>
            <a:endParaRPr lang="pt-BR" sz="240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a:t>
            </a:r>
            <a:r>
              <a:rPr lang="pt-BR" sz="2400" b="0" i="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a:t>
            </a:r>
            <a:r>
              <a:rPr lang="pt-BR" sz="2400" b="0" i="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servicos</a:t>
            </a:r>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/protocolar-documentos-junto-ao-ministerio-de-portos-e-aeroportos</a:t>
            </a:r>
            <a:r>
              <a:rPr lang="pt-BR" sz="2400" b="0" i="0">
                <a:effectLst/>
                <a:latin typeface="Calibri" panose="020F0502020204030204" pitchFamily="34" charset="0"/>
              </a:rPr>
              <a:t>. </a:t>
            </a:r>
            <a:endParaRPr lang="pt-BR" sz="2400"/>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4" name="Agrupar 3">
            <a:extLst>
              <a:ext uri="{FF2B5EF4-FFF2-40B4-BE49-F238E27FC236}">
                <a16:creationId xmlns:a16="http://schemas.microsoft.com/office/drawing/2014/main" id="{31CD7924-369A-C0BA-A6A9-740643C6C100}"/>
              </a:ext>
            </a:extLst>
          </p:cNvPr>
          <p:cNvGrpSpPr/>
          <p:nvPr/>
        </p:nvGrpSpPr>
        <p:grpSpPr>
          <a:xfrm>
            <a:off x="20889490" y="12676525"/>
            <a:ext cx="3338592" cy="945619"/>
            <a:chOff x="18582423" y="11569700"/>
            <a:chExt cx="4839305" cy="1181100"/>
          </a:xfrm>
        </p:grpSpPr>
        <p:pic>
          <p:nvPicPr>
            <p:cNvPr id="25" name="Image 4" descr=" ">
              <a:extLst>
                <a:ext uri="{FF2B5EF4-FFF2-40B4-BE49-F238E27FC236}">
                  <a16:creationId xmlns:a16="http://schemas.microsoft.com/office/drawing/2014/main" id="{12C737A0-C606-F872-C1CA-896CE78F4C61}"/>
                </a:ext>
              </a:extLst>
            </p:cNvPr>
            <p:cNvPicPr>
              <a:picLocks noChangeAspect="1"/>
            </p:cNvPicPr>
            <p:nvPr/>
          </p:nvPicPr>
          <p:blipFill>
            <a:blip r:embed="rId14"/>
            <a:stretch>
              <a:fillRect/>
            </a:stretch>
          </p:blipFill>
          <p:spPr>
            <a:xfrm>
              <a:off x="18582423" y="11569700"/>
              <a:ext cx="4839305" cy="1181100"/>
            </a:xfrm>
            <a:prstGeom prst="rect">
              <a:avLst/>
            </a:prstGeom>
          </p:spPr>
        </p:pic>
        <p:pic>
          <p:nvPicPr>
            <p:cNvPr id="31" name="Image 5" descr=" ">
              <a:extLst>
                <a:ext uri="{FF2B5EF4-FFF2-40B4-BE49-F238E27FC236}">
                  <a16:creationId xmlns:a16="http://schemas.microsoft.com/office/drawing/2014/main" id="{57D2CC96-914B-9C8E-4FCC-9DCBB51CC208}"/>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8778596" y="11828487"/>
              <a:ext cx="20478" cy="130603"/>
            </a:xfrm>
            <a:prstGeom prst="rect">
              <a:avLst/>
            </a:prstGeom>
          </p:spPr>
        </p:pic>
        <p:pic>
          <p:nvPicPr>
            <p:cNvPr id="32" name="Image 6" descr=" ">
              <a:extLst>
                <a:ext uri="{FF2B5EF4-FFF2-40B4-BE49-F238E27FC236}">
                  <a16:creationId xmlns:a16="http://schemas.microsoft.com/office/drawing/2014/main" id="{44C404B5-9631-B243-CFD4-66A8503B9A9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8865154" y="11828487"/>
              <a:ext cx="111337" cy="130603"/>
            </a:xfrm>
            <a:prstGeom prst="rect">
              <a:avLst/>
            </a:prstGeom>
          </p:spPr>
        </p:pic>
        <p:pic>
          <p:nvPicPr>
            <p:cNvPr id="33" name="Image 7" descr=" ">
              <a:extLst>
                <a:ext uri="{FF2B5EF4-FFF2-40B4-BE49-F238E27FC236}">
                  <a16:creationId xmlns:a16="http://schemas.microsoft.com/office/drawing/2014/main" id="{E8D3A5F9-4A35-5D9A-277C-5AB51609732A}"/>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042399" y="11828487"/>
              <a:ext cx="20478" cy="130603"/>
            </a:xfrm>
            <a:prstGeom prst="rect">
              <a:avLst/>
            </a:prstGeom>
          </p:spPr>
        </p:pic>
        <p:pic>
          <p:nvPicPr>
            <p:cNvPr id="39" name="Image 8" descr=" ">
              <a:extLst>
                <a:ext uri="{FF2B5EF4-FFF2-40B4-BE49-F238E27FC236}">
                  <a16:creationId xmlns:a16="http://schemas.microsoft.com/office/drawing/2014/main" id="{AACB9405-20AB-7389-B3AD-91CF135CC1A2}"/>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119320" y="11827104"/>
              <a:ext cx="101185" cy="133189"/>
            </a:xfrm>
            <a:prstGeom prst="rect">
              <a:avLst/>
            </a:prstGeom>
          </p:spPr>
        </p:pic>
        <p:pic>
          <p:nvPicPr>
            <p:cNvPr id="40" name="Image 9" descr=" ">
              <a:extLst>
                <a:ext uri="{FF2B5EF4-FFF2-40B4-BE49-F238E27FC236}">
                  <a16:creationId xmlns:a16="http://schemas.microsoft.com/office/drawing/2014/main" id="{1705233D-CDCB-E8C8-6A43-CF27F0365E0D}"/>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265934" y="11828487"/>
              <a:ext cx="107552" cy="130603"/>
            </a:xfrm>
            <a:prstGeom prst="rect">
              <a:avLst/>
            </a:prstGeom>
          </p:spPr>
        </p:pic>
        <p:pic>
          <p:nvPicPr>
            <p:cNvPr id="41" name="Image 10" descr=" ">
              <a:extLst>
                <a:ext uri="{FF2B5EF4-FFF2-40B4-BE49-F238E27FC236}">
                  <a16:creationId xmlns:a16="http://schemas.microsoft.com/office/drawing/2014/main" id="{6878A68A-E700-9587-FAB7-4F1759508FE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427520" y="11791051"/>
              <a:ext cx="89483" cy="168213"/>
            </a:xfrm>
            <a:prstGeom prst="rect">
              <a:avLst/>
            </a:prstGeom>
          </p:spPr>
        </p:pic>
        <p:pic>
          <p:nvPicPr>
            <p:cNvPr id="65" name="Image 11" descr=" ">
              <a:extLst>
                <a:ext uri="{FF2B5EF4-FFF2-40B4-BE49-F238E27FC236}">
                  <a16:creationId xmlns:a16="http://schemas.microsoft.com/office/drawing/2014/main" id="{FDB930AF-B7C4-F673-2232-4655F4A24884}"/>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67" name="Image 12" descr=" ">
              <a:extLst>
                <a:ext uri="{FF2B5EF4-FFF2-40B4-BE49-F238E27FC236}">
                  <a16:creationId xmlns:a16="http://schemas.microsoft.com/office/drawing/2014/main" id="{B7AC94DA-47EB-1255-EF9F-5BE8ADBC8220}"/>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68" name="Image 13" descr=" ">
              <a:extLst>
                <a:ext uri="{FF2B5EF4-FFF2-40B4-BE49-F238E27FC236}">
                  <a16:creationId xmlns:a16="http://schemas.microsoft.com/office/drawing/2014/main" id="{8EC3A7F3-253F-C83E-96D2-996E3156CC4B}"/>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69" name="Image 14" descr=" ">
              <a:extLst>
                <a:ext uri="{FF2B5EF4-FFF2-40B4-BE49-F238E27FC236}">
                  <a16:creationId xmlns:a16="http://schemas.microsoft.com/office/drawing/2014/main" id="{91161F34-B0D2-BF40-AC61-21744787250D}"/>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71" name="Image 15" descr=" ">
              <a:extLst>
                <a:ext uri="{FF2B5EF4-FFF2-40B4-BE49-F238E27FC236}">
                  <a16:creationId xmlns:a16="http://schemas.microsoft.com/office/drawing/2014/main" id="{0DA5C2BF-242B-E716-0CC0-EB4BE685F3A1}"/>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72" name="Image 16" descr=" ">
              <a:extLst>
                <a:ext uri="{FF2B5EF4-FFF2-40B4-BE49-F238E27FC236}">
                  <a16:creationId xmlns:a16="http://schemas.microsoft.com/office/drawing/2014/main" id="{DF5F42C2-950F-EE8E-EECF-2E26C0177A3E}"/>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74" name="Image 17" descr=" ">
              <a:extLst>
                <a:ext uri="{FF2B5EF4-FFF2-40B4-BE49-F238E27FC236}">
                  <a16:creationId xmlns:a16="http://schemas.microsoft.com/office/drawing/2014/main" id="{902DE4DF-7B2A-5984-F67F-0E5E5C814819}"/>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345609" y="12086239"/>
              <a:ext cx="132504" cy="132500"/>
            </a:xfrm>
            <a:prstGeom prst="rect">
              <a:avLst/>
            </a:prstGeom>
          </p:spPr>
        </p:pic>
        <p:pic>
          <p:nvPicPr>
            <p:cNvPr id="75" name="Image 18" descr=" ">
              <a:extLst>
                <a:ext uri="{FF2B5EF4-FFF2-40B4-BE49-F238E27FC236}">
                  <a16:creationId xmlns:a16="http://schemas.microsoft.com/office/drawing/2014/main" id="{ED1B543D-A99C-5E67-9D09-179ACEECBF44}"/>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529909" y="12086754"/>
              <a:ext cx="112370" cy="130603"/>
            </a:xfrm>
            <a:prstGeom prst="rect">
              <a:avLst/>
            </a:prstGeom>
          </p:spPr>
        </p:pic>
        <p:pic>
          <p:nvPicPr>
            <p:cNvPr id="76" name="Image 19" descr=" ">
              <a:extLst>
                <a:ext uri="{FF2B5EF4-FFF2-40B4-BE49-F238E27FC236}">
                  <a16:creationId xmlns:a16="http://schemas.microsoft.com/office/drawing/2014/main" id="{3D182ADC-562C-CD69-4157-8A946E461834}"/>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678932" y="12086754"/>
              <a:ext cx="110821" cy="130603"/>
            </a:xfrm>
            <a:prstGeom prst="rect">
              <a:avLst/>
            </a:prstGeom>
          </p:spPr>
        </p:pic>
        <p:pic>
          <p:nvPicPr>
            <p:cNvPr id="77" name="Image 20" descr=" ">
              <a:extLst>
                <a:ext uri="{FF2B5EF4-FFF2-40B4-BE49-F238E27FC236}">
                  <a16:creationId xmlns:a16="http://schemas.microsoft.com/office/drawing/2014/main" id="{98AD4E65-15D2-1466-0589-8BB803ADFCE7}"/>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A3DAD8EB-D532-23C3-F766-3361611FC2C0}"/>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004513" y="12085544"/>
              <a:ext cx="106175" cy="133362"/>
            </a:xfrm>
            <a:prstGeom prst="rect">
              <a:avLst/>
            </a:prstGeom>
          </p:spPr>
        </p:pic>
        <p:pic>
          <p:nvPicPr>
            <p:cNvPr id="79" name="Image 22" descr=" ">
              <a:extLst>
                <a:ext uri="{FF2B5EF4-FFF2-40B4-BE49-F238E27FC236}">
                  <a16:creationId xmlns:a16="http://schemas.microsoft.com/office/drawing/2014/main" id="{04F16D25-5DE2-B732-5F0C-1BC7AE774922}"/>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240782" y="12086754"/>
              <a:ext cx="92752" cy="130603"/>
            </a:xfrm>
            <a:prstGeom prst="rect">
              <a:avLst/>
            </a:prstGeom>
          </p:spPr>
        </p:pic>
        <p:pic>
          <p:nvPicPr>
            <p:cNvPr id="80" name="Image 23" descr=" ">
              <a:extLst>
                <a:ext uri="{FF2B5EF4-FFF2-40B4-BE49-F238E27FC236}">
                  <a16:creationId xmlns:a16="http://schemas.microsoft.com/office/drawing/2014/main" id="{056D91B3-E45B-73B6-76B3-7D0713ADE09E}"/>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8773434" y="12347439"/>
              <a:ext cx="123211" cy="130603"/>
            </a:xfrm>
            <a:prstGeom prst="rect">
              <a:avLst/>
            </a:prstGeom>
          </p:spPr>
        </p:pic>
        <p:pic>
          <p:nvPicPr>
            <p:cNvPr id="81" name="Image 24" descr=" ">
              <a:extLst>
                <a:ext uri="{FF2B5EF4-FFF2-40B4-BE49-F238E27FC236}">
                  <a16:creationId xmlns:a16="http://schemas.microsoft.com/office/drawing/2014/main" id="{A3151D25-64C4-C0A3-531A-EB986E830D2B}"/>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18944139" y="12347439"/>
              <a:ext cx="92752" cy="130603"/>
            </a:xfrm>
            <a:prstGeom prst="rect">
              <a:avLst/>
            </a:prstGeom>
          </p:spPr>
        </p:pic>
        <p:pic>
          <p:nvPicPr>
            <p:cNvPr id="82" name="Image 25" descr=" ">
              <a:extLst>
                <a:ext uri="{FF2B5EF4-FFF2-40B4-BE49-F238E27FC236}">
                  <a16:creationId xmlns:a16="http://schemas.microsoft.com/office/drawing/2014/main" id="{70A278F4-B687-59E9-38C8-E2B31299BA54}"/>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9090238" y="12347439"/>
              <a:ext cx="112370" cy="130603"/>
            </a:xfrm>
            <a:prstGeom prst="rect">
              <a:avLst/>
            </a:prstGeom>
          </p:spPr>
        </p:pic>
        <p:pic>
          <p:nvPicPr>
            <p:cNvPr id="83" name="Image 26" descr=" ">
              <a:extLst>
                <a:ext uri="{FF2B5EF4-FFF2-40B4-BE49-F238E27FC236}">
                  <a16:creationId xmlns:a16="http://schemas.microsoft.com/office/drawing/2014/main" id="{A5AA34E0-CE9A-AD74-E217-9724A38A32AF}"/>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9241843" y="12346924"/>
              <a:ext cx="132504" cy="132500"/>
            </a:xfrm>
            <a:prstGeom prst="rect">
              <a:avLst/>
            </a:prstGeom>
          </p:spPr>
        </p:pic>
        <p:pic>
          <p:nvPicPr>
            <p:cNvPr id="84" name="Image 27" descr=" ">
              <a:extLst>
                <a:ext uri="{FF2B5EF4-FFF2-40B4-BE49-F238E27FC236}">
                  <a16:creationId xmlns:a16="http://schemas.microsoft.com/office/drawing/2014/main" id="{AC7D8310-752E-A23C-1FA8-7C2B56020AA0}"/>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19425799" y="12347439"/>
              <a:ext cx="99808" cy="130770"/>
            </a:xfrm>
            <a:prstGeom prst="rect">
              <a:avLst/>
            </a:prstGeom>
          </p:spPr>
        </p:pic>
        <p:pic>
          <p:nvPicPr>
            <p:cNvPr id="85" name="Image 28" descr=" ">
              <a:extLst>
                <a:ext uri="{FF2B5EF4-FFF2-40B4-BE49-F238E27FC236}">
                  <a16:creationId xmlns:a16="http://schemas.microsoft.com/office/drawing/2014/main" id="{05AB215A-761C-D47E-4785-FA230ED503AD}"/>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19569660" y="12346924"/>
              <a:ext cx="132504" cy="132500"/>
            </a:xfrm>
            <a:prstGeom prst="rect">
              <a:avLst/>
            </a:prstGeom>
          </p:spPr>
        </p:pic>
        <p:pic>
          <p:nvPicPr>
            <p:cNvPr id="86" name="Image 29" descr=" ">
              <a:extLst>
                <a:ext uri="{FF2B5EF4-FFF2-40B4-BE49-F238E27FC236}">
                  <a16:creationId xmlns:a16="http://schemas.microsoft.com/office/drawing/2014/main" id="{117B353D-2873-6E84-694B-C8CFF0006AB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19753788" y="12347439"/>
              <a:ext cx="112370" cy="130603"/>
            </a:xfrm>
            <a:prstGeom prst="rect">
              <a:avLst/>
            </a:prstGeom>
          </p:spPr>
        </p:pic>
        <p:pic>
          <p:nvPicPr>
            <p:cNvPr id="87" name="Image 30" descr=" ">
              <a:extLst>
                <a:ext uri="{FF2B5EF4-FFF2-40B4-BE49-F238E27FC236}">
                  <a16:creationId xmlns:a16="http://schemas.microsoft.com/office/drawing/2014/main" id="{AD58FB8F-E743-1AF8-8DCB-236F5FC4D64A}"/>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19902812" y="12347612"/>
              <a:ext cx="110821" cy="130603"/>
            </a:xfrm>
            <a:prstGeom prst="rect">
              <a:avLst/>
            </a:prstGeom>
          </p:spPr>
        </p:pic>
        <p:pic>
          <p:nvPicPr>
            <p:cNvPr id="88" name="Image 31" descr=" ">
              <a:extLst>
                <a:ext uri="{FF2B5EF4-FFF2-40B4-BE49-F238E27FC236}">
                  <a16:creationId xmlns:a16="http://schemas.microsoft.com/office/drawing/2014/main" id="{D0A8D36F-A004-7081-82D9-5E892B30618A}"/>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0054072" y="12346924"/>
              <a:ext cx="132504" cy="132500"/>
            </a:xfrm>
            <a:prstGeom prst="rect">
              <a:avLst/>
            </a:prstGeom>
          </p:spPr>
        </p:pic>
        <p:pic>
          <p:nvPicPr>
            <p:cNvPr id="89" name="Image 32" descr=" ">
              <a:extLst>
                <a:ext uri="{FF2B5EF4-FFF2-40B4-BE49-F238E27FC236}">
                  <a16:creationId xmlns:a16="http://schemas.microsoft.com/office/drawing/2014/main" id="{693A7BCC-4620-2C90-E072-F34ADD91761F}"/>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0228392" y="12346403"/>
              <a:ext cx="106175" cy="133362"/>
            </a:xfrm>
            <a:prstGeom prst="rect">
              <a:avLst/>
            </a:prstGeom>
          </p:spPr>
        </p:pic>
        <p:pic>
          <p:nvPicPr>
            <p:cNvPr id="90" name="Image 33" descr=" ">
              <a:extLst>
                <a:ext uri="{FF2B5EF4-FFF2-40B4-BE49-F238E27FC236}">
                  <a16:creationId xmlns:a16="http://schemas.microsoft.com/office/drawing/2014/main" id="{58A78D90-4E1F-BB06-2353-9211E1D9BB19}"/>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001731" y="12628135"/>
              <a:ext cx="83460" cy="97650"/>
            </a:xfrm>
            <a:prstGeom prst="rect">
              <a:avLst/>
            </a:prstGeom>
          </p:spPr>
        </p:pic>
        <p:pic>
          <p:nvPicPr>
            <p:cNvPr id="91" name="Image 34" descr=" ">
              <a:extLst>
                <a:ext uri="{FF2B5EF4-FFF2-40B4-BE49-F238E27FC236}">
                  <a16:creationId xmlns:a16="http://schemas.microsoft.com/office/drawing/2014/main" id="{B8FC81AD-410B-F027-D87F-E389B85FC6F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1132686" y="12627794"/>
              <a:ext cx="82428" cy="96788"/>
            </a:xfrm>
            <a:prstGeom prst="rect">
              <a:avLst/>
            </a:prstGeom>
          </p:spPr>
        </p:pic>
        <p:pic>
          <p:nvPicPr>
            <p:cNvPr id="92" name="Image 35" descr=" ">
              <a:extLst>
                <a:ext uri="{FF2B5EF4-FFF2-40B4-BE49-F238E27FC236}">
                  <a16:creationId xmlns:a16="http://schemas.microsoft.com/office/drawing/2014/main" id="{DC544A39-66E9-6392-FFF9-2C93C4718568}"/>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1263985" y="12627794"/>
              <a:ext cx="15144" cy="96788"/>
            </a:xfrm>
            <a:prstGeom prst="rect">
              <a:avLst/>
            </a:prstGeom>
          </p:spPr>
        </p:pic>
        <p:pic>
          <p:nvPicPr>
            <p:cNvPr id="93" name="Image 36" descr=" ">
              <a:extLst>
                <a:ext uri="{FF2B5EF4-FFF2-40B4-BE49-F238E27FC236}">
                  <a16:creationId xmlns:a16="http://schemas.microsoft.com/office/drawing/2014/main" id="{A0D91EC0-5B7E-0505-5C4F-9C2840E85548}"/>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1318363" y="12599671"/>
              <a:ext cx="89655" cy="124910"/>
            </a:xfrm>
            <a:prstGeom prst="rect">
              <a:avLst/>
            </a:prstGeom>
          </p:spPr>
        </p:pic>
        <p:pic>
          <p:nvPicPr>
            <p:cNvPr id="94" name="Image 37" descr=" ">
              <a:extLst>
                <a:ext uri="{FF2B5EF4-FFF2-40B4-BE49-F238E27FC236}">
                  <a16:creationId xmlns:a16="http://schemas.microsoft.com/office/drawing/2014/main" id="{522D5F95-10A6-631F-B32E-381A4435665A}"/>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1437272" y="12627105"/>
              <a:ext cx="92580" cy="97991"/>
            </a:xfrm>
            <a:prstGeom prst="rect">
              <a:avLst/>
            </a:prstGeom>
          </p:spPr>
        </p:pic>
        <p:pic>
          <p:nvPicPr>
            <p:cNvPr id="95" name="Image 38" descr=" ">
              <a:extLst>
                <a:ext uri="{FF2B5EF4-FFF2-40B4-BE49-F238E27FC236}">
                  <a16:creationId xmlns:a16="http://schemas.microsoft.com/office/drawing/2014/main" id="{213EAF21-EA39-62A4-6C07-BAC376925449}"/>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1633273" y="12627794"/>
              <a:ext cx="66252" cy="96788"/>
            </a:xfrm>
            <a:prstGeom prst="rect">
              <a:avLst/>
            </a:prstGeom>
          </p:spPr>
        </p:pic>
        <p:pic>
          <p:nvPicPr>
            <p:cNvPr id="96" name="Image 39" descr=" ">
              <a:extLst>
                <a:ext uri="{FF2B5EF4-FFF2-40B4-BE49-F238E27FC236}">
                  <a16:creationId xmlns:a16="http://schemas.microsoft.com/office/drawing/2014/main" id="{7DB4D203-F6C7-9C85-CCB8-A960480C2989}"/>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802947" y="12627794"/>
              <a:ext cx="75716" cy="96788"/>
            </a:xfrm>
            <a:prstGeom prst="rect">
              <a:avLst/>
            </a:prstGeom>
          </p:spPr>
        </p:pic>
        <p:pic>
          <p:nvPicPr>
            <p:cNvPr id="97" name="Image 40" descr=" ">
              <a:extLst>
                <a:ext uri="{FF2B5EF4-FFF2-40B4-BE49-F238E27FC236}">
                  <a16:creationId xmlns:a16="http://schemas.microsoft.com/office/drawing/2014/main" id="{B1CDD452-40FB-D433-D336-61A2610D44D5}"/>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1919963" y="12627794"/>
              <a:ext cx="66079" cy="96788"/>
            </a:xfrm>
            <a:prstGeom prst="rect">
              <a:avLst/>
            </a:prstGeom>
          </p:spPr>
        </p:pic>
        <p:pic>
          <p:nvPicPr>
            <p:cNvPr id="98" name="Image 41" descr=" ">
              <a:extLst>
                <a:ext uri="{FF2B5EF4-FFF2-40B4-BE49-F238E27FC236}">
                  <a16:creationId xmlns:a16="http://schemas.microsoft.com/office/drawing/2014/main" id="{0FD8A32C-96A2-563A-E369-F036E5F27F59}"/>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021148" y="12627273"/>
              <a:ext cx="85009" cy="98338"/>
            </a:xfrm>
            <a:prstGeom prst="rect">
              <a:avLst/>
            </a:prstGeom>
          </p:spPr>
        </p:pic>
        <p:pic>
          <p:nvPicPr>
            <p:cNvPr id="99" name="Image 42" descr=" ">
              <a:extLst>
                <a:ext uri="{FF2B5EF4-FFF2-40B4-BE49-F238E27FC236}">
                  <a16:creationId xmlns:a16="http://schemas.microsoft.com/office/drawing/2014/main" id="{D4DD737C-515D-AB2B-B015-FCB6DAA49467}"/>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139884" y="12627105"/>
              <a:ext cx="92580" cy="97991"/>
            </a:xfrm>
            <a:prstGeom prst="rect">
              <a:avLst/>
            </a:prstGeom>
          </p:spPr>
        </p:pic>
        <p:pic>
          <p:nvPicPr>
            <p:cNvPr id="100" name="Image 43" descr=" ">
              <a:extLst>
                <a:ext uri="{FF2B5EF4-FFF2-40B4-BE49-F238E27FC236}">
                  <a16:creationId xmlns:a16="http://schemas.microsoft.com/office/drawing/2014/main" id="{77A652B5-C6CE-2608-A487-EA890DC05321}"/>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275314" y="12627794"/>
              <a:ext cx="82428" cy="96788"/>
            </a:xfrm>
            <a:prstGeom prst="rect">
              <a:avLst/>
            </a:prstGeom>
          </p:spPr>
        </p:pic>
        <p:pic>
          <p:nvPicPr>
            <p:cNvPr id="101" name="Image 44" descr=" ">
              <a:extLst>
                <a:ext uri="{FF2B5EF4-FFF2-40B4-BE49-F238E27FC236}">
                  <a16:creationId xmlns:a16="http://schemas.microsoft.com/office/drawing/2014/main" id="{0974ECAF-7C68-85D6-8881-AFDAD5C8107E}"/>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399041" y="12627446"/>
              <a:ext cx="75372" cy="98165"/>
            </a:xfrm>
            <a:prstGeom prst="rect">
              <a:avLst/>
            </a:prstGeom>
          </p:spPr>
        </p:pic>
        <p:pic>
          <p:nvPicPr>
            <p:cNvPr id="102" name="Image 45" descr=" ">
              <a:extLst>
                <a:ext uri="{FF2B5EF4-FFF2-40B4-BE49-F238E27FC236}">
                  <a16:creationId xmlns:a16="http://schemas.microsoft.com/office/drawing/2014/main" id="{809D342A-CD0A-42E5-D078-ADAB60964EFC}"/>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507969" y="12627794"/>
              <a:ext cx="79674" cy="96788"/>
            </a:xfrm>
            <a:prstGeom prst="rect">
              <a:avLst/>
            </a:prstGeom>
          </p:spPr>
        </p:pic>
        <p:pic>
          <p:nvPicPr>
            <p:cNvPr id="103" name="Image 46" descr=" ">
              <a:extLst>
                <a:ext uri="{FF2B5EF4-FFF2-40B4-BE49-F238E27FC236}">
                  <a16:creationId xmlns:a16="http://schemas.microsoft.com/office/drawing/2014/main" id="{10EE991B-4BC0-C620-35A5-90697987E57B}"/>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627739" y="12627794"/>
              <a:ext cx="75716" cy="96788"/>
            </a:xfrm>
            <a:prstGeom prst="rect">
              <a:avLst/>
            </a:prstGeom>
          </p:spPr>
        </p:pic>
        <p:pic>
          <p:nvPicPr>
            <p:cNvPr id="104" name="Image 47" descr=" ">
              <a:extLst>
                <a:ext uri="{FF2B5EF4-FFF2-40B4-BE49-F238E27FC236}">
                  <a16:creationId xmlns:a16="http://schemas.microsoft.com/office/drawing/2014/main" id="{1CA29CE1-E4CC-A201-025A-644DA9010DC1}"/>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742862" y="12628135"/>
              <a:ext cx="83460" cy="97650"/>
            </a:xfrm>
            <a:prstGeom prst="rect">
              <a:avLst/>
            </a:prstGeom>
          </p:spPr>
        </p:pic>
        <p:pic>
          <p:nvPicPr>
            <p:cNvPr id="105" name="Image 48" descr=" ">
              <a:extLst>
                <a:ext uri="{FF2B5EF4-FFF2-40B4-BE49-F238E27FC236}">
                  <a16:creationId xmlns:a16="http://schemas.microsoft.com/office/drawing/2014/main" id="{50065B2F-669B-AF17-6D3C-12059D271A02}"/>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982745" y="12599671"/>
              <a:ext cx="89655" cy="124910"/>
            </a:xfrm>
            <a:prstGeom prst="rect">
              <a:avLst/>
            </a:prstGeom>
          </p:spPr>
        </p:pic>
        <p:pic>
          <p:nvPicPr>
            <p:cNvPr id="106" name="Image 49" descr=" ">
              <a:extLst>
                <a:ext uri="{FF2B5EF4-FFF2-40B4-BE49-F238E27FC236}">
                  <a16:creationId xmlns:a16="http://schemas.microsoft.com/office/drawing/2014/main" id="{E13787D9-AE04-5708-0978-270F4802C158}"/>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3101826" y="12627105"/>
              <a:ext cx="92580" cy="97991"/>
            </a:xfrm>
            <a:prstGeom prst="rect">
              <a:avLst/>
            </a:prstGeom>
          </p:spPr>
        </p:pic>
        <p:pic>
          <p:nvPicPr>
            <p:cNvPr id="107" name="Image 50" descr=" ">
              <a:extLst>
                <a:ext uri="{FF2B5EF4-FFF2-40B4-BE49-F238E27FC236}">
                  <a16:creationId xmlns:a16="http://schemas.microsoft.com/office/drawing/2014/main" id="{3E08BB4E-E0AD-59DC-93B0-DE9964D431AA}"/>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1265534" y="12221152"/>
              <a:ext cx="420570" cy="256890"/>
            </a:xfrm>
            <a:prstGeom prst="rect">
              <a:avLst/>
            </a:prstGeom>
          </p:spPr>
        </p:pic>
        <p:pic>
          <p:nvPicPr>
            <p:cNvPr id="108" name="Image 51" descr=" ">
              <a:extLst>
                <a:ext uri="{FF2B5EF4-FFF2-40B4-BE49-F238E27FC236}">
                  <a16:creationId xmlns:a16="http://schemas.microsoft.com/office/drawing/2014/main" id="{8A80BF6A-0189-E134-120F-C40C5AC329DB}"/>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0774410" y="12089513"/>
              <a:ext cx="491124" cy="388522"/>
            </a:xfrm>
            <a:prstGeom prst="rect">
              <a:avLst/>
            </a:prstGeom>
          </p:spPr>
        </p:pic>
        <p:pic>
          <p:nvPicPr>
            <p:cNvPr id="109" name="Image 52" descr=" ">
              <a:extLst>
                <a:ext uri="{FF2B5EF4-FFF2-40B4-BE49-F238E27FC236}">
                  <a16:creationId xmlns:a16="http://schemas.microsoft.com/office/drawing/2014/main" id="{0A96BF53-AD33-28DA-01B8-F90BB06B17F7}"/>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405255" cy="260338"/>
            </a:xfrm>
            <a:prstGeom prst="rect">
              <a:avLst/>
            </a:prstGeom>
          </p:spPr>
        </p:pic>
        <p:pic>
          <p:nvPicPr>
            <p:cNvPr id="110" name="Image 53" descr=" ">
              <a:extLst>
                <a:ext uri="{FF2B5EF4-FFF2-40B4-BE49-F238E27FC236}">
                  <a16:creationId xmlns:a16="http://schemas.microsoft.com/office/drawing/2014/main" id="{87324E54-ECA6-EBCE-4AA0-97D25D5B2E9A}"/>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563581" y="11829349"/>
              <a:ext cx="769725" cy="648692"/>
            </a:xfrm>
            <a:prstGeom prst="rect">
              <a:avLst/>
            </a:prstGeom>
          </p:spPr>
        </p:pic>
        <p:pic>
          <p:nvPicPr>
            <p:cNvPr id="111" name="Image 54" descr=" ">
              <a:extLst>
                <a:ext uri="{FF2B5EF4-FFF2-40B4-BE49-F238E27FC236}">
                  <a16:creationId xmlns:a16="http://schemas.microsoft.com/office/drawing/2014/main" id="{4F93B9A5-93E3-9A79-0C92-6479EB8B4FA1}"/>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974141" y="11829349"/>
              <a:ext cx="223707" cy="430795"/>
            </a:xfrm>
            <a:prstGeom prst="rect">
              <a:avLst/>
            </a:prstGeom>
          </p:spPr>
        </p:pic>
        <p:pic>
          <p:nvPicPr>
            <p:cNvPr id="112" name="Image 55" descr=" ">
              <a:extLst>
                <a:ext uri="{FF2B5EF4-FFF2-40B4-BE49-F238E27FC236}">
                  <a16:creationId xmlns:a16="http://schemas.microsoft.com/office/drawing/2014/main" id="{70E37F11-1690-F884-B052-0EC09340236E}"/>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3197848" y="12260138"/>
              <a:ext cx="223707" cy="217897"/>
            </a:xfrm>
            <a:prstGeom prst="rect">
              <a:avLst/>
            </a:prstGeom>
          </p:spPr>
        </p:pic>
        <p:pic>
          <p:nvPicPr>
            <p:cNvPr id="113" name="Image 56" descr=" ">
              <a:extLst>
                <a:ext uri="{FF2B5EF4-FFF2-40B4-BE49-F238E27FC236}">
                  <a16:creationId xmlns:a16="http://schemas.microsoft.com/office/drawing/2014/main" id="{5C478043-49DD-416E-E6A0-F26A6F0D809C}"/>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974141" y="12260138"/>
              <a:ext cx="223707" cy="217897"/>
            </a:xfrm>
            <a:prstGeom prst="rect">
              <a:avLst/>
            </a:prstGeom>
          </p:spPr>
        </p:pic>
        <p:pic>
          <p:nvPicPr>
            <p:cNvPr id="114" name="Image 57" descr=" ">
              <a:extLst>
                <a:ext uri="{FF2B5EF4-FFF2-40B4-BE49-F238E27FC236}">
                  <a16:creationId xmlns:a16="http://schemas.microsoft.com/office/drawing/2014/main" id="{1402995B-D105-EBEC-9264-D597DBFA3724}"/>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2221280" y="12117636"/>
              <a:ext cx="211489" cy="360406"/>
            </a:xfrm>
            <a:prstGeom prst="rect">
              <a:avLst/>
            </a:prstGeom>
          </p:spPr>
        </p:pic>
        <p:pic>
          <p:nvPicPr>
            <p:cNvPr id="115" name="Image 58" descr=" ">
              <a:extLst>
                <a:ext uri="{FF2B5EF4-FFF2-40B4-BE49-F238E27FC236}">
                  <a16:creationId xmlns:a16="http://schemas.microsoft.com/office/drawing/2014/main" id="{47A04BF7-1A66-E1CC-B17A-69B91B5BC3A9}"/>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563581" y="12379356"/>
              <a:ext cx="122523" cy="98685"/>
            </a:xfrm>
            <a:prstGeom prst="rect">
              <a:avLst/>
            </a:prstGeom>
          </p:spPr>
        </p:pic>
        <p:pic>
          <p:nvPicPr>
            <p:cNvPr id="116" name="Image 59" descr=" ">
              <a:extLst>
                <a:ext uri="{FF2B5EF4-FFF2-40B4-BE49-F238E27FC236}">
                  <a16:creationId xmlns:a16="http://schemas.microsoft.com/office/drawing/2014/main" id="{8870855C-321E-FFAF-778C-E73A6B7D8F0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2221280" y="12289296"/>
              <a:ext cx="112026" cy="188739"/>
            </a:xfrm>
            <a:prstGeom prst="rect">
              <a:avLst/>
            </a:prstGeom>
          </p:spPr>
        </p:pic>
        <p:pic>
          <p:nvPicPr>
            <p:cNvPr id="117" name="Image 60" descr=" ">
              <a:extLst>
                <a:ext uri="{FF2B5EF4-FFF2-40B4-BE49-F238E27FC236}">
                  <a16:creationId xmlns:a16="http://schemas.microsoft.com/office/drawing/2014/main" id="{92E09F2A-BEAC-D669-75C2-AE064F065FF0}"/>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2712747" y="11829349"/>
              <a:ext cx="223707" cy="648692"/>
            </a:xfrm>
            <a:prstGeom prst="rect">
              <a:avLst/>
            </a:prstGeom>
          </p:spPr>
        </p:pic>
        <p:pic>
          <p:nvPicPr>
            <p:cNvPr id="118" name="Image 61" descr=" ">
              <a:extLst>
                <a:ext uri="{FF2B5EF4-FFF2-40B4-BE49-F238E27FC236}">
                  <a16:creationId xmlns:a16="http://schemas.microsoft.com/office/drawing/2014/main" id="{900906FF-05A5-36CD-A019-92FD6895C47E}"/>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0774410" y="11829349"/>
              <a:ext cx="223707" cy="260338"/>
            </a:xfrm>
            <a:prstGeom prst="rect">
              <a:avLst/>
            </a:prstGeom>
          </p:spPr>
        </p:pic>
        <p:pic>
          <p:nvPicPr>
            <p:cNvPr id="119" name="Image 62" descr=" ">
              <a:extLst>
                <a:ext uri="{FF2B5EF4-FFF2-40B4-BE49-F238E27FC236}">
                  <a16:creationId xmlns:a16="http://schemas.microsoft.com/office/drawing/2014/main" id="{70382C86-D09A-075C-6ABC-FDF518A64E75}"/>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265362" y="11829176"/>
              <a:ext cx="449479" cy="391976"/>
            </a:xfrm>
            <a:prstGeom prst="rect">
              <a:avLst/>
            </a:prstGeom>
          </p:spPr>
        </p:pic>
        <p:pic>
          <p:nvPicPr>
            <p:cNvPr id="120" name="Image 63" descr=" ">
              <a:extLst>
                <a:ext uri="{FF2B5EF4-FFF2-40B4-BE49-F238E27FC236}">
                  <a16:creationId xmlns:a16="http://schemas.microsoft.com/office/drawing/2014/main" id="{A983943D-C5CF-BBB9-2A70-39FE7119BEEE}"/>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432770" y="11829349"/>
              <a:ext cx="242120" cy="235843"/>
            </a:xfrm>
            <a:prstGeom prst="rect">
              <a:avLst/>
            </a:prstGeom>
          </p:spPr>
        </p:pic>
        <p:pic>
          <p:nvPicPr>
            <p:cNvPr id="121" name="Image 64" descr=" ">
              <a:extLst>
                <a:ext uri="{FF2B5EF4-FFF2-40B4-BE49-F238E27FC236}">
                  <a16:creationId xmlns:a16="http://schemas.microsoft.com/office/drawing/2014/main" id="{CC9D80A3-6AD3-B1FA-42C3-7CB29C606AC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32770" y="12065186"/>
              <a:ext cx="279806" cy="412849"/>
            </a:xfrm>
            <a:prstGeom prst="rect">
              <a:avLst/>
            </a:prstGeom>
          </p:spPr>
        </p:pic>
        <p:pic>
          <p:nvPicPr>
            <p:cNvPr id="122" name="Image 65" descr=" ">
              <a:extLst>
                <a:ext uri="{FF2B5EF4-FFF2-40B4-BE49-F238E27FC236}">
                  <a16:creationId xmlns:a16="http://schemas.microsoft.com/office/drawing/2014/main" id="{97B9CA41-2487-E9BC-E706-38E6E0976198}"/>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221280" y="11829349"/>
              <a:ext cx="211662" cy="288460"/>
            </a:xfrm>
            <a:prstGeom prst="rect">
              <a:avLst/>
            </a:prstGeom>
          </p:spPr>
        </p:pic>
        <p:pic>
          <p:nvPicPr>
            <p:cNvPr id="123" name="Image 66" descr=" ">
              <a:extLst>
                <a:ext uri="{FF2B5EF4-FFF2-40B4-BE49-F238E27FC236}">
                  <a16:creationId xmlns:a16="http://schemas.microsoft.com/office/drawing/2014/main" id="{6EF6223D-35C0-B90C-DECE-8E8B7B0C3F44}"/>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0774410" y="12089513"/>
              <a:ext cx="223707" cy="388522"/>
            </a:xfrm>
            <a:prstGeom prst="rect">
              <a:avLst/>
            </a:prstGeom>
          </p:spPr>
        </p:pic>
        <p:pic>
          <p:nvPicPr>
            <p:cNvPr id="124" name="Image 67" descr=" ">
              <a:extLst>
                <a:ext uri="{FF2B5EF4-FFF2-40B4-BE49-F238E27FC236}">
                  <a16:creationId xmlns:a16="http://schemas.microsoft.com/office/drawing/2014/main" id="{A3449AC2-85AF-6EAB-4305-4E8045BEED4F}"/>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265534" y="11829349"/>
              <a:ext cx="253994" cy="391802"/>
            </a:xfrm>
            <a:prstGeom prst="rect">
              <a:avLst/>
            </a:prstGeom>
          </p:spPr>
        </p:pic>
        <p:pic>
          <p:nvPicPr>
            <p:cNvPr id="125" name="Image 68" descr=" ">
              <a:extLst>
                <a:ext uri="{FF2B5EF4-FFF2-40B4-BE49-F238E27FC236}">
                  <a16:creationId xmlns:a16="http://schemas.microsoft.com/office/drawing/2014/main" id="{C0886779-63CE-702B-2D28-3CA486439C37}"/>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712260" y="12241337"/>
              <a:ext cx="472195" cy="236705"/>
            </a:xfrm>
            <a:prstGeom prst="rect">
              <a:avLst/>
            </a:prstGeom>
          </p:spPr>
        </p:pic>
        <p:pic>
          <p:nvPicPr>
            <p:cNvPr id="126" name="Image 69" descr=" ">
              <a:extLst>
                <a:ext uri="{FF2B5EF4-FFF2-40B4-BE49-F238E27FC236}">
                  <a16:creationId xmlns:a16="http://schemas.microsoft.com/office/drawing/2014/main" id="{F0C86F85-FA41-9695-6AE9-93FAC02A5A75}"/>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1329204" y="11572633"/>
              <a:ext cx="128718" cy="123180"/>
            </a:xfrm>
            <a:prstGeom prst="rect">
              <a:avLst/>
            </a:prstGeom>
          </p:spPr>
        </p:pic>
        <p:pic>
          <p:nvPicPr>
            <p:cNvPr id="127" name="Image 70" descr=" ">
              <a:extLst>
                <a:ext uri="{FF2B5EF4-FFF2-40B4-BE49-F238E27FC236}">
                  <a16:creationId xmlns:a16="http://schemas.microsoft.com/office/drawing/2014/main" id="{EEDF76D8-E4A1-00B7-B6BA-EB924A406577}"/>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1501114" y="11572633"/>
              <a:ext cx="87934" cy="123180"/>
            </a:xfrm>
            <a:prstGeom prst="rect">
              <a:avLst/>
            </a:prstGeom>
          </p:spPr>
        </p:pic>
        <p:pic>
          <p:nvPicPr>
            <p:cNvPr id="128" name="Image 71" descr=" ">
              <a:extLst>
                <a:ext uri="{FF2B5EF4-FFF2-40B4-BE49-F238E27FC236}">
                  <a16:creationId xmlns:a16="http://schemas.microsoft.com/office/drawing/2014/main" id="{F8E1CBC3-C73F-F1B8-AFFD-D297003DFA6A}"/>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1640157" y="11572633"/>
              <a:ext cx="107724" cy="123180"/>
            </a:xfrm>
            <a:prstGeom prst="rect">
              <a:avLst/>
            </a:prstGeom>
          </p:spPr>
        </p:pic>
        <p:pic>
          <p:nvPicPr>
            <p:cNvPr id="129" name="Image 72" descr=" ">
              <a:extLst>
                <a:ext uri="{FF2B5EF4-FFF2-40B4-BE49-F238E27FC236}">
                  <a16:creationId xmlns:a16="http://schemas.microsoft.com/office/drawing/2014/main" id="{A76D819F-C121-E0C4-4CAB-0EB9B66B45D0}"/>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1793310" y="11572633"/>
              <a:ext cx="110305" cy="123180"/>
            </a:xfrm>
            <a:prstGeom prst="rect">
              <a:avLst/>
            </a:prstGeom>
          </p:spPr>
        </p:pic>
        <p:pic>
          <p:nvPicPr>
            <p:cNvPr id="130" name="Image 73" descr=" ">
              <a:extLst>
                <a:ext uri="{FF2B5EF4-FFF2-40B4-BE49-F238E27FC236}">
                  <a16:creationId xmlns:a16="http://schemas.microsoft.com/office/drawing/2014/main" id="{9E5E54EF-8A04-20B1-0735-4BF18FE13232}"/>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208889" y="11572633"/>
              <a:ext cx="88106" cy="123180"/>
            </a:xfrm>
            <a:prstGeom prst="rect">
              <a:avLst/>
            </a:prstGeom>
          </p:spPr>
        </p:pic>
        <p:pic>
          <p:nvPicPr>
            <p:cNvPr id="131" name="Image 74" descr=" ">
              <a:extLst>
                <a:ext uri="{FF2B5EF4-FFF2-40B4-BE49-F238E27FC236}">
                  <a16:creationId xmlns:a16="http://schemas.microsoft.com/office/drawing/2014/main" id="{F9B977D8-EE0C-F87D-FA01-151B43B41FBB}"/>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346555" y="11572633"/>
              <a:ext cx="88106" cy="123180"/>
            </a:xfrm>
            <a:prstGeom prst="rect">
              <a:avLst/>
            </a:prstGeom>
          </p:spPr>
        </p:pic>
        <p:pic>
          <p:nvPicPr>
            <p:cNvPr id="132" name="Image 75" descr=" ">
              <a:extLst>
                <a:ext uri="{FF2B5EF4-FFF2-40B4-BE49-F238E27FC236}">
                  <a16:creationId xmlns:a16="http://schemas.microsoft.com/office/drawing/2014/main" id="{F35EB8C7-7CAA-CE1B-0A1D-B74F294F2CFB}"/>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485770" y="11572633"/>
              <a:ext cx="115639" cy="123180"/>
            </a:xfrm>
            <a:prstGeom prst="rect">
              <a:avLst/>
            </a:prstGeom>
          </p:spPr>
        </p:pic>
        <p:pic>
          <p:nvPicPr>
            <p:cNvPr id="133" name="Image 76" descr=" ">
              <a:extLst>
                <a:ext uri="{FF2B5EF4-FFF2-40B4-BE49-F238E27FC236}">
                  <a16:creationId xmlns:a16="http://schemas.microsoft.com/office/drawing/2014/main" id="{DE6C1601-5483-5DE0-3DDC-F51EB0ECBA57}"/>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2649076" y="11572633"/>
              <a:ext cx="87934" cy="123180"/>
            </a:xfrm>
            <a:prstGeom prst="rect">
              <a:avLst/>
            </a:prstGeom>
          </p:spPr>
        </p:pic>
        <p:pic>
          <p:nvPicPr>
            <p:cNvPr id="134" name="Image 77" descr=" ">
              <a:extLst>
                <a:ext uri="{FF2B5EF4-FFF2-40B4-BE49-F238E27FC236}">
                  <a16:creationId xmlns:a16="http://schemas.microsoft.com/office/drawing/2014/main" id="{0C186265-8547-E965-8499-BDC261003834}"/>
                </a:ext>
              </a:extLst>
            </p:cNvPr>
            <p:cNvPicPr>
              <a:picLocks noChangeAspect="1"/>
            </p:cNvPicPr>
            <p:nvPr/>
          </p:nvPicPr>
          <p:blipFill>
            <a:blip>
              <a:extLst>
                <a:ext uri="{96DAC541-7B7A-43D3-8B79-37D633B846F1}">
                  <asvg:svgBlip xmlns:asvg="http://schemas.microsoft.com/office/drawing/2016/SVG/main" r:embed="rId87"/>
                </a:ext>
              </a:extLst>
            </a:blip>
            <a:stretch>
              <a:fillRect/>
            </a:stretch>
          </p:blipFill>
          <p:spPr>
            <a:xfrm>
              <a:off x="22788119" y="11572633"/>
              <a:ext cx="107724" cy="123180"/>
            </a:xfrm>
            <a:prstGeom prst="rect">
              <a:avLst/>
            </a:prstGeom>
          </p:spPr>
        </p:pic>
        <p:pic>
          <p:nvPicPr>
            <p:cNvPr id="135" name="Image 78" descr=" ">
              <a:extLst>
                <a:ext uri="{FF2B5EF4-FFF2-40B4-BE49-F238E27FC236}">
                  <a16:creationId xmlns:a16="http://schemas.microsoft.com/office/drawing/2014/main" id="{13F7B8BC-A39A-5336-9078-0722CA48964C}"/>
                </a:ext>
              </a:extLst>
            </p:cNvPr>
            <p:cNvPicPr>
              <a:picLocks noChangeAspect="1"/>
            </p:cNvPicPr>
            <p:nvPr/>
          </p:nvPicPr>
          <p:blipFill>
            <a:blip>
              <a:extLst>
                <a:ext uri="{96DAC541-7B7A-43D3-8B79-37D633B846F1}">
                  <asvg:svgBlip xmlns:asvg="http://schemas.microsoft.com/office/drawing/2016/SVG/main" r:embed="rId88"/>
                </a:ext>
              </a:extLst>
            </a:blip>
            <a:stretch>
              <a:fillRect/>
            </a:stretch>
          </p:blipFill>
          <p:spPr>
            <a:xfrm>
              <a:off x="22932152" y="11572633"/>
              <a:ext cx="134568" cy="123180"/>
            </a:xfrm>
            <a:prstGeom prst="rect">
              <a:avLst/>
            </a:prstGeom>
          </p:spPr>
        </p:pic>
        <p:pic>
          <p:nvPicPr>
            <p:cNvPr id="136" name="Image 79" descr=" ">
              <a:extLst>
                <a:ext uri="{FF2B5EF4-FFF2-40B4-BE49-F238E27FC236}">
                  <a16:creationId xmlns:a16="http://schemas.microsoft.com/office/drawing/2014/main" id="{CA5344B8-1448-CAE0-7FD2-5E4F378A952F}"/>
                </a:ext>
              </a:extLst>
            </p:cNvPr>
            <p:cNvPicPr>
              <a:picLocks noChangeAspect="1"/>
            </p:cNvPicPr>
            <p:nvPr/>
          </p:nvPicPr>
          <p:blipFill>
            <a:blip>
              <a:extLst>
                <a:ext uri="{96DAC541-7B7A-43D3-8B79-37D633B846F1}">
                  <asvg:svgBlip xmlns:asvg="http://schemas.microsoft.com/office/drawing/2016/SVG/main" r:embed="rId89"/>
                </a:ext>
              </a:extLst>
            </a:blip>
            <a:stretch>
              <a:fillRect/>
            </a:stretch>
          </p:blipFill>
          <p:spPr>
            <a:xfrm>
              <a:off x="23109914" y="11572633"/>
              <a:ext cx="86557" cy="123180"/>
            </a:xfrm>
            <a:prstGeom prst="rect">
              <a:avLst/>
            </a:prstGeom>
          </p:spPr>
        </p:pic>
        <p:pic>
          <p:nvPicPr>
            <p:cNvPr id="137" name="Image 80" descr=" ">
              <a:extLst>
                <a:ext uri="{FF2B5EF4-FFF2-40B4-BE49-F238E27FC236}">
                  <a16:creationId xmlns:a16="http://schemas.microsoft.com/office/drawing/2014/main" id="{ADE3BCD2-1B90-AC46-03A5-A977BDA797FE}"/>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1329204" y="11572633"/>
              <a:ext cx="128718" cy="123180"/>
            </a:xfrm>
            <a:prstGeom prst="rect">
              <a:avLst/>
            </a:prstGeom>
          </p:spPr>
        </p:pic>
        <p:pic>
          <p:nvPicPr>
            <p:cNvPr id="138" name="Image 81" descr=" ">
              <a:extLst>
                <a:ext uri="{FF2B5EF4-FFF2-40B4-BE49-F238E27FC236}">
                  <a16:creationId xmlns:a16="http://schemas.microsoft.com/office/drawing/2014/main" id="{30C94059-91E3-8D3B-717A-BF8DD3AFFD00}"/>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1501114" y="11572633"/>
              <a:ext cx="87934" cy="123180"/>
            </a:xfrm>
            <a:prstGeom prst="rect">
              <a:avLst/>
            </a:prstGeom>
          </p:spPr>
        </p:pic>
        <p:pic>
          <p:nvPicPr>
            <p:cNvPr id="139" name="Image 82" descr=" ">
              <a:extLst>
                <a:ext uri="{FF2B5EF4-FFF2-40B4-BE49-F238E27FC236}">
                  <a16:creationId xmlns:a16="http://schemas.microsoft.com/office/drawing/2014/main" id="{A3A1322B-FA4E-9EE1-02E8-8538BC4EE1D6}"/>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1640157" y="11572633"/>
              <a:ext cx="107724" cy="123180"/>
            </a:xfrm>
            <a:prstGeom prst="rect">
              <a:avLst/>
            </a:prstGeom>
          </p:spPr>
        </p:pic>
        <p:pic>
          <p:nvPicPr>
            <p:cNvPr id="140" name="Image 83" descr=" ">
              <a:extLst>
                <a:ext uri="{FF2B5EF4-FFF2-40B4-BE49-F238E27FC236}">
                  <a16:creationId xmlns:a16="http://schemas.microsoft.com/office/drawing/2014/main" id="{C47508EF-6A51-77FF-1A03-72CC928E6FCB}"/>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1793310" y="11572633"/>
              <a:ext cx="110305" cy="123180"/>
            </a:xfrm>
            <a:prstGeom prst="rect">
              <a:avLst/>
            </a:prstGeom>
          </p:spPr>
        </p:pic>
        <p:pic>
          <p:nvPicPr>
            <p:cNvPr id="141" name="Image 84" descr=" ">
              <a:extLst>
                <a:ext uri="{FF2B5EF4-FFF2-40B4-BE49-F238E27FC236}">
                  <a16:creationId xmlns:a16="http://schemas.microsoft.com/office/drawing/2014/main" id="{FF1D697C-7855-FF6A-A6C7-37D126F59F47}"/>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208889" y="11572633"/>
              <a:ext cx="88106" cy="123180"/>
            </a:xfrm>
            <a:prstGeom prst="rect">
              <a:avLst/>
            </a:prstGeom>
          </p:spPr>
        </p:pic>
        <p:pic>
          <p:nvPicPr>
            <p:cNvPr id="142" name="Image 85" descr=" ">
              <a:extLst>
                <a:ext uri="{FF2B5EF4-FFF2-40B4-BE49-F238E27FC236}">
                  <a16:creationId xmlns:a16="http://schemas.microsoft.com/office/drawing/2014/main" id="{4C379585-3F4D-BE03-B737-CED828C00ED9}"/>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346555" y="11572633"/>
              <a:ext cx="88106" cy="123180"/>
            </a:xfrm>
            <a:prstGeom prst="rect">
              <a:avLst/>
            </a:prstGeom>
          </p:spPr>
        </p:pic>
        <p:pic>
          <p:nvPicPr>
            <p:cNvPr id="143" name="Image 86" descr=" ">
              <a:extLst>
                <a:ext uri="{FF2B5EF4-FFF2-40B4-BE49-F238E27FC236}">
                  <a16:creationId xmlns:a16="http://schemas.microsoft.com/office/drawing/2014/main" id="{4C41CDE2-C3D6-5015-4D6E-34B354DD1733}"/>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485770" y="11572633"/>
              <a:ext cx="115639" cy="123180"/>
            </a:xfrm>
            <a:prstGeom prst="rect">
              <a:avLst/>
            </a:prstGeom>
          </p:spPr>
        </p:pic>
        <p:pic>
          <p:nvPicPr>
            <p:cNvPr id="144" name="Image 87" descr=" ">
              <a:extLst>
                <a:ext uri="{FF2B5EF4-FFF2-40B4-BE49-F238E27FC236}">
                  <a16:creationId xmlns:a16="http://schemas.microsoft.com/office/drawing/2014/main" id="{E724BC08-2EF2-AFF6-1D3E-B0048DBF60AF}"/>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2649076" y="11572633"/>
              <a:ext cx="87934" cy="123180"/>
            </a:xfrm>
            <a:prstGeom prst="rect">
              <a:avLst/>
            </a:prstGeom>
          </p:spPr>
        </p:pic>
        <p:pic>
          <p:nvPicPr>
            <p:cNvPr id="145" name="Image 88" descr=" ">
              <a:extLst>
                <a:ext uri="{FF2B5EF4-FFF2-40B4-BE49-F238E27FC236}">
                  <a16:creationId xmlns:a16="http://schemas.microsoft.com/office/drawing/2014/main" id="{10FD9DE6-E0F0-9195-BEB6-EB9118A8AD1B}"/>
                </a:ext>
              </a:extLst>
            </p:cNvPr>
            <p:cNvPicPr>
              <a:picLocks noChangeAspect="1"/>
            </p:cNvPicPr>
            <p:nvPr/>
          </p:nvPicPr>
          <p:blipFill>
            <a:blip>
              <a:extLst>
                <a:ext uri="{96DAC541-7B7A-43D3-8B79-37D633B846F1}">
                  <asvg:svgBlip xmlns:asvg="http://schemas.microsoft.com/office/drawing/2016/SVG/main" r:embed="rId87"/>
                </a:ext>
              </a:extLst>
            </a:blip>
            <a:stretch>
              <a:fillRect/>
            </a:stretch>
          </p:blipFill>
          <p:spPr>
            <a:xfrm>
              <a:off x="22788119" y="11572633"/>
              <a:ext cx="107724" cy="123180"/>
            </a:xfrm>
            <a:prstGeom prst="rect">
              <a:avLst/>
            </a:prstGeom>
          </p:spPr>
        </p:pic>
        <p:pic>
          <p:nvPicPr>
            <p:cNvPr id="146" name="Image 89" descr=" ">
              <a:extLst>
                <a:ext uri="{FF2B5EF4-FFF2-40B4-BE49-F238E27FC236}">
                  <a16:creationId xmlns:a16="http://schemas.microsoft.com/office/drawing/2014/main" id="{F44BAA27-4E47-042E-118A-22B7E8FE19B8}"/>
                </a:ext>
              </a:extLst>
            </p:cNvPr>
            <p:cNvPicPr>
              <a:picLocks noChangeAspect="1"/>
            </p:cNvPicPr>
            <p:nvPr/>
          </p:nvPicPr>
          <p:blipFill>
            <a:blip>
              <a:extLst>
                <a:ext uri="{96DAC541-7B7A-43D3-8B79-37D633B846F1}">
                  <asvg:svgBlip xmlns:asvg="http://schemas.microsoft.com/office/drawing/2016/SVG/main" r:embed="rId88"/>
                </a:ext>
              </a:extLst>
            </a:blip>
            <a:stretch>
              <a:fillRect/>
            </a:stretch>
          </p:blipFill>
          <p:spPr>
            <a:xfrm>
              <a:off x="22932152" y="11572633"/>
              <a:ext cx="134568" cy="123180"/>
            </a:xfrm>
            <a:prstGeom prst="rect">
              <a:avLst/>
            </a:prstGeom>
          </p:spPr>
        </p:pic>
        <p:pic>
          <p:nvPicPr>
            <p:cNvPr id="147" name="Image 90" descr=" ">
              <a:extLst>
                <a:ext uri="{FF2B5EF4-FFF2-40B4-BE49-F238E27FC236}">
                  <a16:creationId xmlns:a16="http://schemas.microsoft.com/office/drawing/2014/main" id="{44A22261-3666-185F-E835-DEF60C850AA1}"/>
                </a:ext>
              </a:extLst>
            </p:cNvPr>
            <p:cNvPicPr>
              <a:picLocks noChangeAspect="1"/>
            </p:cNvPicPr>
            <p:nvPr/>
          </p:nvPicPr>
          <p:blipFill>
            <a:blip>
              <a:extLst>
                <a:ext uri="{96DAC541-7B7A-43D3-8B79-37D633B846F1}">
                  <asvg:svgBlip xmlns:asvg="http://schemas.microsoft.com/office/drawing/2016/SVG/main" r:embed="rId89"/>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04930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3035808" y="516205"/>
            <a:ext cx="18182832" cy="1232374"/>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3182112" y="6746584"/>
            <a:ext cx="12492228" cy="748923"/>
          </a:xfrm>
          <a:prstGeom prst="rect">
            <a:avLst/>
          </a:prstGeom>
          <a:solidFill>
            <a:srgbClr val="FD5B02"/>
          </a:solidFill>
          <a:ln w="9525">
            <a:noFill/>
            <a:miter lim="800000"/>
            <a:headEnd/>
            <a:tailEnd/>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3070665296"/>
              </p:ext>
            </p:extLst>
          </p:nvPr>
        </p:nvGraphicFramePr>
        <p:xfrm>
          <a:off x="3182115" y="7587840"/>
          <a:ext cx="19604738" cy="4450080"/>
        </p:xfrm>
        <a:graphic>
          <a:graphicData uri="http://schemas.openxmlformats.org/drawingml/2006/table">
            <a:tbl>
              <a:tblPr firstRow="1" bandRow="1">
                <a:tableStyleId>{5C22544A-7EE6-4342-B048-85BDC9FD1C3A}</a:tableStyleId>
              </a:tblPr>
              <a:tblGrid>
                <a:gridCol w="2010168">
                  <a:extLst>
                    <a:ext uri="{9D8B030D-6E8A-4147-A177-3AD203B41FA5}">
                      <a16:colId xmlns:a16="http://schemas.microsoft.com/office/drawing/2014/main" val="602792907"/>
                    </a:ext>
                  </a:extLst>
                </a:gridCol>
                <a:gridCol w="6310869">
                  <a:extLst>
                    <a:ext uri="{9D8B030D-6E8A-4147-A177-3AD203B41FA5}">
                      <a16:colId xmlns:a16="http://schemas.microsoft.com/office/drawing/2014/main" val="1891379337"/>
                    </a:ext>
                  </a:extLst>
                </a:gridCol>
                <a:gridCol w="7345075">
                  <a:extLst>
                    <a:ext uri="{9D8B030D-6E8A-4147-A177-3AD203B41FA5}">
                      <a16:colId xmlns:a16="http://schemas.microsoft.com/office/drawing/2014/main" val="2990837089"/>
                    </a:ext>
                  </a:extLst>
                </a:gridCol>
                <a:gridCol w="3938626">
                  <a:extLst>
                    <a:ext uri="{9D8B030D-6E8A-4147-A177-3AD203B41FA5}">
                      <a16:colId xmlns:a16="http://schemas.microsoft.com/office/drawing/2014/main" val="2768395187"/>
                    </a:ext>
                  </a:extLst>
                </a:gridCol>
              </a:tblGrid>
              <a:tr h="4450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Tiago Toledo Ferreira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(coastal shipping, port support and inland navigation) Head of DELOG</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3747-6116</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tiago.ferreira@bndes.gov.br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R="0" algn="l" rtl="0">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Maria Caroline dos Santos Rangel</a:t>
                      </a:r>
                    </a:p>
                    <a:p>
                      <a:pPr marR="0" algn="l" rtl="0">
                        <a:lnSpc>
                          <a:spcPct val="100000"/>
                        </a:lnSpc>
                        <a:spcBef>
                          <a:spcPts val="0"/>
                        </a:spcBef>
                        <a:spcAft>
                          <a:spcPts val="0"/>
                        </a:spcAft>
                        <a:buClr>
                          <a:srgbClr val="000000"/>
                        </a:buClr>
                        <a:buFont typeface="Arial"/>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DELOG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3747-9766</a:t>
                      </a:r>
                    </a:p>
                    <a:p>
                      <a:pPr marR="0" algn="l" rtl="0">
                        <a:lnSpc>
                          <a:spcPct val="100000"/>
                        </a:lnSpc>
                        <a:spcBef>
                          <a:spcPts val="0"/>
                        </a:spcBef>
                        <a:spcAft>
                          <a:spcPts val="0"/>
                        </a:spcAft>
                        <a:buClr>
                          <a:srgbClr val="000000"/>
                        </a:buClr>
                        <a:buFont typeface="Arial"/>
                      </a:pP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maria.rangel@bndes.gov.br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FMM </a:t>
                      </a:r>
                      <a:r>
                        <a:rPr lang="en-US"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a:t>
                      </a:r>
                      <a:r>
                        <a:rPr lang="en-US"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Head of the Gas, Oil, Navigation and Decarbonization Department)</a:t>
                      </a:r>
                      <a:r>
                        <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rPr>
                        <a:t> </a:t>
                      </a:r>
                      <a:endPar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esalomao@bndes.gov.br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Luiz Marcelo Martins Almeida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Gas, Oil, Navigation and Decarbonization Department)</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luizmarcelo@bndes.gov.br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3788" y="8529304"/>
            <a:ext cx="2670080"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1836500" y="1934128"/>
            <a:ext cx="19382140" cy="3785652"/>
          </a:xfrm>
          <a:prstGeom prst="rect">
            <a:avLst/>
          </a:prstGeom>
          <a:noFill/>
        </p:spPr>
        <p:txBody>
          <a:bodyPr wrap="square">
            <a:spAutoFit/>
          </a:bodyPr>
          <a:lstStyle/>
          <a:p>
            <a:pPr lvl="0" algn="just">
              <a:defRPr/>
            </a:pPr>
            <a:r>
              <a:rPr lang="en-US" sz="4000" dirty="0">
                <a:solidFill>
                  <a:prstClr val="black"/>
                </a:solidFill>
                <a:latin typeface="Roboto" panose="02000000000000000000" pitchFamily="2" charset="0"/>
                <a:ea typeface="Roboto" panose="02000000000000000000" pitchFamily="2" charset="0"/>
              </a:rPr>
              <a:t>Financial agents are federal public banks authorized by the CDFMM to offer financing credit lines with FMM resources for projects approved as priorities, according to the regulations set forth in CMN Resolution No. 5,225/2025.</a:t>
            </a:r>
          </a:p>
          <a:p>
            <a:pPr lvl="0" algn="just">
              <a:defRPr/>
            </a:pPr>
            <a:endParaRPr lang="en-US" sz="4000" dirty="0">
              <a:solidFill>
                <a:prstClr val="black"/>
              </a:solidFill>
              <a:latin typeface="Roboto" panose="02000000000000000000" pitchFamily="2" charset="0"/>
              <a:ea typeface="Roboto" panose="02000000000000000000" pitchFamily="2" charset="0"/>
            </a:endParaRPr>
          </a:p>
          <a:p>
            <a:pPr lvl="0" algn="just">
              <a:defRPr/>
            </a:pPr>
            <a:r>
              <a:rPr lang="en-US" sz="4000" dirty="0">
                <a:solidFill>
                  <a:prstClr val="black"/>
                </a:solidFill>
                <a:latin typeface="Roboto" panose="02000000000000000000" pitchFamily="2" charset="0"/>
                <a:ea typeface="Roboto" panose="02000000000000000000" pitchFamily="2" charset="0"/>
              </a:rPr>
              <a:t>This financial agent may also be an agent of a public bank authorized by the CDFMM. </a:t>
            </a:r>
            <a:r>
              <a:rPr lang="en-US" sz="4000" b="1" dirty="0">
                <a:solidFill>
                  <a:prstClr val="black"/>
                </a:solidFill>
                <a:latin typeface="Roboto" panose="02000000000000000000" pitchFamily="2" charset="0"/>
                <a:ea typeface="Roboto" panose="02000000000000000000" pitchFamily="2" charset="0"/>
              </a:rPr>
              <a:t>The risk of financing with FMM resources lies with the Financial Agent.</a:t>
            </a:r>
            <a:endParaRPr kumimoji="0" lang="pt-BR"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 name="Shape 6">
            <a:extLst>
              <a:ext uri="{FF2B5EF4-FFF2-40B4-BE49-F238E27FC236}">
                <a16:creationId xmlns:a16="http://schemas.microsoft.com/office/drawing/2014/main" id="{2885D5ED-7835-9447-FB9C-686DDEFD88FA}"/>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Agrupar 4">
            <a:extLst>
              <a:ext uri="{FF2B5EF4-FFF2-40B4-BE49-F238E27FC236}">
                <a16:creationId xmlns:a16="http://schemas.microsoft.com/office/drawing/2014/main" id="{1DB47547-0D7D-5A43-0B82-48AC1EF62AF7}"/>
              </a:ext>
            </a:extLst>
          </p:cNvPr>
          <p:cNvGrpSpPr/>
          <p:nvPr/>
        </p:nvGrpSpPr>
        <p:grpSpPr>
          <a:xfrm>
            <a:off x="20889490" y="12676526"/>
            <a:ext cx="3338592" cy="945620"/>
            <a:chOff x="18582423" y="11569700"/>
            <a:chExt cx="4839305" cy="1181100"/>
          </a:xfrm>
        </p:grpSpPr>
        <p:pic>
          <p:nvPicPr>
            <p:cNvPr id="7" name="Image 4" descr=" ">
              <a:extLst>
                <a:ext uri="{FF2B5EF4-FFF2-40B4-BE49-F238E27FC236}">
                  <a16:creationId xmlns:a16="http://schemas.microsoft.com/office/drawing/2014/main" id="{32BBCC22-66C4-BE7F-3FDE-FD462C97CB63}"/>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9F2D6163-4555-C08B-533A-B9BFCDB99C9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DF7F9D4D-6DD4-1B37-6960-4CB32537B36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6E88D7B1-380B-3718-6A79-5FA033F6B43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3C3EFDB9-95AA-478D-283D-BA608BAC733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6D7854F9-D87E-0098-0318-3DE2FFAE165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1789852-CD78-2329-072C-3A9F1334C98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4B7EE253-59F8-F089-FB83-9F7A7CC0438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2D9BE78A-A593-F073-8C10-EA540CB0446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439A9C1B-CC6E-CF9B-896D-66D6BBF74545}"/>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C3520652-FF82-19ED-7D07-6B5779A5C4D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C41C6CBA-5AC3-0582-21F2-1AF8BED6BBAF}"/>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0F44BA7D-E75E-9025-3276-A610E3C02A81}"/>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D9620BC7-F52E-D87F-122A-4A4B4B6A42DF}"/>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A5F9EBE-84A9-747F-669C-8D2831FA1702}"/>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0AE127D3-D1B1-5888-2DFB-126E0CBB3902}"/>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3548CA66-0FB2-3AFC-75AC-81AA634A3DAD}"/>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6B4F6127-D693-E22A-463C-1BDC1FE3AD9D}"/>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89AA3C23-6A60-05C8-7BDC-91B4AAA1E1D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5CAE78FE-1076-D0F2-CE9F-A038B1DFDF7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1232761E-2647-0E64-A339-A7A2642902D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FFA7FD29-BCA8-D6EF-0209-BE4A01CE2469}"/>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4508254B-DC31-403F-75E2-E9C145BCA868}"/>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CA3C9B46-3E44-ED7A-C93B-4F4E7D94B116}"/>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5CBD5B8F-2F67-0D4B-F815-E5F75898C2FD}"/>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7DBEDFFA-3F09-E199-D455-30886A716B99}"/>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D035414C-4DF6-7293-B755-E9E505961895}"/>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F069FEC0-9148-9FE5-3D2C-E4FD6594580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48892058-85D6-3CE6-F7DB-8AE40C20EC23}"/>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0228392" y="12346403"/>
              <a:ext cx="106175" cy="133362"/>
            </a:xfrm>
            <a:prstGeom prst="rect">
              <a:avLst/>
            </a:prstGeom>
          </p:spPr>
        </p:pic>
        <p:pic>
          <p:nvPicPr>
            <p:cNvPr id="38" name="Image 33" descr=" ">
              <a:extLst>
                <a:ext uri="{FF2B5EF4-FFF2-40B4-BE49-F238E27FC236}">
                  <a16:creationId xmlns:a16="http://schemas.microsoft.com/office/drawing/2014/main" id="{870E17D7-A333-67FD-8873-60F5458C00B7}"/>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001731" y="12628135"/>
              <a:ext cx="83460" cy="97650"/>
            </a:xfrm>
            <a:prstGeom prst="rect">
              <a:avLst/>
            </a:prstGeom>
          </p:spPr>
        </p:pic>
        <p:pic>
          <p:nvPicPr>
            <p:cNvPr id="39" name="Image 34" descr=" ">
              <a:extLst>
                <a:ext uri="{FF2B5EF4-FFF2-40B4-BE49-F238E27FC236}">
                  <a16:creationId xmlns:a16="http://schemas.microsoft.com/office/drawing/2014/main" id="{79BB17D1-BF3C-3F7C-56EC-CF9445776E6C}"/>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132686" y="12627794"/>
              <a:ext cx="82428" cy="96788"/>
            </a:xfrm>
            <a:prstGeom prst="rect">
              <a:avLst/>
            </a:prstGeom>
          </p:spPr>
        </p:pic>
        <p:pic>
          <p:nvPicPr>
            <p:cNvPr id="40" name="Image 35" descr=" ">
              <a:extLst>
                <a:ext uri="{FF2B5EF4-FFF2-40B4-BE49-F238E27FC236}">
                  <a16:creationId xmlns:a16="http://schemas.microsoft.com/office/drawing/2014/main" id="{28A69C75-C7D9-7BE0-57CB-C99660404C8A}"/>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263985" y="12627794"/>
              <a:ext cx="15144" cy="96788"/>
            </a:xfrm>
            <a:prstGeom prst="rect">
              <a:avLst/>
            </a:prstGeom>
          </p:spPr>
        </p:pic>
        <p:pic>
          <p:nvPicPr>
            <p:cNvPr id="41" name="Image 36" descr=" ">
              <a:extLst>
                <a:ext uri="{FF2B5EF4-FFF2-40B4-BE49-F238E27FC236}">
                  <a16:creationId xmlns:a16="http://schemas.microsoft.com/office/drawing/2014/main" id="{F531570D-CCF4-BED0-B7DF-B7BF2B6C711E}"/>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318363" y="12599671"/>
              <a:ext cx="89655" cy="124910"/>
            </a:xfrm>
            <a:prstGeom prst="rect">
              <a:avLst/>
            </a:prstGeom>
          </p:spPr>
        </p:pic>
        <p:pic>
          <p:nvPicPr>
            <p:cNvPr id="42" name="Image 37" descr=" ">
              <a:extLst>
                <a:ext uri="{FF2B5EF4-FFF2-40B4-BE49-F238E27FC236}">
                  <a16:creationId xmlns:a16="http://schemas.microsoft.com/office/drawing/2014/main" id="{EBB4ED8D-AC89-EB78-A5DA-B798936F1F45}"/>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437272" y="12627105"/>
              <a:ext cx="92580" cy="97991"/>
            </a:xfrm>
            <a:prstGeom prst="rect">
              <a:avLst/>
            </a:prstGeom>
          </p:spPr>
        </p:pic>
        <p:pic>
          <p:nvPicPr>
            <p:cNvPr id="43" name="Image 38" descr=" ">
              <a:extLst>
                <a:ext uri="{FF2B5EF4-FFF2-40B4-BE49-F238E27FC236}">
                  <a16:creationId xmlns:a16="http://schemas.microsoft.com/office/drawing/2014/main" id="{9A6EBD3B-20BE-5C04-69A3-AC5D4A0674FF}"/>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633273" y="12627794"/>
              <a:ext cx="66252" cy="96788"/>
            </a:xfrm>
            <a:prstGeom prst="rect">
              <a:avLst/>
            </a:prstGeom>
          </p:spPr>
        </p:pic>
        <p:pic>
          <p:nvPicPr>
            <p:cNvPr id="44" name="Image 39" descr=" ">
              <a:extLst>
                <a:ext uri="{FF2B5EF4-FFF2-40B4-BE49-F238E27FC236}">
                  <a16:creationId xmlns:a16="http://schemas.microsoft.com/office/drawing/2014/main" id="{AE3CF565-CF7F-BB5E-31FE-1C8E99689D77}"/>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802947" y="12627794"/>
              <a:ext cx="75716" cy="96788"/>
            </a:xfrm>
            <a:prstGeom prst="rect">
              <a:avLst/>
            </a:prstGeom>
          </p:spPr>
        </p:pic>
        <p:pic>
          <p:nvPicPr>
            <p:cNvPr id="45" name="Image 40" descr=" ">
              <a:extLst>
                <a:ext uri="{FF2B5EF4-FFF2-40B4-BE49-F238E27FC236}">
                  <a16:creationId xmlns:a16="http://schemas.microsoft.com/office/drawing/2014/main" id="{E4026EA3-E402-AAC6-419A-0A84E0E4AA68}"/>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919963" y="12627794"/>
              <a:ext cx="66079" cy="96788"/>
            </a:xfrm>
            <a:prstGeom prst="rect">
              <a:avLst/>
            </a:prstGeom>
          </p:spPr>
        </p:pic>
        <p:pic>
          <p:nvPicPr>
            <p:cNvPr id="46" name="Image 41" descr=" ">
              <a:extLst>
                <a:ext uri="{FF2B5EF4-FFF2-40B4-BE49-F238E27FC236}">
                  <a16:creationId xmlns:a16="http://schemas.microsoft.com/office/drawing/2014/main" id="{7D3FB1D6-9BE8-72F0-B860-6B8C9E40B41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021148" y="12627273"/>
              <a:ext cx="85009" cy="98338"/>
            </a:xfrm>
            <a:prstGeom prst="rect">
              <a:avLst/>
            </a:prstGeom>
          </p:spPr>
        </p:pic>
        <p:pic>
          <p:nvPicPr>
            <p:cNvPr id="47" name="Image 42" descr=" ">
              <a:extLst>
                <a:ext uri="{FF2B5EF4-FFF2-40B4-BE49-F238E27FC236}">
                  <a16:creationId xmlns:a16="http://schemas.microsoft.com/office/drawing/2014/main" id="{5903ACCD-AA0C-3457-0CBB-096E67EC8910}"/>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139884" y="12627105"/>
              <a:ext cx="92580" cy="97991"/>
            </a:xfrm>
            <a:prstGeom prst="rect">
              <a:avLst/>
            </a:prstGeom>
          </p:spPr>
        </p:pic>
        <p:pic>
          <p:nvPicPr>
            <p:cNvPr id="48" name="Image 43" descr=" ">
              <a:extLst>
                <a:ext uri="{FF2B5EF4-FFF2-40B4-BE49-F238E27FC236}">
                  <a16:creationId xmlns:a16="http://schemas.microsoft.com/office/drawing/2014/main" id="{87DC4286-825C-B7A8-94BA-D73481785186}"/>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275314" y="12627794"/>
              <a:ext cx="82428" cy="96788"/>
            </a:xfrm>
            <a:prstGeom prst="rect">
              <a:avLst/>
            </a:prstGeom>
          </p:spPr>
        </p:pic>
        <p:pic>
          <p:nvPicPr>
            <p:cNvPr id="49" name="Image 44" descr=" ">
              <a:extLst>
                <a:ext uri="{FF2B5EF4-FFF2-40B4-BE49-F238E27FC236}">
                  <a16:creationId xmlns:a16="http://schemas.microsoft.com/office/drawing/2014/main" id="{BC1EC026-8635-D8D3-A234-13DA6A252FE8}"/>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399041" y="12627446"/>
              <a:ext cx="75372" cy="98165"/>
            </a:xfrm>
            <a:prstGeom prst="rect">
              <a:avLst/>
            </a:prstGeom>
          </p:spPr>
        </p:pic>
        <p:pic>
          <p:nvPicPr>
            <p:cNvPr id="50" name="Image 45" descr=" ">
              <a:extLst>
                <a:ext uri="{FF2B5EF4-FFF2-40B4-BE49-F238E27FC236}">
                  <a16:creationId xmlns:a16="http://schemas.microsoft.com/office/drawing/2014/main" id="{8208442C-07E7-859C-51AD-62A9288F7A9A}"/>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507969" y="12627794"/>
              <a:ext cx="79674" cy="96788"/>
            </a:xfrm>
            <a:prstGeom prst="rect">
              <a:avLst/>
            </a:prstGeom>
          </p:spPr>
        </p:pic>
        <p:pic>
          <p:nvPicPr>
            <p:cNvPr id="51" name="Image 46" descr=" ">
              <a:extLst>
                <a:ext uri="{FF2B5EF4-FFF2-40B4-BE49-F238E27FC236}">
                  <a16:creationId xmlns:a16="http://schemas.microsoft.com/office/drawing/2014/main" id="{9280B2B1-D90C-5C46-69CD-937CD3DC21C1}"/>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627739" y="12627794"/>
              <a:ext cx="75716" cy="96788"/>
            </a:xfrm>
            <a:prstGeom prst="rect">
              <a:avLst/>
            </a:prstGeom>
          </p:spPr>
        </p:pic>
        <p:pic>
          <p:nvPicPr>
            <p:cNvPr id="52" name="Image 47" descr=" ">
              <a:extLst>
                <a:ext uri="{FF2B5EF4-FFF2-40B4-BE49-F238E27FC236}">
                  <a16:creationId xmlns:a16="http://schemas.microsoft.com/office/drawing/2014/main" id="{34CA389C-C3CF-6EF7-7F1A-AADB13EBFC52}"/>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742862" y="12628135"/>
              <a:ext cx="83460" cy="97650"/>
            </a:xfrm>
            <a:prstGeom prst="rect">
              <a:avLst/>
            </a:prstGeom>
          </p:spPr>
        </p:pic>
        <p:pic>
          <p:nvPicPr>
            <p:cNvPr id="53" name="Image 48" descr=" ">
              <a:extLst>
                <a:ext uri="{FF2B5EF4-FFF2-40B4-BE49-F238E27FC236}">
                  <a16:creationId xmlns:a16="http://schemas.microsoft.com/office/drawing/2014/main" id="{F282F176-922B-C179-F9B6-D6F7062206FC}"/>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982745" y="12599671"/>
              <a:ext cx="89655" cy="124910"/>
            </a:xfrm>
            <a:prstGeom prst="rect">
              <a:avLst/>
            </a:prstGeom>
          </p:spPr>
        </p:pic>
        <p:pic>
          <p:nvPicPr>
            <p:cNvPr id="54" name="Image 49" descr=" ">
              <a:extLst>
                <a:ext uri="{FF2B5EF4-FFF2-40B4-BE49-F238E27FC236}">
                  <a16:creationId xmlns:a16="http://schemas.microsoft.com/office/drawing/2014/main" id="{B5E9C4FF-6B39-ED0F-BE76-D345B060B523}"/>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3101826" y="12627105"/>
              <a:ext cx="92580" cy="97991"/>
            </a:xfrm>
            <a:prstGeom prst="rect">
              <a:avLst/>
            </a:prstGeom>
          </p:spPr>
        </p:pic>
        <p:pic>
          <p:nvPicPr>
            <p:cNvPr id="55" name="Image 50" descr=" ">
              <a:extLst>
                <a:ext uri="{FF2B5EF4-FFF2-40B4-BE49-F238E27FC236}">
                  <a16:creationId xmlns:a16="http://schemas.microsoft.com/office/drawing/2014/main" id="{189EEDD7-CC57-5E00-A726-A78ED89C3B59}"/>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1265534" y="12221152"/>
              <a:ext cx="420570" cy="256890"/>
            </a:xfrm>
            <a:prstGeom prst="rect">
              <a:avLst/>
            </a:prstGeom>
          </p:spPr>
        </p:pic>
        <p:pic>
          <p:nvPicPr>
            <p:cNvPr id="56" name="Image 51" descr=" ">
              <a:extLst>
                <a:ext uri="{FF2B5EF4-FFF2-40B4-BE49-F238E27FC236}">
                  <a16:creationId xmlns:a16="http://schemas.microsoft.com/office/drawing/2014/main" id="{7F97C8FB-4057-4DC7-6C33-056761345216}"/>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0774410" y="12089513"/>
              <a:ext cx="491124" cy="388522"/>
            </a:xfrm>
            <a:prstGeom prst="rect">
              <a:avLst/>
            </a:prstGeom>
          </p:spPr>
        </p:pic>
        <p:pic>
          <p:nvPicPr>
            <p:cNvPr id="57" name="Image 52" descr=" ">
              <a:extLst>
                <a:ext uri="{FF2B5EF4-FFF2-40B4-BE49-F238E27FC236}">
                  <a16:creationId xmlns:a16="http://schemas.microsoft.com/office/drawing/2014/main" id="{AC34E962-4EB3-8A99-8581-D6E6EFBAF08E}"/>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0774410" y="11829349"/>
              <a:ext cx="405255" cy="260338"/>
            </a:xfrm>
            <a:prstGeom prst="rect">
              <a:avLst/>
            </a:prstGeom>
          </p:spPr>
        </p:pic>
        <p:pic>
          <p:nvPicPr>
            <p:cNvPr id="58" name="Image 53" descr=" ">
              <a:extLst>
                <a:ext uri="{FF2B5EF4-FFF2-40B4-BE49-F238E27FC236}">
                  <a16:creationId xmlns:a16="http://schemas.microsoft.com/office/drawing/2014/main" id="{916CC77D-F855-44F5-76EE-1E10D4117A41}"/>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563581" y="11829349"/>
              <a:ext cx="769725" cy="648692"/>
            </a:xfrm>
            <a:prstGeom prst="rect">
              <a:avLst/>
            </a:prstGeom>
          </p:spPr>
        </p:pic>
        <p:pic>
          <p:nvPicPr>
            <p:cNvPr id="59" name="Image 54" descr=" ">
              <a:extLst>
                <a:ext uri="{FF2B5EF4-FFF2-40B4-BE49-F238E27FC236}">
                  <a16:creationId xmlns:a16="http://schemas.microsoft.com/office/drawing/2014/main" id="{46869F90-2E55-6E4C-2BB4-4E536730F93C}"/>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1829349"/>
              <a:ext cx="223707" cy="430795"/>
            </a:xfrm>
            <a:prstGeom prst="rect">
              <a:avLst/>
            </a:prstGeom>
          </p:spPr>
        </p:pic>
        <p:pic>
          <p:nvPicPr>
            <p:cNvPr id="60" name="Image 55" descr=" ">
              <a:extLst>
                <a:ext uri="{FF2B5EF4-FFF2-40B4-BE49-F238E27FC236}">
                  <a16:creationId xmlns:a16="http://schemas.microsoft.com/office/drawing/2014/main" id="{93067813-F80D-4437-DCEF-065CD9AF745B}"/>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3197848" y="12260138"/>
              <a:ext cx="223707" cy="217897"/>
            </a:xfrm>
            <a:prstGeom prst="rect">
              <a:avLst/>
            </a:prstGeom>
          </p:spPr>
        </p:pic>
        <p:pic>
          <p:nvPicPr>
            <p:cNvPr id="61" name="Image 56" descr=" ">
              <a:extLst>
                <a:ext uri="{FF2B5EF4-FFF2-40B4-BE49-F238E27FC236}">
                  <a16:creationId xmlns:a16="http://schemas.microsoft.com/office/drawing/2014/main" id="{C6870855-39FE-B691-46D5-A6653DEAB562}"/>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974141" y="12260138"/>
              <a:ext cx="223707" cy="217897"/>
            </a:xfrm>
            <a:prstGeom prst="rect">
              <a:avLst/>
            </a:prstGeom>
          </p:spPr>
        </p:pic>
        <p:pic>
          <p:nvPicPr>
            <p:cNvPr id="62" name="Image 57" descr=" ">
              <a:extLst>
                <a:ext uri="{FF2B5EF4-FFF2-40B4-BE49-F238E27FC236}">
                  <a16:creationId xmlns:a16="http://schemas.microsoft.com/office/drawing/2014/main" id="{183707F0-A2B7-BCA4-4A54-9668CAF92E15}"/>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117636"/>
              <a:ext cx="211489" cy="360406"/>
            </a:xfrm>
            <a:prstGeom prst="rect">
              <a:avLst/>
            </a:prstGeom>
          </p:spPr>
        </p:pic>
        <p:pic>
          <p:nvPicPr>
            <p:cNvPr id="63" name="Image 58" descr=" ">
              <a:extLst>
                <a:ext uri="{FF2B5EF4-FFF2-40B4-BE49-F238E27FC236}">
                  <a16:creationId xmlns:a16="http://schemas.microsoft.com/office/drawing/2014/main" id="{67AF1E10-4711-501F-B5C9-CC03B5BE0380}"/>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563581" y="12379356"/>
              <a:ext cx="122523" cy="98685"/>
            </a:xfrm>
            <a:prstGeom prst="rect">
              <a:avLst/>
            </a:prstGeom>
          </p:spPr>
        </p:pic>
        <p:pic>
          <p:nvPicPr>
            <p:cNvPr id="3072" name="Image 59" descr=" ">
              <a:extLst>
                <a:ext uri="{FF2B5EF4-FFF2-40B4-BE49-F238E27FC236}">
                  <a16:creationId xmlns:a16="http://schemas.microsoft.com/office/drawing/2014/main" id="{1BBED811-394D-1A24-3ACF-564AA3AB9CA8}"/>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221280" y="12289296"/>
              <a:ext cx="112026" cy="188739"/>
            </a:xfrm>
            <a:prstGeom prst="rect">
              <a:avLst/>
            </a:prstGeom>
          </p:spPr>
        </p:pic>
        <p:pic>
          <p:nvPicPr>
            <p:cNvPr id="3073" name="Image 60" descr=" ">
              <a:extLst>
                <a:ext uri="{FF2B5EF4-FFF2-40B4-BE49-F238E27FC236}">
                  <a16:creationId xmlns:a16="http://schemas.microsoft.com/office/drawing/2014/main" id="{A35586B8-C4DE-DA46-6420-C94A0C2CFC78}"/>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712747" y="11829349"/>
              <a:ext cx="223707" cy="648692"/>
            </a:xfrm>
            <a:prstGeom prst="rect">
              <a:avLst/>
            </a:prstGeom>
          </p:spPr>
        </p:pic>
        <p:pic>
          <p:nvPicPr>
            <p:cNvPr id="3075" name="Image 61" descr=" ">
              <a:extLst>
                <a:ext uri="{FF2B5EF4-FFF2-40B4-BE49-F238E27FC236}">
                  <a16:creationId xmlns:a16="http://schemas.microsoft.com/office/drawing/2014/main" id="{8F3F4856-D7B6-D54F-C5DB-05F6E08FE267}"/>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74410" y="11829349"/>
              <a:ext cx="223707" cy="260338"/>
            </a:xfrm>
            <a:prstGeom prst="rect">
              <a:avLst/>
            </a:prstGeom>
          </p:spPr>
        </p:pic>
        <p:pic>
          <p:nvPicPr>
            <p:cNvPr id="3076" name="Image 62" descr=" ">
              <a:extLst>
                <a:ext uri="{FF2B5EF4-FFF2-40B4-BE49-F238E27FC236}">
                  <a16:creationId xmlns:a16="http://schemas.microsoft.com/office/drawing/2014/main" id="{04E0CACA-27E8-1594-59B5-3146FE9610B5}"/>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265362" y="11829176"/>
              <a:ext cx="449479" cy="391976"/>
            </a:xfrm>
            <a:prstGeom prst="rect">
              <a:avLst/>
            </a:prstGeom>
          </p:spPr>
        </p:pic>
        <p:pic>
          <p:nvPicPr>
            <p:cNvPr id="3077" name="Image 63" descr=" ">
              <a:extLst>
                <a:ext uri="{FF2B5EF4-FFF2-40B4-BE49-F238E27FC236}">
                  <a16:creationId xmlns:a16="http://schemas.microsoft.com/office/drawing/2014/main" id="{B07A3477-36CA-B36B-CE68-D2C898589E9A}"/>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432770" y="11829349"/>
              <a:ext cx="242120" cy="235843"/>
            </a:xfrm>
            <a:prstGeom prst="rect">
              <a:avLst/>
            </a:prstGeom>
          </p:spPr>
        </p:pic>
        <p:pic>
          <p:nvPicPr>
            <p:cNvPr id="3078" name="Image 64" descr=" ">
              <a:extLst>
                <a:ext uri="{FF2B5EF4-FFF2-40B4-BE49-F238E27FC236}">
                  <a16:creationId xmlns:a16="http://schemas.microsoft.com/office/drawing/2014/main" id="{5EFD053E-CC7E-B1A2-F41D-291CC5E2FDF9}"/>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2432770" y="12065186"/>
              <a:ext cx="279806" cy="412849"/>
            </a:xfrm>
            <a:prstGeom prst="rect">
              <a:avLst/>
            </a:prstGeom>
          </p:spPr>
        </p:pic>
        <p:pic>
          <p:nvPicPr>
            <p:cNvPr id="3079" name="Image 65" descr=" ">
              <a:extLst>
                <a:ext uri="{FF2B5EF4-FFF2-40B4-BE49-F238E27FC236}">
                  <a16:creationId xmlns:a16="http://schemas.microsoft.com/office/drawing/2014/main" id="{D8EFB936-DF8E-E0AB-048F-22583BB661B6}"/>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2221280" y="11829349"/>
              <a:ext cx="211662" cy="288460"/>
            </a:xfrm>
            <a:prstGeom prst="rect">
              <a:avLst/>
            </a:prstGeom>
          </p:spPr>
        </p:pic>
        <p:pic>
          <p:nvPicPr>
            <p:cNvPr id="3080" name="Image 66" descr=" ">
              <a:extLst>
                <a:ext uri="{FF2B5EF4-FFF2-40B4-BE49-F238E27FC236}">
                  <a16:creationId xmlns:a16="http://schemas.microsoft.com/office/drawing/2014/main" id="{5001D668-DF76-E19C-BDA2-D20496DE04C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0774410" y="12089513"/>
              <a:ext cx="223707" cy="388522"/>
            </a:xfrm>
            <a:prstGeom prst="rect">
              <a:avLst/>
            </a:prstGeom>
          </p:spPr>
        </p:pic>
        <p:pic>
          <p:nvPicPr>
            <p:cNvPr id="3081" name="Image 67" descr=" ">
              <a:extLst>
                <a:ext uri="{FF2B5EF4-FFF2-40B4-BE49-F238E27FC236}">
                  <a16:creationId xmlns:a16="http://schemas.microsoft.com/office/drawing/2014/main" id="{7E605D62-26BF-1B06-B570-7661EEAC6EE3}"/>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265534" y="11829349"/>
              <a:ext cx="253994" cy="391802"/>
            </a:xfrm>
            <a:prstGeom prst="rect">
              <a:avLst/>
            </a:prstGeom>
          </p:spPr>
        </p:pic>
        <p:pic>
          <p:nvPicPr>
            <p:cNvPr id="3082" name="Image 68" descr=" ">
              <a:extLst>
                <a:ext uri="{FF2B5EF4-FFF2-40B4-BE49-F238E27FC236}">
                  <a16:creationId xmlns:a16="http://schemas.microsoft.com/office/drawing/2014/main" id="{86F1811A-96B0-F001-D1C9-55D7A9561ED7}"/>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12260" y="12241337"/>
              <a:ext cx="472195" cy="236705"/>
            </a:xfrm>
            <a:prstGeom prst="rect">
              <a:avLst/>
            </a:prstGeom>
          </p:spPr>
        </p:pic>
        <p:pic>
          <p:nvPicPr>
            <p:cNvPr id="3083" name="Image 69" descr=" ">
              <a:extLst>
                <a:ext uri="{FF2B5EF4-FFF2-40B4-BE49-F238E27FC236}">
                  <a16:creationId xmlns:a16="http://schemas.microsoft.com/office/drawing/2014/main" id="{3F3B7C06-ABA0-D4E1-3CDB-657CC05112DB}"/>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329204" y="11572633"/>
              <a:ext cx="128718" cy="123180"/>
            </a:xfrm>
            <a:prstGeom prst="rect">
              <a:avLst/>
            </a:prstGeom>
          </p:spPr>
        </p:pic>
        <p:pic>
          <p:nvPicPr>
            <p:cNvPr id="3084" name="Image 70" descr=" ">
              <a:extLst>
                <a:ext uri="{FF2B5EF4-FFF2-40B4-BE49-F238E27FC236}">
                  <a16:creationId xmlns:a16="http://schemas.microsoft.com/office/drawing/2014/main" id="{C7022B03-28B6-66DA-8A2B-81FACA952C56}"/>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501114" y="11572633"/>
              <a:ext cx="87934" cy="123180"/>
            </a:xfrm>
            <a:prstGeom prst="rect">
              <a:avLst/>
            </a:prstGeom>
          </p:spPr>
        </p:pic>
        <p:pic>
          <p:nvPicPr>
            <p:cNvPr id="3085" name="Image 71" descr=" ">
              <a:extLst>
                <a:ext uri="{FF2B5EF4-FFF2-40B4-BE49-F238E27FC236}">
                  <a16:creationId xmlns:a16="http://schemas.microsoft.com/office/drawing/2014/main" id="{9A46BCA3-786A-CE51-0009-3A1FAE261DE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640157" y="11572633"/>
              <a:ext cx="107724" cy="123180"/>
            </a:xfrm>
            <a:prstGeom prst="rect">
              <a:avLst/>
            </a:prstGeom>
          </p:spPr>
        </p:pic>
        <p:pic>
          <p:nvPicPr>
            <p:cNvPr id="3086" name="Image 72" descr=" ">
              <a:extLst>
                <a:ext uri="{FF2B5EF4-FFF2-40B4-BE49-F238E27FC236}">
                  <a16:creationId xmlns:a16="http://schemas.microsoft.com/office/drawing/2014/main" id="{81CE30D0-68B5-1717-F055-30AD287BB748}"/>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793310" y="11572633"/>
              <a:ext cx="110305" cy="123180"/>
            </a:xfrm>
            <a:prstGeom prst="rect">
              <a:avLst/>
            </a:prstGeom>
          </p:spPr>
        </p:pic>
        <p:pic>
          <p:nvPicPr>
            <p:cNvPr id="3087" name="Image 73" descr=" ">
              <a:extLst>
                <a:ext uri="{FF2B5EF4-FFF2-40B4-BE49-F238E27FC236}">
                  <a16:creationId xmlns:a16="http://schemas.microsoft.com/office/drawing/2014/main" id="{6B39CADA-20E6-AE57-E244-B491000FCD7E}"/>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208889" y="11572633"/>
              <a:ext cx="88106" cy="123180"/>
            </a:xfrm>
            <a:prstGeom prst="rect">
              <a:avLst/>
            </a:prstGeom>
          </p:spPr>
        </p:pic>
        <p:pic>
          <p:nvPicPr>
            <p:cNvPr id="3088" name="Image 74" descr=" ">
              <a:extLst>
                <a:ext uri="{FF2B5EF4-FFF2-40B4-BE49-F238E27FC236}">
                  <a16:creationId xmlns:a16="http://schemas.microsoft.com/office/drawing/2014/main" id="{B7D70FF9-726E-416D-0FA5-8B310B166817}"/>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346555" y="11572633"/>
              <a:ext cx="88106" cy="123180"/>
            </a:xfrm>
            <a:prstGeom prst="rect">
              <a:avLst/>
            </a:prstGeom>
          </p:spPr>
        </p:pic>
        <p:pic>
          <p:nvPicPr>
            <p:cNvPr id="3089" name="Image 75" descr=" ">
              <a:extLst>
                <a:ext uri="{FF2B5EF4-FFF2-40B4-BE49-F238E27FC236}">
                  <a16:creationId xmlns:a16="http://schemas.microsoft.com/office/drawing/2014/main" id="{01CDCC1D-C4C9-6E73-3B2D-A2598F9222CA}"/>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485770" y="11572633"/>
              <a:ext cx="115639" cy="123180"/>
            </a:xfrm>
            <a:prstGeom prst="rect">
              <a:avLst/>
            </a:prstGeom>
          </p:spPr>
        </p:pic>
        <p:pic>
          <p:nvPicPr>
            <p:cNvPr id="3090" name="Image 76" descr=" ">
              <a:extLst>
                <a:ext uri="{FF2B5EF4-FFF2-40B4-BE49-F238E27FC236}">
                  <a16:creationId xmlns:a16="http://schemas.microsoft.com/office/drawing/2014/main" id="{F3DA753B-D49E-9D6E-DCD8-4A749A8965EA}"/>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649076" y="11572633"/>
              <a:ext cx="87934" cy="123180"/>
            </a:xfrm>
            <a:prstGeom prst="rect">
              <a:avLst/>
            </a:prstGeom>
          </p:spPr>
        </p:pic>
        <p:pic>
          <p:nvPicPr>
            <p:cNvPr id="3091" name="Image 77" descr=" ">
              <a:extLst>
                <a:ext uri="{FF2B5EF4-FFF2-40B4-BE49-F238E27FC236}">
                  <a16:creationId xmlns:a16="http://schemas.microsoft.com/office/drawing/2014/main" id="{B3BD70CF-C982-3964-71D4-A73776F14BE6}"/>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788119" y="11572633"/>
              <a:ext cx="107724" cy="123180"/>
            </a:xfrm>
            <a:prstGeom prst="rect">
              <a:avLst/>
            </a:prstGeom>
          </p:spPr>
        </p:pic>
        <p:pic>
          <p:nvPicPr>
            <p:cNvPr id="3092" name="Image 78" descr=" ">
              <a:extLst>
                <a:ext uri="{FF2B5EF4-FFF2-40B4-BE49-F238E27FC236}">
                  <a16:creationId xmlns:a16="http://schemas.microsoft.com/office/drawing/2014/main" id="{F1009F68-A51D-998C-1835-EAA2F5E205E9}"/>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932152" y="11572633"/>
              <a:ext cx="134568" cy="123180"/>
            </a:xfrm>
            <a:prstGeom prst="rect">
              <a:avLst/>
            </a:prstGeom>
          </p:spPr>
        </p:pic>
        <p:pic>
          <p:nvPicPr>
            <p:cNvPr id="3093" name="Image 79" descr=" ">
              <a:extLst>
                <a:ext uri="{FF2B5EF4-FFF2-40B4-BE49-F238E27FC236}">
                  <a16:creationId xmlns:a16="http://schemas.microsoft.com/office/drawing/2014/main" id="{6BAB1C1A-F0D6-079C-C511-54F8DE7B215E}"/>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3109914" y="11572633"/>
              <a:ext cx="86557" cy="123180"/>
            </a:xfrm>
            <a:prstGeom prst="rect">
              <a:avLst/>
            </a:prstGeom>
          </p:spPr>
        </p:pic>
        <p:pic>
          <p:nvPicPr>
            <p:cNvPr id="3094" name="Image 80" descr=" ">
              <a:extLst>
                <a:ext uri="{FF2B5EF4-FFF2-40B4-BE49-F238E27FC236}">
                  <a16:creationId xmlns:a16="http://schemas.microsoft.com/office/drawing/2014/main" id="{DA36B168-6134-51AC-41FA-BE3554B85F42}"/>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329204" y="11572633"/>
              <a:ext cx="128718" cy="123180"/>
            </a:xfrm>
            <a:prstGeom prst="rect">
              <a:avLst/>
            </a:prstGeom>
          </p:spPr>
        </p:pic>
        <p:pic>
          <p:nvPicPr>
            <p:cNvPr id="3095" name="Image 81" descr=" ">
              <a:extLst>
                <a:ext uri="{FF2B5EF4-FFF2-40B4-BE49-F238E27FC236}">
                  <a16:creationId xmlns:a16="http://schemas.microsoft.com/office/drawing/2014/main" id="{05C8963F-F60C-D652-293C-FA154BC26C72}"/>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501114" y="11572633"/>
              <a:ext cx="87934" cy="123180"/>
            </a:xfrm>
            <a:prstGeom prst="rect">
              <a:avLst/>
            </a:prstGeom>
          </p:spPr>
        </p:pic>
        <p:pic>
          <p:nvPicPr>
            <p:cNvPr id="3096" name="Image 82" descr=" ">
              <a:extLst>
                <a:ext uri="{FF2B5EF4-FFF2-40B4-BE49-F238E27FC236}">
                  <a16:creationId xmlns:a16="http://schemas.microsoft.com/office/drawing/2014/main" id="{E7D251CC-45F6-B44E-BE7C-572973EC27B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640157" y="11572633"/>
              <a:ext cx="107724" cy="123180"/>
            </a:xfrm>
            <a:prstGeom prst="rect">
              <a:avLst/>
            </a:prstGeom>
          </p:spPr>
        </p:pic>
        <p:pic>
          <p:nvPicPr>
            <p:cNvPr id="3097" name="Image 83" descr=" ">
              <a:extLst>
                <a:ext uri="{FF2B5EF4-FFF2-40B4-BE49-F238E27FC236}">
                  <a16:creationId xmlns:a16="http://schemas.microsoft.com/office/drawing/2014/main" id="{F886431D-C8E2-814B-FAFF-DD74E5B2466C}"/>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793310" y="11572633"/>
              <a:ext cx="110305" cy="123180"/>
            </a:xfrm>
            <a:prstGeom prst="rect">
              <a:avLst/>
            </a:prstGeom>
          </p:spPr>
        </p:pic>
        <p:pic>
          <p:nvPicPr>
            <p:cNvPr id="3098" name="Image 84" descr=" ">
              <a:extLst>
                <a:ext uri="{FF2B5EF4-FFF2-40B4-BE49-F238E27FC236}">
                  <a16:creationId xmlns:a16="http://schemas.microsoft.com/office/drawing/2014/main" id="{CB7D50F5-F050-C657-0B57-5D59C4AE3124}"/>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208889" y="11572633"/>
              <a:ext cx="88106" cy="123180"/>
            </a:xfrm>
            <a:prstGeom prst="rect">
              <a:avLst/>
            </a:prstGeom>
          </p:spPr>
        </p:pic>
        <p:pic>
          <p:nvPicPr>
            <p:cNvPr id="3099" name="Image 85" descr=" ">
              <a:extLst>
                <a:ext uri="{FF2B5EF4-FFF2-40B4-BE49-F238E27FC236}">
                  <a16:creationId xmlns:a16="http://schemas.microsoft.com/office/drawing/2014/main" id="{9D0DF9EC-47E1-018C-EDC0-F7E3E22F2C3D}"/>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346555" y="11572633"/>
              <a:ext cx="88106" cy="123180"/>
            </a:xfrm>
            <a:prstGeom prst="rect">
              <a:avLst/>
            </a:prstGeom>
          </p:spPr>
        </p:pic>
        <p:pic>
          <p:nvPicPr>
            <p:cNvPr id="3100" name="Image 86" descr=" ">
              <a:extLst>
                <a:ext uri="{FF2B5EF4-FFF2-40B4-BE49-F238E27FC236}">
                  <a16:creationId xmlns:a16="http://schemas.microsoft.com/office/drawing/2014/main" id="{99BE6225-6341-DB54-3E94-524C4C936543}"/>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485770" y="11572633"/>
              <a:ext cx="115639" cy="123180"/>
            </a:xfrm>
            <a:prstGeom prst="rect">
              <a:avLst/>
            </a:prstGeom>
          </p:spPr>
        </p:pic>
        <p:pic>
          <p:nvPicPr>
            <p:cNvPr id="3101" name="Image 87" descr=" ">
              <a:extLst>
                <a:ext uri="{FF2B5EF4-FFF2-40B4-BE49-F238E27FC236}">
                  <a16:creationId xmlns:a16="http://schemas.microsoft.com/office/drawing/2014/main" id="{EF7B1620-BC0E-C2BA-B0F3-1D3468434F1E}"/>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649076" y="11572633"/>
              <a:ext cx="87934" cy="123180"/>
            </a:xfrm>
            <a:prstGeom prst="rect">
              <a:avLst/>
            </a:prstGeom>
          </p:spPr>
        </p:pic>
        <p:pic>
          <p:nvPicPr>
            <p:cNvPr id="3102" name="Image 88" descr=" ">
              <a:extLst>
                <a:ext uri="{FF2B5EF4-FFF2-40B4-BE49-F238E27FC236}">
                  <a16:creationId xmlns:a16="http://schemas.microsoft.com/office/drawing/2014/main" id="{CC3A1696-AFAD-31A4-5690-DF1968BC2F87}"/>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788119" y="11572633"/>
              <a:ext cx="107724" cy="123180"/>
            </a:xfrm>
            <a:prstGeom prst="rect">
              <a:avLst/>
            </a:prstGeom>
          </p:spPr>
        </p:pic>
        <p:pic>
          <p:nvPicPr>
            <p:cNvPr id="3103" name="Image 89" descr=" ">
              <a:extLst>
                <a:ext uri="{FF2B5EF4-FFF2-40B4-BE49-F238E27FC236}">
                  <a16:creationId xmlns:a16="http://schemas.microsoft.com/office/drawing/2014/main" id="{41042688-6AF3-E740-108A-BB24F24F286B}"/>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932152" y="11572633"/>
              <a:ext cx="134568" cy="123180"/>
            </a:xfrm>
            <a:prstGeom prst="rect">
              <a:avLst/>
            </a:prstGeom>
          </p:spPr>
        </p:pic>
        <p:pic>
          <p:nvPicPr>
            <p:cNvPr id="3104" name="Image 90" descr=" ">
              <a:extLst>
                <a:ext uri="{FF2B5EF4-FFF2-40B4-BE49-F238E27FC236}">
                  <a16:creationId xmlns:a16="http://schemas.microsoft.com/office/drawing/2014/main" id="{902CCC8B-590D-E3FC-C5C3-2CDFB3AE92AC}"/>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09438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F819D-11B3-8B3E-6F43-B42AD4EBDFD8}"/>
              </a:ext>
            </a:extLst>
          </p:cNvPr>
          <p:cNvSpPr txBox="1">
            <a:spLocks/>
          </p:cNvSpPr>
          <p:nvPr/>
        </p:nvSpPr>
        <p:spPr>
          <a:xfrm>
            <a:off x="2798064" y="658368"/>
            <a:ext cx="18314632" cy="109788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lvl="0"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kumimoji="0" lang="pt-BR" sz="8000" b="1" i="0" u="none" strike="noStrike" kern="1200" cap="all" spc="0" normalizeH="0" baseline="0" noProof="0" dirty="0">
              <a:ln w="3175" cmpd="sng">
                <a:noFill/>
              </a:ln>
              <a:solidFill>
                <a:srgbClr val="022873">
                  <a:alpha val="100000"/>
                </a:srgbClr>
              </a:solidFill>
              <a:effectLst/>
              <a:uLnTx/>
              <a:uFillTx/>
              <a:latin typeface="Founders Grotesk Bold" pitchFamily="34" charset="0"/>
              <a:ea typeface="+mj-ea"/>
              <a:cs typeface="+mj-cs"/>
            </a:endParaRPr>
          </a:p>
        </p:txBody>
      </p:sp>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2930360" y="2840653"/>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2109761279"/>
              </p:ext>
            </p:extLst>
          </p:nvPr>
        </p:nvGraphicFramePr>
        <p:xfrm>
          <a:off x="2930363" y="3639312"/>
          <a:ext cx="19529590" cy="3840480"/>
        </p:xfrm>
        <a:graphic>
          <a:graphicData uri="http://schemas.openxmlformats.org/drawingml/2006/table">
            <a:tbl>
              <a:tblPr firstRow="1" bandRow="1">
                <a:tableStyleId>{5C22544A-7EE6-4342-B048-85BDC9FD1C3A}</a:tableStyleId>
              </a:tblPr>
              <a:tblGrid>
                <a:gridCol w="2069718">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719072">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Daniel Fidelis Costa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Strategic</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Government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Unit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Solutions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danielfidelis@bb.com.br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digov.genef5@bb.com.br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Paulo Gustavo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Paiter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Team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pgpaiter@bb.com.br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+55 61 98439-0243</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digov.genef2@bb.com.br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54480">
                <a:tc vMerge="1">
                  <a:txBody>
                    <a:bodyPr/>
                    <a:lstStyle/>
                    <a:p>
                      <a:endParaRPr lang="pt-BR"/>
                    </a:p>
                  </a:txBody>
                  <a:tcPr marL="36000" marR="36000"/>
                </a:tc>
                <a:tc gridSpan="2">
                  <a:txBody>
                    <a:bodyPr/>
                    <a:lstStyle/>
                    <a:p>
                      <a:r>
                        <a:rPr lang="en-US" sz="2400" b="1" dirty="0">
                          <a:solidFill>
                            <a:schemeClr val="tx1"/>
                          </a:solidFill>
                          <a:latin typeface="Roboto" panose="02000000000000000000" pitchFamily="2" charset="0"/>
                          <a:ea typeface="Roboto" panose="02000000000000000000" pitchFamily="2" charset="0"/>
                        </a:rPr>
                        <a:t>In theory, clients seek guidance from their Relationship Agency, which is responsible for providing information on matters related to Banco do </a:t>
                      </a:r>
                      <a:r>
                        <a:rPr lang="en-US" sz="2400" b="1" dirty="0" err="1">
                          <a:solidFill>
                            <a:schemeClr val="tx1"/>
                          </a:solidFill>
                          <a:latin typeface="Roboto" panose="02000000000000000000" pitchFamily="2" charset="0"/>
                          <a:ea typeface="Roboto" panose="02000000000000000000" pitchFamily="2" charset="0"/>
                        </a:rPr>
                        <a:t>Brasil.However</a:t>
                      </a:r>
                      <a:r>
                        <a:rPr lang="en-US" sz="2400" b="1" dirty="0">
                          <a:solidFill>
                            <a:schemeClr val="tx1"/>
                          </a:solidFill>
                          <a:latin typeface="Roboto" panose="02000000000000000000" pitchFamily="2" charset="0"/>
                          <a:ea typeface="Roboto" panose="02000000000000000000" pitchFamily="2" charset="0"/>
                        </a:rPr>
                        <a:t>, if the company is a Banco do </a:t>
                      </a:r>
                      <a:r>
                        <a:rPr lang="en-US" sz="2400" b="1" dirty="0" err="1">
                          <a:solidFill>
                            <a:schemeClr val="tx1"/>
                          </a:solidFill>
                          <a:latin typeface="Roboto" panose="02000000000000000000" pitchFamily="2" charset="0"/>
                          <a:ea typeface="Roboto" panose="02000000000000000000" pitchFamily="2" charset="0"/>
                        </a:rPr>
                        <a:t>Brasil</a:t>
                      </a:r>
                      <a:r>
                        <a:rPr lang="en-US" sz="2400" b="1" dirty="0">
                          <a:solidFill>
                            <a:schemeClr val="tx1"/>
                          </a:solidFill>
                          <a:latin typeface="Roboto" panose="02000000000000000000" pitchFamily="2" charset="0"/>
                          <a:ea typeface="Roboto" panose="02000000000000000000" pitchFamily="2" charset="0"/>
                        </a:rPr>
                        <a:t> account holder or encounters any difficulties, it should contact them via email:digov.genef2@bb.com.br.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1182397193"/>
              </p:ext>
            </p:extLst>
          </p:nvPr>
        </p:nvGraphicFramePr>
        <p:xfrm>
          <a:off x="2930361" y="8577071"/>
          <a:ext cx="19529590" cy="3307262"/>
        </p:xfrm>
        <a:graphic>
          <a:graphicData uri="http://schemas.openxmlformats.org/drawingml/2006/table">
            <a:tbl>
              <a:tblPr firstRow="1" bandRow="1">
                <a:tableStyleId>{5C22544A-7EE6-4342-B048-85BDC9FD1C3A}</a:tableStyleId>
              </a:tblPr>
              <a:tblGrid>
                <a:gridCol w="2208568">
                  <a:extLst>
                    <a:ext uri="{9D8B030D-6E8A-4147-A177-3AD203B41FA5}">
                      <a16:colId xmlns:a16="http://schemas.microsoft.com/office/drawing/2014/main" val="602792907"/>
                    </a:ext>
                  </a:extLst>
                </a:gridCol>
                <a:gridCol w="799644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63963">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Rodrigo Casemiro do Prado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11 3176-2290/3521-1450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rodrigo.c.prado@caixa.gov.br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Heron Vieira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Oleano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Customer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and Business Manager</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41 2105-5055</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heron.oleano@caixa.gov.br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021262">
                <a:tc vMerge="1">
                  <a:txBody>
                    <a:bodyPr/>
                    <a:lstStyle/>
                    <a:p>
                      <a:endParaRPr lang="pt-BR"/>
                    </a:p>
                  </a:txBody>
                  <a:tcPr marL="36000" marR="36000"/>
                </a:tc>
                <a:tc gridSpan="2">
                  <a:txBody>
                    <a:bodyPr/>
                    <a:lstStyle/>
                    <a:p>
                      <a:r>
                        <a:rPr lang="pt-BR" sz="2400" b="1" dirty="0">
                          <a:solidFill>
                            <a:schemeClr val="tx1"/>
                          </a:solidFill>
                          <a:latin typeface="Roboto" panose="02000000000000000000" pitchFamily="2" charset="0"/>
                          <a:ea typeface="Roboto" panose="02000000000000000000" pitchFamily="2" charset="0"/>
                        </a:rPr>
                        <a:t>Corporate </a:t>
                      </a:r>
                      <a:r>
                        <a:rPr lang="pt-BR" sz="2400" b="1" dirty="0" err="1">
                          <a:solidFill>
                            <a:schemeClr val="tx1"/>
                          </a:solidFill>
                          <a:latin typeface="Roboto" panose="02000000000000000000" pitchFamily="2" charset="0"/>
                          <a:ea typeface="Roboto" panose="02000000000000000000" pitchFamily="2" charset="0"/>
                        </a:rPr>
                        <a:t>Executive</a:t>
                      </a:r>
                      <a:r>
                        <a:rPr lang="pt-BR" sz="2400" b="1" dirty="0">
                          <a:solidFill>
                            <a:schemeClr val="tx1"/>
                          </a:solidFill>
                          <a:latin typeface="Roboto" panose="02000000000000000000" pitchFamily="2" charset="0"/>
                          <a:ea typeface="Roboto" panose="02000000000000000000" pitchFamily="2" charset="0"/>
                        </a:rPr>
                        <a:t> </a:t>
                      </a:r>
                      <a:r>
                        <a:rPr lang="pt-BR" sz="2400" b="1" dirty="0" err="1">
                          <a:solidFill>
                            <a:schemeClr val="tx1"/>
                          </a:solidFill>
                          <a:latin typeface="Roboto" panose="02000000000000000000" pitchFamily="2" charset="0"/>
                          <a:ea typeface="Roboto" panose="02000000000000000000" pitchFamily="2" charset="0"/>
                        </a:rPr>
                        <a:t>Superintendence</a:t>
                      </a:r>
                      <a:r>
                        <a:rPr lang="pt-BR" sz="2400" b="1" dirty="0">
                          <a:solidFill>
                            <a:schemeClr val="tx1"/>
                          </a:solidFill>
                          <a:latin typeface="Roboto" panose="02000000000000000000" pitchFamily="2" charset="0"/>
                          <a:ea typeface="Roboto" panose="02000000000000000000" pitchFamily="2" charset="0"/>
                        </a:rPr>
                        <a:t> - </a:t>
                      </a:r>
                      <a:r>
                        <a:rPr lang="pt-BR" sz="2400" b="1" dirty="0" err="1">
                          <a:solidFill>
                            <a:schemeClr val="tx1"/>
                          </a:solidFill>
                          <a:latin typeface="Roboto" panose="02000000000000000000" pitchFamily="2" charset="0"/>
                          <a:ea typeface="Roboto" panose="02000000000000000000" pitchFamily="2" charset="0"/>
                        </a:rPr>
                        <a:t>InfrastructureAvenida</a:t>
                      </a:r>
                      <a:r>
                        <a:rPr lang="pt-BR" sz="2400" b="1" dirty="0">
                          <a:solidFill>
                            <a:schemeClr val="tx1"/>
                          </a:solidFill>
                          <a:latin typeface="Roboto" panose="02000000000000000000" pitchFamily="2" charset="0"/>
                          <a:ea typeface="Roboto" panose="02000000000000000000" pitchFamily="2" charset="0"/>
                        </a:rPr>
                        <a:t> Paulista 750, 6th </a:t>
                      </a:r>
                      <a:r>
                        <a:rPr lang="pt-BR" sz="2400" b="1" dirty="0" err="1">
                          <a:solidFill>
                            <a:schemeClr val="tx1"/>
                          </a:solidFill>
                          <a:latin typeface="Roboto" panose="02000000000000000000" pitchFamily="2" charset="0"/>
                          <a:ea typeface="Roboto" panose="02000000000000000000" pitchFamily="2" charset="0"/>
                        </a:rPr>
                        <a:t>floor</a:t>
                      </a:r>
                      <a:r>
                        <a:rPr lang="pt-BR" sz="2400" b="1" dirty="0">
                          <a:solidFill>
                            <a:schemeClr val="tx1"/>
                          </a:solidFill>
                          <a:latin typeface="Roboto" panose="02000000000000000000" pitchFamily="2" charset="0"/>
                          <a:ea typeface="Roboto" panose="02000000000000000000" pitchFamily="2" charset="0"/>
                        </a:rPr>
                        <a:t> - 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48919" y="3947545"/>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48918" y="8358672"/>
            <a:ext cx="2725380" cy="272538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26C3D988-5B85-3568-6476-B4B9B65B7AD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Agrupar 4">
            <a:extLst>
              <a:ext uri="{FF2B5EF4-FFF2-40B4-BE49-F238E27FC236}">
                <a16:creationId xmlns:a16="http://schemas.microsoft.com/office/drawing/2014/main" id="{2B2D350C-4C47-8268-DBD4-7050870B0A17}"/>
              </a:ext>
            </a:extLst>
          </p:cNvPr>
          <p:cNvGrpSpPr/>
          <p:nvPr/>
        </p:nvGrpSpPr>
        <p:grpSpPr>
          <a:xfrm>
            <a:off x="20889490" y="12676526"/>
            <a:ext cx="3338592" cy="945620"/>
            <a:chOff x="18582423" y="11569700"/>
            <a:chExt cx="4839305" cy="1181100"/>
          </a:xfrm>
        </p:grpSpPr>
        <p:pic>
          <p:nvPicPr>
            <p:cNvPr id="6" name="Image 4" descr=" ">
              <a:extLst>
                <a:ext uri="{FF2B5EF4-FFF2-40B4-BE49-F238E27FC236}">
                  <a16:creationId xmlns:a16="http://schemas.microsoft.com/office/drawing/2014/main" id="{1B86C200-29AA-486E-C40B-E0E331C039AD}"/>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EEA79C96-52C1-05A2-EDB0-968F5244619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7AB2D25E-E900-72DA-835C-6CE56CF07F8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BB205999-DBC6-36BE-E0CB-27CC545EB12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E36B60A5-23A0-1116-6DA9-51B1114757E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05E3370A-BCC8-BC66-68F4-174AE240D65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68695EA-F90D-8B59-041D-96357F40648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1D3E0589-E960-AB70-2886-7ACC69FF53C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1D85F91F-AC45-B591-8A4C-3EFB6B967EEC}"/>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53DAD145-8B52-33EB-1D26-F74747A0FC41}"/>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79EE92E9-4E4C-E906-133B-E7124595F5E4}"/>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151AD9B-1497-E984-281A-9E5E927EF0BB}"/>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380115E-B700-C5DF-33AA-CCB57445EE88}"/>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4CF1277A-1E24-89A3-4B3B-2F437F3D1501}"/>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8CE0FAB7-E8C5-4239-CF00-93C8DDC7D9D1}"/>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FFA81C10-C2BD-F210-2307-29AB83E6EFF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90B57855-C1D5-2B10-8858-4BBD4559DD08}"/>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0480A891-6316-7B38-2260-0368B73B0F29}"/>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12EB3044-B2A1-80E4-E2FC-8FBCFC79AE0C}"/>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14D617C3-359E-0800-E7DD-87EE7C5FEDB2}"/>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F9CE60EA-8068-3497-C8C3-394E4360D6A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045AB650-EC49-1F03-BCC7-FE4115ED568B}"/>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7F1D6DCA-FEC5-6BF5-A8C9-4950234C4CFA}"/>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0918E551-4F85-BCD5-6486-D403E1C28DBE}"/>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1C0C44F3-4283-5FF3-531C-F73A24E42CDB}"/>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6B7C8547-6FFE-99C2-2C43-897C4001ACFD}"/>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96A45DAC-7011-0A61-96D9-3CA9C328C969}"/>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C8331F1F-375E-A728-7B21-6A9371EBFDDA}"/>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59185FE7-60BE-3C82-F912-FF0842B9AD85}"/>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27B6C911-0DB5-2750-8443-F48585E5F07D}"/>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868DF7B7-F057-598E-5E35-379A475E9459}"/>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177B2F2B-BCEE-4D01-EFF8-CFAB6356D277}"/>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8BE6B0EE-7FED-71AA-494D-8543CD8989AD}"/>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8F951132-F449-8B3E-AD29-4F2FBA9F4DF1}"/>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BA926DE-7D5B-1B60-E49C-DC8953A47CC9}"/>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10BC57F9-DFDB-0BB1-09A7-493924D478FE}"/>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B4978BC5-4308-9E46-0579-A7588C59153C}"/>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DCD065FE-10CA-6530-16EB-981947D186A8}"/>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A75A5CA0-462A-E6BA-EE49-0DE09D40478F}"/>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F406A7F4-A286-B79D-C464-FDCCC84027AC}"/>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8164554A-8BCE-BC96-3CB2-D7CD56C0C390}"/>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56C2C213-0C44-7877-1E7D-6A00C2BB89CE}"/>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2581AAB0-6068-CABB-577E-BDDF25FEE76D}"/>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F7B14193-EEE1-4E85-CB6F-8FEB73107247}"/>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9AE724A4-2C2E-2139-0E1C-E034FB16C39C}"/>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80C70FD1-C19B-7FFC-A9B1-8261F95ED77B}"/>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88C81A9E-35A7-1C03-4784-FD53CC40DB52}"/>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240032AC-FEBA-ED37-47E6-1470E3B1FC70}"/>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77B04B02-846F-CAF0-9BC2-31A96EAA6756}"/>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5A8D2587-E386-47E6-9029-79C72A50005F}"/>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C2223D9C-8B0B-F370-7359-C9645793E1B0}"/>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F148001A-AD83-11B2-AA78-E568108A75B7}"/>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82ADFE96-B096-5D50-68D5-F506CFD617B4}"/>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7D95DB70-7091-0640-4204-D893857DB4F7}"/>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221280" y="12117636"/>
              <a:ext cx="211489" cy="360406"/>
            </a:xfrm>
            <a:prstGeom prst="rect">
              <a:avLst/>
            </a:prstGeom>
          </p:spPr>
        </p:pic>
        <p:pic>
          <p:nvPicPr>
            <p:cNvPr id="2048" name="Image 58" descr=" ">
              <a:extLst>
                <a:ext uri="{FF2B5EF4-FFF2-40B4-BE49-F238E27FC236}">
                  <a16:creationId xmlns:a16="http://schemas.microsoft.com/office/drawing/2014/main" id="{A6149F74-D89D-ECCA-9C86-B453D0B308D5}"/>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1563581" y="12379356"/>
              <a:ext cx="122523" cy="98685"/>
            </a:xfrm>
            <a:prstGeom prst="rect">
              <a:avLst/>
            </a:prstGeom>
          </p:spPr>
        </p:pic>
        <p:pic>
          <p:nvPicPr>
            <p:cNvPr id="2049" name="Image 59" descr=" ">
              <a:extLst>
                <a:ext uri="{FF2B5EF4-FFF2-40B4-BE49-F238E27FC236}">
                  <a16:creationId xmlns:a16="http://schemas.microsoft.com/office/drawing/2014/main" id="{F1C28205-6830-B6CC-F8E6-DB7064BB662C}"/>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221280" y="12289296"/>
              <a:ext cx="112026" cy="188739"/>
            </a:xfrm>
            <a:prstGeom prst="rect">
              <a:avLst/>
            </a:prstGeom>
          </p:spPr>
        </p:pic>
        <p:pic>
          <p:nvPicPr>
            <p:cNvPr id="2051" name="Image 60" descr=" ">
              <a:extLst>
                <a:ext uri="{FF2B5EF4-FFF2-40B4-BE49-F238E27FC236}">
                  <a16:creationId xmlns:a16="http://schemas.microsoft.com/office/drawing/2014/main" id="{0FCC9066-E805-50B8-DCA1-29250740DEC3}"/>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712747" y="11829349"/>
              <a:ext cx="223707" cy="648692"/>
            </a:xfrm>
            <a:prstGeom prst="rect">
              <a:avLst/>
            </a:prstGeom>
          </p:spPr>
        </p:pic>
        <p:pic>
          <p:nvPicPr>
            <p:cNvPr id="2053" name="Image 61" descr=" ">
              <a:extLst>
                <a:ext uri="{FF2B5EF4-FFF2-40B4-BE49-F238E27FC236}">
                  <a16:creationId xmlns:a16="http://schemas.microsoft.com/office/drawing/2014/main" id="{35694C60-FB5E-01AD-18EA-C51C5D2BE186}"/>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1829349"/>
              <a:ext cx="223707" cy="260338"/>
            </a:xfrm>
            <a:prstGeom prst="rect">
              <a:avLst/>
            </a:prstGeom>
          </p:spPr>
        </p:pic>
        <p:pic>
          <p:nvPicPr>
            <p:cNvPr id="2054" name="Image 62" descr=" ">
              <a:extLst>
                <a:ext uri="{FF2B5EF4-FFF2-40B4-BE49-F238E27FC236}">
                  <a16:creationId xmlns:a16="http://schemas.microsoft.com/office/drawing/2014/main" id="{AE07AB80-8B86-C8C6-839D-4338B95E25D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362" y="11829176"/>
              <a:ext cx="449479" cy="391976"/>
            </a:xfrm>
            <a:prstGeom prst="rect">
              <a:avLst/>
            </a:prstGeom>
          </p:spPr>
        </p:pic>
        <p:pic>
          <p:nvPicPr>
            <p:cNvPr id="2055" name="Image 63" descr=" ">
              <a:extLst>
                <a:ext uri="{FF2B5EF4-FFF2-40B4-BE49-F238E27FC236}">
                  <a16:creationId xmlns:a16="http://schemas.microsoft.com/office/drawing/2014/main" id="{5ED1EDAC-34B1-393D-8477-D7103828E601}"/>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2432770" y="11829349"/>
              <a:ext cx="242120" cy="235843"/>
            </a:xfrm>
            <a:prstGeom prst="rect">
              <a:avLst/>
            </a:prstGeom>
          </p:spPr>
        </p:pic>
        <p:pic>
          <p:nvPicPr>
            <p:cNvPr id="2056" name="Image 64" descr=" ">
              <a:extLst>
                <a:ext uri="{FF2B5EF4-FFF2-40B4-BE49-F238E27FC236}">
                  <a16:creationId xmlns:a16="http://schemas.microsoft.com/office/drawing/2014/main" id="{0B7BB05F-8890-734B-A3EB-0B0B21D819BE}"/>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2432770" y="12065186"/>
              <a:ext cx="279806" cy="412849"/>
            </a:xfrm>
            <a:prstGeom prst="rect">
              <a:avLst/>
            </a:prstGeom>
          </p:spPr>
        </p:pic>
        <p:pic>
          <p:nvPicPr>
            <p:cNvPr id="2057" name="Image 65" descr=" ">
              <a:extLst>
                <a:ext uri="{FF2B5EF4-FFF2-40B4-BE49-F238E27FC236}">
                  <a16:creationId xmlns:a16="http://schemas.microsoft.com/office/drawing/2014/main" id="{CF2108DE-921C-C7C7-A2EB-8725796AA0AF}"/>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21280" y="11829349"/>
              <a:ext cx="211662" cy="288460"/>
            </a:xfrm>
            <a:prstGeom prst="rect">
              <a:avLst/>
            </a:prstGeom>
          </p:spPr>
        </p:pic>
        <p:pic>
          <p:nvPicPr>
            <p:cNvPr id="2058" name="Image 66" descr=" ">
              <a:extLst>
                <a:ext uri="{FF2B5EF4-FFF2-40B4-BE49-F238E27FC236}">
                  <a16:creationId xmlns:a16="http://schemas.microsoft.com/office/drawing/2014/main" id="{D77407E9-E418-F5D3-2FE0-6A61671F77B8}"/>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0774410" y="12089513"/>
              <a:ext cx="223707" cy="388522"/>
            </a:xfrm>
            <a:prstGeom prst="rect">
              <a:avLst/>
            </a:prstGeom>
          </p:spPr>
        </p:pic>
        <p:pic>
          <p:nvPicPr>
            <p:cNvPr id="2059" name="Image 67" descr=" ">
              <a:extLst>
                <a:ext uri="{FF2B5EF4-FFF2-40B4-BE49-F238E27FC236}">
                  <a16:creationId xmlns:a16="http://schemas.microsoft.com/office/drawing/2014/main" id="{011B2A49-FDD2-6E4F-0FC7-4357B1210D21}"/>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265534" y="11829349"/>
              <a:ext cx="253994" cy="391802"/>
            </a:xfrm>
            <a:prstGeom prst="rect">
              <a:avLst/>
            </a:prstGeom>
          </p:spPr>
        </p:pic>
        <p:pic>
          <p:nvPicPr>
            <p:cNvPr id="2060" name="Image 68" descr=" ">
              <a:extLst>
                <a:ext uri="{FF2B5EF4-FFF2-40B4-BE49-F238E27FC236}">
                  <a16:creationId xmlns:a16="http://schemas.microsoft.com/office/drawing/2014/main" id="{92A1A334-E9F1-0CE2-18CF-73BAFE4D4061}"/>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712260" y="12241337"/>
              <a:ext cx="472195" cy="236705"/>
            </a:xfrm>
            <a:prstGeom prst="rect">
              <a:avLst/>
            </a:prstGeom>
          </p:spPr>
        </p:pic>
        <p:pic>
          <p:nvPicPr>
            <p:cNvPr id="2061" name="Image 69" descr=" ">
              <a:extLst>
                <a:ext uri="{FF2B5EF4-FFF2-40B4-BE49-F238E27FC236}">
                  <a16:creationId xmlns:a16="http://schemas.microsoft.com/office/drawing/2014/main" id="{40C61F63-8105-447A-4429-78496FBE33E7}"/>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329204" y="11572633"/>
              <a:ext cx="128718" cy="123180"/>
            </a:xfrm>
            <a:prstGeom prst="rect">
              <a:avLst/>
            </a:prstGeom>
          </p:spPr>
        </p:pic>
        <p:pic>
          <p:nvPicPr>
            <p:cNvPr id="2062" name="Image 70" descr=" ">
              <a:extLst>
                <a:ext uri="{FF2B5EF4-FFF2-40B4-BE49-F238E27FC236}">
                  <a16:creationId xmlns:a16="http://schemas.microsoft.com/office/drawing/2014/main" id="{3AC4FF93-1AE2-948B-9886-09DA4E009285}"/>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501114" y="11572633"/>
              <a:ext cx="87934" cy="123180"/>
            </a:xfrm>
            <a:prstGeom prst="rect">
              <a:avLst/>
            </a:prstGeom>
          </p:spPr>
        </p:pic>
        <p:pic>
          <p:nvPicPr>
            <p:cNvPr id="2063" name="Image 71" descr=" ">
              <a:extLst>
                <a:ext uri="{FF2B5EF4-FFF2-40B4-BE49-F238E27FC236}">
                  <a16:creationId xmlns:a16="http://schemas.microsoft.com/office/drawing/2014/main" id="{A9FD6CB9-187C-A529-64C2-3651CB8AB8B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640157" y="11572633"/>
              <a:ext cx="107724" cy="123180"/>
            </a:xfrm>
            <a:prstGeom prst="rect">
              <a:avLst/>
            </a:prstGeom>
          </p:spPr>
        </p:pic>
        <p:pic>
          <p:nvPicPr>
            <p:cNvPr id="2064" name="Image 72" descr=" ">
              <a:extLst>
                <a:ext uri="{FF2B5EF4-FFF2-40B4-BE49-F238E27FC236}">
                  <a16:creationId xmlns:a16="http://schemas.microsoft.com/office/drawing/2014/main" id="{2AA1B2B5-AA56-80FC-67A1-E8E1768B2943}"/>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793310" y="11572633"/>
              <a:ext cx="110305" cy="123180"/>
            </a:xfrm>
            <a:prstGeom prst="rect">
              <a:avLst/>
            </a:prstGeom>
          </p:spPr>
        </p:pic>
        <p:pic>
          <p:nvPicPr>
            <p:cNvPr id="2065" name="Image 73" descr=" ">
              <a:extLst>
                <a:ext uri="{FF2B5EF4-FFF2-40B4-BE49-F238E27FC236}">
                  <a16:creationId xmlns:a16="http://schemas.microsoft.com/office/drawing/2014/main" id="{2671F88B-4A8D-600E-5659-30458C8886FD}"/>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208889" y="11572633"/>
              <a:ext cx="88106" cy="123180"/>
            </a:xfrm>
            <a:prstGeom prst="rect">
              <a:avLst/>
            </a:prstGeom>
          </p:spPr>
        </p:pic>
        <p:pic>
          <p:nvPicPr>
            <p:cNvPr id="2066" name="Image 74" descr=" ">
              <a:extLst>
                <a:ext uri="{FF2B5EF4-FFF2-40B4-BE49-F238E27FC236}">
                  <a16:creationId xmlns:a16="http://schemas.microsoft.com/office/drawing/2014/main" id="{06B61B5A-8C84-F138-9082-E57FBB0506DB}"/>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346555" y="11572633"/>
              <a:ext cx="88106" cy="123180"/>
            </a:xfrm>
            <a:prstGeom prst="rect">
              <a:avLst/>
            </a:prstGeom>
          </p:spPr>
        </p:pic>
        <p:pic>
          <p:nvPicPr>
            <p:cNvPr id="2067" name="Image 75" descr=" ">
              <a:extLst>
                <a:ext uri="{FF2B5EF4-FFF2-40B4-BE49-F238E27FC236}">
                  <a16:creationId xmlns:a16="http://schemas.microsoft.com/office/drawing/2014/main" id="{B70BB5B9-9758-1559-B5B0-984EAAA324ED}"/>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485770" y="11572633"/>
              <a:ext cx="115639" cy="123180"/>
            </a:xfrm>
            <a:prstGeom prst="rect">
              <a:avLst/>
            </a:prstGeom>
          </p:spPr>
        </p:pic>
        <p:pic>
          <p:nvPicPr>
            <p:cNvPr id="2068" name="Image 76" descr=" ">
              <a:extLst>
                <a:ext uri="{FF2B5EF4-FFF2-40B4-BE49-F238E27FC236}">
                  <a16:creationId xmlns:a16="http://schemas.microsoft.com/office/drawing/2014/main" id="{201AF6F0-E094-788E-F9BE-3D94C4AE3EFD}"/>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649076" y="11572633"/>
              <a:ext cx="87934" cy="123180"/>
            </a:xfrm>
            <a:prstGeom prst="rect">
              <a:avLst/>
            </a:prstGeom>
          </p:spPr>
        </p:pic>
        <p:pic>
          <p:nvPicPr>
            <p:cNvPr id="2069" name="Image 77" descr=" ">
              <a:extLst>
                <a:ext uri="{FF2B5EF4-FFF2-40B4-BE49-F238E27FC236}">
                  <a16:creationId xmlns:a16="http://schemas.microsoft.com/office/drawing/2014/main" id="{E501A445-FB62-A719-83AF-46222F211DD3}"/>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788119" y="11572633"/>
              <a:ext cx="107724" cy="123180"/>
            </a:xfrm>
            <a:prstGeom prst="rect">
              <a:avLst/>
            </a:prstGeom>
          </p:spPr>
        </p:pic>
        <p:pic>
          <p:nvPicPr>
            <p:cNvPr id="2070" name="Image 78" descr=" ">
              <a:extLst>
                <a:ext uri="{FF2B5EF4-FFF2-40B4-BE49-F238E27FC236}">
                  <a16:creationId xmlns:a16="http://schemas.microsoft.com/office/drawing/2014/main" id="{FDFA4F24-532A-AB67-F9BE-030C2070F434}"/>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932152" y="11572633"/>
              <a:ext cx="134568" cy="123180"/>
            </a:xfrm>
            <a:prstGeom prst="rect">
              <a:avLst/>
            </a:prstGeom>
          </p:spPr>
        </p:pic>
        <p:pic>
          <p:nvPicPr>
            <p:cNvPr id="2071" name="Image 79" descr=" ">
              <a:extLst>
                <a:ext uri="{FF2B5EF4-FFF2-40B4-BE49-F238E27FC236}">
                  <a16:creationId xmlns:a16="http://schemas.microsoft.com/office/drawing/2014/main" id="{6D15E7B1-9BB9-BB78-0C3C-C89A712FE685}"/>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3109914" y="11572633"/>
              <a:ext cx="86557" cy="123180"/>
            </a:xfrm>
            <a:prstGeom prst="rect">
              <a:avLst/>
            </a:prstGeom>
          </p:spPr>
        </p:pic>
        <p:pic>
          <p:nvPicPr>
            <p:cNvPr id="2072" name="Image 80" descr=" ">
              <a:extLst>
                <a:ext uri="{FF2B5EF4-FFF2-40B4-BE49-F238E27FC236}">
                  <a16:creationId xmlns:a16="http://schemas.microsoft.com/office/drawing/2014/main" id="{E28284E6-F61B-90F7-FF37-A5962622A8AC}"/>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329204" y="11572633"/>
              <a:ext cx="128718" cy="123180"/>
            </a:xfrm>
            <a:prstGeom prst="rect">
              <a:avLst/>
            </a:prstGeom>
          </p:spPr>
        </p:pic>
        <p:pic>
          <p:nvPicPr>
            <p:cNvPr id="2073" name="Image 81" descr=" ">
              <a:extLst>
                <a:ext uri="{FF2B5EF4-FFF2-40B4-BE49-F238E27FC236}">
                  <a16:creationId xmlns:a16="http://schemas.microsoft.com/office/drawing/2014/main" id="{DB9DE112-0248-DD22-CF49-7DCA257C214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501114" y="11572633"/>
              <a:ext cx="87934" cy="123180"/>
            </a:xfrm>
            <a:prstGeom prst="rect">
              <a:avLst/>
            </a:prstGeom>
          </p:spPr>
        </p:pic>
        <p:pic>
          <p:nvPicPr>
            <p:cNvPr id="2074" name="Image 82" descr=" ">
              <a:extLst>
                <a:ext uri="{FF2B5EF4-FFF2-40B4-BE49-F238E27FC236}">
                  <a16:creationId xmlns:a16="http://schemas.microsoft.com/office/drawing/2014/main" id="{34CFFD85-3B29-D310-E521-8F1C57F361C5}"/>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640157" y="11572633"/>
              <a:ext cx="107724" cy="123180"/>
            </a:xfrm>
            <a:prstGeom prst="rect">
              <a:avLst/>
            </a:prstGeom>
          </p:spPr>
        </p:pic>
        <p:pic>
          <p:nvPicPr>
            <p:cNvPr id="2075" name="Image 83" descr=" ">
              <a:extLst>
                <a:ext uri="{FF2B5EF4-FFF2-40B4-BE49-F238E27FC236}">
                  <a16:creationId xmlns:a16="http://schemas.microsoft.com/office/drawing/2014/main" id="{EF0C6403-ED28-9ABE-78F5-03834D3575D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793310" y="11572633"/>
              <a:ext cx="110305" cy="123180"/>
            </a:xfrm>
            <a:prstGeom prst="rect">
              <a:avLst/>
            </a:prstGeom>
          </p:spPr>
        </p:pic>
        <p:pic>
          <p:nvPicPr>
            <p:cNvPr id="2076" name="Image 84" descr=" ">
              <a:extLst>
                <a:ext uri="{FF2B5EF4-FFF2-40B4-BE49-F238E27FC236}">
                  <a16:creationId xmlns:a16="http://schemas.microsoft.com/office/drawing/2014/main" id="{F8B38BFB-5FE8-A58C-B9F9-98397EDBCBDE}"/>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208889" y="11572633"/>
              <a:ext cx="88106" cy="123180"/>
            </a:xfrm>
            <a:prstGeom prst="rect">
              <a:avLst/>
            </a:prstGeom>
          </p:spPr>
        </p:pic>
        <p:pic>
          <p:nvPicPr>
            <p:cNvPr id="2077" name="Image 85" descr=" ">
              <a:extLst>
                <a:ext uri="{FF2B5EF4-FFF2-40B4-BE49-F238E27FC236}">
                  <a16:creationId xmlns:a16="http://schemas.microsoft.com/office/drawing/2014/main" id="{9F6A96B0-F9A9-908F-A101-3258E1C8AA23}"/>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346555" y="11572633"/>
              <a:ext cx="88106" cy="123180"/>
            </a:xfrm>
            <a:prstGeom prst="rect">
              <a:avLst/>
            </a:prstGeom>
          </p:spPr>
        </p:pic>
        <p:pic>
          <p:nvPicPr>
            <p:cNvPr id="2078" name="Image 86" descr=" ">
              <a:extLst>
                <a:ext uri="{FF2B5EF4-FFF2-40B4-BE49-F238E27FC236}">
                  <a16:creationId xmlns:a16="http://schemas.microsoft.com/office/drawing/2014/main" id="{4DCCA1A3-A941-126C-DC69-4B802245109E}"/>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485770" y="11572633"/>
              <a:ext cx="115639" cy="123180"/>
            </a:xfrm>
            <a:prstGeom prst="rect">
              <a:avLst/>
            </a:prstGeom>
          </p:spPr>
        </p:pic>
        <p:pic>
          <p:nvPicPr>
            <p:cNvPr id="2079" name="Image 87" descr=" ">
              <a:extLst>
                <a:ext uri="{FF2B5EF4-FFF2-40B4-BE49-F238E27FC236}">
                  <a16:creationId xmlns:a16="http://schemas.microsoft.com/office/drawing/2014/main" id="{18EBA99F-811D-F022-71BB-E690826104DB}"/>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649076" y="11572633"/>
              <a:ext cx="87934" cy="123180"/>
            </a:xfrm>
            <a:prstGeom prst="rect">
              <a:avLst/>
            </a:prstGeom>
          </p:spPr>
        </p:pic>
        <p:pic>
          <p:nvPicPr>
            <p:cNvPr id="2080" name="Image 88" descr=" ">
              <a:extLst>
                <a:ext uri="{FF2B5EF4-FFF2-40B4-BE49-F238E27FC236}">
                  <a16:creationId xmlns:a16="http://schemas.microsoft.com/office/drawing/2014/main" id="{62F6171D-B23A-6A06-C21D-5DF8E1A577A0}"/>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788119" y="11572633"/>
              <a:ext cx="107724" cy="123180"/>
            </a:xfrm>
            <a:prstGeom prst="rect">
              <a:avLst/>
            </a:prstGeom>
          </p:spPr>
        </p:pic>
        <p:pic>
          <p:nvPicPr>
            <p:cNvPr id="2081" name="Image 89" descr=" ">
              <a:extLst>
                <a:ext uri="{FF2B5EF4-FFF2-40B4-BE49-F238E27FC236}">
                  <a16:creationId xmlns:a16="http://schemas.microsoft.com/office/drawing/2014/main" id="{17F43355-D4A7-04D8-0538-4FA0E08EE69D}"/>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932152" y="11572633"/>
              <a:ext cx="134568" cy="123180"/>
            </a:xfrm>
            <a:prstGeom prst="rect">
              <a:avLst/>
            </a:prstGeom>
          </p:spPr>
        </p:pic>
        <p:pic>
          <p:nvPicPr>
            <p:cNvPr id="2082" name="Image 90" descr=" ">
              <a:extLst>
                <a:ext uri="{FF2B5EF4-FFF2-40B4-BE49-F238E27FC236}">
                  <a16:creationId xmlns:a16="http://schemas.microsoft.com/office/drawing/2014/main" id="{100E2ECD-A874-1BD1-AEC4-B15CDE646468}"/>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3109914" y="11572633"/>
              <a:ext cx="86557" cy="123180"/>
            </a:xfrm>
            <a:prstGeom prst="rect">
              <a:avLst/>
            </a:prstGeom>
          </p:spPr>
        </p:pic>
      </p:grpSp>
      <p:sp>
        <p:nvSpPr>
          <p:cNvPr id="4" name="Retângulo 3">
            <a:extLst>
              <a:ext uri="{FF2B5EF4-FFF2-40B4-BE49-F238E27FC236}">
                <a16:creationId xmlns:a16="http://schemas.microsoft.com/office/drawing/2014/main" id="{6F7D162D-495B-F605-74B3-6124120C9F28}"/>
              </a:ext>
            </a:extLst>
          </p:cNvPr>
          <p:cNvSpPr>
            <a:spLocks noChangeArrowheads="1"/>
          </p:cNvSpPr>
          <p:nvPr/>
        </p:nvSpPr>
        <p:spPr bwMode="auto">
          <a:xfrm>
            <a:off x="2930361" y="7883012"/>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Caixa Econômica Federal </a:t>
            </a:r>
            <a:endParaRPr kumimoji="0" lang="pt-BR" sz="3600" b="0" i="1"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62079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1849759" y="759862"/>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1</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2</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3"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3</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5"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4</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7"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5</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Shape 21"/>
          <p:cNvSpPr/>
          <p:nvPr/>
        </p:nvSpPr>
        <p:spPr>
          <a:xfrm>
            <a:off x="965196" y="11569087"/>
            <a:ext cx="22453484" cy="1180946"/>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Image 9" descr=" "/>
          <p:cNvPicPr>
            <a:picLocks noChangeAspect="1"/>
          </p:cNvPicPr>
          <p:nvPr/>
        </p:nvPicPr>
        <p:blipFill>
          <a:blip r:embed="rId5"/>
          <a:stretch>
            <a:fillRect/>
          </a:stretch>
        </p:blipFill>
        <p:spPr>
          <a:xfrm>
            <a:off x="19121740" y="12203235"/>
            <a:ext cx="4724376" cy="1180946"/>
          </a:xfrm>
          <a:prstGeom prst="rect">
            <a:avLst/>
          </a:prstGeom>
        </p:spPr>
      </p:pic>
      <p:pic>
        <p:nvPicPr>
          <p:cNvPr id="35" name="Image 10" descr=" "/>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2099682" y="13261196"/>
            <a:ext cx="64856" cy="96708"/>
          </a:xfrm>
          <a:prstGeom prst="rect">
            <a:avLst/>
          </a:prstGeom>
        </p:spPr>
      </p:pic>
      <p:pic>
        <p:nvPicPr>
          <p:cNvPr id="36" name="Image 11" descr=" "/>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2265993" y="13261196"/>
            <a:ext cx="74230" cy="96720"/>
          </a:xfrm>
          <a:prstGeom prst="rect">
            <a:avLst/>
          </a:prstGeom>
        </p:spPr>
      </p:pic>
      <p:pic>
        <p:nvPicPr>
          <p:cNvPr id="37" name="Image 12" descr=" "/>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2380638" y="13261196"/>
            <a:ext cx="64856" cy="96708"/>
          </a:xfrm>
          <a:prstGeom prst="rect">
            <a:avLst/>
          </a:prstGeom>
        </p:spPr>
      </p:pic>
      <p:pic>
        <p:nvPicPr>
          <p:cNvPr id="38" name="Image 13" descr=" "/>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1907520" y="13260527"/>
            <a:ext cx="90696" cy="98078"/>
          </a:xfrm>
          <a:prstGeom prst="rect">
            <a:avLst/>
          </a:prstGeom>
        </p:spPr>
      </p:pic>
      <p:pic>
        <p:nvPicPr>
          <p:cNvPr id="39" name="Image 14" descr=" "/>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1608882" y="13261196"/>
            <a:ext cx="80864" cy="96708"/>
          </a:xfrm>
          <a:prstGeom prst="rect">
            <a:avLst/>
          </a:prstGeom>
        </p:spPr>
      </p:pic>
      <p:pic>
        <p:nvPicPr>
          <p:cNvPr id="40" name="Image 15" descr=" "/>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1790774" y="13261196"/>
            <a:ext cx="87940" cy="96720"/>
          </a:xfrm>
          <a:prstGeom prst="rect">
            <a:avLst/>
          </a:prstGeom>
        </p:spPr>
      </p:pic>
      <p:pic>
        <p:nvPicPr>
          <p:cNvPr id="41" name="Image 16" descr=" "/>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1811362" y="13233246"/>
            <a:ext cx="47264" cy="16400"/>
          </a:xfrm>
          <a:prstGeom prst="rect">
            <a:avLst/>
          </a:prstGeom>
        </p:spPr>
      </p:pic>
      <p:pic>
        <p:nvPicPr>
          <p:cNvPr id="42" name="Image 17" descr=" "/>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480709" y="13261179"/>
            <a:ext cx="81702" cy="97390"/>
          </a:xfrm>
          <a:prstGeom prst="rect">
            <a:avLst/>
          </a:prstGeom>
        </p:spPr>
      </p:pic>
      <p:pic>
        <p:nvPicPr>
          <p:cNvPr id="43" name="Image 18" descr=" "/>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1737667" y="13261196"/>
            <a:ext cx="14898" cy="96720"/>
          </a:xfrm>
          <a:prstGeom prst="rect">
            <a:avLst/>
          </a:prstGeom>
        </p:spPr>
      </p:pic>
      <p:pic>
        <p:nvPicPr>
          <p:cNvPr id="44" name="Image 19" descr=" "/>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2850562" y="13260497"/>
            <a:ext cx="73712" cy="98326"/>
          </a:xfrm>
          <a:prstGeom prst="rect">
            <a:avLst/>
          </a:prstGeom>
        </p:spPr>
      </p:pic>
      <p:pic>
        <p:nvPicPr>
          <p:cNvPr id="45" name="Image 20" descr=" "/>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2479732" y="13260683"/>
            <a:ext cx="83284" cy="98046"/>
          </a:xfrm>
          <a:prstGeom prst="rect">
            <a:avLst/>
          </a:prstGeom>
        </p:spPr>
      </p:pic>
      <p:pic>
        <p:nvPicPr>
          <p:cNvPr id="46" name="Image 21" descr=" "/>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23187726" y="13261179"/>
            <a:ext cx="81732" cy="97390"/>
          </a:xfrm>
          <a:prstGeom prst="rect">
            <a:avLst/>
          </a:prstGeom>
        </p:spPr>
      </p:pic>
      <p:pic>
        <p:nvPicPr>
          <p:cNvPr id="47" name="Image 22" descr=" "/>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3422514" y="13261196"/>
            <a:ext cx="87940" cy="96720"/>
          </a:xfrm>
          <a:prstGeom prst="rect">
            <a:avLst/>
          </a:prstGeom>
        </p:spPr>
      </p:pic>
      <p:pic>
        <p:nvPicPr>
          <p:cNvPr id="48" name="Image 23" descr=" "/>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3539246" y="13260527"/>
            <a:ext cx="90696" cy="98078"/>
          </a:xfrm>
          <a:prstGeom prst="rect">
            <a:avLst/>
          </a:prstGeom>
        </p:spPr>
      </p:pic>
      <p:pic>
        <p:nvPicPr>
          <p:cNvPr id="49" name="Image 24" descr=" "/>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3074527" y="13261196"/>
            <a:ext cx="74230" cy="96720"/>
          </a:xfrm>
          <a:prstGeom prst="rect">
            <a:avLst/>
          </a:prstGeom>
        </p:spPr>
      </p:pic>
      <p:pic>
        <p:nvPicPr>
          <p:cNvPr id="50" name="Image 25" descr=" "/>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3443073" y="13233278"/>
            <a:ext cx="47310" cy="16368"/>
          </a:xfrm>
          <a:prstGeom prst="rect">
            <a:avLst/>
          </a:prstGeom>
        </p:spPr>
      </p:pic>
      <p:pic>
        <p:nvPicPr>
          <p:cNvPr id="51" name="Image 26" descr=" "/>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2957204" y="13261196"/>
            <a:ext cx="78064" cy="96708"/>
          </a:xfrm>
          <a:prstGeom prst="rect">
            <a:avLst/>
          </a:prstGeom>
        </p:spPr>
      </p:pic>
      <p:pic>
        <p:nvPicPr>
          <p:cNvPr id="52" name="Image 27" descr=" "/>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2596237" y="13260527"/>
            <a:ext cx="90710" cy="98078"/>
          </a:xfrm>
          <a:prstGeom prst="rect">
            <a:avLst/>
          </a:prstGeom>
        </p:spPr>
      </p:pic>
      <p:pic>
        <p:nvPicPr>
          <p:cNvPr id="53" name="Image 28" descr=" "/>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22729052" y="13261196"/>
            <a:ext cx="80864" cy="96708"/>
          </a:xfrm>
          <a:prstGeom prst="rect">
            <a:avLst/>
          </a:prstGeom>
        </p:spPr>
      </p:pic>
      <p:pic>
        <p:nvPicPr>
          <p:cNvPr id="54" name="Image 29" descr=" "/>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2106638" y="12206130"/>
            <a:ext cx="105592" cy="123176"/>
          </a:xfrm>
          <a:prstGeom prst="rect">
            <a:avLst/>
          </a:prstGeom>
        </p:spPr>
      </p:pic>
      <p:pic>
        <p:nvPicPr>
          <p:cNvPr id="55" name="Image 30" descr=" "/>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22256878" y="12206130"/>
            <a:ext cx="108056" cy="123176"/>
          </a:xfrm>
          <a:prstGeom prst="rect">
            <a:avLst/>
          </a:prstGeom>
        </p:spPr>
      </p:pic>
      <p:pic>
        <p:nvPicPr>
          <p:cNvPr id="56" name="Image 31" descr=" "/>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21970293" y="12206130"/>
            <a:ext cx="86266" cy="123176"/>
          </a:xfrm>
          <a:prstGeom prst="rect">
            <a:avLst/>
          </a:prstGeom>
        </p:spPr>
      </p:pic>
      <p:pic>
        <p:nvPicPr>
          <p:cNvPr id="57" name="Image 32" descr=" "/>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22664257" y="12206130"/>
            <a:ext cx="86266" cy="123176"/>
          </a:xfrm>
          <a:prstGeom prst="rect">
            <a:avLst/>
          </a:prstGeom>
        </p:spPr>
      </p:pic>
      <p:pic>
        <p:nvPicPr>
          <p:cNvPr id="58" name="Image 33" descr=" "/>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21801854" y="12206130"/>
            <a:ext cx="126120" cy="123176"/>
          </a:xfrm>
          <a:prstGeom prst="rect">
            <a:avLst/>
          </a:prstGeom>
        </p:spPr>
      </p:pic>
      <p:pic>
        <p:nvPicPr>
          <p:cNvPr id="59" name="Image 34" descr=" "/>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3547555" y="12206130"/>
            <a:ext cx="84850" cy="123176"/>
          </a:xfrm>
          <a:prstGeom prst="rect">
            <a:avLst/>
          </a:prstGeom>
        </p:spPr>
      </p:pic>
      <p:pic>
        <p:nvPicPr>
          <p:cNvPr id="60" name="Image 35" descr=" "/>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3232086" y="12206130"/>
            <a:ext cx="105592" cy="123176"/>
          </a:xfrm>
          <a:prstGeom prst="rect">
            <a:avLst/>
          </a:prstGeom>
        </p:spPr>
      </p:pic>
      <p:pic>
        <p:nvPicPr>
          <p:cNvPr id="61" name="Image 36" descr=" "/>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2799219" y="12206130"/>
            <a:ext cx="86266" cy="123176"/>
          </a:xfrm>
          <a:prstGeom prst="rect">
            <a:avLst/>
          </a:prstGeom>
        </p:spPr>
      </p:pic>
      <p:pic>
        <p:nvPicPr>
          <p:cNvPr id="62" name="Image 37" descr=" "/>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3373272" y="12206130"/>
            <a:ext cx="131964" cy="123176"/>
          </a:xfrm>
          <a:prstGeom prst="rect">
            <a:avLst/>
          </a:prstGeom>
        </p:spPr>
      </p:pic>
      <p:pic>
        <p:nvPicPr>
          <p:cNvPr id="63" name="Image 38" descr=" "/>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2935610" y="12206130"/>
            <a:ext cx="113368" cy="123176"/>
          </a:xfrm>
          <a:prstGeom prst="rect">
            <a:avLst/>
          </a:prstGeom>
        </p:spPr>
      </p:pic>
      <p:pic>
        <p:nvPicPr>
          <p:cNvPr id="64" name="Image 39" descr=" "/>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3095727" y="12206130"/>
            <a:ext cx="86266" cy="123176"/>
          </a:xfrm>
          <a:prstGeom prst="rect">
            <a:avLst/>
          </a:prstGeom>
        </p:spPr>
      </p:pic>
      <p:pic>
        <p:nvPicPr>
          <p:cNvPr id="65" name="Image 40" descr=" "/>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2680646" y="12756817"/>
            <a:ext cx="196104" cy="348870"/>
          </a:xfrm>
          <a:prstGeom prst="rect">
            <a:avLst/>
          </a:prstGeom>
        </p:spPr>
      </p:pic>
      <p:pic>
        <p:nvPicPr>
          <p:cNvPr id="66" name="Image 41" descr=" "/>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2888010" y="12468537"/>
            <a:ext cx="226052" cy="224378"/>
          </a:xfrm>
          <a:prstGeom prst="rect">
            <a:avLst/>
          </a:prstGeom>
        </p:spPr>
      </p:pic>
      <p:pic>
        <p:nvPicPr>
          <p:cNvPr id="67" name="Image 42" descr=" "/>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2680646" y="12468536"/>
            <a:ext cx="196104" cy="276784"/>
          </a:xfrm>
          <a:prstGeom prst="rect">
            <a:avLst/>
          </a:prstGeom>
        </p:spPr>
      </p:pic>
      <p:pic>
        <p:nvPicPr>
          <p:cNvPr id="68" name="Image 43" descr=" "/>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2680647" y="12943615"/>
            <a:ext cx="94270" cy="162070"/>
          </a:xfrm>
          <a:prstGeom prst="rect">
            <a:avLst/>
          </a:prstGeom>
        </p:spPr>
      </p:pic>
      <p:pic>
        <p:nvPicPr>
          <p:cNvPr id="69" name="Image 44" descr=" "/>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3162331" y="12468536"/>
            <a:ext cx="208094" cy="637156"/>
          </a:xfrm>
          <a:prstGeom prst="rect">
            <a:avLst/>
          </a:prstGeom>
        </p:spPr>
      </p:pic>
      <p:pic>
        <p:nvPicPr>
          <p:cNvPr id="70" name="Image 45" descr=" "/>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040122" y="13023698"/>
            <a:ext cx="99840" cy="81988"/>
          </a:xfrm>
          <a:prstGeom prst="rect">
            <a:avLst/>
          </a:prstGeom>
        </p:spPr>
      </p:pic>
      <p:pic>
        <p:nvPicPr>
          <p:cNvPr id="71" name="Image 46" descr=" "/>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181796" y="12880551"/>
            <a:ext cx="451464" cy="225142"/>
          </a:xfrm>
          <a:prstGeom prst="rect">
            <a:avLst/>
          </a:prstGeom>
        </p:spPr>
      </p:pic>
      <p:pic>
        <p:nvPicPr>
          <p:cNvPr id="72" name="Image 47" descr=" "/>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748381" y="12468536"/>
            <a:ext cx="424514" cy="380244"/>
          </a:xfrm>
          <a:prstGeom prst="rect">
            <a:avLst/>
          </a:prstGeom>
        </p:spPr>
      </p:pic>
      <p:pic>
        <p:nvPicPr>
          <p:cNvPr id="73" name="Image 48" descr=" "/>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888010" y="12704393"/>
            <a:ext cx="263060" cy="401294"/>
          </a:xfrm>
          <a:prstGeom prst="rect">
            <a:avLst/>
          </a:prstGeom>
        </p:spPr>
      </p:pic>
      <p:pic>
        <p:nvPicPr>
          <p:cNvPr id="74" name="Image 49" descr=" "/>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3418681" y="12899332"/>
            <a:ext cx="208094" cy="206360"/>
          </a:xfrm>
          <a:prstGeom prst="rect">
            <a:avLst/>
          </a:prstGeom>
        </p:spPr>
      </p:pic>
      <p:pic>
        <p:nvPicPr>
          <p:cNvPr id="75" name="Image 50" descr=" "/>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3418681" y="12468536"/>
            <a:ext cx="208094" cy="419300"/>
          </a:xfrm>
          <a:prstGeom prst="rect">
            <a:avLst/>
          </a:prstGeom>
        </p:spPr>
      </p:pic>
      <p:pic>
        <p:nvPicPr>
          <p:cNvPr id="76" name="Image 51" descr=" "/>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094235" y="12474031"/>
            <a:ext cx="575150" cy="631662"/>
          </a:xfrm>
          <a:prstGeom prst="rect">
            <a:avLst/>
          </a:prstGeom>
        </p:spPr>
      </p:pic>
      <p:pic>
        <p:nvPicPr>
          <p:cNvPr id="77" name="Image 52" descr=" "/>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1481593" y="12468517"/>
            <a:ext cx="166810" cy="248778"/>
          </a:xfrm>
          <a:prstGeom prst="rect">
            <a:avLst/>
          </a:prstGeom>
        </p:spPr>
      </p:pic>
      <p:pic>
        <p:nvPicPr>
          <p:cNvPr id="78" name="Image 53" descr=" "/>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2236" y="12728791"/>
            <a:ext cx="208096" cy="376894"/>
          </a:xfrm>
          <a:prstGeom prst="rect">
            <a:avLst/>
          </a:prstGeom>
        </p:spPr>
      </p:pic>
      <p:pic>
        <p:nvPicPr>
          <p:cNvPr id="79" name="Image 54" descr=" "/>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1743630" y="12860306"/>
            <a:ext cx="337336" cy="245380"/>
          </a:xfrm>
          <a:prstGeom prst="rect">
            <a:avLst/>
          </a:prstGeom>
        </p:spPr>
      </p:pic>
      <p:pic>
        <p:nvPicPr>
          <p:cNvPr id="80" name="Image 55" descr=" "/>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743631" y="12482197"/>
            <a:ext cx="232930" cy="366610"/>
          </a:xfrm>
          <a:prstGeom prst="rect">
            <a:avLst/>
          </a:prstGeom>
        </p:spPr>
      </p:pic>
      <p:pic>
        <p:nvPicPr>
          <p:cNvPr id="81" name="Image 56" descr=" "/>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481590" y="12728791"/>
            <a:ext cx="250780" cy="376894"/>
          </a:xfrm>
          <a:prstGeom prst="rect">
            <a:avLst/>
          </a:prstGeom>
        </p:spPr>
      </p:pic>
      <p:pic>
        <p:nvPicPr>
          <p:cNvPr id="82" name="Image 57" descr=" "/>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1262236" y="12468537"/>
            <a:ext cx="208096" cy="248758"/>
          </a:xfrm>
          <a:prstGeom prst="rect">
            <a:avLst/>
          </a:prstGeom>
        </p:spPr>
      </p:pic>
      <p:pic>
        <p:nvPicPr>
          <p:cNvPr id="83" name="Image 58" descr=" "/>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19313325" y="12463403"/>
            <a:ext cx="20026" cy="130022"/>
          </a:xfrm>
          <a:prstGeom prst="rect">
            <a:avLst/>
          </a:prstGeom>
        </p:spPr>
      </p:pic>
      <p:pic>
        <p:nvPicPr>
          <p:cNvPr id="84" name="Image 59" descr=" "/>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19397856" y="12463403"/>
            <a:ext cx="108712" cy="130022"/>
          </a:xfrm>
          <a:prstGeom prst="rect">
            <a:avLst/>
          </a:prstGeom>
        </p:spPr>
      </p:pic>
      <p:pic>
        <p:nvPicPr>
          <p:cNvPr id="85" name="Image 60" descr=" "/>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19570983" y="12463403"/>
            <a:ext cx="20026" cy="130022"/>
          </a:xfrm>
          <a:prstGeom prst="rect">
            <a:avLst/>
          </a:prstGeom>
        </p:spPr>
      </p:pic>
      <p:pic>
        <p:nvPicPr>
          <p:cNvPr id="86" name="Image 61" descr=" "/>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19645804" y="12462499"/>
            <a:ext cx="99080" cy="132186"/>
          </a:xfrm>
          <a:prstGeom prst="rect">
            <a:avLst/>
          </a:prstGeom>
        </p:spPr>
      </p:pic>
      <p:pic>
        <p:nvPicPr>
          <p:cNvPr id="87" name="Image 62" descr=" "/>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19789105" y="12463403"/>
            <a:ext cx="104938" cy="130034"/>
          </a:xfrm>
          <a:prstGeom prst="rect">
            <a:avLst/>
          </a:prstGeom>
        </p:spPr>
      </p:pic>
      <p:pic>
        <p:nvPicPr>
          <p:cNvPr id="88" name="Image 63" descr=" "/>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19947061" y="12425834"/>
            <a:ext cx="87194" cy="167596"/>
          </a:xfrm>
          <a:prstGeom prst="rect">
            <a:avLst/>
          </a:prstGeom>
        </p:spPr>
      </p:pic>
      <p:pic>
        <p:nvPicPr>
          <p:cNvPr id="89" name="Image 64" descr=" "/>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090345" y="12463403"/>
            <a:ext cx="99794" cy="130034"/>
          </a:xfrm>
          <a:prstGeom prst="rect">
            <a:avLst/>
          </a:prstGeom>
        </p:spPr>
      </p:pic>
      <p:pic>
        <p:nvPicPr>
          <p:cNvPr id="90" name="Image 65" descr=" "/>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0244495" y="12463403"/>
            <a:ext cx="20026" cy="130022"/>
          </a:xfrm>
          <a:prstGeom prst="rect">
            <a:avLst/>
          </a:prstGeom>
        </p:spPr>
      </p:pic>
      <p:pic>
        <p:nvPicPr>
          <p:cNvPr id="91" name="Image 66" descr=" "/>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320977" y="12462499"/>
            <a:ext cx="121906" cy="131826"/>
          </a:xfrm>
          <a:prstGeom prst="rect">
            <a:avLst/>
          </a:prstGeom>
        </p:spPr>
      </p:pic>
      <p:pic>
        <p:nvPicPr>
          <p:cNvPr id="92" name="Image 67" descr=" "/>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0579303" y="12463403"/>
            <a:ext cx="107130" cy="130034"/>
          </a:xfrm>
          <a:prstGeom prst="rect">
            <a:avLst/>
          </a:prstGeom>
        </p:spPr>
      </p:pic>
      <p:pic>
        <p:nvPicPr>
          <p:cNvPr id="93" name="Image 68" descr=" "/>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43635" y="12463417"/>
            <a:ext cx="87194" cy="130022"/>
          </a:xfrm>
          <a:prstGeom prst="rect">
            <a:avLst/>
          </a:prstGeom>
        </p:spPr>
      </p:pic>
      <p:pic>
        <p:nvPicPr>
          <p:cNvPr id="94" name="Image 69" descr=" "/>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19726760" y="12720545"/>
            <a:ext cx="97604" cy="130022"/>
          </a:xfrm>
          <a:prstGeom prst="rect">
            <a:avLst/>
          </a:prstGeom>
        </p:spPr>
      </p:pic>
      <p:pic>
        <p:nvPicPr>
          <p:cNvPr id="95" name="Image 70" descr=" "/>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19867062" y="12719812"/>
            <a:ext cx="129180" cy="131808"/>
          </a:xfrm>
          <a:prstGeom prst="rect">
            <a:avLst/>
          </a:prstGeom>
        </p:spPr>
      </p:pic>
      <p:pic>
        <p:nvPicPr>
          <p:cNvPr id="96" name="Image 71" descr=" "/>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046991" y="12720545"/>
            <a:ext cx="109762" cy="130034"/>
          </a:xfrm>
          <a:prstGeom prst="rect">
            <a:avLst/>
          </a:prstGeom>
        </p:spPr>
      </p:pic>
      <p:pic>
        <p:nvPicPr>
          <p:cNvPr id="97" name="Image 72" descr=" "/>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0192543" y="12720533"/>
            <a:ext cx="108194" cy="130022"/>
          </a:xfrm>
          <a:prstGeom prst="rect">
            <a:avLst/>
          </a:prstGeom>
        </p:spPr>
      </p:pic>
      <p:pic>
        <p:nvPicPr>
          <p:cNvPr id="98" name="Image 73" descr=" "/>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0340164" y="12719812"/>
            <a:ext cx="129180" cy="131808"/>
          </a:xfrm>
          <a:prstGeom prst="rect">
            <a:avLst/>
          </a:prstGeom>
        </p:spPr>
      </p:pic>
      <p:pic>
        <p:nvPicPr>
          <p:cNvPr id="99" name="Image 74" descr=" "/>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0510384" y="12719485"/>
            <a:ext cx="103628" cy="132682"/>
          </a:xfrm>
          <a:prstGeom prst="rect">
            <a:avLst/>
          </a:prstGeom>
        </p:spPr>
      </p:pic>
      <p:pic>
        <p:nvPicPr>
          <p:cNvPr id="100" name="Image 75" descr=" "/>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0741214" y="12720545"/>
            <a:ext cx="90604" cy="130022"/>
          </a:xfrm>
          <a:prstGeom prst="rect">
            <a:avLst/>
          </a:prstGeom>
        </p:spPr>
      </p:pic>
      <p:pic>
        <p:nvPicPr>
          <p:cNvPr id="101" name="Image 76" descr=" "/>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19308363" y="12980229"/>
            <a:ext cx="120170" cy="130022"/>
          </a:xfrm>
          <a:prstGeom prst="rect">
            <a:avLst/>
          </a:prstGeom>
        </p:spPr>
      </p:pic>
      <p:pic>
        <p:nvPicPr>
          <p:cNvPr id="102" name="Image 77" descr=" "/>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19474931" y="12980247"/>
            <a:ext cx="90618" cy="130022"/>
          </a:xfrm>
          <a:prstGeom prst="rect">
            <a:avLst/>
          </a:prstGeom>
        </p:spPr>
      </p:pic>
      <p:pic>
        <p:nvPicPr>
          <p:cNvPr id="103" name="Image 78" descr=" "/>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19617683" y="12980241"/>
            <a:ext cx="109762" cy="130034"/>
          </a:xfrm>
          <a:prstGeom prst="rect">
            <a:avLst/>
          </a:prstGeom>
        </p:spPr>
      </p:pic>
      <p:pic>
        <p:nvPicPr>
          <p:cNvPr id="104" name="Image 79" descr=" "/>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19765594" y="12979508"/>
            <a:ext cx="129180" cy="131808"/>
          </a:xfrm>
          <a:prstGeom prst="rect">
            <a:avLst/>
          </a:prstGeom>
        </p:spPr>
      </p:pic>
      <p:pic>
        <p:nvPicPr>
          <p:cNvPr id="105" name="Image 80" descr=" "/>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19945384" y="12980241"/>
            <a:ext cx="97604" cy="130022"/>
          </a:xfrm>
          <a:prstGeom prst="rect">
            <a:avLst/>
          </a:prstGeom>
        </p:spPr>
      </p:pic>
      <p:pic>
        <p:nvPicPr>
          <p:cNvPr id="106" name="Image 81" descr=" "/>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0085688" y="12979508"/>
            <a:ext cx="129180" cy="131808"/>
          </a:xfrm>
          <a:prstGeom prst="rect">
            <a:avLst/>
          </a:prstGeom>
        </p:spPr>
      </p:pic>
      <p:pic>
        <p:nvPicPr>
          <p:cNvPr id="107" name="Image 82" descr=" "/>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0265677" y="12980241"/>
            <a:ext cx="109762" cy="130034"/>
          </a:xfrm>
          <a:prstGeom prst="rect">
            <a:avLst/>
          </a:prstGeom>
        </p:spPr>
      </p:pic>
      <p:pic>
        <p:nvPicPr>
          <p:cNvPr id="108" name="Image 83" descr=" "/>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0411229" y="12980229"/>
            <a:ext cx="108194" cy="130022"/>
          </a:xfrm>
          <a:prstGeom prst="rect">
            <a:avLst/>
          </a:prstGeom>
        </p:spPr>
      </p:pic>
      <p:pic>
        <p:nvPicPr>
          <p:cNvPr id="109" name="Image 84" descr=" "/>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0558850" y="12979508"/>
            <a:ext cx="129180" cy="131808"/>
          </a:xfrm>
          <a:prstGeom prst="rect">
            <a:avLst/>
          </a:prstGeom>
        </p:spPr>
      </p:pic>
      <p:pic>
        <p:nvPicPr>
          <p:cNvPr id="110" name="Image 85" descr=" "/>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0729072" y="12979187"/>
            <a:ext cx="103628" cy="132682"/>
          </a:xfrm>
          <a:prstGeom prst="rect">
            <a:avLst/>
          </a:prstGeom>
        </p:spPr>
      </p:pic>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6</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E7E6E6">
                  <a:lumMod val="75000"/>
                </a:srgbClr>
              </a:buClr>
              <a:buSzPct val="80000"/>
              <a:buFont typeface="Wingdings 3" panose="05040102010807070707" pitchFamily="18" charset="2"/>
              <a:buNone/>
              <a:tabLst/>
              <a:defRPr/>
            </a:pPr>
            <a:r>
              <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Fundable</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projects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Financing</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Conditions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en-US" sz="8000" b="1" dirty="0">
                <a:solidFill>
                  <a:schemeClr val="bg1"/>
                </a:solidFill>
                <a:latin typeface="Raleway Medium" pitchFamily="2" charset="0"/>
              </a:rPr>
              <a:t>How to submit a project?</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Financial </a:t>
            </a:r>
            <a:r>
              <a:rPr lang="pt-BR" sz="8000" b="1" dirty="0" err="1">
                <a:solidFill>
                  <a:schemeClr val="bg1"/>
                </a:solidFill>
                <a:latin typeface="Raleway Medium" pitchFamily="2" charset="0"/>
              </a:rPr>
              <a:t>Agents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Meeting schedule</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580998" y="548763"/>
            <a:ext cx="15966264" cy="1151234"/>
          </a:xfrm>
          <a:effectLst>
            <a:outerShdw blurRad="50800" dist="38100" dir="2700000" algn="tl" rotWithShape="0">
              <a:prstClr val="black">
                <a:alpha val="40000"/>
              </a:prstClr>
            </a:outerShdw>
          </a:effectLst>
        </p:spPr>
        <p:txBody>
          <a:bodyPr>
            <a:no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2586185" y="3017360"/>
            <a:ext cx="556507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536231880"/>
              </p:ext>
            </p:extLst>
          </p:nvPr>
        </p:nvGraphicFramePr>
        <p:xfrm>
          <a:off x="2586185" y="3858615"/>
          <a:ext cx="19819094" cy="3357890"/>
        </p:xfrm>
        <a:graphic>
          <a:graphicData uri="http://schemas.openxmlformats.org/drawingml/2006/table">
            <a:tbl>
              <a:tblPr firstRow="1" bandRow="1">
                <a:tableStyleId>{5C22544A-7EE6-4342-B048-85BDC9FD1C3A}</a:tableStyleId>
              </a:tblPr>
              <a:tblGrid>
                <a:gridCol w="2100398">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2158644">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Nélio de Jesus Gusmão Júnior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Credit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 Corporate</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4008-2889/4008-2775</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nelio.gusmao@basa.com.br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Edmar Souza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Bernaldino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Corporate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4008-2889/(63) 99994-4632</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edmar.bernaldino@basa.com.br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199246">
                <a:tc vMerge="1">
                  <a:txBody>
                    <a:bodyPr/>
                    <a:lstStyle/>
                    <a:p>
                      <a:endParaRPr lang="pt-BR"/>
                    </a:p>
                  </a:txBody>
                  <a:tcPr marL="36000" marR="36000"/>
                </a:tc>
                <a:tc gridSpan="2">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https://www.bancoamazonia.com.br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https://www.bancoamazonia.com.br/index.php/produtos-servicos/empresa/financiamentos</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463084060"/>
              </p:ext>
            </p:extLst>
          </p:nvPr>
        </p:nvGraphicFramePr>
        <p:xfrm>
          <a:off x="2580998" y="8357624"/>
          <a:ext cx="19819092" cy="4389120"/>
        </p:xfrm>
        <a:graphic>
          <a:graphicData uri="http://schemas.openxmlformats.org/drawingml/2006/table">
            <a:tbl>
              <a:tblPr firstRow="1" bandRow="1">
                <a:tableStyleId>{5C22544A-7EE6-4342-B048-85BDC9FD1C3A}</a:tableStyleId>
              </a:tblPr>
              <a:tblGrid>
                <a:gridCol w="2067202">
                  <a:extLst>
                    <a:ext uri="{9D8B030D-6E8A-4147-A177-3AD203B41FA5}">
                      <a16:colId xmlns:a16="http://schemas.microsoft.com/office/drawing/2014/main" val="602792907"/>
                    </a:ext>
                  </a:extLst>
                </a:gridCol>
                <a:gridCol w="8394012">
                  <a:extLst>
                    <a:ext uri="{9D8B030D-6E8A-4147-A177-3AD203B41FA5}">
                      <a16:colId xmlns:a16="http://schemas.microsoft.com/office/drawing/2014/main" val="1891379337"/>
                    </a:ext>
                  </a:extLst>
                </a:gridCol>
                <a:gridCol w="9357878">
                  <a:extLst>
                    <a:ext uri="{9D8B030D-6E8A-4147-A177-3AD203B41FA5}">
                      <a16:colId xmlns:a16="http://schemas.microsoft.com/office/drawing/2014/main" val="3672154361"/>
                    </a:ext>
                  </a:extLst>
                </a:gridCol>
              </a:tblGrid>
              <a:tr h="3840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Irenaldo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Soares </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 of Sustainable Development Policies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(85) 3251-5965/ (85) 98816-9845</a:t>
                      </a:r>
                    </a:p>
                    <a:p>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irenaldo@bnb.gov.br</a:t>
                      </a:r>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rPr>
                        <a:t> </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Valdir Machado Neto</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Environment for Sustainable Development Policies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3299-3073/3299-3207</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valdirm@bnb.gov.br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Hugo Marques Caldas </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Financing Program Unit</a:t>
                      </a:r>
                    </a:p>
                    <a:p>
                      <a:pPr marL="0" marR="0" lvl="0" indent="0" algn="l" defTabSz="18288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 0800 728 3030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hugomarques@bnb.gov.br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548640">
                <a:tc vMerge="1">
                  <a:txBody>
                    <a:bodyPr/>
                    <a:lstStyle/>
                    <a:p>
                      <a:endParaRPr lang="pt-BR"/>
                    </a:p>
                  </a:txBody>
                  <a:tcPr marL="36000" marR="36000"/>
                </a:tc>
                <a:tc>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68436" y="424445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35757" y="9719887"/>
            <a:ext cx="2240262"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3175473" y="10552184"/>
            <a:ext cx="5561978" cy="1107996"/>
          </a:xfrm>
          <a:prstGeom prst="rect">
            <a:avLst/>
          </a:prstGeom>
          <a:noFill/>
        </p:spPr>
        <p:txBody>
          <a:bodyPr wrap="square" rtlCol="0">
            <a:spAutoFit/>
          </a:bodyPr>
          <a:lstStyle/>
          <a:p>
            <a:pPr lvl="0">
              <a:defRPr/>
            </a:pPr>
            <a:r>
              <a:rPr lang="en-US" sz="2200" dirty="0">
                <a:solidFill>
                  <a:srgbClr val="FD5B02"/>
                </a:solidFill>
              </a:rPr>
              <a:t>The agreement between BNB and MPOR is not in effect; therefore, transactions with this agent are currently suspended.</a:t>
            </a:r>
            <a:endParaRPr kumimoji="0" lang="pt-BR" sz="2200" b="0" i="0" u="none" strike="noStrike" kern="1200" cap="none" spc="0" normalizeH="0" baseline="0" noProof="0" dirty="0">
              <a:ln>
                <a:noFill/>
              </a:ln>
              <a:solidFill>
                <a:srgbClr val="FD5B02"/>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2586185" y="7516368"/>
            <a:ext cx="542999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0AB692F3-A8FD-C83B-ED3A-64ABBBF52B5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Agrupar 6">
            <a:extLst>
              <a:ext uri="{FF2B5EF4-FFF2-40B4-BE49-F238E27FC236}">
                <a16:creationId xmlns:a16="http://schemas.microsoft.com/office/drawing/2014/main" id="{BB5BFA81-A5B0-9F84-1DFF-1F4E5CDF98A3}"/>
              </a:ext>
            </a:extLst>
          </p:cNvPr>
          <p:cNvGrpSpPr/>
          <p:nvPr/>
        </p:nvGrpSpPr>
        <p:grpSpPr>
          <a:xfrm>
            <a:off x="20889490" y="12676526"/>
            <a:ext cx="3338592" cy="945620"/>
            <a:chOff x="18582423" y="11569700"/>
            <a:chExt cx="4839305" cy="1181100"/>
          </a:xfrm>
        </p:grpSpPr>
        <p:pic>
          <p:nvPicPr>
            <p:cNvPr id="9" name="Image 4" descr=" ">
              <a:extLst>
                <a:ext uri="{FF2B5EF4-FFF2-40B4-BE49-F238E27FC236}">
                  <a16:creationId xmlns:a16="http://schemas.microsoft.com/office/drawing/2014/main" id="{6A100969-BE75-DBA1-3F65-683171715A60}"/>
                </a:ext>
              </a:extLst>
            </p:cNvPr>
            <p:cNvPicPr>
              <a:picLocks noChangeAspect="1"/>
            </p:cNvPicPr>
            <p:nvPr/>
          </p:nvPicPr>
          <p:blipFill>
            <a:blip r:embed="rId11"/>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AD5423A1-8002-9350-5C94-CD42D31352A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E45C8350-38E0-E5DA-E468-99F264055B8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808BD478-8737-2EFE-5CD0-DB5DDA2BC59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3577530B-60DD-104F-4C51-5655D94F2CE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0D9E2775-9833-47CD-215B-8166921B6678}"/>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4C6BE52D-8978-B62C-1CD1-2544813918E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16" name="Image 11" descr=" ">
              <a:extLst>
                <a:ext uri="{FF2B5EF4-FFF2-40B4-BE49-F238E27FC236}">
                  <a16:creationId xmlns:a16="http://schemas.microsoft.com/office/drawing/2014/main" id="{65ABC49C-8BB5-76DA-6EDB-3505EF5D071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17" name="Image 12" descr=" ">
              <a:extLst>
                <a:ext uri="{FF2B5EF4-FFF2-40B4-BE49-F238E27FC236}">
                  <a16:creationId xmlns:a16="http://schemas.microsoft.com/office/drawing/2014/main" id="{8B4BD000-CED3-67C6-0CE8-7D03A6FCA8CE}"/>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8" name="Image 13" descr=" ">
              <a:extLst>
                <a:ext uri="{FF2B5EF4-FFF2-40B4-BE49-F238E27FC236}">
                  <a16:creationId xmlns:a16="http://schemas.microsoft.com/office/drawing/2014/main" id="{61DA4C6A-1103-EBB8-DF49-D25BE196B09C}"/>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19" name="Image 14" descr=" ">
              <a:extLst>
                <a:ext uri="{FF2B5EF4-FFF2-40B4-BE49-F238E27FC236}">
                  <a16:creationId xmlns:a16="http://schemas.microsoft.com/office/drawing/2014/main" id="{8070BD7E-C45D-4580-15C5-112024146D27}"/>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075066" y="11828487"/>
              <a:ext cx="109788" cy="130603"/>
            </a:xfrm>
            <a:prstGeom prst="rect">
              <a:avLst/>
            </a:prstGeom>
          </p:spPr>
        </p:pic>
        <p:pic>
          <p:nvPicPr>
            <p:cNvPr id="20" name="Image 15" descr=" ">
              <a:extLst>
                <a:ext uri="{FF2B5EF4-FFF2-40B4-BE49-F238E27FC236}">
                  <a16:creationId xmlns:a16="http://schemas.microsoft.com/office/drawing/2014/main" id="{B65DBB13-6549-4250-848F-2A662F4F8C21}"/>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243363" y="11828661"/>
              <a:ext cx="89483" cy="130603"/>
            </a:xfrm>
            <a:prstGeom prst="rect">
              <a:avLst/>
            </a:prstGeom>
          </p:spPr>
        </p:pic>
        <p:pic>
          <p:nvPicPr>
            <p:cNvPr id="21" name="Image 16" descr=" ">
              <a:extLst>
                <a:ext uri="{FF2B5EF4-FFF2-40B4-BE49-F238E27FC236}">
                  <a16:creationId xmlns:a16="http://schemas.microsoft.com/office/drawing/2014/main" id="{20544C65-9274-49EF-3EFF-780722350D01}"/>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201919" y="12086754"/>
              <a:ext cx="99808" cy="130770"/>
            </a:xfrm>
            <a:prstGeom prst="rect">
              <a:avLst/>
            </a:prstGeom>
          </p:spPr>
        </p:pic>
        <p:pic>
          <p:nvPicPr>
            <p:cNvPr id="22" name="Image 17" descr=" ">
              <a:extLst>
                <a:ext uri="{FF2B5EF4-FFF2-40B4-BE49-F238E27FC236}">
                  <a16:creationId xmlns:a16="http://schemas.microsoft.com/office/drawing/2014/main" id="{FE0CBA81-01DA-FF2A-9C69-D5C3B3D88605}"/>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345609" y="12086239"/>
              <a:ext cx="132504" cy="132500"/>
            </a:xfrm>
            <a:prstGeom prst="rect">
              <a:avLst/>
            </a:prstGeom>
          </p:spPr>
        </p:pic>
        <p:pic>
          <p:nvPicPr>
            <p:cNvPr id="23" name="Image 18" descr=" ">
              <a:extLst>
                <a:ext uri="{FF2B5EF4-FFF2-40B4-BE49-F238E27FC236}">
                  <a16:creationId xmlns:a16="http://schemas.microsoft.com/office/drawing/2014/main" id="{E29D57E8-084D-96CD-A365-1AA85F1AF800}"/>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529909" y="12086754"/>
              <a:ext cx="112370" cy="130603"/>
            </a:xfrm>
            <a:prstGeom prst="rect">
              <a:avLst/>
            </a:prstGeom>
          </p:spPr>
        </p:pic>
        <p:pic>
          <p:nvPicPr>
            <p:cNvPr id="24" name="Image 19" descr=" ">
              <a:extLst>
                <a:ext uri="{FF2B5EF4-FFF2-40B4-BE49-F238E27FC236}">
                  <a16:creationId xmlns:a16="http://schemas.microsoft.com/office/drawing/2014/main" id="{8B7C2D1E-6577-FCD0-FC80-3639B58B1619}"/>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23D543A1-1E9C-B3F4-0CA1-B96E74E44BB6}"/>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8E8C26E3-C293-7DB7-47C9-BDFF52968695}"/>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20004513" y="12085544"/>
              <a:ext cx="106175" cy="133362"/>
            </a:xfrm>
            <a:prstGeom prst="rect">
              <a:avLst/>
            </a:prstGeom>
          </p:spPr>
        </p:pic>
        <p:pic>
          <p:nvPicPr>
            <p:cNvPr id="27" name="Image 22" descr=" ">
              <a:extLst>
                <a:ext uri="{FF2B5EF4-FFF2-40B4-BE49-F238E27FC236}">
                  <a16:creationId xmlns:a16="http://schemas.microsoft.com/office/drawing/2014/main" id="{9E8CEA89-C0C4-2C73-0E38-266F093A6DC3}"/>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20240782" y="12086754"/>
              <a:ext cx="92752" cy="130603"/>
            </a:xfrm>
            <a:prstGeom prst="rect">
              <a:avLst/>
            </a:prstGeom>
          </p:spPr>
        </p:pic>
        <p:pic>
          <p:nvPicPr>
            <p:cNvPr id="28" name="Image 23" descr=" ">
              <a:extLst>
                <a:ext uri="{FF2B5EF4-FFF2-40B4-BE49-F238E27FC236}">
                  <a16:creationId xmlns:a16="http://schemas.microsoft.com/office/drawing/2014/main" id="{404DEEB2-C0A8-6627-3AB1-EDAA5CB0A56E}"/>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8773434" y="12347439"/>
              <a:ext cx="123211" cy="130603"/>
            </a:xfrm>
            <a:prstGeom prst="rect">
              <a:avLst/>
            </a:prstGeom>
          </p:spPr>
        </p:pic>
        <p:pic>
          <p:nvPicPr>
            <p:cNvPr id="29" name="Image 24" descr=" ">
              <a:extLst>
                <a:ext uri="{FF2B5EF4-FFF2-40B4-BE49-F238E27FC236}">
                  <a16:creationId xmlns:a16="http://schemas.microsoft.com/office/drawing/2014/main" id="{6C492CF2-1058-F6A4-163E-0A9127B9D834}"/>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8944139" y="12347439"/>
              <a:ext cx="92752" cy="130603"/>
            </a:xfrm>
            <a:prstGeom prst="rect">
              <a:avLst/>
            </a:prstGeom>
          </p:spPr>
        </p:pic>
        <p:pic>
          <p:nvPicPr>
            <p:cNvPr id="30" name="Image 25" descr=" ">
              <a:extLst>
                <a:ext uri="{FF2B5EF4-FFF2-40B4-BE49-F238E27FC236}">
                  <a16:creationId xmlns:a16="http://schemas.microsoft.com/office/drawing/2014/main" id="{7FD31CE7-1698-E4E7-693B-FCEBBFD53AAC}"/>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090238" y="12347439"/>
              <a:ext cx="112370" cy="130603"/>
            </a:xfrm>
            <a:prstGeom prst="rect">
              <a:avLst/>
            </a:prstGeom>
          </p:spPr>
        </p:pic>
        <p:pic>
          <p:nvPicPr>
            <p:cNvPr id="31" name="Image 26" descr=" ">
              <a:extLst>
                <a:ext uri="{FF2B5EF4-FFF2-40B4-BE49-F238E27FC236}">
                  <a16:creationId xmlns:a16="http://schemas.microsoft.com/office/drawing/2014/main" id="{0625C28E-C9E8-1FDC-097C-5708C1FED14F}"/>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19241843" y="12346924"/>
              <a:ext cx="132504" cy="132500"/>
            </a:xfrm>
            <a:prstGeom prst="rect">
              <a:avLst/>
            </a:prstGeom>
          </p:spPr>
        </p:pic>
        <p:pic>
          <p:nvPicPr>
            <p:cNvPr id="32" name="Image 27" descr=" ">
              <a:extLst>
                <a:ext uri="{FF2B5EF4-FFF2-40B4-BE49-F238E27FC236}">
                  <a16:creationId xmlns:a16="http://schemas.microsoft.com/office/drawing/2014/main" id="{1803EE93-DDD1-936B-8DCB-6C058C0C1F9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19425799" y="12347439"/>
              <a:ext cx="99808" cy="130770"/>
            </a:xfrm>
            <a:prstGeom prst="rect">
              <a:avLst/>
            </a:prstGeom>
          </p:spPr>
        </p:pic>
        <p:pic>
          <p:nvPicPr>
            <p:cNvPr id="33" name="Image 28" descr=" ">
              <a:extLst>
                <a:ext uri="{FF2B5EF4-FFF2-40B4-BE49-F238E27FC236}">
                  <a16:creationId xmlns:a16="http://schemas.microsoft.com/office/drawing/2014/main" id="{BB464C2D-B35C-975C-DFD2-5C21F72D6BAC}"/>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9569660" y="12346924"/>
              <a:ext cx="132504" cy="132500"/>
            </a:xfrm>
            <a:prstGeom prst="rect">
              <a:avLst/>
            </a:prstGeom>
          </p:spPr>
        </p:pic>
        <p:pic>
          <p:nvPicPr>
            <p:cNvPr id="34" name="Image 29" descr=" ">
              <a:extLst>
                <a:ext uri="{FF2B5EF4-FFF2-40B4-BE49-F238E27FC236}">
                  <a16:creationId xmlns:a16="http://schemas.microsoft.com/office/drawing/2014/main" id="{819D41D7-8640-D29B-619D-C874750C1E74}"/>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9753788" y="12347439"/>
              <a:ext cx="112370" cy="130603"/>
            </a:xfrm>
            <a:prstGeom prst="rect">
              <a:avLst/>
            </a:prstGeom>
          </p:spPr>
        </p:pic>
        <p:pic>
          <p:nvPicPr>
            <p:cNvPr id="35" name="Image 30" descr=" ">
              <a:extLst>
                <a:ext uri="{FF2B5EF4-FFF2-40B4-BE49-F238E27FC236}">
                  <a16:creationId xmlns:a16="http://schemas.microsoft.com/office/drawing/2014/main" id="{69CA9165-57AB-0552-8500-963646CC05FC}"/>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B6E27FFE-C59F-B118-179B-0CB3FDB1323C}"/>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CA712442-D2E3-ABAF-22B0-67DFDD308AED}"/>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90B7B900-42A5-D063-30E3-A887BF75FE2F}"/>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08096837-C439-0ACF-50CA-FA9A4A8C4431}"/>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37F7EAD1-0799-CF95-E456-8F654DC9C20D}"/>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194058B6-0E54-3C54-E25A-56266CD7C93C}"/>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6CBB5D4-BEAF-F6A5-D139-44C7D92851FF}"/>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5A58C0AF-AB50-2A61-25C3-98F0FAEB2A29}"/>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C6D215FA-9555-ACD6-17EA-51862146C342}"/>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51E5FD1-2B49-13E1-B9C8-129CEE81CDEE}"/>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D71F71A0-DB0B-DC3C-BBD5-5F0E756E82C4}"/>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43B39C6F-409E-EDD3-E53A-01B26E6C8ABA}"/>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123297AE-8774-84E7-18E1-E2CF2CE49562}"/>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9470BEAA-C1E2-D6B4-0795-6FF8EF61329F}"/>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DDAE26B-DCED-2F17-F23B-921532F8C0DB}"/>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06B85FE1-F5FB-DC22-691C-14A7DAF38CA5}"/>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B7FB4CC6-6DD1-7D72-FD1A-C38AFDF006EB}"/>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0A774FA6-D7CE-34F9-65C7-DA9E49FC7160}"/>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88FBC04C-535C-DBD3-A999-EBF89E5A377C}"/>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98EC7824-211D-1491-45DE-AB60D621D872}"/>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85C55282-89D7-97A8-F344-29A5AE47FC97}"/>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4FE36E40-3C3D-C4B4-CACE-E7801D8A0776}"/>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5947CD35-B9BB-0E79-865D-1E0D615CA83E}"/>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515CED12-29B1-4D82-9DA1-5453E1986F94}"/>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FB5B024F-E605-511E-C4A3-7CAAF3616F28}"/>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3197848" y="12260138"/>
              <a:ext cx="223707" cy="217897"/>
            </a:xfrm>
            <a:prstGeom prst="rect">
              <a:avLst/>
            </a:prstGeom>
          </p:spPr>
        </p:pic>
        <p:pic>
          <p:nvPicPr>
            <p:cNvPr id="1024" name="Image 56" descr=" ">
              <a:extLst>
                <a:ext uri="{FF2B5EF4-FFF2-40B4-BE49-F238E27FC236}">
                  <a16:creationId xmlns:a16="http://schemas.microsoft.com/office/drawing/2014/main" id="{BEBB2D82-6396-7D66-E936-78D03CC1669B}"/>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974141" y="12260138"/>
              <a:ext cx="223707" cy="217897"/>
            </a:xfrm>
            <a:prstGeom prst="rect">
              <a:avLst/>
            </a:prstGeom>
          </p:spPr>
        </p:pic>
        <p:pic>
          <p:nvPicPr>
            <p:cNvPr id="1025" name="Image 57" descr=" ">
              <a:extLst>
                <a:ext uri="{FF2B5EF4-FFF2-40B4-BE49-F238E27FC236}">
                  <a16:creationId xmlns:a16="http://schemas.microsoft.com/office/drawing/2014/main" id="{3F6381DE-AD8C-0D52-3269-3ECC0BAF3593}"/>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2117636"/>
              <a:ext cx="211489" cy="360406"/>
            </a:xfrm>
            <a:prstGeom prst="rect">
              <a:avLst/>
            </a:prstGeom>
          </p:spPr>
        </p:pic>
        <p:pic>
          <p:nvPicPr>
            <p:cNvPr id="1027" name="Image 58" descr=" ">
              <a:extLst>
                <a:ext uri="{FF2B5EF4-FFF2-40B4-BE49-F238E27FC236}">
                  <a16:creationId xmlns:a16="http://schemas.microsoft.com/office/drawing/2014/main" id="{FE65E614-F2DB-8DB7-A779-CC2A14A7B02E}"/>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563581" y="12379356"/>
              <a:ext cx="122523" cy="98685"/>
            </a:xfrm>
            <a:prstGeom prst="rect">
              <a:avLst/>
            </a:prstGeom>
          </p:spPr>
        </p:pic>
        <p:pic>
          <p:nvPicPr>
            <p:cNvPr id="1029" name="Image 59" descr=" ">
              <a:extLst>
                <a:ext uri="{FF2B5EF4-FFF2-40B4-BE49-F238E27FC236}">
                  <a16:creationId xmlns:a16="http://schemas.microsoft.com/office/drawing/2014/main" id="{229B2C4D-B542-76C2-9B28-DF68309C2704}"/>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2289296"/>
              <a:ext cx="112026" cy="188739"/>
            </a:xfrm>
            <a:prstGeom prst="rect">
              <a:avLst/>
            </a:prstGeom>
          </p:spPr>
        </p:pic>
        <p:pic>
          <p:nvPicPr>
            <p:cNvPr id="1030" name="Image 60" descr=" ">
              <a:extLst>
                <a:ext uri="{FF2B5EF4-FFF2-40B4-BE49-F238E27FC236}">
                  <a16:creationId xmlns:a16="http://schemas.microsoft.com/office/drawing/2014/main" id="{22B5B9EB-C4F1-AB1F-D92C-AF330A07E24E}"/>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2712747" y="11829349"/>
              <a:ext cx="223707" cy="648692"/>
            </a:xfrm>
            <a:prstGeom prst="rect">
              <a:avLst/>
            </a:prstGeom>
          </p:spPr>
        </p:pic>
        <p:pic>
          <p:nvPicPr>
            <p:cNvPr id="1031" name="Image 61" descr=" ">
              <a:extLst>
                <a:ext uri="{FF2B5EF4-FFF2-40B4-BE49-F238E27FC236}">
                  <a16:creationId xmlns:a16="http://schemas.microsoft.com/office/drawing/2014/main" id="{002EF788-DEF9-E068-61E4-9660EEA55B18}"/>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0774410" y="11829349"/>
              <a:ext cx="223707" cy="260338"/>
            </a:xfrm>
            <a:prstGeom prst="rect">
              <a:avLst/>
            </a:prstGeom>
          </p:spPr>
        </p:pic>
        <p:pic>
          <p:nvPicPr>
            <p:cNvPr id="1032" name="Image 62" descr=" ">
              <a:extLst>
                <a:ext uri="{FF2B5EF4-FFF2-40B4-BE49-F238E27FC236}">
                  <a16:creationId xmlns:a16="http://schemas.microsoft.com/office/drawing/2014/main" id="{97A994CF-D9C4-5DEC-2C0C-C748FEBD487E}"/>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265362" y="11829176"/>
              <a:ext cx="449479" cy="391976"/>
            </a:xfrm>
            <a:prstGeom prst="rect">
              <a:avLst/>
            </a:prstGeom>
          </p:spPr>
        </p:pic>
        <p:pic>
          <p:nvPicPr>
            <p:cNvPr id="1033" name="Image 63" descr=" ">
              <a:extLst>
                <a:ext uri="{FF2B5EF4-FFF2-40B4-BE49-F238E27FC236}">
                  <a16:creationId xmlns:a16="http://schemas.microsoft.com/office/drawing/2014/main" id="{D4C67B35-8354-F7EE-D129-48F145C5052A}"/>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2432770" y="11829349"/>
              <a:ext cx="242120" cy="235843"/>
            </a:xfrm>
            <a:prstGeom prst="rect">
              <a:avLst/>
            </a:prstGeom>
          </p:spPr>
        </p:pic>
        <p:pic>
          <p:nvPicPr>
            <p:cNvPr id="1034" name="Image 64" descr=" ">
              <a:extLst>
                <a:ext uri="{FF2B5EF4-FFF2-40B4-BE49-F238E27FC236}">
                  <a16:creationId xmlns:a16="http://schemas.microsoft.com/office/drawing/2014/main" id="{470DB942-3A10-F687-A9D0-4A58C4995B18}"/>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432770" y="12065186"/>
              <a:ext cx="279806" cy="412849"/>
            </a:xfrm>
            <a:prstGeom prst="rect">
              <a:avLst/>
            </a:prstGeom>
          </p:spPr>
        </p:pic>
        <p:pic>
          <p:nvPicPr>
            <p:cNvPr id="1035" name="Image 65" descr=" ">
              <a:extLst>
                <a:ext uri="{FF2B5EF4-FFF2-40B4-BE49-F238E27FC236}">
                  <a16:creationId xmlns:a16="http://schemas.microsoft.com/office/drawing/2014/main" id="{D5F0CE98-A22D-2604-1F44-ADFD857D6D3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21280" y="11829349"/>
              <a:ext cx="211662" cy="288460"/>
            </a:xfrm>
            <a:prstGeom prst="rect">
              <a:avLst/>
            </a:prstGeom>
          </p:spPr>
        </p:pic>
        <p:pic>
          <p:nvPicPr>
            <p:cNvPr id="1036" name="Image 66" descr=" ">
              <a:extLst>
                <a:ext uri="{FF2B5EF4-FFF2-40B4-BE49-F238E27FC236}">
                  <a16:creationId xmlns:a16="http://schemas.microsoft.com/office/drawing/2014/main" id="{7890A6C4-369A-57C3-2C66-E54D8AE7209C}"/>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0774410" y="12089513"/>
              <a:ext cx="223707" cy="388522"/>
            </a:xfrm>
            <a:prstGeom prst="rect">
              <a:avLst/>
            </a:prstGeom>
          </p:spPr>
        </p:pic>
        <p:pic>
          <p:nvPicPr>
            <p:cNvPr id="1037" name="Image 67" descr=" ">
              <a:extLst>
                <a:ext uri="{FF2B5EF4-FFF2-40B4-BE49-F238E27FC236}">
                  <a16:creationId xmlns:a16="http://schemas.microsoft.com/office/drawing/2014/main" id="{34A54BEA-7971-D700-D7B5-E71D37C6CFE3}"/>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265534" y="11829349"/>
              <a:ext cx="253994" cy="391802"/>
            </a:xfrm>
            <a:prstGeom prst="rect">
              <a:avLst/>
            </a:prstGeom>
          </p:spPr>
        </p:pic>
        <p:pic>
          <p:nvPicPr>
            <p:cNvPr id="1038" name="Image 68" descr=" ">
              <a:extLst>
                <a:ext uri="{FF2B5EF4-FFF2-40B4-BE49-F238E27FC236}">
                  <a16:creationId xmlns:a16="http://schemas.microsoft.com/office/drawing/2014/main" id="{FAB081BD-D675-D811-33F5-3AB75C739A87}"/>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1712260" y="12241337"/>
              <a:ext cx="472195" cy="236705"/>
            </a:xfrm>
            <a:prstGeom prst="rect">
              <a:avLst/>
            </a:prstGeom>
          </p:spPr>
        </p:pic>
        <p:pic>
          <p:nvPicPr>
            <p:cNvPr id="1039" name="Image 69" descr=" ">
              <a:extLst>
                <a:ext uri="{FF2B5EF4-FFF2-40B4-BE49-F238E27FC236}">
                  <a16:creationId xmlns:a16="http://schemas.microsoft.com/office/drawing/2014/main" id="{97EC4350-27AD-3296-41A1-73D108B00FF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329204" y="11572633"/>
              <a:ext cx="128718" cy="123180"/>
            </a:xfrm>
            <a:prstGeom prst="rect">
              <a:avLst/>
            </a:prstGeom>
          </p:spPr>
        </p:pic>
        <p:pic>
          <p:nvPicPr>
            <p:cNvPr id="1040" name="Image 70" descr=" ">
              <a:extLst>
                <a:ext uri="{FF2B5EF4-FFF2-40B4-BE49-F238E27FC236}">
                  <a16:creationId xmlns:a16="http://schemas.microsoft.com/office/drawing/2014/main" id="{45302E07-2EBF-F84E-87C8-C1223A6D9D6E}"/>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501114" y="11572633"/>
              <a:ext cx="87934" cy="123180"/>
            </a:xfrm>
            <a:prstGeom prst="rect">
              <a:avLst/>
            </a:prstGeom>
          </p:spPr>
        </p:pic>
        <p:pic>
          <p:nvPicPr>
            <p:cNvPr id="1041" name="Image 71" descr=" ">
              <a:extLst>
                <a:ext uri="{FF2B5EF4-FFF2-40B4-BE49-F238E27FC236}">
                  <a16:creationId xmlns:a16="http://schemas.microsoft.com/office/drawing/2014/main" id="{0302FF3C-6CE3-6C61-724A-0A776F5ABB6B}"/>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640157" y="11572633"/>
              <a:ext cx="107724" cy="123180"/>
            </a:xfrm>
            <a:prstGeom prst="rect">
              <a:avLst/>
            </a:prstGeom>
          </p:spPr>
        </p:pic>
        <p:pic>
          <p:nvPicPr>
            <p:cNvPr id="1042" name="Image 72" descr=" ">
              <a:extLst>
                <a:ext uri="{FF2B5EF4-FFF2-40B4-BE49-F238E27FC236}">
                  <a16:creationId xmlns:a16="http://schemas.microsoft.com/office/drawing/2014/main" id="{4E263BFC-6C1C-B3FB-ADEB-7B6DA1483A8D}"/>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1793310" y="11572633"/>
              <a:ext cx="110305" cy="123180"/>
            </a:xfrm>
            <a:prstGeom prst="rect">
              <a:avLst/>
            </a:prstGeom>
          </p:spPr>
        </p:pic>
        <p:pic>
          <p:nvPicPr>
            <p:cNvPr id="1043" name="Image 73" descr=" ">
              <a:extLst>
                <a:ext uri="{FF2B5EF4-FFF2-40B4-BE49-F238E27FC236}">
                  <a16:creationId xmlns:a16="http://schemas.microsoft.com/office/drawing/2014/main" id="{AA49F5AF-7C9A-2CF5-179A-5E2B9EEEB5BE}"/>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208889" y="11572633"/>
              <a:ext cx="88106" cy="123180"/>
            </a:xfrm>
            <a:prstGeom prst="rect">
              <a:avLst/>
            </a:prstGeom>
          </p:spPr>
        </p:pic>
        <p:pic>
          <p:nvPicPr>
            <p:cNvPr id="1044" name="Image 74" descr=" ">
              <a:extLst>
                <a:ext uri="{FF2B5EF4-FFF2-40B4-BE49-F238E27FC236}">
                  <a16:creationId xmlns:a16="http://schemas.microsoft.com/office/drawing/2014/main" id="{471E84E1-AEA2-D192-2ECF-65F4D848DCC5}"/>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346555" y="11572633"/>
              <a:ext cx="88106" cy="123180"/>
            </a:xfrm>
            <a:prstGeom prst="rect">
              <a:avLst/>
            </a:prstGeom>
          </p:spPr>
        </p:pic>
        <p:pic>
          <p:nvPicPr>
            <p:cNvPr id="1045" name="Image 75" descr=" ">
              <a:extLst>
                <a:ext uri="{FF2B5EF4-FFF2-40B4-BE49-F238E27FC236}">
                  <a16:creationId xmlns:a16="http://schemas.microsoft.com/office/drawing/2014/main" id="{BB5C9606-3398-B684-9318-F9729227ECBB}"/>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485770" y="11572633"/>
              <a:ext cx="115639" cy="123180"/>
            </a:xfrm>
            <a:prstGeom prst="rect">
              <a:avLst/>
            </a:prstGeom>
          </p:spPr>
        </p:pic>
        <p:pic>
          <p:nvPicPr>
            <p:cNvPr id="1046" name="Image 76" descr=" ">
              <a:extLst>
                <a:ext uri="{FF2B5EF4-FFF2-40B4-BE49-F238E27FC236}">
                  <a16:creationId xmlns:a16="http://schemas.microsoft.com/office/drawing/2014/main" id="{31FD8C47-994E-E47E-F5CE-C75E0CD74249}"/>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649076" y="11572633"/>
              <a:ext cx="87934" cy="123180"/>
            </a:xfrm>
            <a:prstGeom prst="rect">
              <a:avLst/>
            </a:prstGeom>
          </p:spPr>
        </p:pic>
        <p:pic>
          <p:nvPicPr>
            <p:cNvPr id="1047" name="Image 77" descr=" ">
              <a:extLst>
                <a:ext uri="{FF2B5EF4-FFF2-40B4-BE49-F238E27FC236}">
                  <a16:creationId xmlns:a16="http://schemas.microsoft.com/office/drawing/2014/main" id="{DBE71890-6CDC-B543-C9E7-D3020F6420B0}"/>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788119" y="11572633"/>
              <a:ext cx="107724" cy="123180"/>
            </a:xfrm>
            <a:prstGeom prst="rect">
              <a:avLst/>
            </a:prstGeom>
          </p:spPr>
        </p:pic>
        <p:pic>
          <p:nvPicPr>
            <p:cNvPr id="1048" name="Image 78" descr=" ">
              <a:extLst>
                <a:ext uri="{FF2B5EF4-FFF2-40B4-BE49-F238E27FC236}">
                  <a16:creationId xmlns:a16="http://schemas.microsoft.com/office/drawing/2014/main" id="{176A31AE-C174-123E-7A3C-8BAAE190EFBD}"/>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932152" y="11572633"/>
              <a:ext cx="134568" cy="123180"/>
            </a:xfrm>
            <a:prstGeom prst="rect">
              <a:avLst/>
            </a:prstGeom>
          </p:spPr>
        </p:pic>
        <p:pic>
          <p:nvPicPr>
            <p:cNvPr id="1049" name="Image 79" descr=" ">
              <a:extLst>
                <a:ext uri="{FF2B5EF4-FFF2-40B4-BE49-F238E27FC236}">
                  <a16:creationId xmlns:a16="http://schemas.microsoft.com/office/drawing/2014/main" id="{2C31E6B8-67D5-97E5-7EEA-FAC6920BCE65}"/>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3109914" y="11572633"/>
              <a:ext cx="86557" cy="123180"/>
            </a:xfrm>
            <a:prstGeom prst="rect">
              <a:avLst/>
            </a:prstGeom>
          </p:spPr>
        </p:pic>
        <p:pic>
          <p:nvPicPr>
            <p:cNvPr id="1050" name="Image 80" descr=" ">
              <a:extLst>
                <a:ext uri="{FF2B5EF4-FFF2-40B4-BE49-F238E27FC236}">
                  <a16:creationId xmlns:a16="http://schemas.microsoft.com/office/drawing/2014/main" id="{69CDC05A-1C11-1A70-E052-D0C1CAB956B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1329204" y="11572633"/>
              <a:ext cx="128718" cy="123180"/>
            </a:xfrm>
            <a:prstGeom prst="rect">
              <a:avLst/>
            </a:prstGeom>
          </p:spPr>
        </p:pic>
        <p:pic>
          <p:nvPicPr>
            <p:cNvPr id="1051" name="Image 81" descr=" ">
              <a:extLst>
                <a:ext uri="{FF2B5EF4-FFF2-40B4-BE49-F238E27FC236}">
                  <a16:creationId xmlns:a16="http://schemas.microsoft.com/office/drawing/2014/main" id="{81540406-D1FF-4FFF-FCA4-56E8D109D37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1501114" y="11572633"/>
              <a:ext cx="87934" cy="123180"/>
            </a:xfrm>
            <a:prstGeom prst="rect">
              <a:avLst/>
            </a:prstGeom>
          </p:spPr>
        </p:pic>
        <p:pic>
          <p:nvPicPr>
            <p:cNvPr id="1052" name="Image 82" descr=" ">
              <a:extLst>
                <a:ext uri="{FF2B5EF4-FFF2-40B4-BE49-F238E27FC236}">
                  <a16:creationId xmlns:a16="http://schemas.microsoft.com/office/drawing/2014/main" id="{8274A6E1-817A-3392-D73D-E4E698E92FAA}"/>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1640157" y="11572633"/>
              <a:ext cx="107724" cy="123180"/>
            </a:xfrm>
            <a:prstGeom prst="rect">
              <a:avLst/>
            </a:prstGeom>
          </p:spPr>
        </p:pic>
        <p:pic>
          <p:nvPicPr>
            <p:cNvPr id="1053" name="Image 83" descr=" ">
              <a:extLst>
                <a:ext uri="{FF2B5EF4-FFF2-40B4-BE49-F238E27FC236}">
                  <a16:creationId xmlns:a16="http://schemas.microsoft.com/office/drawing/2014/main" id="{1FF1E2E8-2EB9-68E3-9046-09DD75110BE7}"/>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1793310" y="11572633"/>
              <a:ext cx="110305" cy="123180"/>
            </a:xfrm>
            <a:prstGeom prst="rect">
              <a:avLst/>
            </a:prstGeom>
          </p:spPr>
        </p:pic>
        <p:pic>
          <p:nvPicPr>
            <p:cNvPr id="1054" name="Image 84" descr=" ">
              <a:extLst>
                <a:ext uri="{FF2B5EF4-FFF2-40B4-BE49-F238E27FC236}">
                  <a16:creationId xmlns:a16="http://schemas.microsoft.com/office/drawing/2014/main" id="{5DC03467-0326-6016-1514-F278827B96FB}"/>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2208889" y="11572633"/>
              <a:ext cx="88106" cy="123180"/>
            </a:xfrm>
            <a:prstGeom prst="rect">
              <a:avLst/>
            </a:prstGeom>
          </p:spPr>
        </p:pic>
        <p:pic>
          <p:nvPicPr>
            <p:cNvPr id="1055" name="Image 85" descr=" ">
              <a:extLst>
                <a:ext uri="{FF2B5EF4-FFF2-40B4-BE49-F238E27FC236}">
                  <a16:creationId xmlns:a16="http://schemas.microsoft.com/office/drawing/2014/main" id="{6F756E6F-2CCC-3B65-2253-882B40431089}"/>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2346555" y="11572633"/>
              <a:ext cx="88106" cy="123180"/>
            </a:xfrm>
            <a:prstGeom prst="rect">
              <a:avLst/>
            </a:prstGeom>
          </p:spPr>
        </p:pic>
        <p:pic>
          <p:nvPicPr>
            <p:cNvPr id="1056" name="Image 86" descr=" ">
              <a:extLst>
                <a:ext uri="{FF2B5EF4-FFF2-40B4-BE49-F238E27FC236}">
                  <a16:creationId xmlns:a16="http://schemas.microsoft.com/office/drawing/2014/main" id="{2DB1D3C1-E877-B047-6571-375A3CE96F0E}"/>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2485770" y="11572633"/>
              <a:ext cx="115639" cy="123180"/>
            </a:xfrm>
            <a:prstGeom prst="rect">
              <a:avLst/>
            </a:prstGeom>
          </p:spPr>
        </p:pic>
        <p:pic>
          <p:nvPicPr>
            <p:cNvPr id="1057" name="Image 87" descr=" ">
              <a:extLst>
                <a:ext uri="{FF2B5EF4-FFF2-40B4-BE49-F238E27FC236}">
                  <a16:creationId xmlns:a16="http://schemas.microsoft.com/office/drawing/2014/main" id="{9ECD6DA7-735B-A333-A1CC-E2F86609FE99}"/>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2649076" y="11572633"/>
              <a:ext cx="87934" cy="123180"/>
            </a:xfrm>
            <a:prstGeom prst="rect">
              <a:avLst/>
            </a:prstGeom>
          </p:spPr>
        </p:pic>
        <p:pic>
          <p:nvPicPr>
            <p:cNvPr id="1058" name="Image 88" descr=" ">
              <a:extLst>
                <a:ext uri="{FF2B5EF4-FFF2-40B4-BE49-F238E27FC236}">
                  <a16:creationId xmlns:a16="http://schemas.microsoft.com/office/drawing/2014/main" id="{EDD74B77-CE89-4D1B-D632-7ED1AEB15D45}"/>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2788119" y="11572633"/>
              <a:ext cx="107724" cy="123180"/>
            </a:xfrm>
            <a:prstGeom prst="rect">
              <a:avLst/>
            </a:prstGeom>
          </p:spPr>
        </p:pic>
        <p:pic>
          <p:nvPicPr>
            <p:cNvPr id="1059" name="Image 89" descr=" ">
              <a:extLst>
                <a:ext uri="{FF2B5EF4-FFF2-40B4-BE49-F238E27FC236}">
                  <a16:creationId xmlns:a16="http://schemas.microsoft.com/office/drawing/2014/main" id="{2843FDAE-5D21-77EB-7ACC-EB3557CBEF69}"/>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932152" y="11572633"/>
              <a:ext cx="134568" cy="123180"/>
            </a:xfrm>
            <a:prstGeom prst="rect">
              <a:avLst/>
            </a:prstGeom>
          </p:spPr>
        </p:pic>
        <p:pic>
          <p:nvPicPr>
            <p:cNvPr id="1060" name="Image 90" descr=" ">
              <a:extLst>
                <a:ext uri="{FF2B5EF4-FFF2-40B4-BE49-F238E27FC236}">
                  <a16:creationId xmlns:a16="http://schemas.microsoft.com/office/drawing/2014/main" id="{BB8CBB14-008B-38DC-19D3-03A9B5982982}"/>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55107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757A-20A7-8037-C1AA-E6F9C2FDE4E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E0A5BE3-8354-0E85-9E00-44F5B704EC08}"/>
              </a:ext>
            </a:extLst>
          </p:cNvPr>
          <p:cNvSpPr txBox="1"/>
          <p:nvPr/>
        </p:nvSpPr>
        <p:spPr>
          <a:xfrm>
            <a:off x="5787865" y="3224005"/>
            <a:ext cx="15605286" cy="8494633"/>
          </a:xfrm>
          <a:prstGeom prst="rect">
            <a:avLst/>
          </a:prstGeom>
          <a:noFill/>
        </p:spPr>
        <p:txBody>
          <a:bodyPr wrap="square" lIns="182880" tIns="91440" rIns="182880" bIns="91440" anchor="t">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62ª REUNIÃO ORDINÁRIA em 19.03.2026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19.01.2026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63ª REUNIÃO ORDINÁRIA em 18.06.2026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20.04.2026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64ª REUNIÃO ORDINÁRIA em 24.09.2026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27.07.2026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65ª REUNIÃO ORDINÁRIA em 10.12.2026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12.10.2026</a:t>
            </a:r>
          </a:p>
        </p:txBody>
      </p:sp>
      <p:pic>
        <p:nvPicPr>
          <p:cNvPr id="6" name="Gráfico 5" descr="Usuários com preenchimento sólido">
            <a:extLst>
              <a:ext uri="{FF2B5EF4-FFF2-40B4-BE49-F238E27FC236}">
                <a16:creationId xmlns:a16="http://schemas.microsoft.com/office/drawing/2014/main" id="{6C6BF43D-A526-F48E-385C-4A0E9ED87E8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0965" y="5631659"/>
            <a:ext cx="1814858" cy="1814858"/>
          </a:xfrm>
          <a:prstGeom prst="rect">
            <a:avLst/>
          </a:prstGeom>
        </p:spPr>
      </p:pic>
      <p:sp>
        <p:nvSpPr>
          <p:cNvPr id="14" name="Title 1">
            <a:extLst>
              <a:ext uri="{FF2B5EF4-FFF2-40B4-BE49-F238E27FC236}">
                <a16:creationId xmlns:a16="http://schemas.microsoft.com/office/drawing/2014/main" id="{AA06C4E7-7E51-32C4-96CE-AA1CB7D4E73A}"/>
              </a:ext>
            </a:extLst>
          </p:cNvPr>
          <p:cNvSpPr txBox="1">
            <a:spLocks/>
          </p:cNvSpPr>
          <p:nvPr/>
        </p:nvSpPr>
        <p:spPr>
          <a:xfrm>
            <a:off x="2285465" y="312291"/>
            <a:ext cx="12837190" cy="1349286"/>
          </a:xfrm>
          <a:prstGeom prst="rect">
            <a:avLst/>
          </a:prstGeom>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6000" b="1" i="0" u="none" strike="noStrike" kern="1200" cap="none" spc="0" normalizeH="0" baseline="0" noProof="0">
                <a:ln>
                  <a:noFill/>
                </a:ln>
                <a:solidFill>
                  <a:prstClr val="white"/>
                </a:solidFill>
                <a:effectLst/>
                <a:uLnTx/>
                <a:uFillTx/>
                <a:latin typeface="Raleway Medium" pitchFamily="2" charset="0"/>
                <a:ea typeface="+mj-ea"/>
                <a:cs typeface="+mj-cs"/>
              </a:rPr>
              <a:t>Cronograma de Reuniões 2025</a:t>
            </a:r>
          </a:p>
        </p:txBody>
      </p:sp>
      <p:grpSp>
        <p:nvGrpSpPr>
          <p:cNvPr id="2" name="Agrupar 1">
            <a:extLst>
              <a:ext uri="{FF2B5EF4-FFF2-40B4-BE49-F238E27FC236}">
                <a16:creationId xmlns:a16="http://schemas.microsoft.com/office/drawing/2014/main" id="{DFDF183B-027F-FC97-737E-47F6A26F4FA7}"/>
              </a:ext>
            </a:extLst>
          </p:cNvPr>
          <p:cNvGrpSpPr/>
          <p:nvPr/>
        </p:nvGrpSpPr>
        <p:grpSpPr>
          <a:xfrm>
            <a:off x="20231100" y="11753850"/>
            <a:ext cx="3583048" cy="1118272"/>
            <a:chOff x="18582423" y="11569700"/>
            <a:chExt cx="4839305" cy="1181100"/>
          </a:xfrm>
        </p:grpSpPr>
        <p:pic>
          <p:nvPicPr>
            <p:cNvPr id="5" name="Image 4" descr=" ">
              <a:extLst>
                <a:ext uri="{FF2B5EF4-FFF2-40B4-BE49-F238E27FC236}">
                  <a16:creationId xmlns:a16="http://schemas.microsoft.com/office/drawing/2014/main" id="{2B904140-49C5-CC72-3B23-A59431C5FDD1}"/>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7" name="Image 5" descr=" ">
              <a:extLst>
                <a:ext uri="{FF2B5EF4-FFF2-40B4-BE49-F238E27FC236}">
                  <a16:creationId xmlns:a16="http://schemas.microsoft.com/office/drawing/2014/main" id="{35C7CEE5-AA3C-598F-2A3C-236FB533B1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F99BD88D-3A87-790A-A531-8EA40A6B5EE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485F0FA0-AC46-A283-7977-B256A9635F4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D04E373E-3867-39DC-7DD0-D1980636709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4415B20F-3CBE-C6FB-CD2C-F3B10B3EF69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F6618673-0339-9F7D-4ED8-C92D4FFDB05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427520" y="11791051"/>
              <a:ext cx="89483" cy="168213"/>
            </a:xfrm>
            <a:prstGeom prst="rect">
              <a:avLst/>
            </a:prstGeom>
          </p:spPr>
        </p:pic>
        <p:pic>
          <p:nvPicPr>
            <p:cNvPr id="15" name="Image 11" descr=" ">
              <a:extLst>
                <a:ext uri="{FF2B5EF4-FFF2-40B4-BE49-F238E27FC236}">
                  <a16:creationId xmlns:a16="http://schemas.microsoft.com/office/drawing/2014/main" id="{9E304562-18E4-71B8-240F-27E4624BC8C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574306" y="11828487"/>
              <a:ext cx="102217" cy="130603"/>
            </a:xfrm>
            <a:prstGeom prst="rect">
              <a:avLst/>
            </a:prstGeom>
          </p:spPr>
        </p:pic>
        <p:pic>
          <p:nvPicPr>
            <p:cNvPr id="16" name="Image 12" descr=" ">
              <a:extLst>
                <a:ext uri="{FF2B5EF4-FFF2-40B4-BE49-F238E27FC236}">
                  <a16:creationId xmlns:a16="http://schemas.microsoft.com/office/drawing/2014/main" id="{4FA33ED8-D566-8D41-4922-409E7A8C2A1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732105" y="11828487"/>
              <a:ext cx="20478" cy="130603"/>
            </a:xfrm>
            <a:prstGeom prst="rect">
              <a:avLst/>
            </a:prstGeom>
          </p:spPr>
        </p:pic>
        <p:pic>
          <p:nvPicPr>
            <p:cNvPr id="17" name="Image 13" descr=" ">
              <a:extLst>
                <a:ext uri="{FF2B5EF4-FFF2-40B4-BE49-F238E27FC236}">
                  <a16:creationId xmlns:a16="http://schemas.microsoft.com/office/drawing/2014/main" id="{2DDA74E2-FE7D-55B1-3CA9-D7B20F89C47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810575" y="11827625"/>
              <a:ext cx="125104" cy="132153"/>
            </a:xfrm>
            <a:prstGeom prst="rect">
              <a:avLst/>
            </a:prstGeom>
          </p:spPr>
        </p:pic>
        <p:pic>
          <p:nvPicPr>
            <p:cNvPr id="18" name="Image 14" descr=" ">
              <a:extLst>
                <a:ext uri="{FF2B5EF4-FFF2-40B4-BE49-F238E27FC236}">
                  <a16:creationId xmlns:a16="http://schemas.microsoft.com/office/drawing/2014/main" id="{0B434898-D62F-8114-FA2D-CB5C0B4CE94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075066" y="11828487"/>
              <a:ext cx="109788" cy="130603"/>
            </a:xfrm>
            <a:prstGeom prst="rect">
              <a:avLst/>
            </a:prstGeom>
          </p:spPr>
        </p:pic>
        <p:pic>
          <p:nvPicPr>
            <p:cNvPr id="19" name="Image 15" descr=" ">
              <a:extLst>
                <a:ext uri="{FF2B5EF4-FFF2-40B4-BE49-F238E27FC236}">
                  <a16:creationId xmlns:a16="http://schemas.microsoft.com/office/drawing/2014/main" id="{08325192-9485-07E5-EAE8-A8B8B2B9E7B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243363" y="11828661"/>
              <a:ext cx="89483" cy="130603"/>
            </a:xfrm>
            <a:prstGeom prst="rect">
              <a:avLst/>
            </a:prstGeom>
          </p:spPr>
        </p:pic>
        <p:pic>
          <p:nvPicPr>
            <p:cNvPr id="20" name="Image 16" descr=" ">
              <a:extLst>
                <a:ext uri="{FF2B5EF4-FFF2-40B4-BE49-F238E27FC236}">
                  <a16:creationId xmlns:a16="http://schemas.microsoft.com/office/drawing/2014/main" id="{E1B3DBB7-469A-E09F-8130-A9F5E30F8360}"/>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201919" y="12086754"/>
              <a:ext cx="99808" cy="130770"/>
            </a:xfrm>
            <a:prstGeom prst="rect">
              <a:avLst/>
            </a:prstGeom>
          </p:spPr>
        </p:pic>
        <p:pic>
          <p:nvPicPr>
            <p:cNvPr id="21" name="Image 17" descr=" ">
              <a:extLst>
                <a:ext uri="{FF2B5EF4-FFF2-40B4-BE49-F238E27FC236}">
                  <a16:creationId xmlns:a16="http://schemas.microsoft.com/office/drawing/2014/main" id="{EB52C209-58DC-59EC-125F-1611CB7F8BE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345609" y="12086239"/>
              <a:ext cx="132504" cy="132500"/>
            </a:xfrm>
            <a:prstGeom prst="rect">
              <a:avLst/>
            </a:prstGeom>
          </p:spPr>
        </p:pic>
        <p:pic>
          <p:nvPicPr>
            <p:cNvPr id="22" name="Image 18" descr=" ">
              <a:extLst>
                <a:ext uri="{FF2B5EF4-FFF2-40B4-BE49-F238E27FC236}">
                  <a16:creationId xmlns:a16="http://schemas.microsoft.com/office/drawing/2014/main" id="{CCFC502D-0D72-3616-DBB3-B2F747E5091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F7027A1B-A53B-BF53-B7E4-4BFAFD216D9D}"/>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678932" y="12086754"/>
              <a:ext cx="110821" cy="130603"/>
            </a:xfrm>
            <a:prstGeom prst="rect">
              <a:avLst/>
            </a:prstGeom>
          </p:spPr>
        </p:pic>
        <p:pic>
          <p:nvPicPr>
            <p:cNvPr id="24" name="Image 20" descr=" ">
              <a:extLst>
                <a:ext uri="{FF2B5EF4-FFF2-40B4-BE49-F238E27FC236}">
                  <a16:creationId xmlns:a16="http://schemas.microsoft.com/office/drawing/2014/main" id="{420DB653-8823-4562-04EB-BDBD315C07D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830193" y="12086239"/>
              <a:ext cx="132504" cy="132500"/>
            </a:xfrm>
            <a:prstGeom prst="rect">
              <a:avLst/>
            </a:prstGeom>
          </p:spPr>
        </p:pic>
        <p:pic>
          <p:nvPicPr>
            <p:cNvPr id="25" name="Image 21" descr=" ">
              <a:extLst>
                <a:ext uri="{FF2B5EF4-FFF2-40B4-BE49-F238E27FC236}">
                  <a16:creationId xmlns:a16="http://schemas.microsoft.com/office/drawing/2014/main" id="{328CB9D6-1CF6-7AD8-1699-5123858319A9}"/>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004513" y="12085544"/>
              <a:ext cx="106175" cy="133362"/>
            </a:xfrm>
            <a:prstGeom prst="rect">
              <a:avLst/>
            </a:prstGeom>
          </p:spPr>
        </p:pic>
        <p:pic>
          <p:nvPicPr>
            <p:cNvPr id="26" name="Image 22" descr=" ">
              <a:extLst>
                <a:ext uri="{FF2B5EF4-FFF2-40B4-BE49-F238E27FC236}">
                  <a16:creationId xmlns:a16="http://schemas.microsoft.com/office/drawing/2014/main" id="{2048B312-4BE7-96CD-FA05-9E845D7A3F58}"/>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240782" y="12086754"/>
              <a:ext cx="92752" cy="130603"/>
            </a:xfrm>
            <a:prstGeom prst="rect">
              <a:avLst/>
            </a:prstGeom>
          </p:spPr>
        </p:pic>
        <p:pic>
          <p:nvPicPr>
            <p:cNvPr id="27" name="Image 23" descr=" ">
              <a:extLst>
                <a:ext uri="{FF2B5EF4-FFF2-40B4-BE49-F238E27FC236}">
                  <a16:creationId xmlns:a16="http://schemas.microsoft.com/office/drawing/2014/main" id="{1398436F-118E-7BC5-E804-AB471918AC4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773434" y="12347439"/>
              <a:ext cx="123211" cy="130603"/>
            </a:xfrm>
            <a:prstGeom prst="rect">
              <a:avLst/>
            </a:prstGeom>
          </p:spPr>
        </p:pic>
        <p:pic>
          <p:nvPicPr>
            <p:cNvPr id="28" name="Image 24" descr=" ">
              <a:extLst>
                <a:ext uri="{FF2B5EF4-FFF2-40B4-BE49-F238E27FC236}">
                  <a16:creationId xmlns:a16="http://schemas.microsoft.com/office/drawing/2014/main" id="{9613D9EB-D4C1-F106-4090-BDA6CD16FF14}"/>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944139" y="12347439"/>
              <a:ext cx="92752" cy="130603"/>
            </a:xfrm>
            <a:prstGeom prst="rect">
              <a:avLst/>
            </a:prstGeom>
          </p:spPr>
        </p:pic>
        <p:pic>
          <p:nvPicPr>
            <p:cNvPr id="29" name="Image 25" descr=" ">
              <a:extLst>
                <a:ext uri="{FF2B5EF4-FFF2-40B4-BE49-F238E27FC236}">
                  <a16:creationId xmlns:a16="http://schemas.microsoft.com/office/drawing/2014/main" id="{F4017BF2-87B0-3A6B-AA33-C9B6EF366D57}"/>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090238" y="12347439"/>
              <a:ext cx="112370" cy="130603"/>
            </a:xfrm>
            <a:prstGeom prst="rect">
              <a:avLst/>
            </a:prstGeom>
          </p:spPr>
        </p:pic>
        <p:pic>
          <p:nvPicPr>
            <p:cNvPr id="30" name="Image 26" descr=" ">
              <a:extLst>
                <a:ext uri="{FF2B5EF4-FFF2-40B4-BE49-F238E27FC236}">
                  <a16:creationId xmlns:a16="http://schemas.microsoft.com/office/drawing/2014/main" id="{A96CAD78-2607-C94A-2542-561814BE6866}"/>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241843" y="12346924"/>
              <a:ext cx="132504" cy="132500"/>
            </a:xfrm>
            <a:prstGeom prst="rect">
              <a:avLst/>
            </a:prstGeom>
          </p:spPr>
        </p:pic>
        <p:pic>
          <p:nvPicPr>
            <p:cNvPr id="31" name="Image 27" descr=" ">
              <a:extLst>
                <a:ext uri="{FF2B5EF4-FFF2-40B4-BE49-F238E27FC236}">
                  <a16:creationId xmlns:a16="http://schemas.microsoft.com/office/drawing/2014/main" id="{1222636C-31CE-05EB-8F95-AA39B3F5A480}"/>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425799" y="12347439"/>
              <a:ext cx="99808" cy="130770"/>
            </a:xfrm>
            <a:prstGeom prst="rect">
              <a:avLst/>
            </a:prstGeom>
          </p:spPr>
        </p:pic>
        <p:pic>
          <p:nvPicPr>
            <p:cNvPr id="32" name="Image 28" descr=" ">
              <a:extLst>
                <a:ext uri="{FF2B5EF4-FFF2-40B4-BE49-F238E27FC236}">
                  <a16:creationId xmlns:a16="http://schemas.microsoft.com/office/drawing/2014/main" id="{79DA6D02-A453-BC61-0F48-9BD8F03F2DF6}"/>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569660" y="12346924"/>
              <a:ext cx="132504" cy="132500"/>
            </a:xfrm>
            <a:prstGeom prst="rect">
              <a:avLst/>
            </a:prstGeom>
          </p:spPr>
        </p:pic>
        <p:pic>
          <p:nvPicPr>
            <p:cNvPr id="33" name="Image 29" descr=" ">
              <a:extLst>
                <a:ext uri="{FF2B5EF4-FFF2-40B4-BE49-F238E27FC236}">
                  <a16:creationId xmlns:a16="http://schemas.microsoft.com/office/drawing/2014/main" id="{750EA0AF-226F-258A-C00C-C561D21C1231}"/>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753788" y="12347439"/>
              <a:ext cx="112370" cy="130603"/>
            </a:xfrm>
            <a:prstGeom prst="rect">
              <a:avLst/>
            </a:prstGeom>
          </p:spPr>
        </p:pic>
        <p:pic>
          <p:nvPicPr>
            <p:cNvPr id="34" name="Image 30" descr=" ">
              <a:extLst>
                <a:ext uri="{FF2B5EF4-FFF2-40B4-BE49-F238E27FC236}">
                  <a16:creationId xmlns:a16="http://schemas.microsoft.com/office/drawing/2014/main" id="{EA4668CC-09B2-9C07-EBF4-781798CC8F6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902812" y="12347612"/>
              <a:ext cx="110821" cy="130603"/>
            </a:xfrm>
            <a:prstGeom prst="rect">
              <a:avLst/>
            </a:prstGeom>
          </p:spPr>
        </p:pic>
        <p:pic>
          <p:nvPicPr>
            <p:cNvPr id="35" name="Image 31" descr=" ">
              <a:extLst>
                <a:ext uri="{FF2B5EF4-FFF2-40B4-BE49-F238E27FC236}">
                  <a16:creationId xmlns:a16="http://schemas.microsoft.com/office/drawing/2014/main" id="{748DC40F-61DA-76CF-7E65-C9A4756CA319}"/>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054072" y="12346924"/>
              <a:ext cx="132504" cy="132500"/>
            </a:xfrm>
            <a:prstGeom prst="rect">
              <a:avLst/>
            </a:prstGeom>
          </p:spPr>
        </p:pic>
        <p:pic>
          <p:nvPicPr>
            <p:cNvPr id="36" name="Image 32" descr=" ">
              <a:extLst>
                <a:ext uri="{FF2B5EF4-FFF2-40B4-BE49-F238E27FC236}">
                  <a16:creationId xmlns:a16="http://schemas.microsoft.com/office/drawing/2014/main" id="{10BCE33E-11FE-CC6F-15F9-3E1478023076}"/>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228392" y="12346403"/>
              <a:ext cx="106175" cy="133362"/>
            </a:xfrm>
            <a:prstGeom prst="rect">
              <a:avLst/>
            </a:prstGeom>
          </p:spPr>
        </p:pic>
        <p:pic>
          <p:nvPicPr>
            <p:cNvPr id="37" name="Image 33" descr=" ">
              <a:extLst>
                <a:ext uri="{FF2B5EF4-FFF2-40B4-BE49-F238E27FC236}">
                  <a16:creationId xmlns:a16="http://schemas.microsoft.com/office/drawing/2014/main" id="{5106D817-56CC-6C0C-EF8D-98358B7CB997}"/>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001731" y="12628135"/>
              <a:ext cx="83460" cy="97650"/>
            </a:xfrm>
            <a:prstGeom prst="rect">
              <a:avLst/>
            </a:prstGeom>
          </p:spPr>
        </p:pic>
        <p:pic>
          <p:nvPicPr>
            <p:cNvPr id="38" name="Image 34" descr=" ">
              <a:extLst>
                <a:ext uri="{FF2B5EF4-FFF2-40B4-BE49-F238E27FC236}">
                  <a16:creationId xmlns:a16="http://schemas.microsoft.com/office/drawing/2014/main" id="{5B29E9B0-4121-AF73-7EE3-49CC41FE2F8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132686" y="12627794"/>
              <a:ext cx="82428" cy="96788"/>
            </a:xfrm>
            <a:prstGeom prst="rect">
              <a:avLst/>
            </a:prstGeom>
          </p:spPr>
        </p:pic>
        <p:pic>
          <p:nvPicPr>
            <p:cNvPr id="39" name="Image 35" descr=" ">
              <a:extLst>
                <a:ext uri="{FF2B5EF4-FFF2-40B4-BE49-F238E27FC236}">
                  <a16:creationId xmlns:a16="http://schemas.microsoft.com/office/drawing/2014/main" id="{75D3C928-51F4-1ED8-C87E-459CBBEC3F5E}"/>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263985" y="12627794"/>
              <a:ext cx="15144" cy="96788"/>
            </a:xfrm>
            <a:prstGeom prst="rect">
              <a:avLst/>
            </a:prstGeom>
          </p:spPr>
        </p:pic>
        <p:pic>
          <p:nvPicPr>
            <p:cNvPr id="40" name="Image 36" descr=" ">
              <a:extLst>
                <a:ext uri="{FF2B5EF4-FFF2-40B4-BE49-F238E27FC236}">
                  <a16:creationId xmlns:a16="http://schemas.microsoft.com/office/drawing/2014/main" id="{1AC3E66C-E535-EBC6-8AAD-9B051F6D6AA7}"/>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318363" y="12599671"/>
              <a:ext cx="89655" cy="124910"/>
            </a:xfrm>
            <a:prstGeom prst="rect">
              <a:avLst/>
            </a:prstGeom>
          </p:spPr>
        </p:pic>
        <p:pic>
          <p:nvPicPr>
            <p:cNvPr id="41" name="Image 37" descr=" ">
              <a:extLst>
                <a:ext uri="{FF2B5EF4-FFF2-40B4-BE49-F238E27FC236}">
                  <a16:creationId xmlns:a16="http://schemas.microsoft.com/office/drawing/2014/main" id="{1846E009-0D31-5D92-132D-CFDDCCED6B9A}"/>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437272" y="12627105"/>
              <a:ext cx="92580" cy="97991"/>
            </a:xfrm>
            <a:prstGeom prst="rect">
              <a:avLst/>
            </a:prstGeom>
          </p:spPr>
        </p:pic>
        <p:pic>
          <p:nvPicPr>
            <p:cNvPr id="42" name="Image 38" descr=" ">
              <a:extLst>
                <a:ext uri="{FF2B5EF4-FFF2-40B4-BE49-F238E27FC236}">
                  <a16:creationId xmlns:a16="http://schemas.microsoft.com/office/drawing/2014/main" id="{0B50AC2F-0CB8-EFED-D9C9-860A2F4D5C43}"/>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633273" y="12627794"/>
              <a:ext cx="66252" cy="96788"/>
            </a:xfrm>
            <a:prstGeom prst="rect">
              <a:avLst/>
            </a:prstGeom>
          </p:spPr>
        </p:pic>
        <p:pic>
          <p:nvPicPr>
            <p:cNvPr id="43" name="Image 39" descr=" ">
              <a:extLst>
                <a:ext uri="{FF2B5EF4-FFF2-40B4-BE49-F238E27FC236}">
                  <a16:creationId xmlns:a16="http://schemas.microsoft.com/office/drawing/2014/main" id="{A73B8D79-D380-4833-EEB4-795D3740AC0A}"/>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802947" y="12627794"/>
              <a:ext cx="75716" cy="96788"/>
            </a:xfrm>
            <a:prstGeom prst="rect">
              <a:avLst/>
            </a:prstGeom>
          </p:spPr>
        </p:pic>
        <p:pic>
          <p:nvPicPr>
            <p:cNvPr id="44" name="Image 40" descr=" ">
              <a:extLst>
                <a:ext uri="{FF2B5EF4-FFF2-40B4-BE49-F238E27FC236}">
                  <a16:creationId xmlns:a16="http://schemas.microsoft.com/office/drawing/2014/main" id="{3724D1FB-B155-E332-C88E-5FE03C993465}"/>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919963" y="12627794"/>
              <a:ext cx="66079" cy="96788"/>
            </a:xfrm>
            <a:prstGeom prst="rect">
              <a:avLst/>
            </a:prstGeom>
          </p:spPr>
        </p:pic>
        <p:pic>
          <p:nvPicPr>
            <p:cNvPr id="45" name="Image 41" descr=" ">
              <a:extLst>
                <a:ext uri="{FF2B5EF4-FFF2-40B4-BE49-F238E27FC236}">
                  <a16:creationId xmlns:a16="http://schemas.microsoft.com/office/drawing/2014/main" id="{BEA1660B-EA3A-4CFA-466A-0DF36225D3C6}"/>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021148" y="12627273"/>
              <a:ext cx="85009" cy="98338"/>
            </a:xfrm>
            <a:prstGeom prst="rect">
              <a:avLst/>
            </a:prstGeom>
          </p:spPr>
        </p:pic>
        <p:pic>
          <p:nvPicPr>
            <p:cNvPr id="46" name="Image 42" descr=" ">
              <a:extLst>
                <a:ext uri="{FF2B5EF4-FFF2-40B4-BE49-F238E27FC236}">
                  <a16:creationId xmlns:a16="http://schemas.microsoft.com/office/drawing/2014/main" id="{0B588237-D493-45A4-507E-470DEA315F30}"/>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139884" y="12627105"/>
              <a:ext cx="92580" cy="97991"/>
            </a:xfrm>
            <a:prstGeom prst="rect">
              <a:avLst/>
            </a:prstGeom>
          </p:spPr>
        </p:pic>
        <p:pic>
          <p:nvPicPr>
            <p:cNvPr id="47" name="Image 43" descr=" ">
              <a:extLst>
                <a:ext uri="{FF2B5EF4-FFF2-40B4-BE49-F238E27FC236}">
                  <a16:creationId xmlns:a16="http://schemas.microsoft.com/office/drawing/2014/main" id="{A6C97369-3D55-26AA-B831-36C1B0231D27}"/>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275314" y="12627794"/>
              <a:ext cx="82428" cy="96788"/>
            </a:xfrm>
            <a:prstGeom prst="rect">
              <a:avLst/>
            </a:prstGeom>
          </p:spPr>
        </p:pic>
        <p:pic>
          <p:nvPicPr>
            <p:cNvPr id="48" name="Image 44" descr=" ">
              <a:extLst>
                <a:ext uri="{FF2B5EF4-FFF2-40B4-BE49-F238E27FC236}">
                  <a16:creationId xmlns:a16="http://schemas.microsoft.com/office/drawing/2014/main" id="{E9A923D8-6086-BFCE-7EAD-87DBC99236F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399041" y="12627446"/>
              <a:ext cx="75372" cy="98165"/>
            </a:xfrm>
            <a:prstGeom prst="rect">
              <a:avLst/>
            </a:prstGeom>
          </p:spPr>
        </p:pic>
        <p:pic>
          <p:nvPicPr>
            <p:cNvPr id="49" name="Image 45" descr=" ">
              <a:extLst>
                <a:ext uri="{FF2B5EF4-FFF2-40B4-BE49-F238E27FC236}">
                  <a16:creationId xmlns:a16="http://schemas.microsoft.com/office/drawing/2014/main" id="{837515F8-27F9-AEB3-704C-7FDBBC11A9C8}"/>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507969" y="12627794"/>
              <a:ext cx="79674" cy="96788"/>
            </a:xfrm>
            <a:prstGeom prst="rect">
              <a:avLst/>
            </a:prstGeom>
          </p:spPr>
        </p:pic>
        <p:pic>
          <p:nvPicPr>
            <p:cNvPr id="50" name="Image 46" descr=" ">
              <a:extLst>
                <a:ext uri="{FF2B5EF4-FFF2-40B4-BE49-F238E27FC236}">
                  <a16:creationId xmlns:a16="http://schemas.microsoft.com/office/drawing/2014/main" id="{01B012B4-1BD9-CFBA-6AC0-809D56521C27}"/>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627739" y="12627794"/>
              <a:ext cx="75716" cy="96788"/>
            </a:xfrm>
            <a:prstGeom prst="rect">
              <a:avLst/>
            </a:prstGeom>
          </p:spPr>
        </p:pic>
        <p:pic>
          <p:nvPicPr>
            <p:cNvPr id="51" name="Image 47" descr=" ">
              <a:extLst>
                <a:ext uri="{FF2B5EF4-FFF2-40B4-BE49-F238E27FC236}">
                  <a16:creationId xmlns:a16="http://schemas.microsoft.com/office/drawing/2014/main" id="{7E33EED3-FEAD-B316-DCAF-D7B1411B37B0}"/>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742862" y="12628135"/>
              <a:ext cx="83460" cy="97650"/>
            </a:xfrm>
            <a:prstGeom prst="rect">
              <a:avLst/>
            </a:prstGeom>
          </p:spPr>
        </p:pic>
        <p:pic>
          <p:nvPicPr>
            <p:cNvPr id="52" name="Image 48" descr=" ">
              <a:extLst>
                <a:ext uri="{FF2B5EF4-FFF2-40B4-BE49-F238E27FC236}">
                  <a16:creationId xmlns:a16="http://schemas.microsoft.com/office/drawing/2014/main" id="{A99EEB3E-D718-48F7-DFA2-78F827DFFD3A}"/>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982745" y="12599671"/>
              <a:ext cx="89655" cy="124910"/>
            </a:xfrm>
            <a:prstGeom prst="rect">
              <a:avLst/>
            </a:prstGeom>
          </p:spPr>
        </p:pic>
        <p:pic>
          <p:nvPicPr>
            <p:cNvPr id="53" name="Image 49" descr=" ">
              <a:extLst>
                <a:ext uri="{FF2B5EF4-FFF2-40B4-BE49-F238E27FC236}">
                  <a16:creationId xmlns:a16="http://schemas.microsoft.com/office/drawing/2014/main" id="{5FFBE22F-012B-ADC1-B324-894FA8817237}"/>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3101826" y="12627105"/>
              <a:ext cx="92580" cy="97991"/>
            </a:xfrm>
            <a:prstGeom prst="rect">
              <a:avLst/>
            </a:prstGeom>
          </p:spPr>
        </p:pic>
        <p:pic>
          <p:nvPicPr>
            <p:cNvPr id="54" name="Image 50" descr=" ">
              <a:extLst>
                <a:ext uri="{FF2B5EF4-FFF2-40B4-BE49-F238E27FC236}">
                  <a16:creationId xmlns:a16="http://schemas.microsoft.com/office/drawing/2014/main" id="{5A296304-4B22-31DA-D2C4-BA71D1892F19}"/>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1265534" y="12221152"/>
              <a:ext cx="420570" cy="256890"/>
            </a:xfrm>
            <a:prstGeom prst="rect">
              <a:avLst/>
            </a:prstGeom>
          </p:spPr>
        </p:pic>
        <p:pic>
          <p:nvPicPr>
            <p:cNvPr id="55" name="Image 51" descr=" ">
              <a:extLst>
                <a:ext uri="{FF2B5EF4-FFF2-40B4-BE49-F238E27FC236}">
                  <a16:creationId xmlns:a16="http://schemas.microsoft.com/office/drawing/2014/main" id="{6DEE4D9D-981B-BD18-394C-E2FBB91D22E9}"/>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2089513"/>
              <a:ext cx="491124" cy="388522"/>
            </a:xfrm>
            <a:prstGeom prst="rect">
              <a:avLst/>
            </a:prstGeom>
          </p:spPr>
        </p:pic>
        <p:pic>
          <p:nvPicPr>
            <p:cNvPr id="56" name="Image 52" descr=" ">
              <a:extLst>
                <a:ext uri="{FF2B5EF4-FFF2-40B4-BE49-F238E27FC236}">
                  <a16:creationId xmlns:a16="http://schemas.microsoft.com/office/drawing/2014/main" id="{3481EDB3-C66C-743F-06DA-F276606659E9}"/>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1829349"/>
              <a:ext cx="405255" cy="260338"/>
            </a:xfrm>
            <a:prstGeom prst="rect">
              <a:avLst/>
            </a:prstGeom>
          </p:spPr>
        </p:pic>
        <p:pic>
          <p:nvPicPr>
            <p:cNvPr id="57" name="Image 53" descr=" ">
              <a:extLst>
                <a:ext uri="{FF2B5EF4-FFF2-40B4-BE49-F238E27FC236}">
                  <a16:creationId xmlns:a16="http://schemas.microsoft.com/office/drawing/2014/main" id="{1EAE26A8-0DBD-EE90-56B5-49335FEE0ADC}"/>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1563581" y="11829349"/>
              <a:ext cx="769725" cy="648692"/>
            </a:xfrm>
            <a:prstGeom prst="rect">
              <a:avLst/>
            </a:prstGeom>
          </p:spPr>
        </p:pic>
        <p:pic>
          <p:nvPicPr>
            <p:cNvPr id="58" name="Image 54" descr=" ">
              <a:extLst>
                <a:ext uri="{FF2B5EF4-FFF2-40B4-BE49-F238E27FC236}">
                  <a16:creationId xmlns:a16="http://schemas.microsoft.com/office/drawing/2014/main" id="{38CB09E6-34D0-E7ED-55B2-D6362362020D}"/>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74141" y="11829349"/>
              <a:ext cx="223707" cy="430795"/>
            </a:xfrm>
            <a:prstGeom prst="rect">
              <a:avLst/>
            </a:prstGeom>
          </p:spPr>
        </p:pic>
        <p:pic>
          <p:nvPicPr>
            <p:cNvPr id="59" name="Image 55" descr=" ">
              <a:extLst>
                <a:ext uri="{FF2B5EF4-FFF2-40B4-BE49-F238E27FC236}">
                  <a16:creationId xmlns:a16="http://schemas.microsoft.com/office/drawing/2014/main" id="{EFC67D0C-236D-C787-B19C-BCE7D651486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3197848" y="12260138"/>
              <a:ext cx="223707" cy="217897"/>
            </a:xfrm>
            <a:prstGeom prst="rect">
              <a:avLst/>
            </a:prstGeom>
          </p:spPr>
        </p:pic>
        <p:pic>
          <p:nvPicPr>
            <p:cNvPr id="60" name="Image 56" descr=" ">
              <a:extLst>
                <a:ext uri="{FF2B5EF4-FFF2-40B4-BE49-F238E27FC236}">
                  <a16:creationId xmlns:a16="http://schemas.microsoft.com/office/drawing/2014/main" id="{4F1C8F40-25AB-C64F-10EC-350378E58ED4}"/>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974141" y="12260138"/>
              <a:ext cx="223707" cy="217897"/>
            </a:xfrm>
            <a:prstGeom prst="rect">
              <a:avLst/>
            </a:prstGeom>
          </p:spPr>
        </p:pic>
        <p:pic>
          <p:nvPicPr>
            <p:cNvPr id="61" name="Image 57" descr=" ">
              <a:extLst>
                <a:ext uri="{FF2B5EF4-FFF2-40B4-BE49-F238E27FC236}">
                  <a16:creationId xmlns:a16="http://schemas.microsoft.com/office/drawing/2014/main" id="{CC465D9B-5568-5FE2-BE51-B13A54275CEC}"/>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221280" y="12117636"/>
              <a:ext cx="211489" cy="360406"/>
            </a:xfrm>
            <a:prstGeom prst="rect">
              <a:avLst/>
            </a:prstGeom>
          </p:spPr>
        </p:pic>
        <p:pic>
          <p:nvPicPr>
            <p:cNvPr id="62" name="Image 58" descr=" ">
              <a:extLst>
                <a:ext uri="{FF2B5EF4-FFF2-40B4-BE49-F238E27FC236}">
                  <a16:creationId xmlns:a16="http://schemas.microsoft.com/office/drawing/2014/main" id="{233B7CC7-FFA9-6455-1C10-7DE001EA036E}"/>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1563581" y="12379356"/>
              <a:ext cx="122523" cy="98685"/>
            </a:xfrm>
            <a:prstGeom prst="rect">
              <a:avLst/>
            </a:prstGeom>
          </p:spPr>
        </p:pic>
        <p:pic>
          <p:nvPicPr>
            <p:cNvPr id="63" name="Image 59" descr=" ">
              <a:extLst>
                <a:ext uri="{FF2B5EF4-FFF2-40B4-BE49-F238E27FC236}">
                  <a16:creationId xmlns:a16="http://schemas.microsoft.com/office/drawing/2014/main" id="{63647FC4-6CD4-1ECA-9AAB-FAAAA4BA1F44}"/>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221280" y="12289296"/>
              <a:ext cx="112026" cy="188739"/>
            </a:xfrm>
            <a:prstGeom prst="rect">
              <a:avLst/>
            </a:prstGeom>
          </p:spPr>
        </p:pic>
        <p:pic>
          <p:nvPicPr>
            <p:cNvPr id="64" name="Image 60" descr=" ">
              <a:extLst>
                <a:ext uri="{FF2B5EF4-FFF2-40B4-BE49-F238E27FC236}">
                  <a16:creationId xmlns:a16="http://schemas.microsoft.com/office/drawing/2014/main" id="{7DB04199-78BD-1322-D30E-00D4050AFDEA}"/>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712747" y="11829349"/>
              <a:ext cx="223707" cy="648692"/>
            </a:xfrm>
            <a:prstGeom prst="rect">
              <a:avLst/>
            </a:prstGeom>
          </p:spPr>
        </p:pic>
        <p:pic>
          <p:nvPicPr>
            <p:cNvPr id="65" name="Image 61" descr=" ">
              <a:extLst>
                <a:ext uri="{FF2B5EF4-FFF2-40B4-BE49-F238E27FC236}">
                  <a16:creationId xmlns:a16="http://schemas.microsoft.com/office/drawing/2014/main" id="{306EC3AD-9B62-ADD9-8561-B8D4BB82ABAD}"/>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0774410" y="11829349"/>
              <a:ext cx="223707" cy="260338"/>
            </a:xfrm>
            <a:prstGeom prst="rect">
              <a:avLst/>
            </a:prstGeom>
          </p:spPr>
        </p:pic>
        <p:pic>
          <p:nvPicPr>
            <p:cNvPr id="66" name="Image 62" descr=" ">
              <a:extLst>
                <a:ext uri="{FF2B5EF4-FFF2-40B4-BE49-F238E27FC236}">
                  <a16:creationId xmlns:a16="http://schemas.microsoft.com/office/drawing/2014/main" id="{59EA98BB-2B5D-E45F-BCED-97F7001106B8}"/>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1265362" y="11829176"/>
              <a:ext cx="449479" cy="391976"/>
            </a:xfrm>
            <a:prstGeom prst="rect">
              <a:avLst/>
            </a:prstGeom>
          </p:spPr>
        </p:pic>
        <p:pic>
          <p:nvPicPr>
            <p:cNvPr id="67" name="Image 63" descr=" ">
              <a:extLst>
                <a:ext uri="{FF2B5EF4-FFF2-40B4-BE49-F238E27FC236}">
                  <a16:creationId xmlns:a16="http://schemas.microsoft.com/office/drawing/2014/main" id="{6AC94D5E-F813-6C9D-7C83-835E164D22A7}"/>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1829349"/>
              <a:ext cx="242120" cy="235843"/>
            </a:xfrm>
            <a:prstGeom prst="rect">
              <a:avLst/>
            </a:prstGeom>
          </p:spPr>
        </p:pic>
        <p:pic>
          <p:nvPicPr>
            <p:cNvPr id="68" name="Image 64" descr=" ">
              <a:extLst>
                <a:ext uri="{FF2B5EF4-FFF2-40B4-BE49-F238E27FC236}">
                  <a16:creationId xmlns:a16="http://schemas.microsoft.com/office/drawing/2014/main" id="{96CEDC84-196A-C3CB-EA6D-8FB16C1DFAC0}"/>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2065186"/>
              <a:ext cx="279806" cy="412849"/>
            </a:xfrm>
            <a:prstGeom prst="rect">
              <a:avLst/>
            </a:prstGeom>
          </p:spPr>
        </p:pic>
        <p:pic>
          <p:nvPicPr>
            <p:cNvPr id="69" name="Image 65" descr=" ">
              <a:extLst>
                <a:ext uri="{FF2B5EF4-FFF2-40B4-BE49-F238E27FC236}">
                  <a16:creationId xmlns:a16="http://schemas.microsoft.com/office/drawing/2014/main" id="{6F8FA292-FE6E-6411-D1B9-312637CF0F30}"/>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221280" y="11829349"/>
              <a:ext cx="211662" cy="288460"/>
            </a:xfrm>
            <a:prstGeom prst="rect">
              <a:avLst/>
            </a:prstGeom>
          </p:spPr>
        </p:pic>
        <p:pic>
          <p:nvPicPr>
            <p:cNvPr id="70" name="Image 66" descr=" ">
              <a:extLst>
                <a:ext uri="{FF2B5EF4-FFF2-40B4-BE49-F238E27FC236}">
                  <a16:creationId xmlns:a16="http://schemas.microsoft.com/office/drawing/2014/main" id="{DE4B34D2-8F8F-4318-9673-61408235FA14}"/>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0774410" y="12089513"/>
              <a:ext cx="223707" cy="388522"/>
            </a:xfrm>
            <a:prstGeom prst="rect">
              <a:avLst/>
            </a:prstGeom>
          </p:spPr>
        </p:pic>
        <p:pic>
          <p:nvPicPr>
            <p:cNvPr id="71" name="Image 67" descr=" ">
              <a:extLst>
                <a:ext uri="{FF2B5EF4-FFF2-40B4-BE49-F238E27FC236}">
                  <a16:creationId xmlns:a16="http://schemas.microsoft.com/office/drawing/2014/main" id="{EC67D6EB-FB1E-8A54-6073-5877EBAE8F3A}"/>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265534" y="11829349"/>
              <a:ext cx="253994" cy="391802"/>
            </a:xfrm>
            <a:prstGeom prst="rect">
              <a:avLst/>
            </a:prstGeom>
          </p:spPr>
        </p:pic>
        <p:pic>
          <p:nvPicPr>
            <p:cNvPr id="72" name="Image 68" descr=" ">
              <a:extLst>
                <a:ext uri="{FF2B5EF4-FFF2-40B4-BE49-F238E27FC236}">
                  <a16:creationId xmlns:a16="http://schemas.microsoft.com/office/drawing/2014/main" id="{843172CB-004D-C29C-EEB6-E0CD541705BC}"/>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712260" y="12241337"/>
              <a:ext cx="472195" cy="236705"/>
            </a:xfrm>
            <a:prstGeom prst="rect">
              <a:avLst/>
            </a:prstGeom>
          </p:spPr>
        </p:pic>
        <p:pic>
          <p:nvPicPr>
            <p:cNvPr id="73" name="Image 69" descr=" ">
              <a:extLst>
                <a:ext uri="{FF2B5EF4-FFF2-40B4-BE49-F238E27FC236}">
                  <a16:creationId xmlns:a16="http://schemas.microsoft.com/office/drawing/2014/main" id="{B13B977E-7956-6AF0-C5D1-FDDF4827A79D}"/>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329204" y="11572633"/>
              <a:ext cx="128718" cy="123180"/>
            </a:xfrm>
            <a:prstGeom prst="rect">
              <a:avLst/>
            </a:prstGeom>
          </p:spPr>
        </p:pic>
        <p:pic>
          <p:nvPicPr>
            <p:cNvPr id="74" name="Image 70" descr=" ">
              <a:extLst>
                <a:ext uri="{FF2B5EF4-FFF2-40B4-BE49-F238E27FC236}">
                  <a16:creationId xmlns:a16="http://schemas.microsoft.com/office/drawing/2014/main" id="{1A4583CC-D731-A5CC-11F6-8FDE02E3B6BB}"/>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501114" y="11572633"/>
              <a:ext cx="87934" cy="123180"/>
            </a:xfrm>
            <a:prstGeom prst="rect">
              <a:avLst/>
            </a:prstGeom>
          </p:spPr>
        </p:pic>
        <p:pic>
          <p:nvPicPr>
            <p:cNvPr id="75" name="Image 71" descr=" ">
              <a:extLst>
                <a:ext uri="{FF2B5EF4-FFF2-40B4-BE49-F238E27FC236}">
                  <a16:creationId xmlns:a16="http://schemas.microsoft.com/office/drawing/2014/main" id="{A2F67D50-3CBC-B562-1D05-0A773C522E4D}"/>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640157" y="11572633"/>
              <a:ext cx="107724" cy="123180"/>
            </a:xfrm>
            <a:prstGeom prst="rect">
              <a:avLst/>
            </a:prstGeom>
          </p:spPr>
        </p:pic>
        <p:pic>
          <p:nvPicPr>
            <p:cNvPr id="76" name="Image 72" descr=" ">
              <a:extLst>
                <a:ext uri="{FF2B5EF4-FFF2-40B4-BE49-F238E27FC236}">
                  <a16:creationId xmlns:a16="http://schemas.microsoft.com/office/drawing/2014/main" id="{B906ABD9-D95C-D931-F071-FF1CA8099DDD}"/>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793310" y="11572633"/>
              <a:ext cx="110305" cy="123180"/>
            </a:xfrm>
            <a:prstGeom prst="rect">
              <a:avLst/>
            </a:prstGeom>
          </p:spPr>
        </p:pic>
        <p:pic>
          <p:nvPicPr>
            <p:cNvPr id="77" name="Image 73" descr=" ">
              <a:extLst>
                <a:ext uri="{FF2B5EF4-FFF2-40B4-BE49-F238E27FC236}">
                  <a16:creationId xmlns:a16="http://schemas.microsoft.com/office/drawing/2014/main" id="{D49CE5ED-3A49-4514-8C43-22A111DEFF3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208889" y="11572633"/>
              <a:ext cx="88106" cy="123180"/>
            </a:xfrm>
            <a:prstGeom prst="rect">
              <a:avLst/>
            </a:prstGeom>
          </p:spPr>
        </p:pic>
        <p:pic>
          <p:nvPicPr>
            <p:cNvPr id="78" name="Image 74" descr=" ">
              <a:extLst>
                <a:ext uri="{FF2B5EF4-FFF2-40B4-BE49-F238E27FC236}">
                  <a16:creationId xmlns:a16="http://schemas.microsoft.com/office/drawing/2014/main" id="{ED90E631-7378-0309-9934-3032761D89F5}"/>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346555" y="11572633"/>
              <a:ext cx="88106" cy="123180"/>
            </a:xfrm>
            <a:prstGeom prst="rect">
              <a:avLst/>
            </a:prstGeom>
          </p:spPr>
        </p:pic>
        <p:pic>
          <p:nvPicPr>
            <p:cNvPr id="79" name="Image 75" descr=" ">
              <a:extLst>
                <a:ext uri="{FF2B5EF4-FFF2-40B4-BE49-F238E27FC236}">
                  <a16:creationId xmlns:a16="http://schemas.microsoft.com/office/drawing/2014/main" id="{3CFF07AE-0936-F90F-4ABA-85683C3936CF}"/>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485770" y="11572633"/>
              <a:ext cx="115639" cy="123180"/>
            </a:xfrm>
            <a:prstGeom prst="rect">
              <a:avLst/>
            </a:prstGeom>
          </p:spPr>
        </p:pic>
        <p:pic>
          <p:nvPicPr>
            <p:cNvPr id="80" name="Image 76" descr=" ">
              <a:extLst>
                <a:ext uri="{FF2B5EF4-FFF2-40B4-BE49-F238E27FC236}">
                  <a16:creationId xmlns:a16="http://schemas.microsoft.com/office/drawing/2014/main" id="{6991F4E8-943A-1CEC-2E2B-8A1B372FEA0F}"/>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649076" y="11572633"/>
              <a:ext cx="87934" cy="123180"/>
            </a:xfrm>
            <a:prstGeom prst="rect">
              <a:avLst/>
            </a:prstGeom>
          </p:spPr>
        </p:pic>
        <p:pic>
          <p:nvPicPr>
            <p:cNvPr id="81" name="Image 77" descr=" ">
              <a:extLst>
                <a:ext uri="{FF2B5EF4-FFF2-40B4-BE49-F238E27FC236}">
                  <a16:creationId xmlns:a16="http://schemas.microsoft.com/office/drawing/2014/main" id="{404A65D0-F782-96BF-95BC-7AA198361EC5}"/>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788119" y="11572633"/>
              <a:ext cx="107724" cy="123180"/>
            </a:xfrm>
            <a:prstGeom prst="rect">
              <a:avLst/>
            </a:prstGeom>
          </p:spPr>
        </p:pic>
        <p:pic>
          <p:nvPicPr>
            <p:cNvPr id="82" name="Image 78" descr=" ">
              <a:extLst>
                <a:ext uri="{FF2B5EF4-FFF2-40B4-BE49-F238E27FC236}">
                  <a16:creationId xmlns:a16="http://schemas.microsoft.com/office/drawing/2014/main" id="{C89209D1-5789-4C6F-714B-3151E9CEBCB0}"/>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932152" y="11572633"/>
              <a:ext cx="134568" cy="123180"/>
            </a:xfrm>
            <a:prstGeom prst="rect">
              <a:avLst/>
            </a:prstGeom>
          </p:spPr>
        </p:pic>
        <p:pic>
          <p:nvPicPr>
            <p:cNvPr id="83" name="Image 79" descr=" ">
              <a:extLst>
                <a:ext uri="{FF2B5EF4-FFF2-40B4-BE49-F238E27FC236}">
                  <a16:creationId xmlns:a16="http://schemas.microsoft.com/office/drawing/2014/main" id="{E9CBE67C-522D-C8F0-4A14-18FEC668AE7A}"/>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3109914" y="11572633"/>
              <a:ext cx="86557" cy="123180"/>
            </a:xfrm>
            <a:prstGeom prst="rect">
              <a:avLst/>
            </a:prstGeom>
          </p:spPr>
        </p:pic>
        <p:pic>
          <p:nvPicPr>
            <p:cNvPr id="84" name="Image 80" descr=" ">
              <a:extLst>
                <a:ext uri="{FF2B5EF4-FFF2-40B4-BE49-F238E27FC236}">
                  <a16:creationId xmlns:a16="http://schemas.microsoft.com/office/drawing/2014/main" id="{7E6EAD04-CCE4-73E8-D512-3B81EAEF3245}"/>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329204" y="11572633"/>
              <a:ext cx="128718" cy="123180"/>
            </a:xfrm>
            <a:prstGeom prst="rect">
              <a:avLst/>
            </a:prstGeom>
          </p:spPr>
        </p:pic>
        <p:pic>
          <p:nvPicPr>
            <p:cNvPr id="85" name="Image 81" descr=" ">
              <a:extLst>
                <a:ext uri="{FF2B5EF4-FFF2-40B4-BE49-F238E27FC236}">
                  <a16:creationId xmlns:a16="http://schemas.microsoft.com/office/drawing/2014/main" id="{C5396703-A147-C2A8-AF98-E2056E706E78}"/>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501114" y="11572633"/>
              <a:ext cx="87934" cy="123180"/>
            </a:xfrm>
            <a:prstGeom prst="rect">
              <a:avLst/>
            </a:prstGeom>
          </p:spPr>
        </p:pic>
        <p:pic>
          <p:nvPicPr>
            <p:cNvPr id="86" name="Image 82" descr=" ">
              <a:extLst>
                <a:ext uri="{FF2B5EF4-FFF2-40B4-BE49-F238E27FC236}">
                  <a16:creationId xmlns:a16="http://schemas.microsoft.com/office/drawing/2014/main" id="{C7C21A8E-1167-7014-9BEF-3CE54CE2FA02}"/>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640157" y="11572633"/>
              <a:ext cx="107724" cy="123180"/>
            </a:xfrm>
            <a:prstGeom prst="rect">
              <a:avLst/>
            </a:prstGeom>
          </p:spPr>
        </p:pic>
        <p:pic>
          <p:nvPicPr>
            <p:cNvPr id="87" name="Image 83" descr=" ">
              <a:extLst>
                <a:ext uri="{FF2B5EF4-FFF2-40B4-BE49-F238E27FC236}">
                  <a16:creationId xmlns:a16="http://schemas.microsoft.com/office/drawing/2014/main" id="{696E8986-A926-223F-0240-B077C38CE70C}"/>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793310" y="11572633"/>
              <a:ext cx="110305" cy="123180"/>
            </a:xfrm>
            <a:prstGeom prst="rect">
              <a:avLst/>
            </a:prstGeom>
          </p:spPr>
        </p:pic>
        <p:pic>
          <p:nvPicPr>
            <p:cNvPr id="88" name="Image 84" descr=" ">
              <a:extLst>
                <a:ext uri="{FF2B5EF4-FFF2-40B4-BE49-F238E27FC236}">
                  <a16:creationId xmlns:a16="http://schemas.microsoft.com/office/drawing/2014/main" id="{7941B303-EC7A-5DAF-12E7-C780F307E4D0}"/>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208889" y="11572633"/>
              <a:ext cx="88106" cy="123180"/>
            </a:xfrm>
            <a:prstGeom prst="rect">
              <a:avLst/>
            </a:prstGeom>
          </p:spPr>
        </p:pic>
        <p:pic>
          <p:nvPicPr>
            <p:cNvPr id="89" name="Image 85" descr=" ">
              <a:extLst>
                <a:ext uri="{FF2B5EF4-FFF2-40B4-BE49-F238E27FC236}">
                  <a16:creationId xmlns:a16="http://schemas.microsoft.com/office/drawing/2014/main" id="{05444643-E2EC-6DED-B307-0BBE92C2A413}"/>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346555" y="11572633"/>
              <a:ext cx="88106" cy="123180"/>
            </a:xfrm>
            <a:prstGeom prst="rect">
              <a:avLst/>
            </a:prstGeom>
          </p:spPr>
        </p:pic>
        <p:pic>
          <p:nvPicPr>
            <p:cNvPr id="90" name="Image 86" descr=" ">
              <a:extLst>
                <a:ext uri="{FF2B5EF4-FFF2-40B4-BE49-F238E27FC236}">
                  <a16:creationId xmlns:a16="http://schemas.microsoft.com/office/drawing/2014/main" id="{1A8BA71F-D2D2-78EF-58BF-393D8388C936}"/>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485770" y="11572633"/>
              <a:ext cx="115639" cy="123180"/>
            </a:xfrm>
            <a:prstGeom prst="rect">
              <a:avLst/>
            </a:prstGeom>
          </p:spPr>
        </p:pic>
        <p:pic>
          <p:nvPicPr>
            <p:cNvPr id="91" name="Image 87" descr=" ">
              <a:extLst>
                <a:ext uri="{FF2B5EF4-FFF2-40B4-BE49-F238E27FC236}">
                  <a16:creationId xmlns:a16="http://schemas.microsoft.com/office/drawing/2014/main" id="{BE4B1D6F-8C3A-1560-0DD8-27574805A3DD}"/>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649076" y="11572633"/>
              <a:ext cx="87934" cy="123180"/>
            </a:xfrm>
            <a:prstGeom prst="rect">
              <a:avLst/>
            </a:prstGeom>
          </p:spPr>
        </p:pic>
        <p:pic>
          <p:nvPicPr>
            <p:cNvPr id="92" name="Image 88" descr=" ">
              <a:extLst>
                <a:ext uri="{FF2B5EF4-FFF2-40B4-BE49-F238E27FC236}">
                  <a16:creationId xmlns:a16="http://schemas.microsoft.com/office/drawing/2014/main" id="{F020DAB5-5C7B-9F7B-1DC7-DA13953838B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788119" y="11572633"/>
              <a:ext cx="107724" cy="123180"/>
            </a:xfrm>
            <a:prstGeom prst="rect">
              <a:avLst/>
            </a:prstGeom>
          </p:spPr>
        </p:pic>
        <p:pic>
          <p:nvPicPr>
            <p:cNvPr id="93" name="Image 89" descr=" ">
              <a:extLst>
                <a:ext uri="{FF2B5EF4-FFF2-40B4-BE49-F238E27FC236}">
                  <a16:creationId xmlns:a16="http://schemas.microsoft.com/office/drawing/2014/main" id="{1BBCFA38-A1C8-CD4A-DE4F-0EE3813D1F9E}"/>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932152" y="11572633"/>
              <a:ext cx="134568" cy="123180"/>
            </a:xfrm>
            <a:prstGeom prst="rect">
              <a:avLst/>
            </a:prstGeom>
          </p:spPr>
        </p:pic>
        <p:pic>
          <p:nvPicPr>
            <p:cNvPr id="94" name="Image 90" descr=" ">
              <a:extLst>
                <a:ext uri="{FF2B5EF4-FFF2-40B4-BE49-F238E27FC236}">
                  <a16:creationId xmlns:a16="http://schemas.microsoft.com/office/drawing/2014/main" id="{126B938E-2CF9-6EFE-EDCB-0C8BD43E7CB0}"/>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3109914" y="11572633"/>
              <a:ext cx="86557" cy="123180"/>
            </a:xfrm>
            <a:prstGeom prst="rect">
              <a:avLst/>
            </a:prstGeom>
          </p:spPr>
        </p:pic>
      </p:grpSp>
      <p:sp>
        <p:nvSpPr>
          <p:cNvPr id="95" name="Shape 6">
            <a:extLst>
              <a:ext uri="{FF2B5EF4-FFF2-40B4-BE49-F238E27FC236}">
                <a16:creationId xmlns:a16="http://schemas.microsoft.com/office/drawing/2014/main" id="{24B27133-65B3-CE03-CAE1-2F29712BC98C}"/>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CaixaDeTexto 95">
            <a:extLst>
              <a:ext uri="{FF2B5EF4-FFF2-40B4-BE49-F238E27FC236}">
                <a16:creationId xmlns:a16="http://schemas.microsoft.com/office/drawing/2014/main" id="{646186BA-72D9-D152-D1DA-751D8232B06B}"/>
              </a:ext>
            </a:extLst>
          </p:cNvPr>
          <p:cNvSpPr txBox="1"/>
          <p:nvPr/>
        </p:nvSpPr>
        <p:spPr>
          <a:xfrm>
            <a:off x="1493314" y="-8561"/>
            <a:ext cx="16617692" cy="1436547"/>
          </a:xfrm>
          <a:prstGeom prst="rect">
            <a:avLst/>
          </a:prstGeom>
          <a:noFill/>
        </p:spPr>
        <p:txBody>
          <a:bodyPr wrap="square" lIns="182880" tIns="91440" rIns="182880" bIns="91440" anchor="t">
            <a:spAutoFit/>
          </a:bodyPr>
          <a:lstStyle/>
          <a:p>
            <a:r>
              <a:rPr lang="pt-BR" sz="8000" b="1" dirty="0">
                <a:solidFill>
                  <a:srgbClr val="022873">
                    <a:alpha val="100000"/>
                  </a:srgbClr>
                </a:solidFill>
                <a:latin typeface="Founders Grotesk Bold" pitchFamily="34" charset="0"/>
              </a:rPr>
              <a:t>Meeting schedule 2026</a:t>
            </a:r>
          </a:p>
        </p:txBody>
      </p:sp>
    </p:spTree>
    <p:extLst>
      <p:ext uri="{BB962C8B-B14F-4D97-AF65-F5344CB8AC3E}">
        <p14:creationId xmlns:p14="http://schemas.microsoft.com/office/powerpoint/2010/main" val="2318340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5556694" y="381964"/>
            <a:ext cx="7902517"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7200" cap="all" dirty="0" err="1">
                <a:ln w="3175" cmpd="sng">
                  <a:noFill/>
                </a:ln>
                <a:solidFill>
                  <a:srgbClr val="022873">
                    <a:alpha val="100000"/>
                  </a:srgbClr>
                </a:solidFill>
                <a:latin typeface="Founders Grotesk Bold" pitchFamily="34" charset="0"/>
              </a:rPr>
              <a:t>Contacts</a:t>
            </a:r>
            <a:endParaRPr lang="pt-BR" sz="7200" cap="all" dirty="0">
              <a:ln w="3175" cmpd="sng">
                <a:noFill/>
              </a:ln>
              <a:solidFill>
                <a:srgbClr val="022873">
                  <a:alpha val="100000"/>
                </a:srgbClr>
              </a:solidFill>
              <a:latin typeface="Founders Grotesk Bold" pitchFamily="34" charset="0"/>
            </a:endParaRP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6140855" y="4641712"/>
            <a:ext cx="8478134"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061 2029 8106</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6375844" y="8649061"/>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081 98840 5435</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507532" y="5749707"/>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dirty="0">
                <a:ln>
                  <a:noFill/>
                </a:ln>
                <a:solidFill>
                  <a:prstClr val="black"/>
                </a:solidFill>
                <a:effectLst/>
                <a:uLnTx/>
                <a:uFillTx/>
                <a:latin typeface="Raleway Medium" pitchFamily="2" charset="0"/>
                <a:ea typeface="+mn-ea"/>
                <a:cs typeface="+mn-cs"/>
              </a:rPr>
              <a:t>Fernando Pimentel</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Coordenador-Geral de Fomento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fernando.p.pimentel@mpor.gov.br</a:t>
            </a:r>
            <a:endPar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061 2029 7689</a:t>
            </a:r>
          </a:p>
        </p:txBody>
      </p:sp>
      <p:sp>
        <p:nvSpPr>
          <p:cNvPr id="3" name="Shape 6">
            <a:extLst>
              <a:ext uri="{FF2B5EF4-FFF2-40B4-BE49-F238E27FC236}">
                <a16:creationId xmlns:a16="http://schemas.microsoft.com/office/drawing/2014/main" id="{6B9839DA-EFE4-5A78-7812-62A7D6D4B3CE}"/>
              </a:ext>
            </a:extLst>
          </p:cNvPr>
          <p:cNvSpPr/>
          <p:nvPr/>
        </p:nvSpPr>
        <p:spPr>
          <a:xfrm>
            <a:off x="0" y="1786"/>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Agrupar 8">
            <a:extLst>
              <a:ext uri="{FF2B5EF4-FFF2-40B4-BE49-F238E27FC236}">
                <a16:creationId xmlns:a16="http://schemas.microsoft.com/office/drawing/2014/main" id="{9ECE067D-9F05-ACA3-637A-B790FDEB5617}"/>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FD3395DB-2DA8-E88F-5719-FC68C0BA9642}"/>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B074F7C0-45AE-00DE-5EAC-FCADFBD2A09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EA40B105-7976-6480-F70A-5E7F47C8BCA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9A1B9EB9-B4B8-7C0E-CB96-C3AFE201F95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1D6774F9-BAA4-E560-8F2E-186F540D25B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B6EC3748-24E2-8634-32AE-21A3B571B9C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6B38E000-8170-70EE-39B3-1FE5B2C380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1B4CC683-79E2-09BC-4E5B-5342D8962AD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E19078A7-BAD3-5237-1401-B9ADE1CDD4D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01F7D48D-BAB7-F9C4-BD32-BA0B39AF2E6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13791F85-25AE-E80E-8959-4C50032636BC}"/>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54E305CD-F1DB-1671-929F-A34297AAF0F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E753A68A-4EE6-5120-3CC8-BE9C659931D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C9EB5D5D-89AF-3368-78CB-152CD3B745AF}"/>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6E497043-267C-FC14-4AAE-F893D3C25DCF}"/>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E18570AA-5B29-0D09-2D25-0F07CB76EF6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4FE6FAC0-CB60-EB3E-392E-6839066110E9}"/>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A7332050-B034-6731-8B10-25353E99772F}"/>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58D38C69-A54F-54A5-E2AD-43DC14AEB6B5}"/>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0E575313-584A-A29B-9394-0D5441736E52}"/>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8CAB465A-2C0F-7A24-3A1A-37DF85E65062}"/>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C65496C6-7A3E-3F54-DB11-F99EFCD17A03}"/>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0108D48E-FC30-A08F-CF21-A71517E5B179}"/>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80E931F4-0CB0-8761-BC01-39C3998895AA}"/>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11229C3C-EC1B-A6F9-8F44-CA6BDF417E6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624E8468-5382-E7DC-54F0-3F29F2665B17}"/>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3E8270D5-D3BD-BF5F-5136-C0055536B740}"/>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3E9AA279-39EF-C998-72C8-818AFBE229B8}"/>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2C180DFD-1BB1-392B-6994-001EF981EDAF}"/>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6F1AA935-3921-64BF-0C6F-1783A3885D42}"/>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B82F3F64-4B91-96D3-8D46-FA27B7CF938E}"/>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CA168D19-736F-4C65-9D00-37D6CC5E2AFC}"/>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DBA470F4-FC06-3389-C57C-057738D72FA5}"/>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2BEEEEE7-6EB4-53A8-7F49-9022D1ADBFD0}"/>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873BC3B-F3B3-8FC8-7F90-FA8962B13262}"/>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E250DCF5-FF42-0FBD-6EE9-083FC30F3001}"/>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A18AAA27-8225-D366-6135-2526B8C98EF5}"/>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409E7D71-CC73-425D-FD8E-D456DA7C9584}"/>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8BEFABCE-CAE4-405A-307C-627A0FB4D632}"/>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A9C523B1-C554-DEA6-E6C8-F6EAE360A76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7E9D9581-206C-5550-EBD0-AC7AA6CB0288}"/>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47AC54-FEE3-10D0-E457-FA39D90A9C1F}"/>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8BA47ACB-C568-DDC1-831A-E77EDB09CF9D}"/>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07FA55C4-09C9-0C60-9A5C-ECF899C4067D}"/>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9BA93571-956D-B42A-4949-8733783ACD39}"/>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797D1652-65F9-492C-D397-372D8F9F1DBE}"/>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C6146CF0-C4D4-9574-CE00-2FDA3ECADD14}"/>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49497B62-BA54-DC26-EC00-93E9C4D923A2}"/>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E2AE8AF-C602-3B4D-DB02-4AEB8BDC9C44}"/>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B9544838-826C-3A5A-6E71-D78FEEA43089}"/>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EC5CB383-FF54-E28F-89A4-D6883AD9BDB5}"/>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744EA551-4A82-F9FE-D6BD-5386AC7C7712}"/>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4E068D35-AC62-8C57-ACCE-5E33DA737010}"/>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29B83AF7-59F1-3782-3959-87461012E22A}"/>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F20B207B-5FEB-8EF4-80D8-D8ED5F9024DD}"/>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536C3D4-9596-A056-3BF2-D279ED34EAB3}"/>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A18A793A-43BF-9A3D-3478-94700414B5F8}"/>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39110E5A-EE63-7F7E-15DA-E7160C4B5EA5}"/>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306FD8D-B3BF-FE19-6C7E-617614198AFC}"/>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635E87E8-437B-207D-0E86-5BD83354C194}"/>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91BFCFB-5F72-2805-2733-679268FA85DA}"/>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EE210B11-2029-5CB3-CADF-C1A1504B314B}"/>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88E29F2-E19B-5CCF-43AA-97F895F84E06}"/>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51C3D50-1C03-A909-7EA1-3718A781F29F}"/>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D2394AF7-DB60-419E-3255-56DB06AC085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EC004469-3C70-09BE-7012-25A40F7D9CAF}"/>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B7E4D4D1-8D47-1F8F-AF96-A370A5FE2034}"/>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F9B27731-20A1-7083-7898-170083614B33}"/>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98BA3FDC-4168-4FDD-FAC4-743DE40CE39A}"/>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BDF6303B-FE27-C126-A3E4-87F228BD348F}"/>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1CE3C9A-1EAC-E6BB-AF7B-184F62C287D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448465D7-29C6-231A-B471-52A16332DE59}"/>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49A0AB95-5A47-61B2-A442-628A4025B53D}"/>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15E0E803-740B-1874-DA21-C29087663F55}"/>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45BCFA9-9CB8-8CF6-656F-2108A2C39DFB}"/>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1B58E06D-0E95-A2F9-8C88-E61CFA5C3111}"/>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CD22C266-4D86-22FC-5EE2-75F6720CBAF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0BB18000-94B7-5C55-8C2B-DBBDE6A32115}"/>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15023F4B-DFD1-416D-C671-21A84523300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A55B152D-F9F9-7B32-14BD-9819937CA12E}"/>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788B5C17-E798-FFC1-B352-799818D05486}"/>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6AF035CC-AF3C-EF5F-20FD-BC04BFBF11DD}"/>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98ADCC3A-4015-635F-BB28-3F8424F8268B}"/>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EAF7896B-7D69-BC51-0BDD-A27A8BA9B305}"/>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95E9A234-E751-91E8-BCCC-D59290C138AA}"/>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E080B88D-38DD-8765-5226-74FDF7A0C3C5}"/>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A5D9456D-1D8F-2F07-85DB-1F5BA0C8B37D}"/>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8840423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761773" y="587410"/>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8000" cap="all" dirty="0" err="1">
                <a:ln w="3175" cmpd="sng">
                  <a:noFill/>
                </a:ln>
                <a:solidFill>
                  <a:srgbClr val="022873">
                    <a:alpha val="100000"/>
                  </a:srgbClr>
                </a:solidFill>
                <a:latin typeface="Founders Grotesk Bold" pitchFamily="34" charset="0"/>
              </a:rPr>
              <a:t>Technical</a:t>
            </a:r>
            <a:r>
              <a:rPr lang="pt-BR" sz="8000" cap="all" dirty="0">
                <a:ln w="3175" cmpd="sng">
                  <a:noFill/>
                </a:ln>
                <a:solidFill>
                  <a:srgbClr val="022873">
                    <a:alpha val="100000"/>
                  </a:srgbClr>
                </a:solidFill>
                <a:latin typeface="Founders Grotesk Bold" pitchFamily="34" charset="0"/>
              </a:rPr>
              <a:t> Team</a:t>
            </a:r>
          </a:p>
        </p:txBody>
      </p:sp>
      <p:sp>
        <p:nvSpPr>
          <p:cNvPr id="9" name="CaixaDeTexto 8">
            <a:extLst>
              <a:ext uri="{FF2B5EF4-FFF2-40B4-BE49-F238E27FC236}">
                <a16:creationId xmlns:a16="http://schemas.microsoft.com/office/drawing/2014/main" id="{75C3620E-7DB6-1C43-F51E-88FE93E49F5B}"/>
              </a:ext>
            </a:extLst>
          </p:cNvPr>
          <p:cNvSpPr txBox="1"/>
          <p:nvPr/>
        </p:nvSpPr>
        <p:spPr>
          <a:xfrm>
            <a:off x="18635585" y="6530773"/>
            <a:ext cx="5195966" cy="4101123"/>
          </a:xfrm>
          <a:prstGeom prst="rect">
            <a:avLst/>
          </a:prstGeom>
          <a:noFill/>
        </p:spPr>
        <p:txBody>
          <a:bodyPr wrap="square" lIns="182880" tIns="91440" rIns="182880" bIns="91440" anchor="t">
            <a:spAutoFit/>
          </a:bodyPr>
          <a:lstStyle/>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Aloísio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Delmonder</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Ramalho</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Ana Paula das Graças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Nasário</a:t>
            </a:r>
            <a:endParaRPr kumimoji="0" lang="pt-BR" sz="2000" b="0" i="0" u="none" strike="noStrike" kern="1200" cap="none" spc="0" normalizeH="0" baseline="0" noProof="0" dirty="0">
              <a:ln>
                <a:noFill/>
              </a:ln>
              <a:solidFill>
                <a:prstClr val="black"/>
              </a:solidFill>
              <a:effectLst/>
              <a:uLnTx/>
              <a:uFillTx/>
              <a:latin typeface="Founders Grotesk Bold"/>
              <a:ea typeface="+mn-ea"/>
              <a:cs typeface="+mn-cs"/>
            </a:endParaRP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Arnaldo de Santana Arnaud</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Diego Ramos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Fausto Guilherme Fioravanti</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Kennia</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Carolina Nunes dos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Leonardo André Pereira Lopes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Luiz Henrique Campos</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Otávio Augusto dos Santos Kosby</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Sean Bittencourt Lacerda</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Sebastião Bastos Pinheiro Júnior</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Selena Campos Poggi de Araújo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Vinicius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Deckmann</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Vicente Marino Costa</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086389" y="515630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en-US" altLang="pt-BR" sz="4000" dirty="0">
                <a:solidFill>
                  <a:prstClr val="black"/>
                </a:solidFill>
                <a:latin typeface="Raleway Medium" pitchFamily="2" charset="0"/>
              </a:rPr>
              <a:t>Director of the Navigation and Development Department</a:t>
            </a:r>
          </a:p>
          <a:p>
            <a:pPr marL="0" marR="0" lvl="0" indent="0" algn="l" defTabSz="1828800" rtl="0" eaLnBrk="1" fontAlgn="t" latinLnBrk="0" hangingPunct="1">
              <a:lnSpc>
                <a:spcPct val="9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Daniel Rodrigues Aldigueri </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086389" y="3203979"/>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defRPr/>
            </a:pPr>
            <a:r>
              <a:rPr lang="en-US" sz="4000" dirty="0">
                <a:solidFill>
                  <a:prstClr val="black"/>
                </a:solidFill>
                <a:latin typeface="Raleway Medium" pitchFamily="2" charset="0"/>
              </a:rPr>
              <a:t>National Secretary of Waterways and Navigation</a:t>
            </a:r>
          </a:p>
          <a:p>
            <a:pPr marL="0" marR="0" lvl="0" indent="0" algn="l" defTabSz="1828800" rtl="0" eaLnBrk="1" fontAlgn="auto" latinLnBrk="0" hangingPunct="1">
              <a:lnSpc>
                <a:spcPct val="90000"/>
              </a:lnSpc>
              <a:spcBef>
                <a:spcPct val="0"/>
              </a:spcBef>
              <a:spcAft>
                <a:spcPts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Otto Luiz Burlier da Silveira Filho</a:t>
            </a: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Raleway Medium" pitchFamily="2" charset="0"/>
              <a:ea typeface="+mj-ea"/>
              <a:cs typeface="+mj-cs"/>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236773" y="715537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4000" dirty="0">
                <a:solidFill>
                  <a:prstClr val="black"/>
                </a:solidFill>
                <a:latin typeface="Raleway Medium" pitchFamily="2" charset="0"/>
              </a:rPr>
              <a:t>General </a:t>
            </a:r>
            <a:r>
              <a:rPr lang="pt-BR" altLang="pt-BR" sz="4000" dirty="0" err="1">
                <a:solidFill>
                  <a:prstClr val="black"/>
                </a:solidFill>
                <a:latin typeface="Raleway Medium" pitchFamily="2" charset="0"/>
              </a:rPr>
              <a:t>Coordinator</a:t>
            </a:r>
            <a:r>
              <a:rPr lang="pt-BR" altLang="pt-BR" sz="4000" dirty="0">
                <a:solidFill>
                  <a:prstClr val="black"/>
                </a:solidFill>
                <a:latin typeface="Raleway Medium" pitchFamily="2" charset="0"/>
              </a:rPr>
              <a:t> of </a:t>
            </a:r>
            <a:r>
              <a:rPr lang="pt-BR" altLang="pt-BR" sz="4000" dirty="0" err="1">
                <a:solidFill>
                  <a:prstClr val="black"/>
                </a:solidFill>
                <a:latin typeface="Raleway Medium" pitchFamily="2" charset="0"/>
              </a:rPr>
              <a:t>Promotion</a:t>
            </a:r>
            <a:endParaRPr lang="pt-BR" altLang="pt-BR" sz="4000" dirty="0">
              <a:solidFill>
                <a:prstClr val="black"/>
              </a:solidFill>
              <a:latin typeface="Raleway Medium" pitchFamily="2" charset="0"/>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6"/>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2800" dirty="0" err="1">
                <a:solidFill>
                  <a:prstClr val="black"/>
                </a:solidFill>
                <a:latin typeface="Raleway Medium" pitchFamily="2" charset="0"/>
              </a:rPr>
              <a:t>Coordinator</a:t>
            </a:r>
            <a:endParaRPr lang="pt-BR" altLang="pt-BR" sz="1800" b="1" dirty="0">
              <a:solidFill>
                <a:prstClr val="black"/>
              </a:solidFill>
              <a:latin typeface="Raleway Medium" pitchFamily="2" charset="0"/>
            </a:endParaRPr>
          </a:p>
        </p:txBody>
      </p:sp>
      <p:sp>
        <p:nvSpPr>
          <p:cNvPr id="16" name="CaixaDeTexto 15">
            <a:extLst>
              <a:ext uri="{FF2B5EF4-FFF2-40B4-BE49-F238E27FC236}">
                <a16:creationId xmlns:a16="http://schemas.microsoft.com/office/drawing/2014/main" id="{0C917368-24B7-8654-50DF-5EE78A11B110}"/>
              </a:ext>
            </a:extLst>
          </p:cNvPr>
          <p:cNvSpPr txBox="1"/>
          <p:nvPr/>
        </p:nvSpPr>
        <p:spPr>
          <a:xfrm>
            <a:off x="18635585" y="4940233"/>
            <a:ext cx="4703730" cy="1015663"/>
          </a:xfrm>
          <a:prstGeom prst="rect">
            <a:avLst/>
          </a:prstGeom>
          <a:noFill/>
        </p:spPr>
        <p:txBody>
          <a:bodyPr wrap="square">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Renato Farias de Azevedo Mangabeira</a:t>
            </a:r>
            <a:endParaRPr kumimoji="0" lang="pt-BR" sz="2000" b="0" i="0" u="none" strike="noStrike" kern="1200" cap="none" spc="0" normalizeH="0" baseline="0" noProof="0" dirty="0">
              <a:ln>
                <a:noFill/>
              </a:ln>
              <a:solidFill>
                <a:prstClr val="black"/>
              </a:solidFill>
              <a:effectLst/>
              <a:uLnTx/>
              <a:uFillTx/>
              <a:latin typeface="Raleway Light" pitchFamily="2" charset="0"/>
              <a:ea typeface="+mn-ea"/>
              <a:cs typeface="+mn-cs"/>
            </a:endParaRPr>
          </a:p>
        </p:txBody>
      </p:sp>
      <p:sp>
        <p:nvSpPr>
          <p:cNvPr id="2" name="Shape 6">
            <a:extLst>
              <a:ext uri="{FF2B5EF4-FFF2-40B4-BE49-F238E27FC236}">
                <a16:creationId xmlns:a16="http://schemas.microsoft.com/office/drawing/2014/main" id="{478F6D9D-26AC-C11B-EBA4-154679106D21}"/>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Agrupar 3">
            <a:extLst>
              <a:ext uri="{FF2B5EF4-FFF2-40B4-BE49-F238E27FC236}">
                <a16:creationId xmlns:a16="http://schemas.microsoft.com/office/drawing/2014/main" id="{9A3A2C01-4572-0CFB-F7F3-188932BEED6B}"/>
              </a:ext>
            </a:extLst>
          </p:cNvPr>
          <p:cNvGrpSpPr/>
          <p:nvPr/>
        </p:nvGrpSpPr>
        <p:grpSpPr>
          <a:xfrm>
            <a:off x="20587656" y="12566735"/>
            <a:ext cx="3262944" cy="832050"/>
            <a:chOff x="18582423" y="11569700"/>
            <a:chExt cx="4839305" cy="1181100"/>
          </a:xfrm>
        </p:grpSpPr>
        <p:pic>
          <p:nvPicPr>
            <p:cNvPr id="5" name="Image 4" descr=" ">
              <a:extLst>
                <a:ext uri="{FF2B5EF4-FFF2-40B4-BE49-F238E27FC236}">
                  <a16:creationId xmlns:a16="http://schemas.microsoft.com/office/drawing/2014/main" id="{47621A95-75FB-0341-ABB9-DEC1DCA1195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F2FF456F-C99A-20DC-AEF4-09D0F7A8E4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0" name="Image 6" descr=" ">
              <a:extLst>
                <a:ext uri="{FF2B5EF4-FFF2-40B4-BE49-F238E27FC236}">
                  <a16:creationId xmlns:a16="http://schemas.microsoft.com/office/drawing/2014/main" id="{A7B6518D-69DD-FED6-40C0-21B18C354E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45EA6564-E7B0-D770-550F-7ABEE7B3711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034DF655-8B9E-BC12-46AB-D3058B5E99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18319389-0ED7-EFA1-4B22-9A70F72DC6A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0E82EDB-7D3C-FE44-0131-D6E9BD3124C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46941EC9-7253-63CD-0BF0-5B7B38E0834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E72D3DAF-22CB-E583-8949-5BD6305274C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E030EE16-5F02-CF56-5E41-5F11003A3EB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CA79F3EF-C0E3-9576-7E9A-2FFA8804F75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618D9C81-C7C2-8B30-4292-9583C441E1E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2AC0167D-248A-2BA1-2607-EF0768F57B5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BEC18E3A-26A1-6832-974F-31EDD333DB75}"/>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20A1117F-1DDF-D29B-E402-62675EFC711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087B749F-04E6-0382-2421-C9B6B175FFCF}"/>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63BB29A3-111F-9612-86F8-BE6A79361B30}"/>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EC4F4619-C4CD-CD21-E331-80CA9821035E}"/>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2CBB2176-BFBC-E0B0-98EA-7F62553D3399}"/>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3EAA936F-9235-3509-920E-00509118B7C5}"/>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142164C-CC5C-76CC-02B9-5654B86B49A8}"/>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B316F55D-DA9D-CB62-DB29-67CB2F25806E}"/>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B16887F3-D2A4-A851-4430-57C700E51469}"/>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90674A76-EE63-4C4C-FAAE-D23DD6DD1080}"/>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DB2286DB-0036-13B9-012F-1A572CB6F000}"/>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C40D4257-6BF2-36C4-15AB-835FA22B907B}"/>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EAA80D6-FD01-2FF2-B076-055A4A77A821}"/>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DE3B18A3-E18E-5735-7E0A-BCC1AECB90A1}"/>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8A7815EE-0055-BC72-41FA-B3402086DAA8}"/>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9CD39BC3-9C56-3889-4AA9-E382AC406628}"/>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839E3A9-1E30-1722-DDA4-2C0617A55788}"/>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AF02C4C-B2FB-15BE-7411-C71A85D3A0F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53B4E065-FF8D-F5E5-7FF8-41E6D40FFAEC}"/>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A7B3694B-7C10-BB78-B100-AFE4FE1B34EA}"/>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6FFD232E-EF7A-2534-D056-53353438B72D}"/>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A271EB2C-AE49-26C8-F40E-112A89B04646}"/>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DAF2FBBA-78A7-0E38-3B05-70A5C1981AFA}"/>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20ABE0B2-8F26-EC90-31BC-D2E54D012C00}"/>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691600C7-D216-6A4C-511F-393726FFFF23}"/>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A0393EE6-08AC-1015-A5C6-241608589038}"/>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8D0F0357-5424-265E-6894-5C4B4F2E9904}"/>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A453F1FD-333D-073C-1F6B-DCD38704A43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960D899F-1F92-799F-57E0-EA50907F3B2B}"/>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04452462-6B24-C570-EF62-6B3402E27017}"/>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22E40C0B-DC57-EA55-89D7-68852190AAE7}"/>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F8B4E2A5-7C82-A0C9-AD3F-840758D496D6}"/>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A9E787B5-D48E-02A3-E46D-B6E87AC1F02F}"/>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8C979C1B-BDEB-54E9-603C-DA8357D7033F}"/>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7E226B6B-AF3F-D6D9-E9DD-695FD8F45C7E}"/>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3C6D8A72-7E44-1456-D4F7-177FEC40E8DB}"/>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37122718-9DA1-4DAF-E848-5F2424951577}"/>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1EF772DE-44B5-541C-59C8-920238C98F82}"/>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34FAB0BF-1DBC-79E4-B804-AA0158C68377}"/>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38636877-36BF-5556-4666-EE25EE5B58F9}"/>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7BD95B02-3399-742B-2527-F7C17A9CDA32}"/>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9EE5243A-2434-68F4-9181-FDE6FE1BA19F}"/>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0B73C454-9D45-EE8E-2C65-1506DD146281}"/>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F9278DA6-2711-4DD2-AFDF-D3936BB804B8}"/>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76FA43C2-B1C0-273E-20BA-A5AA32E52F63}"/>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06EA5888-807A-A818-B6C0-917CBD37E808}"/>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0FA44257-A7EF-4344-7595-F96950745346}"/>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398184FF-CE08-5DB8-58CE-B245C2698078}"/>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D095BC21-88B3-D578-9749-745A33EF8D63}"/>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F071C0C-7369-CE6D-5754-2EDAA40C48C4}"/>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13D6774B-BEF6-5B03-8E12-ACA95D083DED}"/>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22AD2103-5389-ECBC-EE41-36AF0DD266FE}"/>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6FA89535-69BE-C3B1-41D4-A108F596148C}"/>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C311CE15-662B-BFA4-BB4D-6CC6CC7D8A91}"/>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75AB2D84-9E14-AFAB-3E5E-D3CA43002D37}"/>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7F20EB26-C1F7-501A-D0E6-152CD743429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2C0BB170-C5ED-4632-4B24-8AF1E08FA20D}"/>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6ECFC701-7C7B-3378-B5B7-6DC094E537D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38AA44E7-EC0C-FD5B-72F5-70F42EEF89F2}"/>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370F535C-6ED0-D940-38AB-ACE017D27BBB}"/>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29D8AA43-D84F-7014-5627-710D614C0715}"/>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8F520B4F-4092-1D65-0CDC-7D025F595BF9}"/>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5F354BD5-9684-5F80-62F5-2B803DCB185C}"/>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BD8AC340-BDBC-EF83-6D41-A8CCDD509208}"/>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734AD15A-FED4-3E4F-D530-60DD3C2306E0}"/>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6F902351-9915-9E80-5908-65BF583B547B}"/>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1B1EBF81-34DB-F586-A4D6-B400E0DAE41B}"/>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39C00B31-EB01-67CA-5DBC-F2DAB35FEAA0}"/>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A0B48939-CA69-9A28-958D-4BE8E6C92FC8}"/>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E793DB2A-8B94-61EA-F3EB-986528B46D63}"/>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81DFBB78-6C74-DB54-926E-90633B14E160}"/>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4543A5A1-616F-D16D-AA50-EF42A2169FBA}"/>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D2C7AEF8-EBCE-BD84-86F8-0C703E7C43B4}"/>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531483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5"/>
          <a:stretch>
            <a:fillRect/>
          </a:stretch>
        </p:blipFill>
        <p:spPr>
          <a:xfrm>
            <a:off x="3558" y="2802"/>
            <a:ext cx="24380316" cy="13712304"/>
          </a:xfrm>
          <a:prstGeom prst="rect">
            <a:avLst/>
          </a:prstGeom>
        </p:spPr>
      </p:pic>
      <p:sp>
        <p:nvSpPr>
          <p:cNvPr id="5" name="Text 0"/>
          <p:cNvSpPr/>
          <p:nvPr/>
        </p:nvSpPr>
        <p:spPr>
          <a:xfrm>
            <a:off x="3418386" y="5939486"/>
            <a:ext cx="16088813" cy="1837028"/>
          </a:xfrm>
          <a:prstGeom prst="rect">
            <a:avLst/>
          </a:prstGeom>
          <a:noFill/>
          <a:ln/>
        </p:spPr>
        <p:txBody>
          <a:bodyPr wrap="square" lIns="0" tIns="0" rIns="0" bIns="0" rtlCol="0" anchor="b"/>
          <a:lstStyle/>
          <a:p>
            <a:pPr algn="ctr" defTabSz="914218">
              <a:lnSpc>
                <a:spcPts val="10398"/>
              </a:lnSpc>
            </a:pP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THANKS!</a:t>
            </a:r>
            <a:endParaRPr lang="en-US" sz="19996" dirty="0">
              <a:solidFill>
                <a:prstClr val="black"/>
              </a:solidFill>
              <a:latin typeface="Calibri" panose="020F0502020204030204"/>
            </a:endParaRPr>
          </a:p>
        </p:txBody>
      </p:sp>
      <p:pic>
        <p:nvPicPr>
          <p:cNvPr id="6" name="Image 3" descr=" "/>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26456" y="10477028"/>
            <a:ext cx="6730964" cy="1625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rawline"/>
              </a:rPr>
              <a:t>Ministry of </a:t>
            </a:r>
          </a:p>
          <a:p>
            <a:pPr algn="ctr"/>
            <a:r>
              <a:rPr lang="pt-BR" sz="3600" b="1" dirty="0">
                <a:solidFill>
                  <a:schemeClr val="bg1"/>
                </a:solidFill>
                <a:latin typeface="rawline"/>
              </a:rPr>
              <a:t>Ports and </a:t>
            </a:r>
            <a:r>
              <a:rPr lang="pt-BR" sz="3600" b="1" dirty="0" err="1">
                <a:solidFill>
                  <a:schemeClr val="bg1"/>
                </a:solidFill>
                <a:latin typeface="rawline"/>
              </a:rPr>
              <a:t>Airports</a:t>
            </a:r>
            <a:endParaRPr lang="pt-BR" sz="3600" b="1" dirty="0">
              <a:solidFill>
                <a:schemeClr val="bg1"/>
              </a:solidFill>
              <a:latin typeface="rawline"/>
            </a:endParaRPr>
          </a:p>
          <a:p>
            <a:pPr algn="ctr" fontAlgn="base">
              <a:defRPr/>
            </a:pPr>
            <a:r>
              <a:rPr lang="pt-BR" sz="2800" dirty="0">
                <a:solidFill>
                  <a:schemeClr val="bg1"/>
                </a:solidFill>
                <a:latin typeface="rawline"/>
              </a:rPr>
              <a:t>Tomé Barros Monteiro Franca</a:t>
            </a:r>
          </a:p>
          <a:p>
            <a:pPr algn="ctr"/>
            <a:r>
              <a:rPr lang="en-US" sz="2800" b="1" dirty="0">
                <a:solidFill>
                  <a:schemeClr val="bg1"/>
                </a:solidFill>
                <a:latin typeface="rawline"/>
              </a:rPr>
              <a:t>Minister of Ports and Airports</a:t>
            </a:r>
            <a:endParaRPr lang="pt-BR" sz="2800" b="1" dirty="0">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algn="ctr"/>
            <a:r>
              <a:rPr lang="en-US" sz="2400" dirty="0">
                <a:solidFill>
                  <a:schemeClr val="bg1"/>
                </a:solidFill>
                <a:latin typeface="rawline"/>
              </a:rPr>
              <a:t>Otto Luiz Burlier da Silveira Filho</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algn="ctr"/>
            <a:r>
              <a:rPr lang="pt-BR" sz="2400" dirty="0">
                <a:solidFill>
                  <a:prstClr val="white"/>
                </a:solidFill>
                <a:latin typeface="rawline"/>
              </a:rPr>
              <a:t>Daniel Rodrigues </a:t>
            </a:r>
            <a:r>
              <a:rPr lang="pt-BR" sz="2400" dirty="0" err="1">
                <a:solidFill>
                  <a:prstClr val="white"/>
                </a:solidFill>
                <a:latin typeface="rawline"/>
              </a:rPr>
              <a:t>Aldigueri</a:t>
            </a:r>
            <a:endParaRPr lang="pt-BR" sz="2400" dirty="0">
              <a:solidFill>
                <a:prstClr val="white"/>
              </a:solidFill>
              <a:latin typeface="rawline"/>
            </a:endParaRP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rawline"/>
              </a:rPr>
              <a:t>General Coordination of Development</a:t>
            </a:r>
          </a:p>
          <a:p>
            <a:pPr algn="ctr"/>
            <a:r>
              <a:rPr lang="en-US" sz="2400">
                <a:solidFill>
                  <a:schemeClr val="bg1"/>
                </a:solidFill>
                <a:latin typeface="rawline"/>
              </a:rPr>
              <a:t>Fernando Pimentel</a:t>
            </a:r>
          </a:p>
          <a:p>
            <a:pPr algn="ctr"/>
            <a:r>
              <a:rPr lang="en-US" sz="2400" b="1">
                <a:solidFill>
                  <a:schemeClr val="bg1"/>
                </a:solidFill>
                <a:latin typeface="rawline"/>
              </a:rPr>
              <a:t>Coordinator - General Development</a:t>
            </a:r>
            <a:endParaRPr lang="pt-BR" sz="2400" b="1">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052662" y="7121058"/>
            <a:ext cx="5076092" cy="1552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55555"/>
                </a:solidFill>
                <a:latin typeface="rawline"/>
              </a:rPr>
              <a:t>Waterway Management Department </a:t>
            </a:r>
          </a:p>
          <a:p>
            <a:pPr algn="ctr"/>
            <a:r>
              <a:rPr lang="en-US" sz="2400" err="1">
                <a:solidFill>
                  <a:srgbClr val="555555"/>
                </a:solidFill>
                <a:latin typeface="rawline"/>
              </a:rPr>
              <a:t>Eliezé</a:t>
            </a:r>
            <a:r>
              <a:rPr lang="en-US" sz="2400">
                <a:solidFill>
                  <a:srgbClr val="555555"/>
                </a:solidFill>
                <a:latin typeface="rawline"/>
              </a:rPr>
              <a:t> </a:t>
            </a:r>
            <a:r>
              <a:rPr lang="en-US" sz="2400" err="1">
                <a:solidFill>
                  <a:srgbClr val="555555"/>
                </a:solidFill>
                <a:latin typeface="rawline"/>
              </a:rPr>
              <a:t>Bulhões</a:t>
            </a:r>
            <a:r>
              <a:rPr lang="en-US" sz="2400">
                <a:solidFill>
                  <a:srgbClr val="555555"/>
                </a:solidFill>
                <a:latin typeface="rawline"/>
              </a:rPr>
              <a:t> de Carvalho</a:t>
            </a:r>
          </a:p>
          <a:p>
            <a:pPr algn="ctr"/>
            <a:r>
              <a:rPr lang="en-US" sz="2400" b="1">
                <a:solidFill>
                  <a:srgbClr val="555555"/>
                </a:solidFill>
                <a:latin typeface="rawline"/>
              </a:rPr>
              <a:t>Director of the Waterway Management Department</a:t>
            </a:r>
            <a:endParaRPr lang="pt-BR" sz="2400" b="1">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err="1">
                <a:solidFill>
                  <a:srgbClr val="555555"/>
                </a:solidFill>
                <a:highlight>
                  <a:srgbClr val="FFFFFF"/>
                </a:highlight>
                <a:latin typeface="rawline"/>
              </a:rPr>
              <a:t>National</a:t>
            </a:r>
            <a:r>
              <a:rPr lang="pt-BR" sz="2400" b="1">
                <a:solidFill>
                  <a:srgbClr val="555555"/>
                </a:solidFill>
                <a:highlight>
                  <a:srgbClr val="FFFFFF"/>
                </a:highlight>
                <a:latin typeface="rawline"/>
              </a:rPr>
              <a:t> </a:t>
            </a:r>
            <a:r>
              <a:rPr lang="pt-BR" sz="2400" b="1" err="1">
                <a:solidFill>
                  <a:srgbClr val="555555"/>
                </a:solidFill>
                <a:highlight>
                  <a:srgbClr val="FFFFFF"/>
                </a:highlight>
                <a:latin typeface="rawline"/>
              </a:rPr>
              <a:t>Secretariat</a:t>
            </a:r>
            <a:r>
              <a:rPr lang="pt-BR" sz="2400" b="1">
                <a:solidFill>
                  <a:srgbClr val="555555"/>
                </a:solidFill>
                <a:highlight>
                  <a:srgbClr val="FFFFFF"/>
                </a:highlight>
                <a:latin typeface="rawline"/>
              </a:rPr>
              <a:t> of Ports</a:t>
            </a:r>
          </a:p>
          <a:p>
            <a:pPr algn="ctr"/>
            <a:r>
              <a:rPr lang="pt-BR" sz="2400">
                <a:solidFill>
                  <a:schemeClr val="tx1"/>
                </a:solidFill>
                <a:highlight>
                  <a:srgbClr val="FFFFFF"/>
                </a:highlight>
                <a:latin typeface="rawline"/>
              </a:rPr>
              <a:t>Alex Sandro de Ávila</a:t>
            </a:r>
          </a:p>
          <a:p>
            <a:pPr algn="ctr" fontAlgn="base"/>
            <a:r>
              <a:rPr lang="pt-BR" sz="2400" b="1" err="1">
                <a:solidFill>
                  <a:schemeClr val="tx1"/>
                </a:solidFill>
                <a:highlight>
                  <a:srgbClr val="FFFFFF"/>
                </a:highlight>
                <a:latin typeface="rawline"/>
              </a:rPr>
              <a:t>National</a:t>
            </a:r>
            <a:r>
              <a:rPr lang="pt-BR" sz="2400" b="1">
                <a:solidFill>
                  <a:schemeClr val="tx1"/>
                </a:solidFill>
                <a:highlight>
                  <a:srgbClr val="FFFFFF"/>
                </a:highlight>
                <a:latin typeface="rawline"/>
              </a:rPr>
              <a:t> </a:t>
            </a:r>
            <a:r>
              <a:rPr lang="pt-BR" sz="2400" b="1" err="1">
                <a:solidFill>
                  <a:schemeClr val="tx1"/>
                </a:solidFill>
                <a:highlight>
                  <a:srgbClr val="FFFFFF"/>
                </a:highlight>
                <a:latin typeface="rawline"/>
              </a:rPr>
              <a:t>Secretary</a:t>
            </a:r>
            <a:r>
              <a:rPr lang="pt-BR" sz="2400" b="1">
                <a:solidFill>
                  <a:schemeClr val="tx1"/>
                </a:solidFill>
                <a:highlight>
                  <a:srgbClr val="FFFFFF"/>
                </a:highlight>
                <a:latin typeface="rawline"/>
              </a:rPr>
              <a:t> of Ports</a:t>
            </a:r>
            <a:endParaRPr lang="pt-BR" sz="2400" b="1">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Secretariat</a:t>
            </a:r>
            <a:r>
              <a:rPr lang="pt-BR" sz="2400" b="1" dirty="0">
                <a:solidFill>
                  <a:srgbClr val="555555"/>
                </a:solidFill>
                <a:latin typeface="rawline"/>
              </a:rPr>
              <a:t> of Civil </a:t>
            </a:r>
            <a:r>
              <a:rPr lang="pt-BR" sz="2400" b="1" dirty="0" err="1">
                <a:solidFill>
                  <a:srgbClr val="555555"/>
                </a:solidFill>
                <a:latin typeface="rawline"/>
              </a:rPr>
              <a:t>Aviation</a:t>
            </a:r>
            <a:r>
              <a:rPr lang="pt-BR" sz="2400" b="1" dirty="0">
                <a:solidFill>
                  <a:srgbClr val="555555"/>
                </a:solidFill>
                <a:latin typeface="rawline"/>
              </a:rPr>
              <a:t> – SAC</a:t>
            </a:r>
          </a:p>
          <a:p>
            <a:pPr algn="ctr" fontAlgn="base"/>
            <a:r>
              <a:rPr lang="pt-BR" sz="2400" dirty="0">
                <a:solidFill>
                  <a:srgbClr val="555555"/>
                </a:solidFill>
                <a:latin typeface="rawline"/>
              </a:rPr>
              <a:t>Daniel Ramos Longo</a:t>
            </a:r>
          </a:p>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Secretary</a:t>
            </a:r>
            <a:r>
              <a:rPr lang="pt-BR" sz="2400" b="1" dirty="0">
                <a:solidFill>
                  <a:srgbClr val="555555"/>
                </a:solidFill>
                <a:latin typeface="rawline"/>
              </a:rPr>
              <a:t> of Civil </a:t>
            </a:r>
            <a:r>
              <a:rPr lang="pt-BR" sz="2400" b="1" dirty="0" err="1">
                <a:solidFill>
                  <a:srgbClr val="555555"/>
                </a:solidFill>
                <a:latin typeface="rawline"/>
              </a:rPr>
              <a:t>Aviation</a:t>
            </a:r>
            <a:endParaRPr lang="pt-BR" sz="2400" b="1" dirty="0">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dirty="0" err="1">
                <a:solidFill>
                  <a:srgbClr val="555555"/>
                </a:solidFill>
                <a:latin typeface="rawline"/>
              </a:rPr>
              <a:t>Executive</a:t>
            </a:r>
            <a:r>
              <a:rPr lang="pt-BR" sz="3600" b="1" dirty="0">
                <a:solidFill>
                  <a:srgbClr val="555555"/>
                </a:solidFill>
                <a:latin typeface="rawline"/>
              </a:rPr>
              <a:t> </a:t>
            </a:r>
            <a:r>
              <a:rPr lang="pt-BR" sz="3600" b="1" dirty="0" err="1">
                <a:solidFill>
                  <a:srgbClr val="555555"/>
                </a:solidFill>
                <a:latin typeface="rawline"/>
              </a:rPr>
              <a:t>Secretariat</a:t>
            </a:r>
            <a:r>
              <a:rPr lang="pt-BR" sz="3600" b="1" dirty="0">
                <a:solidFill>
                  <a:srgbClr val="555555"/>
                </a:solidFill>
                <a:latin typeface="rawline"/>
              </a:rPr>
              <a:t> – SE</a:t>
            </a:r>
          </a:p>
          <a:p>
            <a:pPr algn="ctr" fontAlgn="base">
              <a:defRPr/>
            </a:pPr>
            <a:r>
              <a:rPr lang="pt-BR" sz="2800" dirty="0" err="1">
                <a:solidFill>
                  <a:srgbClr val="555555"/>
                </a:solidFill>
                <a:latin typeface="rawline"/>
              </a:rPr>
              <a:t>Thairyne</a:t>
            </a:r>
            <a:r>
              <a:rPr lang="pt-BR" sz="2800" dirty="0">
                <a:solidFill>
                  <a:srgbClr val="555555"/>
                </a:solidFill>
                <a:latin typeface="rawline"/>
              </a:rPr>
              <a:t> Jessica Martins de Oliveira</a:t>
            </a:r>
          </a:p>
          <a:p>
            <a:pPr algn="ctr" fontAlgn="base"/>
            <a:r>
              <a:rPr lang="pt-BR" sz="2800" b="1" dirty="0" err="1">
                <a:solidFill>
                  <a:schemeClr val="tx1"/>
                </a:solidFill>
                <a:latin typeface="rawline"/>
              </a:rPr>
              <a:t>Deputy</a:t>
            </a:r>
            <a:r>
              <a:rPr lang="pt-BR" sz="2800" b="1" dirty="0">
                <a:solidFill>
                  <a:schemeClr val="tx1"/>
                </a:solidFill>
                <a:latin typeface="rawline"/>
              </a:rPr>
              <a:t> </a:t>
            </a:r>
            <a:r>
              <a:rPr lang="pt-BR" sz="2800" b="1" dirty="0" err="1">
                <a:solidFill>
                  <a:schemeClr val="tx1"/>
                </a:solidFill>
                <a:latin typeface="rawline"/>
              </a:rPr>
              <a:t>Executive</a:t>
            </a:r>
            <a:r>
              <a:rPr lang="pt-BR" sz="2800" b="1" dirty="0">
                <a:solidFill>
                  <a:schemeClr val="tx1"/>
                </a:solidFill>
                <a:latin typeface="rawline"/>
              </a:rPr>
              <a:t> </a:t>
            </a:r>
            <a:r>
              <a:rPr lang="pt-BR" sz="2800" b="1" dirty="0" err="1">
                <a:solidFill>
                  <a:schemeClr val="tx1"/>
                </a:solidFill>
                <a:latin typeface="rawline"/>
              </a:rPr>
              <a:t>Secretary</a:t>
            </a:r>
            <a:endParaRPr lang="pt-BR" sz="3600" b="1" dirty="0">
              <a:solidFill>
                <a:srgbClr val="555555"/>
              </a:solidFill>
              <a:highlight>
                <a:srgbClr val="FFFFFF"/>
              </a:highlight>
              <a:latin typeface="rawline"/>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839700" y="4380796"/>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409508" cy="390517"/>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4734" cy="352835"/>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428218" y="8713279"/>
            <a:ext cx="0" cy="486877"/>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832661" y="8839677"/>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29" name="CaixaDeTexto 28">
            <a:extLst>
              <a:ext uri="{FF2B5EF4-FFF2-40B4-BE49-F238E27FC236}">
                <a16:creationId xmlns:a16="http://schemas.microsoft.com/office/drawing/2014/main" id="{8A5F0D98-5421-D1FC-9B83-3A5A3012DF50}"/>
              </a:ext>
            </a:extLst>
          </p:cNvPr>
          <p:cNvSpPr txBox="1"/>
          <p:nvPr/>
        </p:nvSpPr>
        <p:spPr>
          <a:xfrm>
            <a:off x="1531414" y="166230"/>
            <a:ext cx="12811124" cy="156350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defTabSz="914400">
              <a:lnSpc>
                <a:spcPct val="130000"/>
              </a:lnSpc>
              <a:spcBef>
                <a:spcPct val="0"/>
              </a:spcBef>
              <a:spcAft>
                <a:spcPts val="3600"/>
              </a:spcAft>
              <a:defRPr/>
            </a:pPr>
            <a:r>
              <a:rPr lang="pt-BR" sz="8000" b="1" dirty="0" err="1">
                <a:solidFill>
                  <a:srgbClr val="022873">
                    <a:alpha val="100000"/>
                  </a:srgbClr>
                </a:solidFill>
                <a:latin typeface="Founders Grotesk Bold" pitchFamily="34" charset="0"/>
                <a:ea typeface="+mj-ea"/>
                <a:cs typeface="+mj-cs"/>
              </a:rPr>
              <a:t>Organization</a:t>
            </a:r>
            <a:r>
              <a:rPr lang="pt-BR" sz="8000" b="1" dirty="0">
                <a:solidFill>
                  <a:srgbClr val="022873">
                    <a:alpha val="100000"/>
                  </a:srgbClr>
                </a:solidFill>
                <a:latin typeface="Founders Grotesk Bold" pitchFamily="34" charset="0"/>
                <a:ea typeface="+mj-ea"/>
                <a:cs typeface="+mj-cs"/>
              </a:rPr>
              <a:t> </a:t>
            </a:r>
            <a:r>
              <a:rPr lang="pt-BR" sz="8000" b="1" dirty="0" err="1">
                <a:solidFill>
                  <a:srgbClr val="022873">
                    <a:alpha val="100000"/>
                  </a:srgbClr>
                </a:solidFill>
                <a:latin typeface="Founders Grotesk Bold" pitchFamily="34" charset="0"/>
                <a:ea typeface="+mj-ea"/>
                <a:cs typeface="+mj-cs"/>
              </a:rPr>
              <a:t>chart</a:t>
            </a:r>
            <a:endParaRPr lang="pt-BR" sz="8000" b="1" dirty="0">
              <a:solidFill>
                <a:srgbClr val="022873">
                  <a:alpha val="100000"/>
                </a:srgbClr>
              </a:solidFill>
              <a:latin typeface="Founders Grotesk Bold" pitchFamily="34" charset="0"/>
              <a:ea typeface="+mj-ea"/>
              <a:cs typeface="+mj-cs"/>
            </a:endParaRPr>
          </a:p>
        </p:txBody>
      </p:sp>
      <p:cxnSp>
        <p:nvCxnSpPr>
          <p:cNvPr id="35" name="Conector reto 34">
            <a:extLst>
              <a:ext uri="{FF2B5EF4-FFF2-40B4-BE49-F238E27FC236}">
                <a16:creationId xmlns:a16="http://schemas.microsoft.com/office/drawing/2014/main" id="{972D5D8C-8085-D7C4-685F-3FBCB5E0C81B}"/>
              </a:ext>
            </a:extLst>
          </p:cNvPr>
          <p:cNvCxnSpPr>
            <a:cxnSpLocks/>
          </p:cNvCxnSpPr>
          <p:nvPr/>
        </p:nvCxnSpPr>
        <p:spPr>
          <a:xfrm flipV="1">
            <a:off x="6776131" y="10434586"/>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9F4DBF3F-6906-D46C-7747-735736801A0D}"/>
              </a:ext>
            </a:extLst>
          </p:cNvPr>
          <p:cNvCxnSpPr>
            <a:cxnSpLocks/>
          </p:cNvCxnSpPr>
          <p:nvPr/>
        </p:nvCxnSpPr>
        <p:spPr>
          <a:xfrm>
            <a:off x="6776131" y="11309001"/>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80D76148-64EC-F30D-49DF-5F39C989053E}"/>
              </a:ext>
            </a:extLst>
          </p:cNvPr>
          <p:cNvCxnSpPr>
            <a:cxnSpLocks/>
          </p:cNvCxnSpPr>
          <p:nvPr/>
        </p:nvCxnSpPr>
        <p:spPr>
          <a:xfrm>
            <a:off x="6776131" y="11339033"/>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F10CF0E9-2FAF-35E1-7FB5-060E6E31C5B6}"/>
              </a:ext>
            </a:extLst>
          </p:cNvPr>
          <p:cNvSpPr/>
          <p:nvPr/>
        </p:nvSpPr>
        <p:spPr>
          <a:xfrm>
            <a:off x="8685663" y="9932259"/>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Projetos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E5F715F3-14ED-7B89-C4C1-4B4A42D56A02}"/>
              </a:ext>
            </a:extLst>
          </p:cNvPr>
          <p:cNvSpPr/>
          <p:nvPr/>
        </p:nvSpPr>
        <p:spPr>
          <a:xfrm>
            <a:off x="8619200" y="12339429"/>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Liberações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DA839A07-FD19-7B42-810D-FCD4F96990ED}"/>
              </a:ext>
            </a:extLst>
          </p:cNvPr>
          <p:cNvSpPr/>
          <p:nvPr/>
        </p:nvSpPr>
        <p:spPr>
          <a:xfrm>
            <a:off x="8657608" y="11101345"/>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Financeira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Renato Mangabeira</a:t>
            </a:r>
          </a:p>
        </p:txBody>
      </p:sp>
      <p:pic>
        <p:nvPicPr>
          <p:cNvPr id="46" name="Picture 2" descr="Carimbo Aprovado Imagens – Download Grátis no Freepik">
            <a:extLst>
              <a:ext uri="{FF2B5EF4-FFF2-40B4-BE49-F238E27FC236}">
                <a16:creationId xmlns:a16="http://schemas.microsoft.com/office/drawing/2014/main" id="{31E31D63-F9F2-B542-3C65-DB4D818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374" y="9200156"/>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CBF1372-9041-8621-6CC7-A0E31DE1CD3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4357040E-0D97-28AA-7AF3-23C1BF267FCB}"/>
              </a:ext>
            </a:extLst>
          </p:cNvPr>
          <p:cNvGrpSpPr/>
          <p:nvPr/>
        </p:nvGrpSpPr>
        <p:grpSpPr>
          <a:xfrm>
            <a:off x="20889490" y="12676525"/>
            <a:ext cx="3338592" cy="945619"/>
            <a:chOff x="18582423" y="11569700"/>
            <a:chExt cx="4839305" cy="1181100"/>
          </a:xfrm>
        </p:grpSpPr>
        <p:pic>
          <p:nvPicPr>
            <p:cNvPr id="20" name="Image 4" descr=" ">
              <a:extLst>
                <a:ext uri="{FF2B5EF4-FFF2-40B4-BE49-F238E27FC236}">
                  <a16:creationId xmlns:a16="http://schemas.microsoft.com/office/drawing/2014/main" id="{CFFB1CCE-4B5B-16C1-300E-B421E5D0CB6E}"/>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6270546C-8723-943D-63BB-FC1C31517EC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4" name="Image 6" descr=" ">
              <a:extLst>
                <a:ext uri="{FF2B5EF4-FFF2-40B4-BE49-F238E27FC236}">
                  <a16:creationId xmlns:a16="http://schemas.microsoft.com/office/drawing/2014/main" id="{FF6699C6-A2C5-BE7D-0526-EF52B9A48A9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178EBF1D-A0C4-6490-4E0A-ED16D2EF5A6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042399" y="11828487"/>
              <a:ext cx="20478" cy="130603"/>
            </a:xfrm>
            <a:prstGeom prst="rect">
              <a:avLst/>
            </a:prstGeom>
          </p:spPr>
        </p:pic>
        <p:pic>
          <p:nvPicPr>
            <p:cNvPr id="27" name="Image 8" descr=" ">
              <a:extLst>
                <a:ext uri="{FF2B5EF4-FFF2-40B4-BE49-F238E27FC236}">
                  <a16:creationId xmlns:a16="http://schemas.microsoft.com/office/drawing/2014/main" id="{8ACA5DBF-948F-AA30-71E3-29DE257064B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119320" y="11827104"/>
              <a:ext cx="101185" cy="133189"/>
            </a:xfrm>
            <a:prstGeom prst="rect">
              <a:avLst/>
            </a:prstGeom>
          </p:spPr>
        </p:pic>
        <p:pic>
          <p:nvPicPr>
            <p:cNvPr id="30" name="Image 9" descr=" ">
              <a:extLst>
                <a:ext uri="{FF2B5EF4-FFF2-40B4-BE49-F238E27FC236}">
                  <a16:creationId xmlns:a16="http://schemas.microsoft.com/office/drawing/2014/main" id="{551F2279-B909-9F26-20A1-3EA007EBD3B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265934" y="11828487"/>
              <a:ext cx="107552" cy="130603"/>
            </a:xfrm>
            <a:prstGeom prst="rect">
              <a:avLst/>
            </a:prstGeom>
          </p:spPr>
        </p:pic>
        <p:pic>
          <p:nvPicPr>
            <p:cNvPr id="32" name="Image 10" descr=" ">
              <a:extLst>
                <a:ext uri="{FF2B5EF4-FFF2-40B4-BE49-F238E27FC236}">
                  <a16:creationId xmlns:a16="http://schemas.microsoft.com/office/drawing/2014/main" id="{24A848B2-A303-9376-53EB-8784D90306A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427520" y="11791051"/>
              <a:ext cx="89483" cy="168213"/>
            </a:xfrm>
            <a:prstGeom prst="rect">
              <a:avLst/>
            </a:prstGeom>
          </p:spPr>
        </p:pic>
        <p:pic>
          <p:nvPicPr>
            <p:cNvPr id="33" name="Image 11" descr=" ">
              <a:extLst>
                <a:ext uri="{FF2B5EF4-FFF2-40B4-BE49-F238E27FC236}">
                  <a16:creationId xmlns:a16="http://schemas.microsoft.com/office/drawing/2014/main" id="{D6E47947-83E0-3475-DEC9-A42DEEE991B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574306" y="11828487"/>
              <a:ext cx="102217" cy="130603"/>
            </a:xfrm>
            <a:prstGeom prst="rect">
              <a:avLst/>
            </a:prstGeom>
          </p:spPr>
        </p:pic>
        <p:pic>
          <p:nvPicPr>
            <p:cNvPr id="44" name="Image 12" descr=" ">
              <a:extLst>
                <a:ext uri="{FF2B5EF4-FFF2-40B4-BE49-F238E27FC236}">
                  <a16:creationId xmlns:a16="http://schemas.microsoft.com/office/drawing/2014/main" id="{5939B51A-9888-196C-9110-37564C9F2CB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732105" y="11828487"/>
              <a:ext cx="20478" cy="130603"/>
            </a:xfrm>
            <a:prstGeom prst="rect">
              <a:avLst/>
            </a:prstGeom>
          </p:spPr>
        </p:pic>
        <p:pic>
          <p:nvPicPr>
            <p:cNvPr id="45" name="Image 13" descr=" ">
              <a:extLst>
                <a:ext uri="{FF2B5EF4-FFF2-40B4-BE49-F238E27FC236}">
                  <a16:creationId xmlns:a16="http://schemas.microsoft.com/office/drawing/2014/main" id="{B9E93AAE-E67B-2D5E-2A35-102ED49B2DDA}"/>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810575" y="11827625"/>
              <a:ext cx="125104" cy="132153"/>
            </a:xfrm>
            <a:prstGeom prst="rect">
              <a:avLst/>
            </a:prstGeom>
          </p:spPr>
        </p:pic>
        <p:pic>
          <p:nvPicPr>
            <p:cNvPr id="47" name="Image 14" descr=" ">
              <a:extLst>
                <a:ext uri="{FF2B5EF4-FFF2-40B4-BE49-F238E27FC236}">
                  <a16:creationId xmlns:a16="http://schemas.microsoft.com/office/drawing/2014/main" id="{E7FF2049-F0B7-4EF0-1471-1975DAD111D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075066" y="11828487"/>
              <a:ext cx="109788" cy="130603"/>
            </a:xfrm>
            <a:prstGeom prst="rect">
              <a:avLst/>
            </a:prstGeom>
          </p:spPr>
        </p:pic>
        <p:pic>
          <p:nvPicPr>
            <p:cNvPr id="48" name="Image 15" descr=" ">
              <a:extLst>
                <a:ext uri="{FF2B5EF4-FFF2-40B4-BE49-F238E27FC236}">
                  <a16:creationId xmlns:a16="http://schemas.microsoft.com/office/drawing/2014/main" id="{6A3F4DEE-527B-B26F-04A6-7B5517DB7E8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243363" y="11828661"/>
              <a:ext cx="89483" cy="130603"/>
            </a:xfrm>
            <a:prstGeom prst="rect">
              <a:avLst/>
            </a:prstGeom>
          </p:spPr>
        </p:pic>
        <p:pic>
          <p:nvPicPr>
            <p:cNvPr id="49" name="Image 16" descr=" ">
              <a:extLst>
                <a:ext uri="{FF2B5EF4-FFF2-40B4-BE49-F238E27FC236}">
                  <a16:creationId xmlns:a16="http://schemas.microsoft.com/office/drawing/2014/main" id="{B9E8DC29-7E97-AECA-6013-7904A00E58F1}"/>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201919" y="12086754"/>
              <a:ext cx="99808" cy="130770"/>
            </a:xfrm>
            <a:prstGeom prst="rect">
              <a:avLst/>
            </a:prstGeom>
          </p:spPr>
        </p:pic>
        <p:pic>
          <p:nvPicPr>
            <p:cNvPr id="50" name="Image 17" descr=" ">
              <a:extLst>
                <a:ext uri="{FF2B5EF4-FFF2-40B4-BE49-F238E27FC236}">
                  <a16:creationId xmlns:a16="http://schemas.microsoft.com/office/drawing/2014/main" id="{01B29313-6C80-3910-698E-96B8F5C887C1}"/>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345609" y="12086239"/>
              <a:ext cx="132504" cy="132500"/>
            </a:xfrm>
            <a:prstGeom prst="rect">
              <a:avLst/>
            </a:prstGeom>
          </p:spPr>
        </p:pic>
        <p:pic>
          <p:nvPicPr>
            <p:cNvPr id="51" name="Image 18" descr=" ">
              <a:extLst>
                <a:ext uri="{FF2B5EF4-FFF2-40B4-BE49-F238E27FC236}">
                  <a16:creationId xmlns:a16="http://schemas.microsoft.com/office/drawing/2014/main" id="{B81201F9-7037-4B29-9CB2-9429FA8E4913}"/>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529909" y="12086754"/>
              <a:ext cx="112370" cy="130603"/>
            </a:xfrm>
            <a:prstGeom prst="rect">
              <a:avLst/>
            </a:prstGeom>
          </p:spPr>
        </p:pic>
        <p:pic>
          <p:nvPicPr>
            <p:cNvPr id="52" name="Image 19" descr=" ">
              <a:extLst>
                <a:ext uri="{FF2B5EF4-FFF2-40B4-BE49-F238E27FC236}">
                  <a16:creationId xmlns:a16="http://schemas.microsoft.com/office/drawing/2014/main" id="{7119D5E3-CD2D-9DF5-35E4-5D2B4CE39C33}"/>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678932" y="12086754"/>
              <a:ext cx="110821" cy="130603"/>
            </a:xfrm>
            <a:prstGeom prst="rect">
              <a:avLst/>
            </a:prstGeom>
          </p:spPr>
        </p:pic>
        <p:pic>
          <p:nvPicPr>
            <p:cNvPr id="53" name="Image 20" descr=" ">
              <a:extLst>
                <a:ext uri="{FF2B5EF4-FFF2-40B4-BE49-F238E27FC236}">
                  <a16:creationId xmlns:a16="http://schemas.microsoft.com/office/drawing/2014/main" id="{06E9412A-CE1B-543C-FD3C-FFC9545BA85A}"/>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830193" y="12086239"/>
              <a:ext cx="132504" cy="132500"/>
            </a:xfrm>
            <a:prstGeom prst="rect">
              <a:avLst/>
            </a:prstGeom>
          </p:spPr>
        </p:pic>
        <p:pic>
          <p:nvPicPr>
            <p:cNvPr id="54" name="Image 21" descr=" ">
              <a:extLst>
                <a:ext uri="{FF2B5EF4-FFF2-40B4-BE49-F238E27FC236}">
                  <a16:creationId xmlns:a16="http://schemas.microsoft.com/office/drawing/2014/main" id="{71D2CE33-FD5F-2F47-BCBC-AD1C3EE2F743}"/>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004513" y="12085544"/>
              <a:ext cx="106175" cy="133362"/>
            </a:xfrm>
            <a:prstGeom prst="rect">
              <a:avLst/>
            </a:prstGeom>
          </p:spPr>
        </p:pic>
        <p:pic>
          <p:nvPicPr>
            <p:cNvPr id="55" name="Image 22" descr=" ">
              <a:extLst>
                <a:ext uri="{FF2B5EF4-FFF2-40B4-BE49-F238E27FC236}">
                  <a16:creationId xmlns:a16="http://schemas.microsoft.com/office/drawing/2014/main" id="{2FBC46A7-8F24-EB20-B45A-45F50536B2D1}"/>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240782" y="12086754"/>
              <a:ext cx="92752" cy="130603"/>
            </a:xfrm>
            <a:prstGeom prst="rect">
              <a:avLst/>
            </a:prstGeom>
          </p:spPr>
        </p:pic>
        <p:pic>
          <p:nvPicPr>
            <p:cNvPr id="56" name="Image 23" descr=" ">
              <a:extLst>
                <a:ext uri="{FF2B5EF4-FFF2-40B4-BE49-F238E27FC236}">
                  <a16:creationId xmlns:a16="http://schemas.microsoft.com/office/drawing/2014/main" id="{6BD573A2-9830-2850-2C11-3F05C2ADF362}"/>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773434" y="12347439"/>
              <a:ext cx="123211" cy="130603"/>
            </a:xfrm>
            <a:prstGeom prst="rect">
              <a:avLst/>
            </a:prstGeom>
          </p:spPr>
        </p:pic>
        <p:pic>
          <p:nvPicPr>
            <p:cNvPr id="57" name="Image 24" descr=" ">
              <a:extLst>
                <a:ext uri="{FF2B5EF4-FFF2-40B4-BE49-F238E27FC236}">
                  <a16:creationId xmlns:a16="http://schemas.microsoft.com/office/drawing/2014/main" id="{BA05331B-D92F-3896-D321-509D1F56178A}"/>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944139" y="12347439"/>
              <a:ext cx="92752" cy="130603"/>
            </a:xfrm>
            <a:prstGeom prst="rect">
              <a:avLst/>
            </a:prstGeom>
          </p:spPr>
        </p:pic>
        <p:pic>
          <p:nvPicPr>
            <p:cNvPr id="58" name="Image 25" descr=" ">
              <a:extLst>
                <a:ext uri="{FF2B5EF4-FFF2-40B4-BE49-F238E27FC236}">
                  <a16:creationId xmlns:a16="http://schemas.microsoft.com/office/drawing/2014/main" id="{7980BCCA-7EE0-F156-3A84-85E5E5401001}"/>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090238" y="12347439"/>
              <a:ext cx="112370" cy="130603"/>
            </a:xfrm>
            <a:prstGeom prst="rect">
              <a:avLst/>
            </a:prstGeom>
          </p:spPr>
        </p:pic>
        <p:pic>
          <p:nvPicPr>
            <p:cNvPr id="59" name="Image 26" descr=" ">
              <a:extLst>
                <a:ext uri="{FF2B5EF4-FFF2-40B4-BE49-F238E27FC236}">
                  <a16:creationId xmlns:a16="http://schemas.microsoft.com/office/drawing/2014/main" id="{5FC9E1C4-FAA8-DE2B-EEED-8B0A4CB9D876}"/>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241843" y="12346924"/>
              <a:ext cx="132504" cy="132500"/>
            </a:xfrm>
            <a:prstGeom prst="rect">
              <a:avLst/>
            </a:prstGeom>
          </p:spPr>
        </p:pic>
        <p:pic>
          <p:nvPicPr>
            <p:cNvPr id="60" name="Image 27" descr=" ">
              <a:extLst>
                <a:ext uri="{FF2B5EF4-FFF2-40B4-BE49-F238E27FC236}">
                  <a16:creationId xmlns:a16="http://schemas.microsoft.com/office/drawing/2014/main" id="{0A52C545-E9CA-992E-75A3-710FBC122EB7}"/>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425799" y="12347439"/>
              <a:ext cx="99808" cy="130770"/>
            </a:xfrm>
            <a:prstGeom prst="rect">
              <a:avLst/>
            </a:prstGeom>
          </p:spPr>
        </p:pic>
        <p:pic>
          <p:nvPicPr>
            <p:cNvPr id="61" name="Image 28" descr=" ">
              <a:extLst>
                <a:ext uri="{FF2B5EF4-FFF2-40B4-BE49-F238E27FC236}">
                  <a16:creationId xmlns:a16="http://schemas.microsoft.com/office/drawing/2014/main" id="{FE9FEC90-8B94-DA5F-6957-EAA4EBFE5B77}"/>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569660" y="12346924"/>
              <a:ext cx="132504" cy="132500"/>
            </a:xfrm>
            <a:prstGeom prst="rect">
              <a:avLst/>
            </a:prstGeom>
          </p:spPr>
        </p:pic>
        <p:pic>
          <p:nvPicPr>
            <p:cNvPr id="62" name="Image 29" descr=" ">
              <a:extLst>
                <a:ext uri="{FF2B5EF4-FFF2-40B4-BE49-F238E27FC236}">
                  <a16:creationId xmlns:a16="http://schemas.microsoft.com/office/drawing/2014/main" id="{CA94E3E4-EE4D-823E-8740-55F099628C65}"/>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753788" y="12347439"/>
              <a:ext cx="112370" cy="130603"/>
            </a:xfrm>
            <a:prstGeom prst="rect">
              <a:avLst/>
            </a:prstGeom>
          </p:spPr>
        </p:pic>
        <p:pic>
          <p:nvPicPr>
            <p:cNvPr id="63" name="Image 30" descr=" ">
              <a:extLst>
                <a:ext uri="{FF2B5EF4-FFF2-40B4-BE49-F238E27FC236}">
                  <a16:creationId xmlns:a16="http://schemas.microsoft.com/office/drawing/2014/main" id="{CDE9AFFC-A42F-11A5-43AD-F85344271D2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902812" y="12347612"/>
              <a:ext cx="110821" cy="130603"/>
            </a:xfrm>
            <a:prstGeom prst="rect">
              <a:avLst/>
            </a:prstGeom>
          </p:spPr>
        </p:pic>
        <p:pic>
          <p:nvPicPr>
            <p:cNvPr id="64" name="Image 31" descr=" ">
              <a:extLst>
                <a:ext uri="{FF2B5EF4-FFF2-40B4-BE49-F238E27FC236}">
                  <a16:creationId xmlns:a16="http://schemas.microsoft.com/office/drawing/2014/main" id="{3E1080F1-EA83-F6A1-1E01-A2CBF2EB513B}"/>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054072" y="12346924"/>
              <a:ext cx="132504" cy="132500"/>
            </a:xfrm>
            <a:prstGeom prst="rect">
              <a:avLst/>
            </a:prstGeom>
          </p:spPr>
        </p:pic>
        <p:pic>
          <p:nvPicPr>
            <p:cNvPr id="65" name="Image 32" descr=" ">
              <a:extLst>
                <a:ext uri="{FF2B5EF4-FFF2-40B4-BE49-F238E27FC236}">
                  <a16:creationId xmlns:a16="http://schemas.microsoft.com/office/drawing/2014/main" id="{C96B45A4-4177-B3ED-0DC5-1BDEF1737B80}"/>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228392" y="12346403"/>
              <a:ext cx="106175" cy="133362"/>
            </a:xfrm>
            <a:prstGeom prst="rect">
              <a:avLst/>
            </a:prstGeom>
          </p:spPr>
        </p:pic>
        <p:pic>
          <p:nvPicPr>
            <p:cNvPr id="66" name="Image 33" descr=" ">
              <a:extLst>
                <a:ext uri="{FF2B5EF4-FFF2-40B4-BE49-F238E27FC236}">
                  <a16:creationId xmlns:a16="http://schemas.microsoft.com/office/drawing/2014/main" id="{D968AB74-AA59-0F52-8D3F-0F9F99BB4879}"/>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001731" y="12628135"/>
              <a:ext cx="83460" cy="97650"/>
            </a:xfrm>
            <a:prstGeom prst="rect">
              <a:avLst/>
            </a:prstGeom>
          </p:spPr>
        </p:pic>
        <p:pic>
          <p:nvPicPr>
            <p:cNvPr id="67" name="Image 34" descr=" ">
              <a:extLst>
                <a:ext uri="{FF2B5EF4-FFF2-40B4-BE49-F238E27FC236}">
                  <a16:creationId xmlns:a16="http://schemas.microsoft.com/office/drawing/2014/main" id="{192D0FD0-C31B-23ED-B42A-0882BE79644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132686" y="12627794"/>
              <a:ext cx="82428" cy="96788"/>
            </a:xfrm>
            <a:prstGeom prst="rect">
              <a:avLst/>
            </a:prstGeom>
          </p:spPr>
        </p:pic>
        <p:pic>
          <p:nvPicPr>
            <p:cNvPr id="68" name="Image 35" descr=" ">
              <a:extLst>
                <a:ext uri="{FF2B5EF4-FFF2-40B4-BE49-F238E27FC236}">
                  <a16:creationId xmlns:a16="http://schemas.microsoft.com/office/drawing/2014/main" id="{7DDAD40A-DDE2-BFEC-C367-605F38CA7B6B}"/>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263985" y="12627794"/>
              <a:ext cx="15144" cy="96788"/>
            </a:xfrm>
            <a:prstGeom prst="rect">
              <a:avLst/>
            </a:prstGeom>
          </p:spPr>
        </p:pic>
        <p:pic>
          <p:nvPicPr>
            <p:cNvPr id="69" name="Image 36" descr=" ">
              <a:extLst>
                <a:ext uri="{FF2B5EF4-FFF2-40B4-BE49-F238E27FC236}">
                  <a16:creationId xmlns:a16="http://schemas.microsoft.com/office/drawing/2014/main" id="{EBB0884F-60CF-4F95-4BD7-96CF295F4FE3}"/>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318363" y="12599671"/>
              <a:ext cx="89655" cy="124910"/>
            </a:xfrm>
            <a:prstGeom prst="rect">
              <a:avLst/>
            </a:prstGeom>
          </p:spPr>
        </p:pic>
        <p:pic>
          <p:nvPicPr>
            <p:cNvPr id="70" name="Image 37" descr=" ">
              <a:extLst>
                <a:ext uri="{FF2B5EF4-FFF2-40B4-BE49-F238E27FC236}">
                  <a16:creationId xmlns:a16="http://schemas.microsoft.com/office/drawing/2014/main" id="{8320B24C-F39A-772F-BB3F-259125131714}"/>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437272" y="12627105"/>
              <a:ext cx="92580" cy="97991"/>
            </a:xfrm>
            <a:prstGeom prst="rect">
              <a:avLst/>
            </a:prstGeom>
          </p:spPr>
        </p:pic>
        <p:pic>
          <p:nvPicPr>
            <p:cNvPr id="71" name="Image 38" descr=" ">
              <a:extLst>
                <a:ext uri="{FF2B5EF4-FFF2-40B4-BE49-F238E27FC236}">
                  <a16:creationId xmlns:a16="http://schemas.microsoft.com/office/drawing/2014/main" id="{FF5E18B4-B145-990D-A094-C0704B41DA4F}"/>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633273" y="12627794"/>
              <a:ext cx="66252" cy="96788"/>
            </a:xfrm>
            <a:prstGeom prst="rect">
              <a:avLst/>
            </a:prstGeom>
          </p:spPr>
        </p:pic>
        <p:pic>
          <p:nvPicPr>
            <p:cNvPr id="72" name="Image 39" descr=" ">
              <a:extLst>
                <a:ext uri="{FF2B5EF4-FFF2-40B4-BE49-F238E27FC236}">
                  <a16:creationId xmlns:a16="http://schemas.microsoft.com/office/drawing/2014/main" id="{D2EDD8C5-CFAF-EE23-E0C0-A1CAB7F5BC58}"/>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802947" y="12627794"/>
              <a:ext cx="75716" cy="96788"/>
            </a:xfrm>
            <a:prstGeom prst="rect">
              <a:avLst/>
            </a:prstGeom>
          </p:spPr>
        </p:pic>
        <p:pic>
          <p:nvPicPr>
            <p:cNvPr id="73" name="Image 40" descr=" ">
              <a:extLst>
                <a:ext uri="{FF2B5EF4-FFF2-40B4-BE49-F238E27FC236}">
                  <a16:creationId xmlns:a16="http://schemas.microsoft.com/office/drawing/2014/main" id="{0EB251EB-DB8D-D015-1953-7610DBF45BB0}"/>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919963" y="12627794"/>
              <a:ext cx="66079" cy="96788"/>
            </a:xfrm>
            <a:prstGeom prst="rect">
              <a:avLst/>
            </a:prstGeom>
          </p:spPr>
        </p:pic>
        <p:pic>
          <p:nvPicPr>
            <p:cNvPr id="74" name="Image 41" descr=" ">
              <a:extLst>
                <a:ext uri="{FF2B5EF4-FFF2-40B4-BE49-F238E27FC236}">
                  <a16:creationId xmlns:a16="http://schemas.microsoft.com/office/drawing/2014/main" id="{2D21272C-A3B6-D023-5F19-73FD8787DE84}"/>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021148" y="12627273"/>
              <a:ext cx="85009" cy="98338"/>
            </a:xfrm>
            <a:prstGeom prst="rect">
              <a:avLst/>
            </a:prstGeom>
          </p:spPr>
        </p:pic>
        <p:pic>
          <p:nvPicPr>
            <p:cNvPr id="75" name="Image 42" descr=" ">
              <a:extLst>
                <a:ext uri="{FF2B5EF4-FFF2-40B4-BE49-F238E27FC236}">
                  <a16:creationId xmlns:a16="http://schemas.microsoft.com/office/drawing/2014/main" id="{CCA01979-087B-2EE7-9AA1-7E8A3CA34166}"/>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139884" y="12627105"/>
              <a:ext cx="92580" cy="97991"/>
            </a:xfrm>
            <a:prstGeom prst="rect">
              <a:avLst/>
            </a:prstGeom>
          </p:spPr>
        </p:pic>
        <p:pic>
          <p:nvPicPr>
            <p:cNvPr id="76" name="Image 43" descr=" ">
              <a:extLst>
                <a:ext uri="{FF2B5EF4-FFF2-40B4-BE49-F238E27FC236}">
                  <a16:creationId xmlns:a16="http://schemas.microsoft.com/office/drawing/2014/main" id="{B4A2948C-A176-36E9-B871-2DF713BD4BCD}"/>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275314" y="12627794"/>
              <a:ext cx="82428" cy="96788"/>
            </a:xfrm>
            <a:prstGeom prst="rect">
              <a:avLst/>
            </a:prstGeom>
          </p:spPr>
        </p:pic>
        <p:pic>
          <p:nvPicPr>
            <p:cNvPr id="77" name="Image 44" descr=" ">
              <a:extLst>
                <a:ext uri="{FF2B5EF4-FFF2-40B4-BE49-F238E27FC236}">
                  <a16:creationId xmlns:a16="http://schemas.microsoft.com/office/drawing/2014/main" id="{6DF4F359-630D-B76B-305A-CA60F569DAAC}"/>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399041" y="12627446"/>
              <a:ext cx="75372" cy="98165"/>
            </a:xfrm>
            <a:prstGeom prst="rect">
              <a:avLst/>
            </a:prstGeom>
          </p:spPr>
        </p:pic>
        <p:pic>
          <p:nvPicPr>
            <p:cNvPr id="78" name="Image 45" descr=" ">
              <a:extLst>
                <a:ext uri="{FF2B5EF4-FFF2-40B4-BE49-F238E27FC236}">
                  <a16:creationId xmlns:a16="http://schemas.microsoft.com/office/drawing/2014/main" id="{8ECB8ADF-5E82-9D3C-0AF6-5BC404A5C3A8}"/>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507969" y="12627794"/>
              <a:ext cx="79674" cy="96788"/>
            </a:xfrm>
            <a:prstGeom prst="rect">
              <a:avLst/>
            </a:prstGeom>
          </p:spPr>
        </p:pic>
        <p:pic>
          <p:nvPicPr>
            <p:cNvPr id="79" name="Image 46" descr=" ">
              <a:extLst>
                <a:ext uri="{FF2B5EF4-FFF2-40B4-BE49-F238E27FC236}">
                  <a16:creationId xmlns:a16="http://schemas.microsoft.com/office/drawing/2014/main" id="{A392BBD0-9747-04DF-A5A5-3DC6D7E37925}"/>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627739" y="12627794"/>
              <a:ext cx="75716" cy="96788"/>
            </a:xfrm>
            <a:prstGeom prst="rect">
              <a:avLst/>
            </a:prstGeom>
          </p:spPr>
        </p:pic>
        <p:pic>
          <p:nvPicPr>
            <p:cNvPr id="80" name="Image 47" descr=" ">
              <a:extLst>
                <a:ext uri="{FF2B5EF4-FFF2-40B4-BE49-F238E27FC236}">
                  <a16:creationId xmlns:a16="http://schemas.microsoft.com/office/drawing/2014/main" id="{3D143FF9-27B2-ED60-95EC-B799A9AA5487}"/>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742862" y="12628135"/>
              <a:ext cx="83460" cy="97650"/>
            </a:xfrm>
            <a:prstGeom prst="rect">
              <a:avLst/>
            </a:prstGeom>
          </p:spPr>
        </p:pic>
        <p:pic>
          <p:nvPicPr>
            <p:cNvPr id="81" name="Image 48" descr=" ">
              <a:extLst>
                <a:ext uri="{FF2B5EF4-FFF2-40B4-BE49-F238E27FC236}">
                  <a16:creationId xmlns:a16="http://schemas.microsoft.com/office/drawing/2014/main" id="{63E133A6-432E-7BAA-CB63-523D42E88DBF}"/>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982745" y="12599671"/>
              <a:ext cx="89655" cy="124910"/>
            </a:xfrm>
            <a:prstGeom prst="rect">
              <a:avLst/>
            </a:prstGeom>
          </p:spPr>
        </p:pic>
        <p:pic>
          <p:nvPicPr>
            <p:cNvPr id="82" name="Image 49" descr=" ">
              <a:extLst>
                <a:ext uri="{FF2B5EF4-FFF2-40B4-BE49-F238E27FC236}">
                  <a16:creationId xmlns:a16="http://schemas.microsoft.com/office/drawing/2014/main" id="{BCDA58D0-EBAF-B8E0-79C1-3DD14D09162F}"/>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3101826" y="12627105"/>
              <a:ext cx="92580" cy="97991"/>
            </a:xfrm>
            <a:prstGeom prst="rect">
              <a:avLst/>
            </a:prstGeom>
          </p:spPr>
        </p:pic>
        <p:pic>
          <p:nvPicPr>
            <p:cNvPr id="83" name="Image 50" descr=" ">
              <a:extLst>
                <a:ext uri="{FF2B5EF4-FFF2-40B4-BE49-F238E27FC236}">
                  <a16:creationId xmlns:a16="http://schemas.microsoft.com/office/drawing/2014/main" id="{197B87F4-F8BF-1FBF-EC2C-327F0958D86E}"/>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1265534" y="12221152"/>
              <a:ext cx="420570" cy="256890"/>
            </a:xfrm>
            <a:prstGeom prst="rect">
              <a:avLst/>
            </a:prstGeom>
          </p:spPr>
        </p:pic>
        <p:pic>
          <p:nvPicPr>
            <p:cNvPr id="84" name="Image 51" descr=" ">
              <a:extLst>
                <a:ext uri="{FF2B5EF4-FFF2-40B4-BE49-F238E27FC236}">
                  <a16:creationId xmlns:a16="http://schemas.microsoft.com/office/drawing/2014/main" id="{29295C1B-EED9-1A2B-6CB6-DB4D53C5A7B4}"/>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2089513"/>
              <a:ext cx="491124" cy="388522"/>
            </a:xfrm>
            <a:prstGeom prst="rect">
              <a:avLst/>
            </a:prstGeom>
          </p:spPr>
        </p:pic>
        <p:pic>
          <p:nvPicPr>
            <p:cNvPr id="85" name="Image 52" descr=" ">
              <a:extLst>
                <a:ext uri="{FF2B5EF4-FFF2-40B4-BE49-F238E27FC236}">
                  <a16:creationId xmlns:a16="http://schemas.microsoft.com/office/drawing/2014/main" id="{8ACB5310-6AD9-4FCF-3473-E4F512F2CDE6}"/>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1829349"/>
              <a:ext cx="405255" cy="260338"/>
            </a:xfrm>
            <a:prstGeom prst="rect">
              <a:avLst/>
            </a:prstGeom>
          </p:spPr>
        </p:pic>
        <p:pic>
          <p:nvPicPr>
            <p:cNvPr id="86" name="Image 53" descr=" ">
              <a:extLst>
                <a:ext uri="{FF2B5EF4-FFF2-40B4-BE49-F238E27FC236}">
                  <a16:creationId xmlns:a16="http://schemas.microsoft.com/office/drawing/2014/main" id="{5C81EBF1-C720-14DA-E443-F7B21BED3835}"/>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1563581" y="11829349"/>
              <a:ext cx="769725" cy="648692"/>
            </a:xfrm>
            <a:prstGeom prst="rect">
              <a:avLst/>
            </a:prstGeom>
          </p:spPr>
        </p:pic>
        <p:pic>
          <p:nvPicPr>
            <p:cNvPr id="87" name="Image 54" descr=" ">
              <a:extLst>
                <a:ext uri="{FF2B5EF4-FFF2-40B4-BE49-F238E27FC236}">
                  <a16:creationId xmlns:a16="http://schemas.microsoft.com/office/drawing/2014/main" id="{9FBDD5AA-C684-302C-70F3-424591ED291E}"/>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974141" y="11829349"/>
              <a:ext cx="223707" cy="430795"/>
            </a:xfrm>
            <a:prstGeom prst="rect">
              <a:avLst/>
            </a:prstGeom>
          </p:spPr>
        </p:pic>
        <p:pic>
          <p:nvPicPr>
            <p:cNvPr id="88" name="Image 55" descr=" ">
              <a:extLst>
                <a:ext uri="{FF2B5EF4-FFF2-40B4-BE49-F238E27FC236}">
                  <a16:creationId xmlns:a16="http://schemas.microsoft.com/office/drawing/2014/main" id="{8E286D2C-7B29-3826-BA7B-61E2A11D8722}"/>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3197848" y="12260138"/>
              <a:ext cx="223707" cy="217897"/>
            </a:xfrm>
            <a:prstGeom prst="rect">
              <a:avLst/>
            </a:prstGeom>
          </p:spPr>
        </p:pic>
        <p:pic>
          <p:nvPicPr>
            <p:cNvPr id="89" name="Image 56" descr=" ">
              <a:extLst>
                <a:ext uri="{FF2B5EF4-FFF2-40B4-BE49-F238E27FC236}">
                  <a16:creationId xmlns:a16="http://schemas.microsoft.com/office/drawing/2014/main" id="{582739B7-D91E-7B7E-8B4D-8321F8C9A5E6}"/>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974141" y="12260138"/>
              <a:ext cx="223707" cy="217897"/>
            </a:xfrm>
            <a:prstGeom prst="rect">
              <a:avLst/>
            </a:prstGeom>
          </p:spPr>
        </p:pic>
        <p:pic>
          <p:nvPicPr>
            <p:cNvPr id="90" name="Image 57" descr=" ">
              <a:extLst>
                <a:ext uri="{FF2B5EF4-FFF2-40B4-BE49-F238E27FC236}">
                  <a16:creationId xmlns:a16="http://schemas.microsoft.com/office/drawing/2014/main" id="{43EF34BD-FC72-E587-D128-E59C5AF86E78}"/>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221280" y="12117636"/>
              <a:ext cx="211489" cy="360406"/>
            </a:xfrm>
            <a:prstGeom prst="rect">
              <a:avLst/>
            </a:prstGeom>
          </p:spPr>
        </p:pic>
        <p:pic>
          <p:nvPicPr>
            <p:cNvPr id="91" name="Image 58" descr=" ">
              <a:extLst>
                <a:ext uri="{FF2B5EF4-FFF2-40B4-BE49-F238E27FC236}">
                  <a16:creationId xmlns:a16="http://schemas.microsoft.com/office/drawing/2014/main" id="{C5393E91-1D3B-4566-46E7-7FEFD5D10E3D}"/>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1563581" y="12379356"/>
              <a:ext cx="122523" cy="98685"/>
            </a:xfrm>
            <a:prstGeom prst="rect">
              <a:avLst/>
            </a:prstGeom>
          </p:spPr>
        </p:pic>
        <p:pic>
          <p:nvPicPr>
            <p:cNvPr id="92" name="Image 59" descr=" ">
              <a:extLst>
                <a:ext uri="{FF2B5EF4-FFF2-40B4-BE49-F238E27FC236}">
                  <a16:creationId xmlns:a16="http://schemas.microsoft.com/office/drawing/2014/main" id="{D3CE9ED3-595B-BDA3-1001-C8285DDF31C1}"/>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221280" y="12289296"/>
              <a:ext cx="112026" cy="188739"/>
            </a:xfrm>
            <a:prstGeom prst="rect">
              <a:avLst/>
            </a:prstGeom>
          </p:spPr>
        </p:pic>
        <p:pic>
          <p:nvPicPr>
            <p:cNvPr id="93" name="Image 60" descr=" ">
              <a:extLst>
                <a:ext uri="{FF2B5EF4-FFF2-40B4-BE49-F238E27FC236}">
                  <a16:creationId xmlns:a16="http://schemas.microsoft.com/office/drawing/2014/main" id="{EE4122A7-883A-7495-9598-FF0A1A8D0713}"/>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712747" y="11829349"/>
              <a:ext cx="223707" cy="648692"/>
            </a:xfrm>
            <a:prstGeom prst="rect">
              <a:avLst/>
            </a:prstGeom>
          </p:spPr>
        </p:pic>
        <p:pic>
          <p:nvPicPr>
            <p:cNvPr id="94" name="Image 61" descr=" ">
              <a:extLst>
                <a:ext uri="{FF2B5EF4-FFF2-40B4-BE49-F238E27FC236}">
                  <a16:creationId xmlns:a16="http://schemas.microsoft.com/office/drawing/2014/main" id="{8F6FB322-11C2-1E0F-919C-E15939CD6D29}"/>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0774410" y="11829349"/>
              <a:ext cx="223707" cy="260338"/>
            </a:xfrm>
            <a:prstGeom prst="rect">
              <a:avLst/>
            </a:prstGeom>
          </p:spPr>
        </p:pic>
        <p:pic>
          <p:nvPicPr>
            <p:cNvPr id="95" name="Image 62" descr=" ">
              <a:extLst>
                <a:ext uri="{FF2B5EF4-FFF2-40B4-BE49-F238E27FC236}">
                  <a16:creationId xmlns:a16="http://schemas.microsoft.com/office/drawing/2014/main" id="{842C0B69-B868-9CAD-C1A7-776B1AE63BF0}"/>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1265362" y="11829176"/>
              <a:ext cx="449479" cy="391976"/>
            </a:xfrm>
            <a:prstGeom prst="rect">
              <a:avLst/>
            </a:prstGeom>
          </p:spPr>
        </p:pic>
        <p:pic>
          <p:nvPicPr>
            <p:cNvPr id="96" name="Image 63" descr=" ">
              <a:extLst>
                <a:ext uri="{FF2B5EF4-FFF2-40B4-BE49-F238E27FC236}">
                  <a16:creationId xmlns:a16="http://schemas.microsoft.com/office/drawing/2014/main" id="{3DDE925D-5609-1FAF-E167-83B28179EEF3}"/>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1829349"/>
              <a:ext cx="242120" cy="235843"/>
            </a:xfrm>
            <a:prstGeom prst="rect">
              <a:avLst/>
            </a:prstGeom>
          </p:spPr>
        </p:pic>
        <p:pic>
          <p:nvPicPr>
            <p:cNvPr id="97" name="Image 64" descr=" ">
              <a:extLst>
                <a:ext uri="{FF2B5EF4-FFF2-40B4-BE49-F238E27FC236}">
                  <a16:creationId xmlns:a16="http://schemas.microsoft.com/office/drawing/2014/main" id="{8895FA7A-40CE-3119-06A7-DB3F7DB792DF}"/>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2065186"/>
              <a:ext cx="279806" cy="412849"/>
            </a:xfrm>
            <a:prstGeom prst="rect">
              <a:avLst/>
            </a:prstGeom>
          </p:spPr>
        </p:pic>
        <p:pic>
          <p:nvPicPr>
            <p:cNvPr id="98" name="Image 65" descr=" ">
              <a:extLst>
                <a:ext uri="{FF2B5EF4-FFF2-40B4-BE49-F238E27FC236}">
                  <a16:creationId xmlns:a16="http://schemas.microsoft.com/office/drawing/2014/main" id="{D3081883-63AC-37CF-409C-7FEC2B28CBF7}"/>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221280" y="11829349"/>
              <a:ext cx="211662" cy="288460"/>
            </a:xfrm>
            <a:prstGeom prst="rect">
              <a:avLst/>
            </a:prstGeom>
          </p:spPr>
        </p:pic>
        <p:pic>
          <p:nvPicPr>
            <p:cNvPr id="99" name="Image 66" descr=" ">
              <a:extLst>
                <a:ext uri="{FF2B5EF4-FFF2-40B4-BE49-F238E27FC236}">
                  <a16:creationId xmlns:a16="http://schemas.microsoft.com/office/drawing/2014/main" id="{C129D7DC-6F3A-71B8-B2E8-B44AF968A0B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0774410" y="12089513"/>
              <a:ext cx="223707" cy="388522"/>
            </a:xfrm>
            <a:prstGeom prst="rect">
              <a:avLst/>
            </a:prstGeom>
          </p:spPr>
        </p:pic>
        <p:pic>
          <p:nvPicPr>
            <p:cNvPr id="100" name="Image 67" descr=" ">
              <a:extLst>
                <a:ext uri="{FF2B5EF4-FFF2-40B4-BE49-F238E27FC236}">
                  <a16:creationId xmlns:a16="http://schemas.microsoft.com/office/drawing/2014/main" id="{9FB9456A-7691-EF58-7F75-C140C0E0390F}"/>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265534" y="11829349"/>
              <a:ext cx="253994" cy="391802"/>
            </a:xfrm>
            <a:prstGeom prst="rect">
              <a:avLst/>
            </a:prstGeom>
          </p:spPr>
        </p:pic>
        <p:pic>
          <p:nvPicPr>
            <p:cNvPr id="101" name="Image 68" descr=" ">
              <a:extLst>
                <a:ext uri="{FF2B5EF4-FFF2-40B4-BE49-F238E27FC236}">
                  <a16:creationId xmlns:a16="http://schemas.microsoft.com/office/drawing/2014/main" id="{D2D6C232-CDE3-AD71-CEB3-A5181A2E59B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712260" y="12241337"/>
              <a:ext cx="472195" cy="236705"/>
            </a:xfrm>
            <a:prstGeom prst="rect">
              <a:avLst/>
            </a:prstGeom>
          </p:spPr>
        </p:pic>
        <p:pic>
          <p:nvPicPr>
            <p:cNvPr id="102" name="Image 69" descr=" ">
              <a:extLst>
                <a:ext uri="{FF2B5EF4-FFF2-40B4-BE49-F238E27FC236}">
                  <a16:creationId xmlns:a16="http://schemas.microsoft.com/office/drawing/2014/main" id="{3A009E3E-74C1-F681-6992-059C2D8F75B7}"/>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329204" y="11572633"/>
              <a:ext cx="128718" cy="123180"/>
            </a:xfrm>
            <a:prstGeom prst="rect">
              <a:avLst/>
            </a:prstGeom>
          </p:spPr>
        </p:pic>
        <p:pic>
          <p:nvPicPr>
            <p:cNvPr id="103" name="Image 70" descr=" ">
              <a:extLst>
                <a:ext uri="{FF2B5EF4-FFF2-40B4-BE49-F238E27FC236}">
                  <a16:creationId xmlns:a16="http://schemas.microsoft.com/office/drawing/2014/main" id="{30509B22-47E3-B8C1-93C4-4B0A2D719535}"/>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501114" y="11572633"/>
              <a:ext cx="87934" cy="123180"/>
            </a:xfrm>
            <a:prstGeom prst="rect">
              <a:avLst/>
            </a:prstGeom>
          </p:spPr>
        </p:pic>
        <p:pic>
          <p:nvPicPr>
            <p:cNvPr id="104" name="Image 71" descr=" ">
              <a:extLst>
                <a:ext uri="{FF2B5EF4-FFF2-40B4-BE49-F238E27FC236}">
                  <a16:creationId xmlns:a16="http://schemas.microsoft.com/office/drawing/2014/main" id="{2400154E-14BD-BEC1-94F5-F0ACDFD6A68B}"/>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640157" y="11572633"/>
              <a:ext cx="107724" cy="123180"/>
            </a:xfrm>
            <a:prstGeom prst="rect">
              <a:avLst/>
            </a:prstGeom>
          </p:spPr>
        </p:pic>
        <p:pic>
          <p:nvPicPr>
            <p:cNvPr id="105" name="Image 72" descr=" ">
              <a:extLst>
                <a:ext uri="{FF2B5EF4-FFF2-40B4-BE49-F238E27FC236}">
                  <a16:creationId xmlns:a16="http://schemas.microsoft.com/office/drawing/2014/main" id="{3BA65935-E4BD-0417-4DAF-8D67A554FE31}"/>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793310" y="11572633"/>
              <a:ext cx="110305" cy="123180"/>
            </a:xfrm>
            <a:prstGeom prst="rect">
              <a:avLst/>
            </a:prstGeom>
          </p:spPr>
        </p:pic>
        <p:pic>
          <p:nvPicPr>
            <p:cNvPr id="106" name="Image 73" descr=" ">
              <a:extLst>
                <a:ext uri="{FF2B5EF4-FFF2-40B4-BE49-F238E27FC236}">
                  <a16:creationId xmlns:a16="http://schemas.microsoft.com/office/drawing/2014/main" id="{43B1CA5F-B23F-19B7-C865-D1C842BFDF36}"/>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208889" y="11572633"/>
              <a:ext cx="88106" cy="123180"/>
            </a:xfrm>
            <a:prstGeom prst="rect">
              <a:avLst/>
            </a:prstGeom>
          </p:spPr>
        </p:pic>
        <p:pic>
          <p:nvPicPr>
            <p:cNvPr id="107" name="Image 74" descr=" ">
              <a:extLst>
                <a:ext uri="{FF2B5EF4-FFF2-40B4-BE49-F238E27FC236}">
                  <a16:creationId xmlns:a16="http://schemas.microsoft.com/office/drawing/2014/main" id="{9C732FC4-FC6C-6599-B888-9F7E460F6919}"/>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346555" y="11572633"/>
              <a:ext cx="88106" cy="123180"/>
            </a:xfrm>
            <a:prstGeom prst="rect">
              <a:avLst/>
            </a:prstGeom>
          </p:spPr>
        </p:pic>
        <p:pic>
          <p:nvPicPr>
            <p:cNvPr id="108" name="Image 75" descr=" ">
              <a:extLst>
                <a:ext uri="{FF2B5EF4-FFF2-40B4-BE49-F238E27FC236}">
                  <a16:creationId xmlns:a16="http://schemas.microsoft.com/office/drawing/2014/main" id="{69FE7E91-BB15-50AD-7FAA-AFB817E9ACE1}"/>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485770" y="11572633"/>
              <a:ext cx="115639" cy="123180"/>
            </a:xfrm>
            <a:prstGeom prst="rect">
              <a:avLst/>
            </a:prstGeom>
          </p:spPr>
        </p:pic>
        <p:pic>
          <p:nvPicPr>
            <p:cNvPr id="109" name="Image 76" descr=" ">
              <a:extLst>
                <a:ext uri="{FF2B5EF4-FFF2-40B4-BE49-F238E27FC236}">
                  <a16:creationId xmlns:a16="http://schemas.microsoft.com/office/drawing/2014/main" id="{CE0F422F-0DAE-1185-983B-D64E11194A87}"/>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649076" y="11572633"/>
              <a:ext cx="87934" cy="123180"/>
            </a:xfrm>
            <a:prstGeom prst="rect">
              <a:avLst/>
            </a:prstGeom>
          </p:spPr>
        </p:pic>
        <p:pic>
          <p:nvPicPr>
            <p:cNvPr id="110" name="Image 77" descr=" ">
              <a:extLst>
                <a:ext uri="{FF2B5EF4-FFF2-40B4-BE49-F238E27FC236}">
                  <a16:creationId xmlns:a16="http://schemas.microsoft.com/office/drawing/2014/main" id="{C8D306FF-BBA1-4A37-7F1D-4ECF926D1046}"/>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788119" y="11572633"/>
              <a:ext cx="107724" cy="123180"/>
            </a:xfrm>
            <a:prstGeom prst="rect">
              <a:avLst/>
            </a:prstGeom>
          </p:spPr>
        </p:pic>
        <p:pic>
          <p:nvPicPr>
            <p:cNvPr id="111" name="Image 78" descr=" ">
              <a:extLst>
                <a:ext uri="{FF2B5EF4-FFF2-40B4-BE49-F238E27FC236}">
                  <a16:creationId xmlns:a16="http://schemas.microsoft.com/office/drawing/2014/main" id="{69F9B17C-B932-4706-C958-D2590DF521D6}"/>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932152" y="11572633"/>
              <a:ext cx="134568" cy="123180"/>
            </a:xfrm>
            <a:prstGeom prst="rect">
              <a:avLst/>
            </a:prstGeom>
          </p:spPr>
        </p:pic>
        <p:pic>
          <p:nvPicPr>
            <p:cNvPr id="112" name="Image 79" descr=" ">
              <a:extLst>
                <a:ext uri="{FF2B5EF4-FFF2-40B4-BE49-F238E27FC236}">
                  <a16:creationId xmlns:a16="http://schemas.microsoft.com/office/drawing/2014/main" id="{50AFB0BB-6769-F50D-7131-188513599B13}"/>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3109914" y="11572633"/>
              <a:ext cx="86557" cy="123180"/>
            </a:xfrm>
            <a:prstGeom prst="rect">
              <a:avLst/>
            </a:prstGeom>
          </p:spPr>
        </p:pic>
        <p:pic>
          <p:nvPicPr>
            <p:cNvPr id="113" name="Image 80" descr=" ">
              <a:extLst>
                <a:ext uri="{FF2B5EF4-FFF2-40B4-BE49-F238E27FC236}">
                  <a16:creationId xmlns:a16="http://schemas.microsoft.com/office/drawing/2014/main" id="{3E3C8907-52B1-B2B3-3B14-062E8252DCF8}"/>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329204" y="11572633"/>
              <a:ext cx="128718" cy="123180"/>
            </a:xfrm>
            <a:prstGeom prst="rect">
              <a:avLst/>
            </a:prstGeom>
          </p:spPr>
        </p:pic>
        <p:pic>
          <p:nvPicPr>
            <p:cNvPr id="114" name="Image 81" descr=" ">
              <a:extLst>
                <a:ext uri="{FF2B5EF4-FFF2-40B4-BE49-F238E27FC236}">
                  <a16:creationId xmlns:a16="http://schemas.microsoft.com/office/drawing/2014/main" id="{9DFE83C6-4B79-DA5B-333C-9ED194699BA7}"/>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501114" y="11572633"/>
              <a:ext cx="87934" cy="123180"/>
            </a:xfrm>
            <a:prstGeom prst="rect">
              <a:avLst/>
            </a:prstGeom>
          </p:spPr>
        </p:pic>
        <p:pic>
          <p:nvPicPr>
            <p:cNvPr id="115" name="Image 82" descr=" ">
              <a:extLst>
                <a:ext uri="{FF2B5EF4-FFF2-40B4-BE49-F238E27FC236}">
                  <a16:creationId xmlns:a16="http://schemas.microsoft.com/office/drawing/2014/main" id="{3849DEC2-4610-5524-2692-04599666DDB1}"/>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640157" y="11572633"/>
              <a:ext cx="107724" cy="123180"/>
            </a:xfrm>
            <a:prstGeom prst="rect">
              <a:avLst/>
            </a:prstGeom>
          </p:spPr>
        </p:pic>
        <p:pic>
          <p:nvPicPr>
            <p:cNvPr id="116" name="Image 83" descr=" ">
              <a:extLst>
                <a:ext uri="{FF2B5EF4-FFF2-40B4-BE49-F238E27FC236}">
                  <a16:creationId xmlns:a16="http://schemas.microsoft.com/office/drawing/2014/main" id="{4161883F-93EA-D5FC-5C96-1A6F4F0FD720}"/>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793310" y="11572633"/>
              <a:ext cx="110305" cy="123180"/>
            </a:xfrm>
            <a:prstGeom prst="rect">
              <a:avLst/>
            </a:prstGeom>
          </p:spPr>
        </p:pic>
        <p:pic>
          <p:nvPicPr>
            <p:cNvPr id="117" name="Image 84" descr=" ">
              <a:extLst>
                <a:ext uri="{FF2B5EF4-FFF2-40B4-BE49-F238E27FC236}">
                  <a16:creationId xmlns:a16="http://schemas.microsoft.com/office/drawing/2014/main" id="{7D001659-F287-905C-386E-D86F9CDC0B40}"/>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208889" y="11572633"/>
              <a:ext cx="88106" cy="123180"/>
            </a:xfrm>
            <a:prstGeom prst="rect">
              <a:avLst/>
            </a:prstGeom>
          </p:spPr>
        </p:pic>
        <p:pic>
          <p:nvPicPr>
            <p:cNvPr id="118" name="Image 85" descr=" ">
              <a:extLst>
                <a:ext uri="{FF2B5EF4-FFF2-40B4-BE49-F238E27FC236}">
                  <a16:creationId xmlns:a16="http://schemas.microsoft.com/office/drawing/2014/main" id="{59F468E1-39FD-35A0-A74F-11857042E0BB}"/>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346555" y="11572633"/>
              <a:ext cx="88106" cy="123180"/>
            </a:xfrm>
            <a:prstGeom prst="rect">
              <a:avLst/>
            </a:prstGeom>
          </p:spPr>
        </p:pic>
        <p:pic>
          <p:nvPicPr>
            <p:cNvPr id="119" name="Image 86" descr=" ">
              <a:extLst>
                <a:ext uri="{FF2B5EF4-FFF2-40B4-BE49-F238E27FC236}">
                  <a16:creationId xmlns:a16="http://schemas.microsoft.com/office/drawing/2014/main" id="{F7A49AF4-A015-D488-7FAE-20C815861A53}"/>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485770" y="11572633"/>
              <a:ext cx="115639" cy="123180"/>
            </a:xfrm>
            <a:prstGeom prst="rect">
              <a:avLst/>
            </a:prstGeom>
          </p:spPr>
        </p:pic>
        <p:pic>
          <p:nvPicPr>
            <p:cNvPr id="120" name="Image 87" descr=" ">
              <a:extLst>
                <a:ext uri="{FF2B5EF4-FFF2-40B4-BE49-F238E27FC236}">
                  <a16:creationId xmlns:a16="http://schemas.microsoft.com/office/drawing/2014/main" id="{28E057D1-0014-D90A-E0E1-E653312D3592}"/>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649076" y="11572633"/>
              <a:ext cx="87934" cy="123180"/>
            </a:xfrm>
            <a:prstGeom prst="rect">
              <a:avLst/>
            </a:prstGeom>
          </p:spPr>
        </p:pic>
        <p:pic>
          <p:nvPicPr>
            <p:cNvPr id="121" name="Image 88" descr=" ">
              <a:extLst>
                <a:ext uri="{FF2B5EF4-FFF2-40B4-BE49-F238E27FC236}">
                  <a16:creationId xmlns:a16="http://schemas.microsoft.com/office/drawing/2014/main" id="{CFB9CF6A-1D48-8A36-F37F-65DAAF6EB16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788119" y="11572633"/>
              <a:ext cx="107724" cy="123180"/>
            </a:xfrm>
            <a:prstGeom prst="rect">
              <a:avLst/>
            </a:prstGeom>
          </p:spPr>
        </p:pic>
        <p:pic>
          <p:nvPicPr>
            <p:cNvPr id="122" name="Image 89" descr=" ">
              <a:extLst>
                <a:ext uri="{FF2B5EF4-FFF2-40B4-BE49-F238E27FC236}">
                  <a16:creationId xmlns:a16="http://schemas.microsoft.com/office/drawing/2014/main" id="{DFEE0D2E-977C-8665-BF68-008F68920693}"/>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932152" y="11572633"/>
              <a:ext cx="134568" cy="123180"/>
            </a:xfrm>
            <a:prstGeom prst="rect">
              <a:avLst/>
            </a:prstGeom>
          </p:spPr>
        </p:pic>
        <p:pic>
          <p:nvPicPr>
            <p:cNvPr id="123" name="Image 90" descr=" ">
              <a:extLst>
                <a:ext uri="{FF2B5EF4-FFF2-40B4-BE49-F238E27FC236}">
                  <a16:creationId xmlns:a16="http://schemas.microsoft.com/office/drawing/2014/main" id="{C730FA88-5FCA-6E6A-C1B8-25CA37B63393}"/>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black"/>
                </a:solidFill>
                <a:effectLst/>
                <a:uLnTx/>
                <a:uFillTx/>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RETURNS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BENEFICIARIES</a:t>
            </a: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7889162" y="7479602"/>
            <a:ext cx="4001160"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Financial </a:t>
            </a:r>
            <a:r>
              <a:rPr lang="pt-BR" sz="3200" b="1" err="1">
                <a:solidFill>
                  <a:prstClr val="white"/>
                </a:solidFill>
                <a:latin typeface="Arial"/>
                <a:cs typeface="Arial" pitchFamily="34" charset="0"/>
              </a:rPr>
              <a:t>agents</a:t>
            </a:r>
            <a:r>
              <a:rPr lang="pt-BR" sz="3200" b="1">
                <a:solidFill>
                  <a:prstClr val="white"/>
                </a:solidFill>
                <a:latin typeface="Arial"/>
                <a:cs typeface="Arial" pitchFamily="34" charset="0"/>
              </a:rPr>
              <a:t> </a:t>
            </a: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209659" y="370613"/>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effectLst/>
              <a:uLnTx/>
              <a:uFillTx/>
              <a:latin typeface="Raleway Light" pitchFamily="2" charset="0"/>
              <a:cs typeface="+mn-cs"/>
            </a:endParaRPr>
          </a:p>
          <a:p>
            <a:pPr defTabSz="914400">
              <a:spcBef>
                <a:spcPct val="20000"/>
              </a:spcBef>
              <a:spcAft>
                <a:spcPts val="1200"/>
              </a:spcAft>
              <a:buClr>
                <a:schemeClr val="tx1"/>
              </a:buClr>
              <a:buSzPct val="80000"/>
            </a:pPr>
            <a:r>
              <a:rPr lang="pt-BR" sz="2800">
                <a:latin typeface="Raleway Light" pitchFamily="2" charset="0"/>
              </a:rPr>
              <a:t>The </a:t>
            </a:r>
            <a:r>
              <a:rPr lang="pt-BR" sz="2800" err="1">
                <a:latin typeface="Raleway Light" pitchFamily="2" charset="0"/>
              </a:rPr>
              <a:t>National</a:t>
            </a:r>
            <a:r>
              <a:rPr lang="pt-BR" sz="2800">
                <a:latin typeface="Raleway Light" pitchFamily="2" charset="0"/>
              </a:rPr>
              <a:t> Bank for Economic and Social </a:t>
            </a:r>
            <a:r>
              <a:rPr lang="pt-BR" sz="2800" err="1">
                <a:latin typeface="Raleway Light" pitchFamily="2" charset="0"/>
              </a:rPr>
              <a:t>Development</a:t>
            </a:r>
            <a:r>
              <a:rPr lang="pt-BR" sz="2800">
                <a:latin typeface="Raleway Light" pitchFamily="2" charset="0"/>
              </a:rPr>
              <a:t> – BNDES, Banco do Nordeste, Banco do Brasil, Banco da Amazônia, and Caixa Econômica Federal.</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schemeClr val="tx1"/>
                </a:solidFill>
                <a:effectLst/>
                <a:uLnTx/>
                <a:uFillTx/>
                <a:latin typeface="Raleway Light" pitchFamily="2" charset="0"/>
                <a:cs typeface="+mn-cs"/>
              </a:endParaRPr>
            </a:p>
            <a:p>
              <a:pPr algn="just" defTabSz="914400">
                <a:spcBef>
                  <a:spcPct val="20000"/>
                </a:spcBef>
                <a:spcAft>
                  <a:spcPts val="1200"/>
                </a:spcAft>
                <a:buClr>
                  <a:schemeClr val="tx1"/>
                </a:buClr>
                <a:buSzPct val="80000"/>
              </a:pPr>
              <a:r>
                <a:rPr lang="en-US" sz="2800">
                  <a:solidFill>
                    <a:schemeClr val="tx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2800">
                <a:solidFill>
                  <a:schemeClr val="tx1"/>
                </a:solidFill>
                <a:latin typeface="Raleway Light" pitchFamily="2" charset="0"/>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56194"/>
            </a:xfrm>
            <a:prstGeom prst="rect">
              <a:avLst/>
            </a:prstGeom>
            <a:noFill/>
            <a:ln>
              <a:noFill/>
            </a:ln>
          </p:spPr>
          <p:txBody>
            <a:bodyPr wrap="square" rtlCol="0">
              <a:spAutoFit/>
            </a:bodyPr>
            <a:lstStyle/>
            <a:p>
              <a:pPr algn="ctr"/>
              <a:r>
                <a:rPr lang="en-US" sz="2800" b="1">
                  <a:solidFill>
                    <a:prstClr val="white"/>
                  </a:solidFill>
                  <a:latin typeface="Raleway Light" pitchFamily="2" charset="0"/>
                </a:rPr>
                <a:t>Source of resources: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algn="ctr"/>
            <a:r>
              <a:rPr lang="pt-BR" sz="2800" b="1">
                <a:solidFill>
                  <a:prstClr val="white"/>
                </a:solidFill>
                <a:latin typeface="Raleway Light" pitchFamily="2" charset="0"/>
              </a:rPr>
              <a:t>Financial </a:t>
            </a:r>
            <a:r>
              <a:rPr lang="pt-BR" sz="2800" b="1" err="1">
                <a:solidFill>
                  <a:prstClr val="white"/>
                </a:solidFill>
                <a:latin typeface="Raleway Light" pitchFamily="2" charset="0"/>
              </a:rPr>
              <a:t>agents</a:t>
            </a:r>
            <a:r>
              <a:rPr lang="pt-BR" sz="2800" b="1">
                <a:solidFill>
                  <a:prstClr val="white"/>
                </a:solidFill>
                <a:latin typeface="Raleway Light" pitchFamily="2" charset="0"/>
              </a:rPr>
              <a:t> </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leway Light" pitchFamily="2" charset="0"/>
                <a:cs typeface="+mn-cs"/>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spcBef>
                <a:spcPct val="20000"/>
              </a:spcBef>
              <a:spcAft>
                <a:spcPts val="1200"/>
              </a:spcAft>
              <a:buClr>
                <a:schemeClr val="tx1"/>
              </a:buClr>
              <a:buSzPct val="80000"/>
            </a:pPr>
            <a:r>
              <a:rPr lang="en-US" sz="2800">
                <a:solidFill>
                  <a:schemeClr val="bg1"/>
                </a:solidFill>
                <a:latin typeface="Raleway Light" pitchFamily="2" charset="0"/>
              </a:rPr>
              <a:t>The Mer</a:t>
            </a:r>
            <a:r>
              <a:rPr lang="pt-BR" sz="2800" err="1">
                <a:solidFill>
                  <a:schemeClr val="bg1"/>
                </a:solidFill>
                <a:latin typeface="Raleway Light" pitchFamily="2" charset="0"/>
              </a:rPr>
              <a:t>chant</a:t>
            </a:r>
            <a:r>
              <a:rPr lang="pt-BR" sz="2800">
                <a:solidFill>
                  <a:schemeClr val="bg1"/>
                </a:solidFill>
                <a:latin typeface="Raleway Light" pitchFamily="2" charset="0"/>
              </a:rPr>
              <a:t> Marine Fund </a:t>
            </a:r>
            <a:r>
              <a:rPr lang="en-US" sz="2800">
                <a:solidFill>
                  <a:schemeClr val="bg1"/>
                </a:solidFill>
                <a:latin typeface="Raleway Light" pitchFamily="2" charset="0"/>
              </a:rPr>
              <a:t>(FMM) is an accounting fund, intended to provide resources for the development of the Merchant Navy and the Brazilian shipbuilding and repair industry. </a:t>
            </a:r>
            <a:endParaRPr lang="pt-BR" sz="2800">
              <a:solidFill>
                <a:schemeClr val="bg1"/>
              </a:solidFill>
              <a:latin typeface="Raleway Light" pitchFamily="2" charset="0"/>
            </a:endParaRP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Raleway Light" pitchFamily="2" charset="0"/>
                <a:cs typeface="+mn-cs"/>
              </a:rPr>
              <a:t>The Board of Directors of the Merchant Marine Fund - CDFMM, a collegiate body of a deliberative nature, part of the basic structure of the Ministry of Ports and Airports</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9116A00E-F360-EC7B-2DA7-6D4090221EA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70043061-4B6B-6ED8-47DC-A723304D7CAB}"/>
              </a:ext>
            </a:extLst>
          </p:cNvPr>
          <p:cNvGrpSpPr/>
          <p:nvPr/>
        </p:nvGrpSpPr>
        <p:grpSpPr>
          <a:xfrm>
            <a:off x="20771327" y="235526"/>
            <a:ext cx="3338592" cy="945619"/>
            <a:chOff x="18582423" y="11569700"/>
            <a:chExt cx="4839305" cy="1181100"/>
          </a:xfrm>
        </p:grpSpPr>
        <p:pic>
          <p:nvPicPr>
            <p:cNvPr id="34" name="Image 4" descr=" ">
              <a:extLst>
                <a:ext uri="{FF2B5EF4-FFF2-40B4-BE49-F238E27FC236}">
                  <a16:creationId xmlns:a16="http://schemas.microsoft.com/office/drawing/2014/main" id="{8BC21D9B-CB36-2254-20E6-44863E297D5F}"/>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36" name="Image 5" descr=" ">
              <a:extLst>
                <a:ext uri="{FF2B5EF4-FFF2-40B4-BE49-F238E27FC236}">
                  <a16:creationId xmlns:a16="http://schemas.microsoft.com/office/drawing/2014/main" id="{B4FAA35D-4FC8-8365-FE98-BB410E3B0C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39" name="Image 6" descr=" ">
              <a:extLst>
                <a:ext uri="{FF2B5EF4-FFF2-40B4-BE49-F238E27FC236}">
                  <a16:creationId xmlns:a16="http://schemas.microsoft.com/office/drawing/2014/main" id="{939AC775-922E-474A-5B73-79DABDBD350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40" name="Image 7" descr=" ">
              <a:extLst>
                <a:ext uri="{FF2B5EF4-FFF2-40B4-BE49-F238E27FC236}">
                  <a16:creationId xmlns:a16="http://schemas.microsoft.com/office/drawing/2014/main" id="{C8F38FA7-35DE-862B-FEA4-3D314F2B0AD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41" name="Image 8" descr=" ">
              <a:extLst>
                <a:ext uri="{FF2B5EF4-FFF2-40B4-BE49-F238E27FC236}">
                  <a16:creationId xmlns:a16="http://schemas.microsoft.com/office/drawing/2014/main" id="{D0C9BDBA-FCBF-9A4A-3512-D60DA7A25BC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119320" y="11827104"/>
              <a:ext cx="101185" cy="133189"/>
            </a:xfrm>
            <a:prstGeom prst="rect">
              <a:avLst/>
            </a:prstGeom>
          </p:spPr>
        </p:pic>
        <p:pic>
          <p:nvPicPr>
            <p:cNvPr id="42" name="Image 9" descr=" ">
              <a:extLst>
                <a:ext uri="{FF2B5EF4-FFF2-40B4-BE49-F238E27FC236}">
                  <a16:creationId xmlns:a16="http://schemas.microsoft.com/office/drawing/2014/main" id="{162508CE-AE4B-84E6-C8E2-C993461EA30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265934" y="11828487"/>
              <a:ext cx="107552" cy="130603"/>
            </a:xfrm>
            <a:prstGeom prst="rect">
              <a:avLst/>
            </a:prstGeom>
          </p:spPr>
        </p:pic>
        <p:pic>
          <p:nvPicPr>
            <p:cNvPr id="43" name="Image 10" descr=" ">
              <a:extLst>
                <a:ext uri="{FF2B5EF4-FFF2-40B4-BE49-F238E27FC236}">
                  <a16:creationId xmlns:a16="http://schemas.microsoft.com/office/drawing/2014/main" id="{EDE497E2-49C0-4317-9B4C-37DBB4A2776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427520" y="11791051"/>
              <a:ext cx="89483" cy="168213"/>
            </a:xfrm>
            <a:prstGeom prst="rect">
              <a:avLst/>
            </a:prstGeom>
          </p:spPr>
        </p:pic>
        <p:pic>
          <p:nvPicPr>
            <p:cNvPr id="45" name="Image 11" descr=" ">
              <a:extLst>
                <a:ext uri="{FF2B5EF4-FFF2-40B4-BE49-F238E27FC236}">
                  <a16:creationId xmlns:a16="http://schemas.microsoft.com/office/drawing/2014/main" id="{FEACA340-5CA9-E495-3E5D-5208ACE36B3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574306" y="11828487"/>
              <a:ext cx="102217" cy="130603"/>
            </a:xfrm>
            <a:prstGeom prst="rect">
              <a:avLst/>
            </a:prstGeom>
          </p:spPr>
        </p:pic>
        <p:pic>
          <p:nvPicPr>
            <p:cNvPr id="46" name="Image 12" descr=" ">
              <a:extLst>
                <a:ext uri="{FF2B5EF4-FFF2-40B4-BE49-F238E27FC236}">
                  <a16:creationId xmlns:a16="http://schemas.microsoft.com/office/drawing/2014/main" id="{F4EAA73F-96D8-4B40-493A-C686BB1E3A9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732105" y="11828487"/>
              <a:ext cx="20478" cy="130603"/>
            </a:xfrm>
            <a:prstGeom prst="rect">
              <a:avLst/>
            </a:prstGeom>
          </p:spPr>
        </p:pic>
        <p:pic>
          <p:nvPicPr>
            <p:cNvPr id="50" name="Image 13" descr=" ">
              <a:extLst>
                <a:ext uri="{FF2B5EF4-FFF2-40B4-BE49-F238E27FC236}">
                  <a16:creationId xmlns:a16="http://schemas.microsoft.com/office/drawing/2014/main" id="{AEA9436D-D5AE-EC31-3879-3586B89F358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10575" y="11827625"/>
              <a:ext cx="125104" cy="132153"/>
            </a:xfrm>
            <a:prstGeom prst="rect">
              <a:avLst/>
            </a:prstGeom>
          </p:spPr>
        </p:pic>
        <p:pic>
          <p:nvPicPr>
            <p:cNvPr id="51" name="Image 14" descr=" ">
              <a:extLst>
                <a:ext uri="{FF2B5EF4-FFF2-40B4-BE49-F238E27FC236}">
                  <a16:creationId xmlns:a16="http://schemas.microsoft.com/office/drawing/2014/main" id="{49AC607C-99B6-D759-C1F3-6A365A4839B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0075066" y="11828487"/>
              <a:ext cx="109788" cy="130603"/>
            </a:xfrm>
            <a:prstGeom prst="rect">
              <a:avLst/>
            </a:prstGeom>
          </p:spPr>
        </p:pic>
        <p:pic>
          <p:nvPicPr>
            <p:cNvPr id="52" name="Image 15" descr=" ">
              <a:extLst>
                <a:ext uri="{FF2B5EF4-FFF2-40B4-BE49-F238E27FC236}">
                  <a16:creationId xmlns:a16="http://schemas.microsoft.com/office/drawing/2014/main" id="{FD7BC7CA-E5DB-A644-4816-7884308FD202}"/>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243363" y="11828661"/>
              <a:ext cx="89483" cy="130603"/>
            </a:xfrm>
            <a:prstGeom prst="rect">
              <a:avLst/>
            </a:prstGeom>
          </p:spPr>
        </p:pic>
        <p:pic>
          <p:nvPicPr>
            <p:cNvPr id="53" name="Image 16" descr=" ">
              <a:extLst>
                <a:ext uri="{FF2B5EF4-FFF2-40B4-BE49-F238E27FC236}">
                  <a16:creationId xmlns:a16="http://schemas.microsoft.com/office/drawing/2014/main" id="{35486F0B-2BE6-53B3-89B2-D15A8E003C42}"/>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201919" y="12086754"/>
              <a:ext cx="99808" cy="130770"/>
            </a:xfrm>
            <a:prstGeom prst="rect">
              <a:avLst/>
            </a:prstGeom>
          </p:spPr>
        </p:pic>
        <p:pic>
          <p:nvPicPr>
            <p:cNvPr id="54" name="Image 17" descr=" ">
              <a:extLst>
                <a:ext uri="{FF2B5EF4-FFF2-40B4-BE49-F238E27FC236}">
                  <a16:creationId xmlns:a16="http://schemas.microsoft.com/office/drawing/2014/main" id="{70A0B1AB-444D-DD1F-1ACC-7C93AA57692C}"/>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345609" y="12086239"/>
              <a:ext cx="132504" cy="132500"/>
            </a:xfrm>
            <a:prstGeom prst="rect">
              <a:avLst/>
            </a:prstGeom>
          </p:spPr>
        </p:pic>
        <p:pic>
          <p:nvPicPr>
            <p:cNvPr id="55" name="Image 18" descr=" ">
              <a:extLst>
                <a:ext uri="{FF2B5EF4-FFF2-40B4-BE49-F238E27FC236}">
                  <a16:creationId xmlns:a16="http://schemas.microsoft.com/office/drawing/2014/main" id="{59A82C78-D695-AEF5-565C-0488672DB476}"/>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529909" y="12086754"/>
              <a:ext cx="112370" cy="130603"/>
            </a:xfrm>
            <a:prstGeom prst="rect">
              <a:avLst/>
            </a:prstGeom>
          </p:spPr>
        </p:pic>
        <p:pic>
          <p:nvPicPr>
            <p:cNvPr id="56" name="Image 19" descr=" ">
              <a:extLst>
                <a:ext uri="{FF2B5EF4-FFF2-40B4-BE49-F238E27FC236}">
                  <a16:creationId xmlns:a16="http://schemas.microsoft.com/office/drawing/2014/main" id="{EE6AF6A0-60FC-7479-E897-F66CF04CBB15}"/>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678932" y="12086754"/>
              <a:ext cx="110821" cy="130603"/>
            </a:xfrm>
            <a:prstGeom prst="rect">
              <a:avLst/>
            </a:prstGeom>
          </p:spPr>
        </p:pic>
        <p:pic>
          <p:nvPicPr>
            <p:cNvPr id="57" name="Image 20" descr=" ">
              <a:extLst>
                <a:ext uri="{FF2B5EF4-FFF2-40B4-BE49-F238E27FC236}">
                  <a16:creationId xmlns:a16="http://schemas.microsoft.com/office/drawing/2014/main" id="{96A77AF0-816A-9297-9102-E61054580F2A}"/>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830193" y="12086239"/>
              <a:ext cx="132504" cy="132500"/>
            </a:xfrm>
            <a:prstGeom prst="rect">
              <a:avLst/>
            </a:prstGeom>
          </p:spPr>
        </p:pic>
        <p:pic>
          <p:nvPicPr>
            <p:cNvPr id="58" name="Image 21" descr=" ">
              <a:extLst>
                <a:ext uri="{FF2B5EF4-FFF2-40B4-BE49-F238E27FC236}">
                  <a16:creationId xmlns:a16="http://schemas.microsoft.com/office/drawing/2014/main" id="{0B019662-E1A1-E544-D03C-64CB9E8FB91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0004513" y="12085544"/>
              <a:ext cx="106175" cy="133362"/>
            </a:xfrm>
            <a:prstGeom prst="rect">
              <a:avLst/>
            </a:prstGeom>
          </p:spPr>
        </p:pic>
        <p:pic>
          <p:nvPicPr>
            <p:cNvPr id="59" name="Image 22" descr=" ">
              <a:extLst>
                <a:ext uri="{FF2B5EF4-FFF2-40B4-BE49-F238E27FC236}">
                  <a16:creationId xmlns:a16="http://schemas.microsoft.com/office/drawing/2014/main" id="{2774D2F5-7022-A468-021B-5DA33AC9C7F6}"/>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20240782" y="12086754"/>
              <a:ext cx="92752" cy="130603"/>
            </a:xfrm>
            <a:prstGeom prst="rect">
              <a:avLst/>
            </a:prstGeom>
          </p:spPr>
        </p:pic>
        <p:pic>
          <p:nvPicPr>
            <p:cNvPr id="60" name="Image 23" descr=" ">
              <a:extLst>
                <a:ext uri="{FF2B5EF4-FFF2-40B4-BE49-F238E27FC236}">
                  <a16:creationId xmlns:a16="http://schemas.microsoft.com/office/drawing/2014/main" id="{C93B163A-C06A-4890-9440-874BFC836F40}"/>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773434" y="12347439"/>
              <a:ext cx="123211" cy="130603"/>
            </a:xfrm>
            <a:prstGeom prst="rect">
              <a:avLst/>
            </a:prstGeom>
          </p:spPr>
        </p:pic>
        <p:pic>
          <p:nvPicPr>
            <p:cNvPr id="61" name="Image 24" descr=" ">
              <a:extLst>
                <a:ext uri="{FF2B5EF4-FFF2-40B4-BE49-F238E27FC236}">
                  <a16:creationId xmlns:a16="http://schemas.microsoft.com/office/drawing/2014/main" id="{AB76CF51-1308-89D4-4E17-D070F25ABA94}"/>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944139" y="12347439"/>
              <a:ext cx="92752" cy="130603"/>
            </a:xfrm>
            <a:prstGeom prst="rect">
              <a:avLst/>
            </a:prstGeom>
          </p:spPr>
        </p:pic>
        <p:pic>
          <p:nvPicPr>
            <p:cNvPr id="1158" name="Image 25" descr=" ">
              <a:extLst>
                <a:ext uri="{FF2B5EF4-FFF2-40B4-BE49-F238E27FC236}">
                  <a16:creationId xmlns:a16="http://schemas.microsoft.com/office/drawing/2014/main" id="{177AD835-B44C-10C5-9E52-EBCA9D4EAB4D}"/>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090238" y="12347439"/>
              <a:ext cx="112370" cy="130603"/>
            </a:xfrm>
            <a:prstGeom prst="rect">
              <a:avLst/>
            </a:prstGeom>
          </p:spPr>
        </p:pic>
        <p:pic>
          <p:nvPicPr>
            <p:cNvPr id="1159" name="Image 26" descr=" ">
              <a:extLst>
                <a:ext uri="{FF2B5EF4-FFF2-40B4-BE49-F238E27FC236}">
                  <a16:creationId xmlns:a16="http://schemas.microsoft.com/office/drawing/2014/main" id="{8324B58E-AB3B-1CCC-5D8B-82BC1E06F23B}"/>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241843" y="12346924"/>
              <a:ext cx="132504" cy="132500"/>
            </a:xfrm>
            <a:prstGeom prst="rect">
              <a:avLst/>
            </a:prstGeom>
          </p:spPr>
        </p:pic>
        <p:pic>
          <p:nvPicPr>
            <p:cNvPr id="1160" name="Image 27" descr=" ">
              <a:extLst>
                <a:ext uri="{FF2B5EF4-FFF2-40B4-BE49-F238E27FC236}">
                  <a16:creationId xmlns:a16="http://schemas.microsoft.com/office/drawing/2014/main" id="{C8962A92-7812-38D6-2855-3533C1BA0748}"/>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425799" y="12347439"/>
              <a:ext cx="99808" cy="130770"/>
            </a:xfrm>
            <a:prstGeom prst="rect">
              <a:avLst/>
            </a:prstGeom>
          </p:spPr>
        </p:pic>
        <p:pic>
          <p:nvPicPr>
            <p:cNvPr id="1161" name="Image 28" descr=" ">
              <a:extLst>
                <a:ext uri="{FF2B5EF4-FFF2-40B4-BE49-F238E27FC236}">
                  <a16:creationId xmlns:a16="http://schemas.microsoft.com/office/drawing/2014/main" id="{2D79C220-0627-3F50-FA45-BB4E14977592}"/>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569660" y="12346924"/>
              <a:ext cx="132504" cy="132500"/>
            </a:xfrm>
            <a:prstGeom prst="rect">
              <a:avLst/>
            </a:prstGeom>
          </p:spPr>
        </p:pic>
        <p:pic>
          <p:nvPicPr>
            <p:cNvPr id="1162" name="Image 29" descr=" ">
              <a:extLst>
                <a:ext uri="{FF2B5EF4-FFF2-40B4-BE49-F238E27FC236}">
                  <a16:creationId xmlns:a16="http://schemas.microsoft.com/office/drawing/2014/main" id="{A2E998E1-9E56-F20A-D225-13B7455D815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753788" y="12347439"/>
              <a:ext cx="112370" cy="130603"/>
            </a:xfrm>
            <a:prstGeom prst="rect">
              <a:avLst/>
            </a:prstGeom>
          </p:spPr>
        </p:pic>
        <p:pic>
          <p:nvPicPr>
            <p:cNvPr id="1170" name="Image 30" descr=" ">
              <a:extLst>
                <a:ext uri="{FF2B5EF4-FFF2-40B4-BE49-F238E27FC236}">
                  <a16:creationId xmlns:a16="http://schemas.microsoft.com/office/drawing/2014/main" id="{2AE5EA6B-FB77-8ACC-C286-FA20B5D39453}"/>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902812" y="12347612"/>
              <a:ext cx="110821" cy="130603"/>
            </a:xfrm>
            <a:prstGeom prst="rect">
              <a:avLst/>
            </a:prstGeom>
          </p:spPr>
        </p:pic>
        <p:pic>
          <p:nvPicPr>
            <p:cNvPr id="1171" name="Image 31" descr=" ">
              <a:extLst>
                <a:ext uri="{FF2B5EF4-FFF2-40B4-BE49-F238E27FC236}">
                  <a16:creationId xmlns:a16="http://schemas.microsoft.com/office/drawing/2014/main" id="{49E257CA-2A4D-A17F-9BC6-561C5CC8E162}"/>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0054072" y="12346924"/>
              <a:ext cx="132504" cy="132500"/>
            </a:xfrm>
            <a:prstGeom prst="rect">
              <a:avLst/>
            </a:prstGeom>
          </p:spPr>
        </p:pic>
        <p:pic>
          <p:nvPicPr>
            <p:cNvPr id="1174" name="Image 32" descr=" ">
              <a:extLst>
                <a:ext uri="{FF2B5EF4-FFF2-40B4-BE49-F238E27FC236}">
                  <a16:creationId xmlns:a16="http://schemas.microsoft.com/office/drawing/2014/main" id="{09118236-6A2D-3281-C29F-A89E7A905BE9}"/>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228392" y="12346403"/>
              <a:ext cx="106175" cy="133362"/>
            </a:xfrm>
            <a:prstGeom prst="rect">
              <a:avLst/>
            </a:prstGeom>
          </p:spPr>
        </p:pic>
        <p:pic>
          <p:nvPicPr>
            <p:cNvPr id="1176" name="Image 33" descr=" ">
              <a:extLst>
                <a:ext uri="{FF2B5EF4-FFF2-40B4-BE49-F238E27FC236}">
                  <a16:creationId xmlns:a16="http://schemas.microsoft.com/office/drawing/2014/main" id="{134A635C-4E09-D709-22CE-3BF641B61941}"/>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001731" y="12628135"/>
              <a:ext cx="83460" cy="97650"/>
            </a:xfrm>
            <a:prstGeom prst="rect">
              <a:avLst/>
            </a:prstGeom>
          </p:spPr>
        </p:pic>
        <p:pic>
          <p:nvPicPr>
            <p:cNvPr id="1178" name="Image 34" descr=" ">
              <a:extLst>
                <a:ext uri="{FF2B5EF4-FFF2-40B4-BE49-F238E27FC236}">
                  <a16:creationId xmlns:a16="http://schemas.microsoft.com/office/drawing/2014/main" id="{35E6AF59-E7D2-E76D-4C08-4CF885F63AC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132686" y="12627794"/>
              <a:ext cx="82428" cy="96788"/>
            </a:xfrm>
            <a:prstGeom prst="rect">
              <a:avLst/>
            </a:prstGeom>
          </p:spPr>
        </p:pic>
        <p:pic>
          <p:nvPicPr>
            <p:cNvPr id="1180" name="Image 35" descr=" ">
              <a:extLst>
                <a:ext uri="{FF2B5EF4-FFF2-40B4-BE49-F238E27FC236}">
                  <a16:creationId xmlns:a16="http://schemas.microsoft.com/office/drawing/2014/main" id="{4B493604-657C-116E-280C-893BC6B2DFA8}"/>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263985" y="12627794"/>
              <a:ext cx="15144" cy="96788"/>
            </a:xfrm>
            <a:prstGeom prst="rect">
              <a:avLst/>
            </a:prstGeom>
          </p:spPr>
        </p:pic>
        <p:pic>
          <p:nvPicPr>
            <p:cNvPr id="1181" name="Image 36" descr=" ">
              <a:extLst>
                <a:ext uri="{FF2B5EF4-FFF2-40B4-BE49-F238E27FC236}">
                  <a16:creationId xmlns:a16="http://schemas.microsoft.com/office/drawing/2014/main" id="{11E7B95D-96A4-600E-9705-6E3B709208A1}"/>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318363" y="12599671"/>
              <a:ext cx="89655" cy="124910"/>
            </a:xfrm>
            <a:prstGeom prst="rect">
              <a:avLst/>
            </a:prstGeom>
          </p:spPr>
        </p:pic>
        <p:pic>
          <p:nvPicPr>
            <p:cNvPr id="1182" name="Image 37" descr=" ">
              <a:extLst>
                <a:ext uri="{FF2B5EF4-FFF2-40B4-BE49-F238E27FC236}">
                  <a16:creationId xmlns:a16="http://schemas.microsoft.com/office/drawing/2014/main" id="{02A81209-6710-B804-742B-F2378DA07E8D}"/>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437272" y="12627105"/>
              <a:ext cx="92580" cy="97991"/>
            </a:xfrm>
            <a:prstGeom prst="rect">
              <a:avLst/>
            </a:prstGeom>
          </p:spPr>
        </p:pic>
        <p:pic>
          <p:nvPicPr>
            <p:cNvPr id="1183" name="Image 38" descr=" ">
              <a:extLst>
                <a:ext uri="{FF2B5EF4-FFF2-40B4-BE49-F238E27FC236}">
                  <a16:creationId xmlns:a16="http://schemas.microsoft.com/office/drawing/2014/main" id="{018FC1A1-FB6B-9A3F-E4C9-D509CD754FBB}"/>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633273" y="12627794"/>
              <a:ext cx="66252" cy="96788"/>
            </a:xfrm>
            <a:prstGeom prst="rect">
              <a:avLst/>
            </a:prstGeom>
          </p:spPr>
        </p:pic>
        <p:pic>
          <p:nvPicPr>
            <p:cNvPr id="1184" name="Image 39" descr=" ">
              <a:extLst>
                <a:ext uri="{FF2B5EF4-FFF2-40B4-BE49-F238E27FC236}">
                  <a16:creationId xmlns:a16="http://schemas.microsoft.com/office/drawing/2014/main" id="{93A04259-24D0-44E8-2961-A1A45F3D02DC}"/>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1802947" y="12627794"/>
              <a:ext cx="75716" cy="96788"/>
            </a:xfrm>
            <a:prstGeom prst="rect">
              <a:avLst/>
            </a:prstGeom>
          </p:spPr>
        </p:pic>
        <p:pic>
          <p:nvPicPr>
            <p:cNvPr id="1185" name="Image 40" descr=" ">
              <a:extLst>
                <a:ext uri="{FF2B5EF4-FFF2-40B4-BE49-F238E27FC236}">
                  <a16:creationId xmlns:a16="http://schemas.microsoft.com/office/drawing/2014/main" id="{873F90B2-505D-CD09-10E6-8AC65F0909E7}"/>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1919963" y="12627794"/>
              <a:ext cx="66079" cy="96788"/>
            </a:xfrm>
            <a:prstGeom prst="rect">
              <a:avLst/>
            </a:prstGeom>
          </p:spPr>
        </p:pic>
        <p:pic>
          <p:nvPicPr>
            <p:cNvPr id="1186" name="Image 41" descr=" ">
              <a:extLst>
                <a:ext uri="{FF2B5EF4-FFF2-40B4-BE49-F238E27FC236}">
                  <a16:creationId xmlns:a16="http://schemas.microsoft.com/office/drawing/2014/main" id="{0298B26B-FBE7-CD6D-FD80-7140F1C38C37}"/>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021148" y="12627273"/>
              <a:ext cx="85009" cy="98338"/>
            </a:xfrm>
            <a:prstGeom prst="rect">
              <a:avLst/>
            </a:prstGeom>
          </p:spPr>
        </p:pic>
        <p:pic>
          <p:nvPicPr>
            <p:cNvPr id="1187" name="Image 42" descr=" ">
              <a:extLst>
                <a:ext uri="{FF2B5EF4-FFF2-40B4-BE49-F238E27FC236}">
                  <a16:creationId xmlns:a16="http://schemas.microsoft.com/office/drawing/2014/main" id="{FA8190A2-89AA-6837-C791-748260AC3BAA}"/>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139884" y="12627105"/>
              <a:ext cx="92580" cy="97991"/>
            </a:xfrm>
            <a:prstGeom prst="rect">
              <a:avLst/>
            </a:prstGeom>
          </p:spPr>
        </p:pic>
        <p:pic>
          <p:nvPicPr>
            <p:cNvPr id="1188" name="Image 43" descr=" ">
              <a:extLst>
                <a:ext uri="{FF2B5EF4-FFF2-40B4-BE49-F238E27FC236}">
                  <a16:creationId xmlns:a16="http://schemas.microsoft.com/office/drawing/2014/main" id="{FAB190C8-A360-A6A2-983C-D168320C6487}"/>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275314" y="12627794"/>
              <a:ext cx="82428" cy="96788"/>
            </a:xfrm>
            <a:prstGeom prst="rect">
              <a:avLst/>
            </a:prstGeom>
          </p:spPr>
        </p:pic>
        <p:pic>
          <p:nvPicPr>
            <p:cNvPr id="1189" name="Image 44" descr=" ">
              <a:extLst>
                <a:ext uri="{FF2B5EF4-FFF2-40B4-BE49-F238E27FC236}">
                  <a16:creationId xmlns:a16="http://schemas.microsoft.com/office/drawing/2014/main" id="{730B6A20-10E0-8E56-9F33-EEF6CB448D72}"/>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399041" y="12627446"/>
              <a:ext cx="75372" cy="98165"/>
            </a:xfrm>
            <a:prstGeom prst="rect">
              <a:avLst/>
            </a:prstGeom>
          </p:spPr>
        </p:pic>
        <p:pic>
          <p:nvPicPr>
            <p:cNvPr id="1190" name="Image 45" descr=" ">
              <a:extLst>
                <a:ext uri="{FF2B5EF4-FFF2-40B4-BE49-F238E27FC236}">
                  <a16:creationId xmlns:a16="http://schemas.microsoft.com/office/drawing/2014/main" id="{01ED2F38-E1F4-0D8C-5765-083CED830FA0}"/>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507969" y="12627794"/>
              <a:ext cx="79674" cy="96788"/>
            </a:xfrm>
            <a:prstGeom prst="rect">
              <a:avLst/>
            </a:prstGeom>
          </p:spPr>
        </p:pic>
        <p:pic>
          <p:nvPicPr>
            <p:cNvPr id="1191" name="Image 46" descr=" ">
              <a:extLst>
                <a:ext uri="{FF2B5EF4-FFF2-40B4-BE49-F238E27FC236}">
                  <a16:creationId xmlns:a16="http://schemas.microsoft.com/office/drawing/2014/main" id="{1E993CE9-E216-F5A4-D2DF-AC67A6F8ED91}"/>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627739" y="12627794"/>
              <a:ext cx="75716" cy="96788"/>
            </a:xfrm>
            <a:prstGeom prst="rect">
              <a:avLst/>
            </a:prstGeom>
          </p:spPr>
        </p:pic>
        <p:pic>
          <p:nvPicPr>
            <p:cNvPr id="1192" name="Image 47" descr=" ">
              <a:extLst>
                <a:ext uri="{FF2B5EF4-FFF2-40B4-BE49-F238E27FC236}">
                  <a16:creationId xmlns:a16="http://schemas.microsoft.com/office/drawing/2014/main" id="{85E75438-9A5E-E1A1-BCC4-20A1F7471D7C}"/>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2742862" y="12628135"/>
              <a:ext cx="83460" cy="97650"/>
            </a:xfrm>
            <a:prstGeom prst="rect">
              <a:avLst/>
            </a:prstGeom>
          </p:spPr>
        </p:pic>
        <p:pic>
          <p:nvPicPr>
            <p:cNvPr id="1193" name="Image 48" descr=" ">
              <a:extLst>
                <a:ext uri="{FF2B5EF4-FFF2-40B4-BE49-F238E27FC236}">
                  <a16:creationId xmlns:a16="http://schemas.microsoft.com/office/drawing/2014/main" id="{F3140E9F-119B-9B2B-C8BC-6D7532AC8D56}"/>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2982745" y="12599671"/>
              <a:ext cx="89655" cy="124910"/>
            </a:xfrm>
            <a:prstGeom prst="rect">
              <a:avLst/>
            </a:prstGeom>
          </p:spPr>
        </p:pic>
        <p:pic>
          <p:nvPicPr>
            <p:cNvPr id="1194" name="Image 49" descr=" ">
              <a:extLst>
                <a:ext uri="{FF2B5EF4-FFF2-40B4-BE49-F238E27FC236}">
                  <a16:creationId xmlns:a16="http://schemas.microsoft.com/office/drawing/2014/main" id="{745374AA-D392-B016-64AD-CF37FCC757F1}"/>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3101826" y="12627105"/>
              <a:ext cx="92580" cy="97991"/>
            </a:xfrm>
            <a:prstGeom prst="rect">
              <a:avLst/>
            </a:prstGeom>
          </p:spPr>
        </p:pic>
        <p:pic>
          <p:nvPicPr>
            <p:cNvPr id="1195" name="Image 50" descr=" ">
              <a:extLst>
                <a:ext uri="{FF2B5EF4-FFF2-40B4-BE49-F238E27FC236}">
                  <a16:creationId xmlns:a16="http://schemas.microsoft.com/office/drawing/2014/main" id="{AB174EFE-964E-5AFD-70EC-31D04E32512B}"/>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265534" y="12221152"/>
              <a:ext cx="420570" cy="256890"/>
            </a:xfrm>
            <a:prstGeom prst="rect">
              <a:avLst/>
            </a:prstGeom>
          </p:spPr>
        </p:pic>
        <p:pic>
          <p:nvPicPr>
            <p:cNvPr id="1196" name="Image 51" descr=" ">
              <a:extLst>
                <a:ext uri="{FF2B5EF4-FFF2-40B4-BE49-F238E27FC236}">
                  <a16:creationId xmlns:a16="http://schemas.microsoft.com/office/drawing/2014/main" id="{A710B08D-C4C8-0767-09F2-5057BC41774F}"/>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0774410" y="12089513"/>
              <a:ext cx="491124" cy="388522"/>
            </a:xfrm>
            <a:prstGeom prst="rect">
              <a:avLst/>
            </a:prstGeom>
          </p:spPr>
        </p:pic>
        <p:pic>
          <p:nvPicPr>
            <p:cNvPr id="1197" name="Image 52" descr=" ">
              <a:extLst>
                <a:ext uri="{FF2B5EF4-FFF2-40B4-BE49-F238E27FC236}">
                  <a16:creationId xmlns:a16="http://schemas.microsoft.com/office/drawing/2014/main" id="{236B89B3-E3F6-746B-0EBA-A4978B3A49A7}"/>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0774410" y="11829349"/>
              <a:ext cx="405255" cy="260338"/>
            </a:xfrm>
            <a:prstGeom prst="rect">
              <a:avLst/>
            </a:prstGeom>
          </p:spPr>
        </p:pic>
        <p:pic>
          <p:nvPicPr>
            <p:cNvPr id="1198" name="Image 53" descr=" ">
              <a:extLst>
                <a:ext uri="{FF2B5EF4-FFF2-40B4-BE49-F238E27FC236}">
                  <a16:creationId xmlns:a16="http://schemas.microsoft.com/office/drawing/2014/main" id="{63143C2D-FD8E-2F84-35BF-BFAC07BE6BE5}"/>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1563581" y="11829349"/>
              <a:ext cx="769725" cy="648692"/>
            </a:xfrm>
            <a:prstGeom prst="rect">
              <a:avLst/>
            </a:prstGeom>
          </p:spPr>
        </p:pic>
        <p:pic>
          <p:nvPicPr>
            <p:cNvPr id="1199" name="Image 54" descr=" ">
              <a:extLst>
                <a:ext uri="{FF2B5EF4-FFF2-40B4-BE49-F238E27FC236}">
                  <a16:creationId xmlns:a16="http://schemas.microsoft.com/office/drawing/2014/main" id="{DA437A3A-7195-F40A-A252-3FBAB0D8358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1829349"/>
              <a:ext cx="223707" cy="430795"/>
            </a:xfrm>
            <a:prstGeom prst="rect">
              <a:avLst/>
            </a:prstGeom>
          </p:spPr>
        </p:pic>
        <p:pic>
          <p:nvPicPr>
            <p:cNvPr id="1200" name="Image 55" descr=" ">
              <a:extLst>
                <a:ext uri="{FF2B5EF4-FFF2-40B4-BE49-F238E27FC236}">
                  <a16:creationId xmlns:a16="http://schemas.microsoft.com/office/drawing/2014/main" id="{9D50CB02-4508-45F1-78BE-C7BAA0CCBBF9}"/>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3197848" y="12260138"/>
              <a:ext cx="223707" cy="217897"/>
            </a:xfrm>
            <a:prstGeom prst="rect">
              <a:avLst/>
            </a:prstGeom>
          </p:spPr>
        </p:pic>
        <p:pic>
          <p:nvPicPr>
            <p:cNvPr id="1201" name="Image 56" descr=" ">
              <a:extLst>
                <a:ext uri="{FF2B5EF4-FFF2-40B4-BE49-F238E27FC236}">
                  <a16:creationId xmlns:a16="http://schemas.microsoft.com/office/drawing/2014/main" id="{179C4327-0A06-EF9B-7FD6-46D249ABB6D3}"/>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974141" y="12260138"/>
              <a:ext cx="223707" cy="217897"/>
            </a:xfrm>
            <a:prstGeom prst="rect">
              <a:avLst/>
            </a:prstGeom>
          </p:spPr>
        </p:pic>
        <p:pic>
          <p:nvPicPr>
            <p:cNvPr id="1202" name="Image 57" descr=" ">
              <a:extLst>
                <a:ext uri="{FF2B5EF4-FFF2-40B4-BE49-F238E27FC236}">
                  <a16:creationId xmlns:a16="http://schemas.microsoft.com/office/drawing/2014/main" id="{45279016-DAAF-1B87-96D6-E04391C5BF03}"/>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117636"/>
              <a:ext cx="211489" cy="360406"/>
            </a:xfrm>
            <a:prstGeom prst="rect">
              <a:avLst/>
            </a:prstGeom>
          </p:spPr>
        </p:pic>
        <p:pic>
          <p:nvPicPr>
            <p:cNvPr id="1203" name="Image 58" descr=" ">
              <a:extLst>
                <a:ext uri="{FF2B5EF4-FFF2-40B4-BE49-F238E27FC236}">
                  <a16:creationId xmlns:a16="http://schemas.microsoft.com/office/drawing/2014/main" id="{9FCA441F-D89E-F69C-DE21-B5834ED8B98C}"/>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1563581" y="12379356"/>
              <a:ext cx="122523" cy="98685"/>
            </a:xfrm>
            <a:prstGeom prst="rect">
              <a:avLst/>
            </a:prstGeom>
          </p:spPr>
        </p:pic>
        <p:pic>
          <p:nvPicPr>
            <p:cNvPr id="1204" name="Image 59" descr=" ">
              <a:extLst>
                <a:ext uri="{FF2B5EF4-FFF2-40B4-BE49-F238E27FC236}">
                  <a16:creationId xmlns:a16="http://schemas.microsoft.com/office/drawing/2014/main" id="{04A9DFBD-05D7-AE5A-20D4-34BA5E1F53B6}"/>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221280" y="12289296"/>
              <a:ext cx="112026" cy="188739"/>
            </a:xfrm>
            <a:prstGeom prst="rect">
              <a:avLst/>
            </a:prstGeom>
          </p:spPr>
        </p:pic>
        <p:pic>
          <p:nvPicPr>
            <p:cNvPr id="1205" name="Image 60" descr=" ">
              <a:extLst>
                <a:ext uri="{FF2B5EF4-FFF2-40B4-BE49-F238E27FC236}">
                  <a16:creationId xmlns:a16="http://schemas.microsoft.com/office/drawing/2014/main" id="{5CB946F5-8F32-96ED-3868-B9EF7621D2B0}"/>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2712747" y="11829349"/>
              <a:ext cx="223707" cy="648692"/>
            </a:xfrm>
            <a:prstGeom prst="rect">
              <a:avLst/>
            </a:prstGeom>
          </p:spPr>
        </p:pic>
        <p:pic>
          <p:nvPicPr>
            <p:cNvPr id="1206" name="Image 61" descr=" ">
              <a:extLst>
                <a:ext uri="{FF2B5EF4-FFF2-40B4-BE49-F238E27FC236}">
                  <a16:creationId xmlns:a16="http://schemas.microsoft.com/office/drawing/2014/main" id="{C0974C80-023E-9655-02AB-9EAC7B589D81}"/>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0774410" y="11829349"/>
              <a:ext cx="223707" cy="260338"/>
            </a:xfrm>
            <a:prstGeom prst="rect">
              <a:avLst/>
            </a:prstGeom>
          </p:spPr>
        </p:pic>
        <p:pic>
          <p:nvPicPr>
            <p:cNvPr id="1207" name="Image 62" descr=" ">
              <a:extLst>
                <a:ext uri="{FF2B5EF4-FFF2-40B4-BE49-F238E27FC236}">
                  <a16:creationId xmlns:a16="http://schemas.microsoft.com/office/drawing/2014/main" id="{C6C4A0EF-7F5A-E13F-8BCD-471DF3AFED7B}"/>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1265362" y="11829176"/>
              <a:ext cx="449479" cy="391976"/>
            </a:xfrm>
            <a:prstGeom prst="rect">
              <a:avLst/>
            </a:prstGeom>
          </p:spPr>
        </p:pic>
        <p:pic>
          <p:nvPicPr>
            <p:cNvPr id="1208" name="Image 63" descr=" ">
              <a:extLst>
                <a:ext uri="{FF2B5EF4-FFF2-40B4-BE49-F238E27FC236}">
                  <a16:creationId xmlns:a16="http://schemas.microsoft.com/office/drawing/2014/main" id="{18642ACC-5AB4-7BBF-3EAE-707DBD86D587}"/>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432770" y="11829349"/>
              <a:ext cx="242120" cy="235843"/>
            </a:xfrm>
            <a:prstGeom prst="rect">
              <a:avLst/>
            </a:prstGeom>
          </p:spPr>
        </p:pic>
        <p:pic>
          <p:nvPicPr>
            <p:cNvPr id="1209" name="Image 64" descr=" ">
              <a:extLst>
                <a:ext uri="{FF2B5EF4-FFF2-40B4-BE49-F238E27FC236}">
                  <a16:creationId xmlns:a16="http://schemas.microsoft.com/office/drawing/2014/main" id="{BE3CDC06-FE4B-7531-C9B5-2B7AB32FD767}"/>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2432770" y="12065186"/>
              <a:ext cx="279806" cy="412849"/>
            </a:xfrm>
            <a:prstGeom prst="rect">
              <a:avLst/>
            </a:prstGeom>
          </p:spPr>
        </p:pic>
        <p:pic>
          <p:nvPicPr>
            <p:cNvPr id="1210" name="Image 65" descr=" ">
              <a:extLst>
                <a:ext uri="{FF2B5EF4-FFF2-40B4-BE49-F238E27FC236}">
                  <a16:creationId xmlns:a16="http://schemas.microsoft.com/office/drawing/2014/main" id="{A8111CCE-85DB-B96F-DCEE-C505B6EA03BD}"/>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221280" y="11829349"/>
              <a:ext cx="211662" cy="288460"/>
            </a:xfrm>
            <a:prstGeom prst="rect">
              <a:avLst/>
            </a:prstGeom>
          </p:spPr>
        </p:pic>
        <p:pic>
          <p:nvPicPr>
            <p:cNvPr id="1211" name="Image 66" descr=" ">
              <a:extLst>
                <a:ext uri="{FF2B5EF4-FFF2-40B4-BE49-F238E27FC236}">
                  <a16:creationId xmlns:a16="http://schemas.microsoft.com/office/drawing/2014/main" id="{4C54B3A1-E7FB-AA57-9E38-0D7F42A943A4}"/>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0774410" y="12089513"/>
              <a:ext cx="223707" cy="388522"/>
            </a:xfrm>
            <a:prstGeom prst="rect">
              <a:avLst/>
            </a:prstGeom>
          </p:spPr>
        </p:pic>
        <p:pic>
          <p:nvPicPr>
            <p:cNvPr id="1212" name="Image 67" descr=" ">
              <a:extLst>
                <a:ext uri="{FF2B5EF4-FFF2-40B4-BE49-F238E27FC236}">
                  <a16:creationId xmlns:a16="http://schemas.microsoft.com/office/drawing/2014/main" id="{20DB6CA1-19EC-AD13-5690-BFFF6EF31EBF}"/>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265534" y="11829349"/>
              <a:ext cx="253994" cy="391802"/>
            </a:xfrm>
            <a:prstGeom prst="rect">
              <a:avLst/>
            </a:prstGeom>
          </p:spPr>
        </p:pic>
        <p:pic>
          <p:nvPicPr>
            <p:cNvPr id="1213" name="Image 68" descr=" ">
              <a:extLst>
                <a:ext uri="{FF2B5EF4-FFF2-40B4-BE49-F238E27FC236}">
                  <a16:creationId xmlns:a16="http://schemas.microsoft.com/office/drawing/2014/main" id="{F810AE01-A5B5-D084-311C-B7520B615071}"/>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712260" y="12241337"/>
              <a:ext cx="472195" cy="236705"/>
            </a:xfrm>
            <a:prstGeom prst="rect">
              <a:avLst/>
            </a:prstGeom>
          </p:spPr>
        </p:pic>
        <p:pic>
          <p:nvPicPr>
            <p:cNvPr id="1214" name="Image 69" descr=" ">
              <a:extLst>
                <a:ext uri="{FF2B5EF4-FFF2-40B4-BE49-F238E27FC236}">
                  <a16:creationId xmlns:a16="http://schemas.microsoft.com/office/drawing/2014/main" id="{49DFBEA8-ABDA-4218-19C6-188F3F9817F3}"/>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215" name="Image 70" descr=" ">
              <a:extLst>
                <a:ext uri="{FF2B5EF4-FFF2-40B4-BE49-F238E27FC236}">
                  <a16:creationId xmlns:a16="http://schemas.microsoft.com/office/drawing/2014/main" id="{0DEF8118-AD82-04DC-4976-717A7E60B30C}"/>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216" name="Image 71" descr=" ">
              <a:extLst>
                <a:ext uri="{FF2B5EF4-FFF2-40B4-BE49-F238E27FC236}">
                  <a16:creationId xmlns:a16="http://schemas.microsoft.com/office/drawing/2014/main" id="{4EA263AA-4B0C-A54E-AC78-900F420B878D}"/>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217" name="Image 72" descr=" ">
              <a:extLst>
                <a:ext uri="{FF2B5EF4-FFF2-40B4-BE49-F238E27FC236}">
                  <a16:creationId xmlns:a16="http://schemas.microsoft.com/office/drawing/2014/main" id="{1CFCE32C-B383-69DC-E1C2-257DEFA440BF}"/>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218" name="Image 73" descr=" ">
              <a:extLst>
                <a:ext uri="{FF2B5EF4-FFF2-40B4-BE49-F238E27FC236}">
                  <a16:creationId xmlns:a16="http://schemas.microsoft.com/office/drawing/2014/main" id="{3ABB1520-AB6A-3AEB-CF4B-39210BD99A63}"/>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219" name="Image 74" descr=" ">
              <a:extLst>
                <a:ext uri="{FF2B5EF4-FFF2-40B4-BE49-F238E27FC236}">
                  <a16:creationId xmlns:a16="http://schemas.microsoft.com/office/drawing/2014/main" id="{01E3FB58-B24A-7F2A-73DA-C6DDF91599D0}"/>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220" name="Image 75" descr=" ">
              <a:extLst>
                <a:ext uri="{FF2B5EF4-FFF2-40B4-BE49-F238E27FC236}">
                  <a16:creationId xmlns:a16="http://schemas.microsoft.com/office/drawing/2014/main" id="{6029B7AA-D797-A29F-1351-4C69F314FE5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221" name="Image 76" descr=" ">
              <a:extLst>
                <a:ext uri="{FF2B5EF4-FFF2-40B4-BE49-F238E27FC236}">
                  <a16:creationId xmlns:a16="http://schemas.microsoft.com/office/drawing/2014/main" id="{72F9FDAA-8018-FAAB-29EA-3EE9F79ED554}"/>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222" name="Image 77" descr=" ">
              <a:extLst>
                <a:ext uri="{FF2B5EF4-FFF2-40B4-BE49-F238E27FC236}">
                  <a16:creationId xmlns:a16="http://schemas.microsoft.com/office/drawing/2014/main" id="{EE03C786-170A-43D4-19C2-1E6879C48D8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223" name="Image 78" descr=" ">
              <a:extLst>
                <a:ext uri="{FF2B5EF4-FFF2-40B4-BE49-F238E27FC236}">
                  <a16:creationId xmlns:a16="http://schemas.microsoft.com/office/drawing/2014/main" id="{2AA591FA-84BA-26BA-29CA-1B815F45EC6D}"/>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224" name="Image 79" descr=" ">
              <a:extLst>
                <a:ext uri="{FF2B5EF4-FFF2-40B4-BE49-F238E27FC236}">
                  <a16:creationId xmlns:a16="http://schemas.microsoft.com/office/drawing/2014/main" id="{34125080-BBC0-3A53-FA04-D59F6507DDA6}"/>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pic>
          <p:nvPicPr>
            <p:cNvPr id="1225" name="Image 80" descr=" ">
              <a:extLst>
                <a:ext uri="{FF2B5EF4-FFF2-40B4-BE49-F238E27FC236}">
                  <a16:creationId xmlns:a16="http://schemas.microsoft.com/office/drawing/2014/main" id="{32894742-6029-C3E2-BEE1-BFDAA2178857}"/>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329204" y="11572633"/>
              <a:ext cx="128718" cy="123180"/>
            </a:xfrm>
            <a:prstGeom prst="rect">
              <a:avLst/>
            </a:prstGeom>
          </p:spPr>
        </p:pic>
        <p:pic>
          <p:nvPicPr>
            <p:cNvPr id="1226" name="Image 81" descr=" ">
              <a:extLst>
                <a:ext uri="{FF2B5EF4-FFF2-40B4-BE49-F238E27FC236}">
                  <a16:creationId xmlns:a16="http://schemas.microsoft.com/office/drawing/2014/main" id="{41D26BEB-4769-BF7C-3E6A-8EE46372A922}"/>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501114" y="11572633"/>
              <a:ext cx="87934" cy="123180"/>
            </a:xfrm>
            <a:prstGeom prst="rect">
              <a:avLst/>
            </a:prstGeom>
          </p:spPr>
        </p:pic>
        <p:pic>
          <p:nvPicPr>
            <p:cNvPr id="1227" name="Image 82" descr=" ">
              <a:extLst>
                <a:ext uri="{FF2B5EF4-FFF2-40B4-BE49-F238E27FC236}">
                  <a16:creationId xmlns:a16="http://schemas.microsoft.com/office/drawing/2014/main" id="{D8CE461A-3FAB-5E46-24F5-F3BE7E3D109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1640157" y="11572633"/>
              <a:ext cx="107724" cy="123180"/>
            </a:xfrm>
            <a:prstGeom prst="rect">
              <a:avLst/>
            </a:prstGeom>
          </p:spPr>
        </p:pic>
        <p:pic>
          <p:nvPicPr>
            <p:cNvPr id="1228" name="Image 83" descr=" ">
              <a:extLst>
                <a:ext uri="{FF2B5EF4-FFF2-40B4-BE49-F238E27FC236}">
                  <a16:creationId xmlns:a16="http://schemas.microsoft.com/office/drawing/2014/main" id="{05A9B175-9321-09EA-689F-B1ABB9A20D93}"/>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1793310" y="11572633"/>
              <a:ext cx="110305" cy="123180"/>
            </a:xfrm>
            <a:prstGeom prst="rect">
              <a:avLst/>
            </a:prstGeom>
          </p:spPr>
        </p:pic>
        <p:pic>
          <p:nvPicPr>
            <p:cNvPr id="1229" name="Image 84" descr=" ">
              <a:extLst>
                <a:ext uri="{FF2B5EF4-FFF2-40B4-BE49-F238E27FC236}">
                  <a16:creationId xmlns:a16="http://schemas.microsoft.com/office/drawing/2014/main" id="{2D049D97-ABD0-3482-5025-5FE7D1DF0B71}"/>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208889" y="11572633"/>
              <a:ext cx="88106" cy="123180"/>
            </a:xfrm>
            <a:prstGeom prst="rect">
              <a:avLst/>
            </a:prstGeom>
          </p:spPr>
        </p:pic>
        <p:pic>
          <p:nvPicPr>
            <p:cNvPr id="1230" name="Image 85" descr=" ">
              <a:extLst>
                <a:ext uri="{FF2B5EF4-FFF2-40B4-BE49-F238E27FC236}">
                  <a16:creationId xmlns:a16="http://schemas.microsoft.com/office/drawing/2014/main" id="{DCF8C388-85DB-24BB-A4B7-A1EADE222C09}"/>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346555" y="11572633"/>
              <a:ext cx="88106" cy="123180"/>
            </a:xfrm>
            <a:prstGeom prst="rect">
              <a:avLst/>
            </a:prstGeom>
          </p:spPr>
        </p:pic>
        <p:pic>
          <p:nvPicPr>
            <p:cNvPr id="1231" name="Image 86" descr=" ">
              <a:extLst>
                <a:ext uri="{FF2B5EF4-FFF2-40B4-BE49-F238E27FC236}">
                  <a16:creationId xmlns:a16="http://schemas.microsoft.com/office/drawing/2014/main" id="{16822218-B25F-47EB-DD43-DA0A269019F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85770" y="11572633"/>
              <a:ext cx="115639" cy="123180"/>
            </a:xfrm>
            <a:prstGeom prst="rect">
              <a:avLst/>
            </a:prstGeom>
          </p:spPr>
        </p:pic>
        <p:pic>
          <p:nvPicPr>
            <p:cNvPr id="1232" name="Image 87" descr=" ">
              <a:extLst>
                <a:ext uri="{FF2B5EF4-FFF2-40B4-BE49-F238E27FC236}">
                  <a16:creationId xmlns:a16="http://schemas.microsoft.com/office/drawing/2014/main" id="{ABCD1B3A-2BEF-9E73-1518-82CCDBC27C3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649076" y="11572633"/>
              <a:ext cx="87934" cy="123180"/>
            </a:xfrm>
            <a:prstGeom prst="rect">
              <a:avLst/>
            </a:prstGeom>
          </p:spPr>
        </p:pic>
        <p:pic>
          <p:nvPicPr>
            <p:cNvPr id="1233" name="Image 88" descr=" ">
              <a:extLst>
                <a:ext uri="{FF2B5EF4-FFF2-40B4-BE49-F238E27FC236}">
                  <a16:creationId xmlns:a16="http://schemas.microsoft.com/office/drawing/2014/main" id="{EF27C532-87CC-A08D-DD4A-AB0D0FF52D9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2788119" y="11572633"/>
              <a:ext cx="107724" cy="123180"/>
            </a:xfrm>
            <a:prstGeom prst="rect">
              <a:avLst/>
            </a:prstGeom>
          </p:spPr>
        </p:pic>
        <p:pic>
          <p:nvPicPr>
            <p:cNvPr id="1234" name="Image 89" descr=" ">
              <a:extLst>
                <a:ext uri="{FF2B5EF4-FFF2-40B4-BE49-F238E27FC236}">
                  <a16:creationId xmlns:a16="http://schemas.microsoft.com/office/drawing/2014/main" id="{59BBE2D5-B441-6F69-8177-DF5CB247B6D8}"/>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2932152" y="11572633"/>
              <a:ext cx="134568" cy="123180"/>
            </a:xfrm>
            <a:prstGeom prst="rect">
              <a:avLst/>
            </a:prstGeom>
          </p:spPr>
        </p:pic>
        <p:pic>
          <p:nvPicPr>
            <p:cNvPr id="1235" name="Image 90" descr=" ">
              <a:extLst>
                <a:ext uri="{FF2B5EF4-FFF2-40B4-BE49-F238E27FC236}">
                  <a16:creationId xmlns:a16="http://schemas.microsoft.com/office/drawing/2014/main" id="{40BBB836-DFB0-8A94-DDB2-7AF7AC2C01C0}"/>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803F060F-E748-9C6F-9730-E4FAAAE2C0D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E9ED9E76-8C34-4FE5-BF2B-59B8231BF9E8}"/>
              </a:ext>
            </a:extLst>
          </p:cNvPr>
          <p:cNvGrpSpPr/>
          <p:nvPr/>
        </p:nvGrpSpPr>
        <p:grpSpPr>
          <a:xfrm>
            <a:off x="168316" y="2144426"/>
            <a:ext cx="24190406" cy="11156183"/>
            <a:chOff x="-599116" y="406267"/>
            <a:chExt cx="9632691"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632691" cy="4829829"/>
              <a:chOff x="-614519" y="490309"/>
              <a:chExt cx="9632691"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err="1">
                    <a:solidFill>
                      <a:prstClr val="white"/>
                    </a:solidFill>
                    <a:latin typeface="Arial"/>
                  </a:rPr>
                  <a:t>With</a:t>
                </a:r>
                <a:r>
                  <a:rPr lang="pt-BR" sz="2000">
                    <a:solidFill>
                      <a:prstClr val="white"/>
                    </a:solidFill>
                    <a:latin typeface="Arial"/>
                  </a:rPr>
                  <a:t>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sz="2000">
                    <a:solidFill>
                      <a:prstClr val="white"/>
                    </a:solidFill>
                    <a:latin typeface="Arial"/>
                  </a:rPr>
                  <a:t> AFRMM (8%)</a:t>
                </a:r>
              </a:p>
              <a:p>
                <a:pPr algn="ctr" defTabSz="1828800"/>
                <a:endParaRPr lang="pt-BR" sz="3734">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err="1">
                    <a:solidFill>
                      <a:prstClr val="white"/>
                    </a:solidFill>
                    <a:latin typeface="Arial"/>
                  </a:rPr>
                  <a:t>Cabotage</a:t>
                </a:r>
                <a:endParaRPr lang="pt-BR" sz="3734" b="1">
                  <a:solidFill>
                    <a:prstClr val="white"/>
                  </a:solidFill>
                  <a:latin typeface="Arial"/>
                </a:endParaRPr>
              </a:p>
              <a:p>
                <a:pPr algn="ctr" defTabSz="1828800"/>
                <a:r>
                  <a:rPr lang="pt-BR" sz="2000">
                    <a:solidFill>
                      <a:prstClr val="white"/>
                    </a:solidFill>
                    <a:latin typeface="Arial"/>
                  </a:rPr>
                  <a:t>(</a:t>
                </a:r>
                <a:r>
                  <a:rPr lang="fr-FR" sz="2000">
                    <a:solidFill>
                      <a:prstClr val="white"/>
                    </a:solidFill>
                    <a:latin typeface="Arial"/>
                  </a:rPr>
                  <a:t>Port to Port Navigation Brazil</a:t>
                </a:r>
                <a:endParaRPr lang="pt-BR" sz="2000">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a:t>
                </a:r>
              </a:p>
              <a:p>
                <a:pPr algn="ctr" defTabSz="1828800"/>
                <a:endParaRPr lang="pt-BR" sz="2666">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a:solidFill>
                      <a:prstClr val="white"/>
                    </a:solidFill>
                    <a:latin typeface="Arial"/>
                  </a:rPr>
                  <a:t>no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a:t>
                </a:r>
                <a:endParaRPr lang="pt-BR">
                  <a:solidFill>
                    <a:srgbClr val="000000"/>
                  </a:solidFill>
                  <a:latin typeface="Calibri" panose="020F0502020204030204" pitchFamily="34" charset="0"/>
                </a:endParaRPr>
              </a:p>
              <a:p>
                <a:pPr algn="ctr" defTabSz="1828800"/>
                <a:endParaRPr lang="pt-BR" sz="3734">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r>
                  <a:rPr lang="pt-BR" sz="3734" err="1">
                    <a:solidFill>
                      <a:prstClr val="white"/>
                    </a:solidFill>
                    <a:latin typeface="Arial"/>
                  </a:rPr>
                  <a:t>Foreign</a:t>
                </a:r>
                <a:r>
                  <a:rPr lang="pt-BR" sz="3734">
                    <a:solidFill>
                      <a:prstClr val="white"/>
                    </a:solidFill>
                    <a:latin typeface="Arial"/>
                  </a:rPr>
                  <a:t> </a:t>
                </a:r>
                <a:r>
                  <a:rPr lang="pt-BR" sz="3734" err="1">
                    <a:solidFill>
                      <a:prstClr val="white"/>
                    </a:solidFill>
                    <a:latin typeface="Arial"/>
                  </a:rPr>
                  <a:t>company</a:t>
                </a:r>
                <a:r>
                  <a:rPr lang="pt-BR" sz="3734">
                    <a:solidFill>
                      <a:prstClr val="white"/>
                    </a:solidFill>
                    <a:latin typeface="Arial"/>
                  </a:rPr>
                  <a:t> *</a:t>
                </a: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a:solidFill>
                      <a:prstClr val="white"/>
                    </a:solidFill>
                    <a:latin typeface="Arial"/>
                  </a:rPr>
                  <a:t>(</a:t>
                </a:r>
                <a:r>
                  <a:rPr lang="pt-BR" sz="4000" err="1">
                    <a:solidFill>
                      <a:prstClr val="white"/>
                    </a:solidFill>
                    <a:latin typeface="Arial"/>
                  </a:rPr>
                  <a:t>Brazilian</a:t>
                </a:r>
                <a:r>
                  <a:rPr lang="pt-BR" sz="4000">
                    <a:solidFill>
                      <a:prstClr val="white"/>
                    </a:solidFill>
                    <a:latin typeface="Arial"/>
                  </a:rPr>
                  <a:t> </a:t>
                </a:r>
                <a:r>
                  <a:rPr lang="pt-BR" sz="4000" err="1">
                    <a:solidFill>
                      <a:prstClr val="white"/>
                    </a:solidFill>
                    <a:latin typeface="Arial"/>
                  </a:rPr>
                  <a:t>shipping</a:t>
                </a:r>
                <a:r>
                  <a:rPr lang="pt-BR" sz="4000">
                    <a:solidFill>
                      <a:prstClr val="white"/>
                    </a:solidFill>
                    <a:latin typeface="Arial"/>
                  </a:rPr>
                  <a:t> </a:t>
                </a:r>
                <a:r>
                  <a:rPr lang="pt-BR" sz="4000" err="1">
                    <a:solidFill>
                      <a:prstClr val="white"/>
                    </a:solidFill>
                    <a:latin typeface="Arial"/>
                  </a:rPr>
                  <a:t>company</a:t>
                </a:r>
                <a:r>
                  <a:rPr lang="pt-BR" sz="4000">
                    <a:solidFill>
                      <a:prstClr val="white"/>
                    </a:solidFill>
                    <a:latin typeface="Arial"/>
                  </a:rPr>
                  <a:t>)</a:t>
                </a:r>
              </a:p>
              <a:p>
                <a:pPr algn="ctr" defTabSz="1828800"/>
                <a:r>
                  <a:rPr lang="pt-BR" sz="3734">
                    <a:solidFill>
                      <a:prstClr val="white"/>
                    </a:solidFill>
                    <a:latin typeface="Arial"/>
                  </a:rPr>
                  <a:t> </a:t>
                </a:r>
                <a:r>
                  <a:rPr lang="pt-BR" sz="2000">
                    <a:solidFill>
                      <a:prstClr val="white"/>
                    </a:solidFill>
                    <a:latin typeface="Arial"/>
                  </a:rPr>
                  <a:t>(</a:t>
                </a:r>
                <a:r>
                  <a:rPr lang="en-US" sz="2000">
                    <a:solidFill>
                      <a:prstClr val="white"/>
                    </a:solidFill>
                    <a:latin typeface="Arial"/>
                  </a:rPr>
                  <a:t>chartered vessel with foreign registration</a:t>
                </a:r>
                <a:r>
                  <a:rPr lang="pt-BR" sz="200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Linked</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Special</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657252" y="1918523"/>
                <a:ext cx="1476100"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200">
                  <a:solidFill>
                    <a:prstClr val="white"/>
                  </a:solidFill>
                  <a:latin typeface="Arial"/>
                </a:endParaRPr>
              </a:p>
              <a:p>
                <a:pPr algn="ctr" defTabSz="1828800"/>
                <a:r>
                  <a:rPr lang="pt-BR" sz="3200">
                    <a:solidFill>
                      <a:prstClr val="white"/>
                    </a:solidFill>
                    <a:latin typeface="Arial"/>
                  </a:rPr>
                  <a:t>- FNDCT (3%)</a:t>
                </a:r>
              </a:p>
              <a:p>
                <a:pPr algn="ctr" defTabSz="1828800"/>
                <a:endParaRPr lang="pt-BR" sz="320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673028" y="2541041"/>
                <a:ext cx="1434653"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676997" y="2234371"/>
                <a:ext cx="1430684"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208313" y="1905891"/>
                <a:ext cx="809859" cy="1424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213794" y="2419757"/>
                <a:ext cx="639722" cy="35508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a:p>
                <a:pPr algn="ctr" defTabSz="1828800"/>
                <a:r>
                  <a:rPr lang="pt-BR" sz="2400" b="1" dirty="0">
                    <a:solidFill>
                      <a:prstClr val="white"/>
                    </a:solidFill>
                    <a:latin typeface="Arial"/>
                  </a:rPr>
                  <a:t>59,6%</a:t>
                </a:r>
              </a:p>
              <a:p>
                <a:pPr algn="ctr" defTabSz="1828800"/>
                <a:r>
                  <a:rPr lang="pt-BR" sz="2400" b="1" dirty="0">
                    <a:solidFill>
                      <a:prstClr val="white"/>
                    </a:solidFill>
                    <a:latin typeface="Arial"/>
                  </a:rPr>
                  <a:t>LIQUID</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pt-BR" sz="3734">
                <a:solidFill>
                  <a:prstClr val="white"/>
                </a:solidFill>
                <a:latin typeface="Arial"/>
              </a:rPr>
              <a:t>River </a:t>
            </a:r>
            <a:r>
              <a:rPr lang="pt-BR" sz="3734" err="1">
                <a:solidFill>
                  <a:prstClr val="white"/>
                </a:solidFill>
                <a:latin typeface="Arial"/>
              </a:rPr>
              <a:t>navigation</a:t>
            </a:r>
            <a:endParaRPr lang="pt-BR" sz="3734">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fontAlgn="ctr"/>
            <a:r>
              <a:rPr lang="pt-BR">
                <a:solidFill>
                  <a:prstClr val="white"/>
                </a:solidFill>
                <a:latin typeface="Arial"/>
              </a:rPr>
              <a:t>AFRMM (40%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liquid</a:t>
            </a:r>
            <a:r>
              <a:rPr lang="pt-BR">
                <a:solidFill>
                  <a:prstClr val="white"/>
                </a:solidFill>
                <a:latin typeface="Arial"/>
              </a:rPr>
              <a:t> bulk (NO e NE)</a:t>
            </a:r>
          </a:p>
          <a:p>
            <a:pPr algn="ctr" defTabSz="1828800" fontAlgn="ctr"/>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Solid</a:t>
            </a:r>
            <a:r>
              <a:rPr lang="pt-BR">
                <a:solidFill>
                  <a:prstClr val="white"/>
                </a:solidFill>
                <a:latin typeface="Arial"/>
              </a:rPr>
              <a:t> bulk ( NO e NE)</a:t>
            </a:r>
          </a:p>
          <a:p>
            <a:pPr algn="ctr" defTabSz="1828800" fontAlgn="ctr"/>
            <a:endParaRPr lang="pt-BR" sz="2666">
              <a:solidFill>
                <a:prstClr val="white"/>
              </a:solidFill>
              <a:latin typeface="Arial"/>
            </a:endParaRPr>
          </a:p>
          <a:p>
            <a:pPr algn="ctr" defTabSz="1828800" fontAlgn="ctr"/>
            <a:r>
              <a:rPr lang="pt-BR" sz="3734">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1" name="Retângulo: Cantos Arredondados 100">
            <a:extLst>
              <a:ext uri="{FF2B5EF4-FFF2-40B4-BE49-F238E27FC236}">
                <a16:creationId xmlns:a16="http://schemas.microsoft.com/office/drawing/2014/main" id="{33BCA38D-B6D0-4535-A9CB-F4CC1C784119}"/>
              </a:ext>
            </a:extLst>
          </p:cNvPr>
          <p:cNvSpPr/>
          <p:nvPr/>
        </p:nvSpPr>
        <p:spPr>
          <a:xfrm>
            <a:off x="18429786" y="7581739"/>
            <a:ext cx="3642436" cy="170250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 DRU (30%)</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716244" y="5465792"/>
            <a:ext cx="1500444" cy="381845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3253149532"/>
              </p:ext>
            </p:extLst>
          </p:nvPr>
        </p:nvGraphicFramePr>
        <p:xfrm>
          <a:off x="18746262" y="2087120"/>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a:t>
                      </a:r>
                      <a:r>
                        <a:rPr lang="pt-BR" sz="1800" b="1" kern="1200" err="1">
                          <a:solidFill>
                            <a:schemeClr val="bg1"/>
                          </a:solidFill>
                          <a:latin typeface="Raleway Medium" pitchFamily="2" charset="0"/>
                          <a:ea typeface="+mn-ea"/>
                          <a:cs typeface="+mn-cs"/>
                        </a:rPr>
                        <a:t>cabotage</a:t>
                      </a:r>
                      <a:r>
                        <a:rPr lang="pt-BR" sz="1800" b="1" kern="1200">
                          <a:solidFill>
                            <a:schemeClr val="bg1"/>
                          </a:solidFill>
                          <a:latin typeface="Raleway Medium" pitchFamily="2" charset="0"/>
                          <a:ea typeface="+mn-ea"/>
                          <a:cs typeface="+mn-cs"/>
                        </a:rPr>
                        <a:t>  (8%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River </a:t>
                      </a:r>
                      <a:r>
                        <a:rPr lang="pt-BR" sz="1800" b="1" kern="1200" err="1">
                          <a:solidFill>
                            <a:schemeClr val="bg1"/>
                          </a:solidFill>
                          <a:latin typeface="Raleway Medium" pitchFamily="2" charset="0"/>
                          <a:ea typeface="+mn-ea"/>
                          <a:cs typeface="+mn-cs"/>
                        </a:rPr>
                        <a:t>navigation</a:t>
                      </a:r>
                      <a:r>
                        <a:rPr lang="pt-BR" sz="1800" b="1" kern="120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North and Northeast liquid bulk </a:t>
                      </a:r>
                      <a:r>
                        <a:rPr lang="pt-BR" sz="1800" b="1" kern="1200">
                          <a:solidFill>
                            <a:schemeClr val="bg1"/>
                          </a:solidFill>
                          <a:latin typeface="Raleway Medium" pitchFamily="2" charset="0"/>
                          <a:ea typeface="+mn-ea"/>
                          <a:cs typeface="+mn-cs"/>
                        </a:rPr>
                        <a:t>(40%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Solid Bulk North and Northeast </a:t>
                      </a:r>
                      <a:r>
                        <a:rPr lang="pt-BR" sz="1800" b="1" kern="1200">
                          <a:solidFill>
                            <a:schemeClr val="bg1"/>
                          </a:solidFill>
                          <a:latin typeface="Raleway Medium" pitchFamily="2" charset="0"/>
                          <a:ea typeface="+mn-ea"/>
                          <a:cs typeface="+mn-cs"/>
                        </a:rPr>
                        <a:t>(8%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a:solidFill>
                            <a:schemeClr val="bg1"/>
                          </a:solidFill>
                          <a:latin typeface="Raleway Medium" pitchFamily="2" charset="0"/>
                          <a:ea typeface="+mn-ea"/>
                          <a:cs typeface="+mn-cs"/>
                        </a:rPr>
                        <a:t>AFRMM </a:t>
                      </a:r>
                      <a:r>
                        <a:rPr lang="en-US" sz="1800" b="1">
                          <a:solidFill>
                            <a:schemeClr val="bg1"/>
                          </a:solidFill>
                          <a:latin typeface="+mn-lt"/>
                        </a:rPr>
                        <a:t>Long Course </a:t>
                      </a:r>
                      <a:r>
                        <a:rPr lang="pt-BR" sz="1800" b="1" kern="120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9404235" y="10655550"/>
            <a:ext cx="4562096" cy="1384995"/>
          </a:xfrm>
          <a:prstGeom prst="rect">
            <a:avLst/>
          </a:prstGeom>
          <a:noFill/>
        </p:spPr>
        <p:txBody>
          <a:bodyPr wrap="square">
            <a:spAutoFit/>
          </a:bodyPr>
          <a:lstStyle/>
          <a:p>
            <a:pPr algn="l"/>
            <a:r>
              <a:rPr lang="pt-BR" sz="1400" b="1" i="0">
                <a:solidFill>
                  <a:schemeClr val="bg1"/>
                </a:solidFill>
                <a:effectLst/>
                <a:latin typeface="Rawline"/>
              </a:rPr>
              <a:t>FN - Naval Fund</a:t>
            </a:r>
            <a:endParaRPr lang="pt-BR" sz="1400" b="0" i="0">
              <a:solidFill>
                <a:schemeClr val="bg1"/>
              </a:solidFill>
              <a:effectLst/>
              <a:latin typeface="Rawline"/>
            </a:endParaRPr>
          </a:p>
          <a:p>
            <a:pPr algn="l"/>
            <a:r>
              <a:rPr lang="pt-BR" sz="1400" b="1" i="0">
                <a:solidFill>
                  <a:schemeClr val="bg1"/>
                </a:solidFill>
                <a:effectLst/>
                <a:latin typeface="Rawline"/>
              </a:rPr>
              <a:t>FDEPM - Maritime Professional </a:t>
            </a:r>
            <a:r>
              <a:rPr lang="pt-BR" sz="1400" b="1" i="0" err="1">
                <a:solidFill>
                  <a:schemeClr val="bg1"/>
                </a:solidFill>
                <a:effectLst/>
                <a:latin typeface="Rawline"/>
              </a:rPr>
              <a:t>Education</a:t>
            </a:r>
            <a:r>
              <a:rPr lang="pt-BR" sz="1400" b="1" i="0">
                <a:solidFill>
                  <a:schemeClr val="bg1"/>
                </a:solidFill>
                <a:effectLst/>
                <a:latin typeface="Rawline"/>
              </a:rPr>
              <a:t> </a:t>
            </a:r>
            <a:r>
              <a:rPr lang="pt-BR" sz="1400" b="1" i="0" err="1">
                <a:solidFill>
                  <a:schemeClr val="bg1"/>
                </a:solidFill>
                <a:effectLst/>
                <a:latin typeface="Rawline"/>
              </a:rPr>
              <a:t>Development</a:t>
            </a:r>
            <a:r>
              <a:rPr lang="pt-BR" sz="1400" b="1" i="0">
                <a:solidFill>
                  <a:schemeClr val="bg1"/>
                </a:solidFill>
                <a:effectLst/>
                <a:latin typeface="Rawline"/>
              </a:rPr>
              <a:t> Fund</a:t>
            </a:r>
            <a:endParaRPr lang="pt-BR" sz="1400" b="0" i="0">
              <a:solidFill>
                <a:schemeClr val="bg1"/>
              </a:solidFill>
              <a:effectLst/>
              <a:latin typeface="Rawline"/>
            </a:endParaRPr>
          </a:p>
          <a:p>
            <a:pPr algn="l"/>
            <a:r>
              <a:rPr lang="pt-BR" sz="1400" b="1" i="0">
                <a:solidFill>
                  <a:schemeClr val="bg1"/>
                </a:solidFill>
                <a:effectLst/>
                <a:latin typeface="Rawline"/>
              </a:rPr>
              <a:t>FNDCT - </a:t>
            </a:r>
            <a:r>
              <a:rPr lang="en-US" sz="1400" b="1" i="0">
                <a:solidFill>
                  <a:schemeClr val="bg1"/>
                </a:solidFill>
                <a:effectLst/>
                <a:latin typeface="Rawline"/>
              </a:rPr>
              <a:t>National Fund for Scientific and Technological Development</a:t>
            </a:r>
            <a:endParaRPr lang="pt-BR" sz="1400" b="0" i="0">
              <a:solidFill>
                <a:schemeClr val="bg1"/>
              </a:solidFill>
              <a:effectLst/>
              <a:latin typeface="Rawline"/>
            </a:endParaRPr>
          </a:p>
          <a:p>
            <a:pPr algn="l"/>
            <a:r>
              <a:rPr lang="pt-BR" sz="1400" b="1" i="0">
                <a:solidFill>
                  <a:schemeClr val="bg1"/>
                </a:solidFill>
                <a:effectLst/>
                <a:latin typeface="Rawline"/>
              </a:rPr>
              <a:t>DRU - </a:t>
            </a:r>
            <a:r>
              <a:rPr lang="pt-BR" sz="1400" b="1" i="0" err="1">
                <a:solidFill>
                  <a:schemeClr val="bg1"/>
                </a:solidFill>
                <a:effectLst/>
                <a:latin typeface="Rawline"/>
              </a:rPr>
              <a:t>Detachment</a:t>
            </a:r>
            <a:r>
              <a:rPr lang="pt-BR" sz="1400" b="1" i="0">
                <a:solidFill>
                  <a:schemeClr val="bg1"/>
                </a:solidFill>
                <a:effectLst/>
                <a:latin typeface="Rawline"/>
              </a:rPr>
              <a:t> of Union </a:t>
            </a:r>
            <a:r>
              <a:rPr lang="pt-BR" sz="1400" b="1" i="0" err="1">
                <a:solidFill>
                  <a:schemeClr val="bg1"/>
                </a:solidFill>
                <a:effectLst/>
                <a:latin typeface="Rawline"/>
              </a:rPr>
              <a:t>Revenues</a:t>
            </a:r>
            <a:endParaRPr lang="pt-BR" sz="1400" b="0" i="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854288" y="455860"/>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Aft>
                <a:spcPts val="3600"/>
              </a:spcAft>
              <a:buClrTx/>
              <a:buSzTx/>
              <a:tabLst/>
              <a:defRPr/>
            </a:pPr>
            <a:r>
              <a:rPr lang="pt-BR" sz="8000" dirty="0">
                <a:solidFill>
                  <a:srgbClr val="022873">
                    <a:alpha val="100000"/>
                  </a:srgbClr>
                </a:solidFill>
                <a:latin typeface="Founders Grotesk Bold" pitchFamily="34" charset="0"/>
              </a:rPr>
              <a:t>AFRMM</a:t>
            </a:r>
          </a:p>
        </p:txBody>
      </p:sp>
      <p:grpSp>
        <p:nvGrpSpPr>
          <p:cNvPr id="7" name="Agrupar 6">
            <a:extLst>
              <a:ext uri="{FF2B5EF4-FFF2-40B4-BE49-F238E27FC236}">
                <a16:creationId xmlns:a16="http://schemas.microsoft.com/office/drawing/2014/main" id="{06CD1407-75C6-1E51-8797-AB03926E7B89}"/>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BDF28AF1-7C2A-C0CA-3AF9-475A30EB56B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FC86E50-B201-A831-6E77-21D863F8C2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55D9EA1A-4CB4-DC23-364E-F11DBB6E4C6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3764519C-F98F-3374-2EE9-759DD098D2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24" name="Image 8" descr=" ">
              <a:extLst>
                <a:ext uri="{FF2B5EF4-FFF2-40B4-BE49-F238E27FC236}">
                  <a16:creationId xmlns:a16="http://schemas.microsoft.com/office/drawing/2014/main" id="{40B0395D-0681-6152-C43F-11F869FD5F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26" name="Image 9" descr=" ">
              <a:extLst>
                <a:ext uri="{FF2B5EF4-FFF2-40B4-BE49-F238E27FC236}">
                  <a16:creationId xmlns:a16="http://schemas.microsoft.com/office/drawing/2014/main" id="{6D82F6BF-2E24-0D7F-3B8F-5C47EC20905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27" name="Image 10" descr=" ">
              <a:extLst>
                <a:ext uri="{FF2B5EF4-FFF2-40B4-BE49-F238E27FC236}">
                  <a16:creationId xmlns:a16="http://schemas.microsoft.com/office/drawing/2014/main" id="{C1E692C8-0247-E350-0420-A711B458BBE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28" name="Image 11" descr=" ">
              <a:extLst>
                <a:ext uri="{FF2B5EF4-FFF2-40B4-BE49-F238E27FC236}">
                  <a16:creationId xmlns:a16="http://schemas.microsoft.com/office/drawing/2014/main" id="{476D3CED-F31D-933E-F052-A10E48687D1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30" name="Image 12" descr=" ">
              <a:extLst>
                <a:ext uri="{FF2B5EF4-FFF2-40B4-BE49-F238E27FC236}">
                  <a16:creationId xmlns:a16="http://schemas.microsoft.com/office/drawing/2014/main" id="{BF779EA0-3F21-6BF6-4E03-3F71BF7909B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2DABCFB2-80A2-AAC0-0A46-F1ADF04147D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CA9E357B-5DBD-2EA8-DAAD-4B4A373EFED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17E01C9B-887B-1CA1-5864-732C6C0F1E1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8468879-51EC-5EAC-D448-09822CE48C5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A5AB5604-45F2-5EC5-D402-13778EBEE18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A852A498-B472-C7BF-34AF-EBD99B6B545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5A6B09E2-3769-259D-905B-BF989DCD007F}"/>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40" name="Image 20" descr=" ">
              <a:extLst>
                <a:ext uri="{FF2B5EF4-FFF2-40B4-BE49-F238E27FC236}">
                  <a16:creationId xmlns:a16="http://schemas.microsoft.com/office/drawing/2014/main" id="{5851E944-D8A8-34FD-CDC8-A0EDB0DD045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41" name="Image 21" descr=" ">
              <a:extLst>
                <a:ext uri="{FF2B5EF4-FFF2-40B4-BE49-F238E27FC236}">
                  <a16:creationId xmlns:a16="http://schemas.microsoft.com/office/drawing/2014/main" id="{657009FF-5813-EEFE-FB84-173E221B83A1}"/>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45" name="Image 22" descr=" ">
              <a:extLst>
                <a:ext uri="{FF2B5EF4-FFF2-40B4-BE49-F238E27FC236}">
                  <a16:creationId xmlns:a16="http://schemas.microsoft.com/office/drawing/2014/main" id="{EDE8A8BB-AE92-0548-06AC-84E5778B2509}"/>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46" name="Image 23" descr=" ">
              <a:extLst>
                <a:ext uri="{FF2B5EF4-FFF2-40B4-BE49-F238E27FC236}">
                  <a16:creationId xmlns:a16="http://schemas.microsoft.com/office/drawing/2014/main" id="{F9719DD5-B5A7-9991-F128-DB2D7D463A1E}"/>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47" name="Image 24" descr=" ">
              <a:extLst>
                <a:ext uri="{FF2B5EF4-FFF2-40B4-BE49-F238E27FC236}">
                  <a16:creationId xmlns:a16="http://schemas.microsoft.com/office/drawing/2014/main" id="{3F8CDE7B-AFB6-BE65-4586-85FEBBB63462}"/>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48" name="Image 25" descr=" ">
              <a:extLst>
                <a:ext uri="{FF2B5EF4-FFF2-40B4-BE49-F238E27FC236}">
                  <a16:creationId xmlns:a16="http://schemas.microsoft.com/office/drawing/2014/main" id="{851EBF93-B0D5-8716-84C0-B9C2883A1853}"/>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49" name="Image 26" descr=" ">
              <a:extLst>
                <a:ext uri="{FF2B5EF4-FFF2-40B4-BE49-F238E27FC236}">
                  <a16:creationId xmlns:a16="http://schemas.microsoft.com/office/drawing/2014/main" id="{25497566-72BC-AAE3-AE4C-95189BEB6CD1}"/>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50" name="Image 27" descr=" ">
              <a:extLst>
                <a:ext uri="{FF2B5EF4-FFF2-40B4-BE49-F238E27FC236}">
                  <a16:creationId xmlns:a16="http://schemas.microsoft.com/office/drawing/2014/main" id="{65D71BC2-31CD-78F5-0C32-C4061BBADE57}"/>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51" name="Image 28" descr=" ">
              <a:extLst>
                <a:ext uri="{FF2B5EF4-FFF2-40B4-BE49-F238E27FC236}">
                  <a16:creationId xmlns:a16="http://schemas.microsoft.com/office/drawing/2014/main" id="{7E431164-518D-DC55-CC78-7496B274FFE5}"/>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52" name="Image 29" descr=" ">
              <a:extLst>
                <a:ext uri="{FF2B5EF4-FFF2-40B4-BE49-F238E27FC236}">
                  <a16:creationId xmlns:a16="http://schemas.microsoft.com/office/drawing/2014/main" id="{C3A00B66-5409-3EB9-9B2A-F6E57946953F}"/>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53" name="Image 30" descr=" ">
              <a:extLst>
                <a:ext uri="{FF2B5EF4-FFF2-40B4-BE49-F238E27FC236}">
                  <a16:creationId xmlns:a16="http://schemas.microsoft.com/office/drawing/2014/main" id="{35ACFF2D-563B-DFB3-DABC-B000DB89C41F}"/>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54" name="Image 31" descr=" ">
              <a:extLst>
                <a:ext uri="{FF2B5EF4-FFF2-40B4-BE49-F238E27FC236}">
                  <a16:creationId xmlns:a16="http://schemas.microsoft.com/office/drawing/2014/main" id="{B3558874-CCF3-015A-4CEC-AF7414BD2F64}"/>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55" name="Image 32" descr=" ">
              <a:extLst>
                <a:ext uri="{FF2B5EF4-FFF2-40B4-BE49-F238E27FC236}">
                  <a16:creationId xmlns:a16="http://schemas.microsoft.com/office/drawing/2014/main" id="{5645F59A-56E2-282A-9465-77778E4934DC}"/>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56" name="Image 33" descr=" ">
              <a:extLst>
                <a:ext uri="{FF2B5EF4-FFF2-40B4-BE49-F238E27FC236}">
                  <a16:creationId xmlns:a16="http://schemas.microsoft.com/office/drawing/2014/main" id="{A0B01317-4845-FDB0-E039-9781890C1A5E}"/>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57" name="Image 34" descr=" ">
              <a:extLst>
                <a:ext uri="{FF2B5EF4-FFF2-40B4-BE49-F238E27FC236}">
                  <a16:creationId xmlns:a16="http://schemas.microsoft.com/office/drawing/2014/main" id="{0E9DC0E3-8B59-74E0-7FAE-834BFFD208B4}"/>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58" name="Image 35" descr=" ">
              <a:extLst>
                <a:ext uri="{FF2B5EF4-FFF2-40B4-BE49-F238E27FC236}">
                  <a16:creationId xmlns:a16="http://schemas.microsoft.com/office/drawing/2014/main" id="{853634C3-C476-3050-47CC-52B95D628AA9}"/>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59" name="Image 36" descr=" ">
              <a:extLst>
                <a:ext uri="{FF2B5EF4-FFF2-40B4-BE49-F238E27FC236}">
                  <a16:creationId xmlns:a16="http://schemas.microsoft.com/office/drawing/2014/main" id="{A29ECF26-27E1-02C0-F16B-82DCCF02EC49}"/>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61" name="Image 37" descr=" ">
              <a:extLst>
                <a:ext uri="{FF2B5EF4-FFF2-40B4-BE49-F238E27FC236}">
                  <a16:creationId xmlns:a16="http://schemas.microsoft.com/office/drawing/2014/main" id="{F9FA0239-6C5B-3C79-8144-5BE41D537C6F}"/>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62" name="Image 38" descr=" ">
              <a:extLst>
                <a:ext uri="{FF2B5EF4-FFF2-40B4-BE49-F238E27FC236}">
                  <a16:creationId xmlns:a16="http://schemas.microsoft.com/office/drawing/2014/main" id="{4C295912-7BEC-249C-1099-38617C0ACF03}"/>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64" name="Image 39" descr=" ">
              <a:extLst>
                <a:ext uri="{FF2B5EF4-FFF2-40B4-BE49-F238E27FC236}">
                  <a16:creationId xmlns:a16="http://schemas.microsoft.com/office/drawing/2014/main" id="{3FACB003-E286-BA89-FAB5-993634AF9D87}"/>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68" name="Image 40" descr=" ">
              <a:extLst>
                <a:ext uri="{FF2B5EF4-FFF2-40B4-BE49-F238E27FC236}">
                  <a16:creationId xmlns:a16="http://schemas.microsoft.com/office/drawing/2014/main" id="{6E126842-DA0B-1D4A-953D-A270CBED966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70" name="Image 41" descr=" ">
              <a:extLst>
                <a:ext uri="{FF2B5EF4-FFF2-40B4-BE49-F238E27FC236}">
                  <a16:creationId xmlns:a16="http://schemas.microsoft.com/office/drawing/2014/main" id="{9BF3A683-F958-B1F3-9994-1A41284C3CA8}"/>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71" name="Image 42" descr=" ">
              <a:extLst>
                <a:ext uri="{FF2B5EF4-FFF2-40B4-BE49-F238E27FC236}">
                  <a16:creationId xmlns:a16="http://schemas.microsoft.com/office/drawing/2014/main" id="{B38C7640-D805-3158-E08E-D14CCAAD55F1}"/>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72" name="Image 43" descr=" ">
              <a:extLst>
                <a:ext uri="{FF2B5EF4-FFF2-40B4-BE49-F238E27FC236}">
                  <a16:creationId xmlns:a16="http://schemas.microsoft.com/office/drawing/2014/main" id="{6C642532-9FFE-5695-6DC3-2B32A3552928}"/>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73" name="Image 44" descr=" ">
              <a:extLst>
                <a:ext uri="{FF2B5EF4-FFF2-40B4-BE49-F238E27FC236}">
                  <a16:creationId xmlns:a16="http://schemas.microsoft.com/office/drawing/2014/main" id="{FB9AB0E4-E281-E5A3-73AB-7777077DD229}"/>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74" name="Image 45" descr=" ">
              <a:extLst>
                <a:ext uri="{FF2B5EF4-FFF2-40B4-BE49-F238E27FC236}">
                  <a16:creationId xmlns:a16="http://schemas.microsoft.com/office/drawing/2014/main" id="{C8DCCA0B-E7A7-B8D8-7D6D-8D39C6481C8B}"/>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75" name="Image 46" descr=" ">
              <a:extLst>
                <a:ext uri="{FF2B5EF4-FFF2-40B4-BE49-F238E27FC236}">
                  <a16:creationId xmlns:a16="http://schemas.microsoft.com/office/drawing/2014/main" id="{12A8A505-74AD-ABC4-D8EA-89F8756499F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76" name="Image 47" descr=" ">
              <a:extLst>
                <a:ext uri="{FF2B5EF4-FFF2-40B4-BE49-F238E27FC236}">
                  <a16:creationId xmlns:a16="http://schemas.microsoft.com/office/drawing/2014/main" id="{FBBB79CF-B9E1-8E63-78C0-42A2E9FC9446}"/>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77" name="Image 48" descr=" ">
              <a:extLst>
                <a:ext uri="{FF2B5EF4-FFF2-40B4-BE49-F238E27FC236}">
                  <a16:creationId xmlns:a16="http://schemas.microsoft.com/office/drawing/2014/main" id="{C09D371F-8758-9C78-5E38-841AB565F37C}"/>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78" name="Image 49" descr=" ">
              <a:extLst>
                <a:ext uri="{FF2B5EF4-FFF2-40B4-BE49-F238E27FC236}">
                  <a16:creationId xmlns:a16="http://schemas.microsoft.com/office/drawing/2014/main" id="{DCE1C70E-7F92-45FE-B927-961379116457}"/>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79" name="Image 50" descr=" ">
              <a:extLst>
                <a:ext uri="{FF2B5EF4-FFF2-40B4-BE49-F238E27FC236}">
                  <a16:creationId xmlns:a16="http://schemas.microsoft.com/office/drawing/2014/main" id="{6308C076-BD69-AF86-9679-B885DC83F594}"/>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83" name="Image 51" descr=" ">
              <a:extLst>
                <a:ext uri="{FF2B5EF4-FFF2-40B4-BE49-F238E27FC236}">
                  <a16:creationId xmlns:a16="http://schemas.microsoft.com/office/drawing/2014/main" id="{7A23540D-59CC-905E-39D9-8CEB9E8F32C5}"/>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90" name="Image 52" descr=" ">
              <a:extLst>
                <a:ext uri="{FF2B5EF4-FFF2-40B4-BE49-F238E27FC236}">
                  <a16:creationId xmlns:a16="http://schemas.microsoft.com/office/drawing/2014/main" id="{E4D53D25-A43F-A83C-4C2D-E7F47883A066}"/>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91" name="Image 53" descr=" ">
              <a:extLst>
                <a:ext uri="{FF2B5EF4-FFF2-40B4-BE49-F238E27FC236}">
                  <a16:creationId xmlns:a16="http://schemas.microsoft.com/office/drawing/2014/main" id="{EBD23C24-0DF7-D594-E592-6735F16852E5}"/>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92" name="Image 54" descr=" ">
              <a:extLst>
                <a:ext uri="{FF2B5EF4-FFF2-40B4-BE49-F238E27FC236}">
                  <a16:creationId xmlns:a16="http://schemas.microsoft.com/office/drawing/2014/main" id="{F266A39A-9AB2-BA64-0CE2-5B57EEC70867}"/>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93" name="Image 55" descr=" ">
              <a:extLst>
                <a:ext uri="{FF2B5EF4-FFF2-40B4-BE49-F238E27FC236}">
                  <a16:creationId xmlns:a16="http://schemas.microsoft.com/office/drawing/2014/main" id="{C08D3EF5-4468-E48A-14C9-8EB42578BCB8}"/>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94" name="Image 56" descr=" ">
              <a:extLst>
                <a:ext uri="{FF2B5EF4-FFF2-40B4-BE49-F238E27FC236}">
                  <a16:creationId xmlns:a16="http://schemas.microsoft.com/office/drawing/2014/main" id="{F6EB0810-AAF7-4902-C60F-96F87C501EC2}"/>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95" name="Image 57" descr=" ">
              <a:extLst>
                <a:ext uri="{FF2B5EF4-FFF2-40B4-BE49-F238E27FC236}">
                  <a16:creationId xmlns:a16="http://schemas.microsoft.com/office/drawing/2014/main" id="{07519448-8C30-3105-3D9F-24C16C8248CB}"/>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96" name="Image 58" descr=" ">
              <a:extLst>
                <a:ext uri="{FF2B5EF4-FFF2-40B4-BE49-F238E27FC236}">
                  <a16:creationId xmlns:a16="http://schemas.microsoft.com/office/drawing/2014/main" id="{3ECEE184-9A3C-434B-2448-327D1129724F}"/>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97" name="Image 59" descr=" ">
              <a:extLst>
                <a:ext uri="{FF2B5EF4-FFF2-40B4-BE49-F238E27FC236}">
                  <a16:creationId xmlns:a16="http://schemas.microsoft.com/office/drawing/2014/main" id="{B099E1E2-5A2B-8D84-0780-41EA368712D6}"/>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98" name="Image 60" descr=" ">
              <a:extLst>
                <a:ext uri="{FF2B5EF4-FFF2-40B4-BE49-F238E27FC236}">
                  <a16:creationId xmlns:a16="http://schemas.microsoft.com/office/drawing/2014/main" id="{C49ABE3C-7629-DBE9-3D1E-CD90D931A601}"/>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99" name="Image 61" descr=" ">
              <a:extLst>
                <a:ext uri="{FF2B5EF4-FFF2-40B4-BE49-F238E27FC236}">
                  <a16:creationId xmlns:a16="http://schemas.microsoft.com/office/drawing/2014/main" id="{D8FD7AB9-E76A-0F89-00FF-E85BF03C2165}"/>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100" name="Image 62" descr=" ">
              <a:extLst>
                <a:ext uri="{FF2B5EF4-FFF2-40B4-BE49-F238E27FC236}">
                  <a16:creationId xmlns:a16="http://schemas.microsoft.com/office/drawing/2014/main" id="{8E99F899-6EA8-7F53-1252-8D80D0C1E1FA}"/>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103" name="Image 63" descr=" ">
              <a:extLst>
                <a:ext uri="{FF2B5EF4-FFF2-40B4-BE49-F238E27FC236}">
                  <a16:creationId xmlns:a16="http://schemas.microsoft.com/office/drawing/2014/main" id="{79C192B5-B826-8F58-CB9C-7969ED7B1972}"/>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105" name="Image 64" descr=" ">
              <a:extLst>
                <a:ext uri="{FF2B5EF4-FFF2-40B4-BE49-F238E27FC236}">
                  <a16:creationId xmlns:a16="http://schemas.microsoft.com/office/drawing/2014/main" id="{8EBC82CF-4C76-0D53-E87C-752A9C96B3F1}"/>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106" name="Image 65" descr=" ">
              <a:extLst>
                <a:ext uri="{FF2B5EF4-FFF2-40B4-BE49-F238E27FC236}">
                  <a16:creationId xmlns:a16="http://schemas.microsoft.com/office/drawing/2014/main" id="{C736D0A6-1766-F0C6-D9F1-F336A60C9D76}"/>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107" name="Image 66" descr=" ">
              <a:extLst>
                <a:ext uri="{FF2B5EF4-FFF2-40B4-BE49-F238E27FC236}">
                  <a16:creationId xmlns:a16="http://schemas.microsoft.com/office/drawing/2014/main" id="{8B4BBB68-C85D-259C-5FFC-24D81B9FE508}"/>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108" name="Image 67" descr=" ">
              <a:extLst>
                <a:ext uri="{FF2B5EF4-FFF2-40B4-BE49-F238E27FC236}">
                  <a16:creationId xmlns:a16="http://schemas.microsoft.com/office/drawing/2014/main" id="{D237B138-80D2-A500-92E3-465575FA7D29}"/>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109" name="Image 68" descr=" ">
              <a:extLst>
                <a:ext uri="{FF2B5EF4-FFF2-40B4-BE49-F238E27FC236}">
                  <a16:creationId xmlns:a16="http://schemas.microsoft.com/office/drawing/2014/main" id="{7214A841-7E96-BC4B-F8F6-C1C533BA6034}"/>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110" name="Image 69" descr=" ">
              <a:extLst>
                <a:ext uri="{FF2B5EF4-FFF2-40B4-BE49-F238E27FC236}">
                  <a16:creationId xmlns:a16="http://schemas.microsoft.com/office/drawing/2014/main" id="{743BE487-4C2B-A635-47F1-9C61B73A2082}"/>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11" name="Image 70" descr=" ">
              <a:extLst>
                <a:ext uri="{FF2B5EF4-FFF2-40B4-BE49-F238E27FC236}">
                  <a16:creationId xmlns:a16="http://schemas.microsoft.com/office/drawing/2014/main" id="{6A8C1F41-6FC4-EDC1-D5AF-12BEC5C58C35}"/>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15" name="Image 71" descr=" ">
              <a:extLst>
                <a:ext uri="{FF2B5EF4-FFF2-40B4-BE49-F238E27FC236}">
                  <a16:creationId xmlns:a16="http://schemas.microsoft.com/office/drawing/2014/main" id="{01205902-96B3-C799-7B83-5944C22BC5FB}"/>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16" name="Image 72" descr=" ">
              <a:extLst>
                <a:ext uri="{FF2B5EF4-FFF2-40B4-BE49-F238E27FC236}">
                  <a16:creationId xmlns:a16="http://schemas.microsoft.com/office/drawing/2014/main" id="{0BF9E06A-D00B-C82D-4D66-435567C46D4E}"/>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17" name="Image 73" descr=" ">
              <a:extLst>
                <a:ext uri="{FF2B5EF4-FFF2-40B4-BE49-F238E27FC236}">
                  <a16:creationId xmlns:a16="http://schemas.microsoft.com/office/drawing/2014/main" id="{329D9188-7196-68BB-7746-3AD760E86503}"/>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18" name="Image 74" descr=" ">
              <a:extLst>
                <a:ext uri="{FF2B5EF4-FFF2-40B4-BE49-F238E27FC236}">
                  <a16:creationId xmlns:a16="http://schemas.microsoft.com/office/drawing/2014/main" id="{9B4F99A4-4056-DD4F-F826-CCF3E1E2C73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19" name="Image 75" descr=" ">
              <a:extLst>
                <a:ext uri="{FF2B5EF4-FFF2-40B4-BE49-F238E27FC236}">
                  <a16:creationId xmlns:a16="http://schemas.microsoft.com/office/drawing/2014/main" id="{D27526DA-1684-9F2E-6060-F08845F2C824}"/>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20" name="Image 76" descr=" ">
              <a:extLst>
                <a:ext uri="{FF2B5EF4-FFF2-40B4-BE49-F238E27FC236}">
                  <a16:creationId xmlns:a16="http://schemas.microsoft.com/office/drawing/2014/main" id="{C51B70E6-324A-3644-1E31-6ECB022551B3}"/>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21" name="Image 77" descr=" ">
              <a:extLst>
                <a:ext uri="{FF2B5EF4-FFF2-40B4-BE49-F238E27FC236}">
                  <a16:creationId xmlns:a16="http://schemas.microsoft.com/office/drawing/2014/main" id="{38466FAD-3834-6206-0724-EFEF46E22FC4}"/>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22" name="Image 78" descr=" ">
              <a:extLst>
                <a:ext uri="{FF2B5EF4-FFF2-40B4-BE49-F238E27FC236}">
                  <a16:creationId xmlns:a16="http://schemas.microsoft.com/office/drawing/2014/main" id="{BEA8A27D-67C7-708A-248B-2FF309D7556D}"/>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23" name="Image 79" descr=" ">
              <a:extLst>
                <a:ext uri="{FF2B5EF4-FFF2-40B4-BE49-F238E27FC236}">
                  <a16:creationId xmlns:a16="http://schemas.microsoft.com/office/drawing/2014/main" id="{433BC1B8-7866-FF24-2505-929C583D1031}"/>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124" name="Image 80" descr=" ">
              <a:extLst>
                <a:ext uri="{FF2B5EF4-FFF2-40B4-BE49-F238E27FC236}">
                  <a16:creationId xmlns:a16="http://schemas.microsoft.com/office/drawing/2014/main" id="{79F56D9E-F437-62B3-170C-CD796E143555}"/>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125" name="Image 81" descr=" ">
              <a:extLst>
                <a:ext uri="{FF2B5EF4-FFF2-40B4-BE49-F238E27FC236}">
                  <a16:creationId xmlns:a16="http://schemas.microsoft.com/office/drawing/2014/main" id="{AD92FF49-EEC8-5E86-77FB-063BA9AB013F}"/>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126" name="Image 82" descr=" ">
              <a:extLst>
                <a:ext uri="{FF2B5EF4-FFF2-40B4-BE49-F238E27FC236}">
                  <a16:creationId xmlns:a16="http://schemas.microsoft.com/office/drawing/2014/main" id="{D4899AB5-7BDA-7997-42B9-1233C2904EE2}"/>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4C8A6885-1FF6-A44B-502B-9FB8C99173D9}"/>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D80BADB9-6276-96D3-F91A-6EBEC541D21D}"/>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A4DB9121-E8C8-D9A8-99C2-70D96D6D4AF7}"/>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925EBEEB-79F3-8BD1-AA7A-203224030FF7}"/>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A11938C3-6AAE-985A-E21E-D0288ACB207B}"/>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498C94E0-1DCB-1867-2259-D2EA456AC45F}"/>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B0461A8B-24B4-B315-5C14-2C1BAAB70641}"/>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9967B454-39FC-A855-A1E1-D76563D0A006}"/>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616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err="1">
                <a:solidFill>
                  <a:srgbClr val="022873">
                    <a:alpha val="100000"/>
                  </a:srgbClr>
                </a:solidFill>
                <a:latin typeface="Founders Grotesk Bold" pitchFamily="34" charset="0"/>
              </a:rPr>
              <a:t>What</a:t>
            </a:r>
            <a:r>
              <a:rPr lang="pt-BR" sz="8000" dirty="0">
                <a:solidFill>
                  <a:srgbClr val="022873">
                    <a:alpha val="100000"/>
                  </a:srgbClr>
                </a:solidFill>
                <a:latin typeface="Founders Grotesk Bold" pitchFamily="34" charset="0"/>
              </a:rPr>
              <a:t> </a:t>
            </a:r>
            <a:r>
              <a:rPr lang="pt-BR" sz="8000" dirty="0" err="1">
                <a:solidFill>
                  <a:srgbClr val="022873">
                    <a:alpha val="100000"/>
                  </a:srgbClr>
                </a:solidFill>
                <a:latin typeface="Founders Grotesk Bold" pitchFamily="34" charset="0"/>
              </a:rPr>
              <a:t>is</a:t>
            </a:r>
            <a:r>
              <a:rPr lang="pt-BR" sz="8000" dirty="0">
                <a:solidFill>
                  <a:srgbClr val="022873">
                    <a:alpha val="100000"/>
                  </a:srgbClr>
                </a:solidFill>
                <a:latin typeface="Founders Grotesk Bold" pitchFamily="34"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a:latin typeface="Arial" panose="020B0604020202020204" pitchFamily="34" charset="0"/>
                <a:cs typeface="Times New Roman" panose="02020603050405020304" pitchFamily="18" charset="0"/>
              </a:rPr>
              <a:t>Source: Art. 19 of Law 10.893/2004</a:t>
            </a:r>
            <a:endParaRPr lang="pt-BR" sz="2200" kern="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noFill/>
            <a:prstDash val="dash"/>
          </a:ln>
        </p:spPr>
        <p:txBody>
          <a:bodyPr wrap="square">
            <a:spAutoFit/>
          </a:bodyPr>
          <a:lstStyle/>
          <a:p>
            <a:pPr algn="just"/>
            <a:r>
              <a:rPr lang="en-US" sz="4000" b="1">
                <a:solidFill>
                  <a:schemeClr val="bg1"/>
                </a:solidFill>
                <a:latin typeface="Raleway Black" pitchFamily="2" charset="0"/>
              </a:rPr>
              <a:t>AFRMM</a:t>
            </a:r>
            <a:r>
              <a:rPr lang="en-US" sz="4000">
                <a:solidFill>
                  <a:schemeClr val="bg1"/>
                </a:solidFill>
                <a:latin typeface="Raleway Light" pitchFamily="2" charset="0"/>
              </a:rPr>
              <a:t>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a:solidFill>
                <a:schemeClr val="bg1"/>
              </a:solidFill>
              <a:latin typeface="Raleway Light" pitchFamily="2" charset="0"/>
            </a:endParaRPr>
          </a:p>
        </p:txBody>
      </p:sp>
      <p:sp>
        <p:nvSpPr>
          <p:cNvPr id="3" name="Retângulo: Cantos Arredondados 2">
            <a:extLst>
              <a:ext uri="{FF2B5EF4-FFF2-40B4-BE49-F238E27FC236}">
                <a16:creationId xmlns:a16="http://schemas.microsoft.com/office/drawing/2014/main" id="{C7239BAA-9307-BF65-4176-4328F93225D7}"/>
              </a:ext>
            </a:extLst>
          </p:cNvPr>
          <p:cNvSpPr/>
          <p:nvPr/>
        </p:nvSpPr>
        <p:spPr>
          <a:xfrm>
            <a:off x="2040092" y="3919671"/>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0E76DA90-0DAE-8CF7-6FA8-558345164EDF}"/>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77C3E22C-4D4E-5824-36AC-D5382CD133AA}"/>
              </a:ext>
            </a:extLst>
          </p:cNvPr>
          <p:cNvGrpSpPr/>
          <p:nvPr/>
        </p:nvGrpSpPr>
        <p:grpSpPr>
          <a:xfrm>
            <a:off x="1710934" y="12504411"/>
            <a:ext cx="3338592" cy="945619"/>
            <a:chOff x="18582423" y="11569700"/>
            <a:chExt cx="4839305" cy="1181100"/>
          </a:xfrm>
        </p:grpSpPr>
        <p:pic>
          <p:nvPicPr>
            <p:cNvPr id="9" name="Image 4" descr=" ">
              <a:extLst>
                <a:ext uri="{FF2B5EF4-FFF2-40B4-BE49-F238E27FC236}">
                  <a16:creationId xmlns:a16="http://schemas.microsoft.com/office/drawing/2014/main" id="{BD8C2F97-5F32-AF4E-88F3-C9121EE5DF2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46C06E05-5207-F626-C8F1-71ABCC1BB4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0C522E3C-8F99-D2A0-0C65-8B9CE9C0F6D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36C9F5DC-2B5D-24AF-47BE-646A01D5145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54217ABD-6B76-8879-DD4C-2AE7605AD00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91A92F49-36C5-458D-89FF-B89FA808871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9FA594E6-C254-7499-9163-19B792541C4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F0A6F533-11C4-8ABB-10C9-86C99BD9274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A7D6DC63-C9D6-9DA6-983B-B0EF7D482EB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4A49987-9C51-49E8-A932-1622D328612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46F1C4BC-E1AC-5905-F42D-CAAB7CDE025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C99AC765-436F-2787-E13D-6153F0FD911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C8912A48-1C25-22EF-19AE-FDEE1BEBBF1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36B08F51-52E3-AFB5-3FC9-7FEF20D7A555}"/>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AD715906-BCB2-5547-855E-715470464599}"/>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2255013E-E44B-FF9F-0F58-9849D92D63E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44859E88-89D2-21AD-C8F1-B95E71DADBB3}"/>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2E2B6BB5-47CE-830B-6363-2CF6D7E76337}"/>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BCE78F76-09BC-FFFB-91EA-CF0C2C5479F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A2FA6F46-AD2B-CA51-7D0C-9F8C043F4465}"/>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4DF7E41-116A-80BB-D71B-28F52BEE912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E78D8DF0-855D-7758-04D2-360BC0AD3B2C}"/>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EA4EFD14-1A11-A18F-590C-48C2E27F70BD}"/>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5A05DABC-AF56-73B4-8676-0E0206E8FB98}"/>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BD805B11-5DA4-0A8C-8054-F098B4FC6738}"/>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FC015A4E-EE83-AB52-F8B5-A1202EC9F21D}"/>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332EE4F-7ED8-E9D3-98CC-80C8F75CC23E}"/>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AE30AC9F-C856-2B57-3164-61E2820F128F}"/>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E157CE6B-1526-0A05-8F37-36DFD9A45C7E}"/>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37923381-8357-0EDC-0B32-D06E749ADDA0}"/>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7DC551C-35D7-38C0-5824-376161C4A16D}"/>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76025B72-81A6-9BC3-CD43-CB3B8D1564F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6BAC9B8B-9CA7-F3E0-593F-92A21813CCD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668BA7C5-5372-36E6-2321-179134862EA9}"/>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084C3968-7A77-7601-B039-AADEA131AC05}"/>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0024B3BC-BB8A-8096-63BC-6991E4A8A9CE}"/>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2C126323-D7C8-5533-5D4F-FD411832109C}"/>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DDC84A30-BB14-7D38-CCE1-FF6E634832C6}"/>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19FAC400-9109-AA1D-B684-D577EDC67629}"/>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1A771901-F6BF-063A-3E07-CBC4122E689E}"/>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6CB2970-5332-B718-4199-4CDE444E4163}"/>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03B2D5F6-AEBE-9ED2-42FC-5FEC9F1ACC3D}"/>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832EDB9F-B06D-03AC-D5E3-6C1CF898DF2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2C4467FF-AC0C-B3E4-3820-DF170B99ECC0}"/>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258309D2-26FC-48CF-CF21-28070EC7B2FF}"/>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CC9AE003-B1A5-FD26-1256-21C8D8EA578B}"/>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48CD3EE6-14E5-7438-EBD8-938AFEE6514F}"/>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842F461F-2EC5-824C-7ADA-709D9EFEBF16}"/>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E5CE04AA-EC2C-00F7-6BF7-92BE9D5E046C}"/>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359B068-FCB9-C055-CB56-AFE711140BED}"/>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7ECA26CC-BA40-5CB3-2A50-552609E4D008}"/>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B3BE1B84-EA78-6659-AC78-93C8778A3EB2}"/>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0F4CDA01-B2C6-7B74-FE67-AE782E4D1B2F}"/>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EC8144D4-B904-E5C5-54AA-9C59A059A84E}"/>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6F67A722-2A71-CF91-DFAD-63AEB6056103}"/>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3049E0D7-ECC4-8BC6-DBC5-AE0EF9BED5DC}"/>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47A94CD9-5062-6958-E1BE-E76B24DECB3A}"/>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F67F0E2A-9DCF-76DA-2D17-E3ED1306B03B}"/>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03076523-97A1-5EE6-FFE0-3F98E77C0617}"/>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42D6B94D-2FA7-37F5-BEC2-35121B0FC4F1}"/>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53DD378B-28D4-BFA2-8BE4-A1B835D22C28}"/>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CE459EF1-8E63-31C8-55FB-4A93F2865219}"/>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55B86F25-0F41-3F80-FEF6-04691F4BEB5B}"/>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1FD57894-8F9A-2AB2-ED05-A76ECB430D18}"/>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CB06C8E4-2724-31FF-CE1E-393501BCB9F9}"/>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6295BFB6-625D-9674-D774-D2B319A79F8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C850BC38-983F-1183-0BE5-AD39514CE9FB}"/>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ABEFC62D-5927-3DC1-4B6C-96854D3BF04D}"/>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C2D65055-DB43-368E-2287-5C99B05426B0}"/>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DF33DDC8-D2D8-1586-7BBD-D15FA65DC37F}"/>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030F90E7-3389-83F5-7E2E-DB8035AB2CF9}"/>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7778F2BA-A9C4-21A1-A148-79510EFCE2DA}"/>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57A6F274-CB67-7762-5308-725A7E871D79}"/>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C716274B-A324-3DE3-0343-36F0CA8A149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A8249B84-7B26-8D3A-DE29-7A2108F84B5C}"/>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FD9B0B3C-F0AD-3648-8E99-83B6146A5B3D}"/>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14806D4-DDBA-FC12-6054-D1BE0C9FC6D0}"/>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518A5359-5723-C825-3AD6-2D755F239D77}"/>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F58B1641-614C-02B1-F166-9B1FB353D165}"/>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B1AF2371-0933-2870-EACB-5D2D33D57B15}"/>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38DC0516-2C83-74D1-4614-49FD5EE6E022}"/>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E85B4CBB-D8C4-96F1-7F47-4381D0E1D2FB}"/>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B1ADD482-6146-0C6D-5F00-925ACA97D51C}"/>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76909ADF-1245-6126-E4B4-E891CF076B58}"/>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EA973AD-4E55-200F-8908-D0418F11CF33}"/>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30976127-A419-BE38-01D8-52E4779245B8}"/>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9A673F24-D566-E7B7-9498-A2A38F813C62}"/>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4562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88F92472-6EB7-4DF2-935B-8A59848D9CCF}"/>
              </a:ext>
            </a:extLst>
          </p:cNvPr>
          <p:cNvSpPr txBox="1"/>
          <p:nvPr/>
        </p:nvSpPr>
        <p:spPr>
          <a:xfrm>
            <a:off x="2428799" y="7415366"/>
            <a:ext cx="10007040" cy="3416320"/>
          </a:xfrm>
          <a:prstGeom prst="rect">
            <a:avLst/>
          </a:prstGeom>
          <a:noFill/>
          <a:ln>
            <a:noFill/>
          </a:ln>
        </p:spPr>
        <p:txBody>
          <a:bodyPr wrap="square" rtlCol="0">
            <a:spAutoFit/>
          </a:bodyPr>
          <a:lstStyle/>
          <a:p>
            <a:pPr lvl="0" defTabSz="1828800">
              <a:defRPr/>
            </a:pPr>
            <a:r>
              <a:rPr lang="en-US" sz="2400" dirty="0">
                <a:solidFill>
                  <a:prstClr val="black"/>
                </a:solidFill>
                <a:latin typeface="Avenir Next LT Pro" panose="020B0504020202020204" pitchFamily="34" charset="0"/>
              </a:rPr>
              <a:t>II - a Brazilian shipping company operating its own vessel, chartered with Brazilian registration, or chartered for a period of time from a wholly-owned subsidiary of a Brazilian shipping company: (As amended by Law No. 14,301 of 2022)a) 50% (fifty percent) of the AFRMM generated in long-haul navigation, when the vessel is not registered with the </a:t>
            </a:r>
            <a:r>
              <a:rPr lang="en-US" sz="2400" dirty="0" err="1">
                <a:solidFill>
                  <a:prstClr val="black"/>
                </a:solidFill>
                <a:latin typeface="Avenir Next LT Pro" panose="020B0504020202020204" pitchFamily="34" charset="0"/>
              </a:rPr>
              <a:t>REB;b</a:t>
            </a:r>
            <a:r>
              <a:rPr lang="en-US" sz="2400" dirty="0">
                <a:solidFill>
                  <a:prstClr val="black"/>
                </a:solidFill>
                <a:latin typeface="Avenir Next LT Pro" panose="020B0504020202020204" pitchFamily="34" charset="0"/>
              </a:rPr>
              <a:t>) 83% (eighty-three percent) of the AFRMM generated in long-haul navigation, when the vessel is registered with the REB; </a:t>
            </a:r>
            <a:r>
              <a:rPr lang="en-US" sz="2400" dirty="0" err="1">
                <a:solidFill>
                  <a:prstClr val="black"/>
                </a:solidFill>
                <a:latin typeface="Avenir Next LT Pro" panose="020B0504020202020204" pitchFamily="34" charset="0"/>
              </a:rPr>
              <a:t>andc</a:t>
            </a:r>
            <a:r>
              <a:rPr lang="en-US" sz="2400" dirty="0">
                <a:solidFill>
                  <a:prstClr val="black"/>
                </a:solidFill>
                <a:latin typeface="Avenir Next LT Pro" panose="020B0504020202020204" pitchFamily="34" charset="0"/>
              </a:rPr>
              <a:t>) 100% (one hundred percent) of the AFRMM generated in coastal, river, and lake navigation (Law No. 10,893 of 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5" name="TextBox 104">
            <a:extLst>
              <a:ext uri="{FF2B5EF4-FFF2-40B4-BE49-F238E27FC236}">
                <a16:creationId xmlns:a16="http://schemas.microsoft.com/office/drawing/2014/main" id="{6FAF6499-A88D-44E4-8522-7C8C35CBBE96}"/>
              </a:ext>
            </a:extLst>
          </p:cNvPr>
          <p:cNvSpPr txBox="1"/>
          <p:nvPr/>
        </p:nvSpPr>
        <p:spPr>
          <a:xfrm>
            <a:off x="14541050" y="8115836"/>
            <a:ext cx="8088168" cy="2308324"/>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III - to a special account, 9% (nine percent) of the AFRMM generated in long-haul navigation, by a Brazilian navigation company, operating a vessel, owned or chartered, with Brazilian registration, registered or not in the REB (Law No. 10,893,2024)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3" name="CaixaDeTexto 2">
            <a:extLst>
              <a:ext uri="{FF2B5EF4-FFF2-40B4-BE49-F238E27FC236}">
                <a16:creationId xmlns:a16="http://schemas.microsoft.com/office/drawing/2014/main" id="{2C1D1B5B-30EA-E545-C7E3-D7A212CA0846}"/>
              </a:ext>
            </a:extLst>
          </p:cNvPr>
          <p:cNvSpPr txBox="1"/>
          <p:nvPr/>
        </p:nvSpPr>
        <p:spPr>
          <a:xfrm>
            <a:off x="2428799" y="2726819"/>
            <a:ext cx="10007041" cy="2677656"/>
          </a:xfrm>
          <a:prstGeom prst="rect">
            <a:avLst/>
          </a:prstGeom>
          <a:noFill/>
          <a:ln w="19050">
            <a:noFill/>
            <a:prstDash val="sysDash"/>
          </a:ln>
        </p:spPr>
        <p:txBody>
          <a:bodyPr wrap="square">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It is a benefit that aims to provide Brazilian Shipping Companies (EBNs) with the amounts originated that were not collected due to the non-incidence of AFRMM (sole paragraph of art. 17 of Law No. 9,432, of January 8, 1997). Reimbursement must be requested by the interested party, within the deadlines established in art. 27 of Decree No. 5,543, of 2005.</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9" name="CaixaDeTexto 108">
            <a:extLst>
              <a:ext uri="{FF2B5EF4-FFF2-40B4-BE49-F238E27FC236}">
                <a16:creationId xmlns:a16="http://schemas.microsoft.com/office/drawing/2014/main" id="{38DACD7C-9C3C-4520-AB9B-9437545BA902}"/>
              </a:ext>
            </a:extLst>
          </p:cNvPr>
          <p:cNvSpPr txBox="1"/>
          <p:nvPr/>
        </p:nvSpPr>
        <p:spPr>
          <a:xfrm>
            <a:off x="1754782" y="269982"/>
            <a:ext cx="13515474" cy="1563505"/>
          </a:xfrm>
          <a:prstGeom prst="rect">
            <a:avLst/>
          </a:prstGeom>
          <a:noFill/>
          <a:effectLst>
            <a:outerShdw blurRad="50800" dist="38100" dir="2700000" algn="tl" rotWithShape="0">
              <a:prstClr val="black">
                <a:alpha val="40000"/>
              </a:prstClr>
            </a:outerShdw>
          </a:effectLst>
        </p:spPr>
        <p:txBody>
          <a:bodyPr wrap="square">
            <a:spAutoFit/>
          </a:bodyPr>
          <a:lstStyle/>
          <a:p>
            <a:pPr lvl="0" defTabSz="1828800">
              <a:lnSpc>
                <a:spcPct val="130000"/>
              </a:lnSpc>
              <a:spcBef>
                <a:spcPct val="0"/>
              </a:spcBef>
              <a:spcAft>
                <a:spcPts val="3600"/>
              </a:spcAft>
              <a:buClr>
                <a:prstClr val="white"/>
              </a:buClr>
              <a:buSzPct val="80000"/>
              <a:defRPr/>
            </a:pPr>
            <a:r>
              <a:rPr lang="pt-BR" sz="8000" b="1" cap="all" dirty="0">
                <a:ln w="3175" cmpd="sng">
                  <a:noFill/>
                </a:ln>
                <a:solidFill>
                  <a:srgbClr val="022873">
                    <a:alpha val="100000"/>
                  </a:srgbClr>
                </a:solidFill>
                <a:latin typeface="Founders Grotesk Bold" pitchFamily="34" charset="0"/>
                <a:ea typeface="+mj-ea"/>
                <a:cs typeface="+mj-cs"/>
              </a:rPr>
              <a:t>Incentive</a:t>
            </a:r>
          </a:p>
        </p:txBody>
      </p:sp>
      <p:cxnSp>
        <p:nvCxnSpPr>
          <p:cNvPr id="113" name="Elbow Connector 5">
            <a:extLst>
              <a:ext uri="{FF2B5EF4-FFF2-40B4-BE49-F238E27FC236}">
                <a16:creationId xmlns:a16="http://schemas.microsoft.com/office/drawing/2014/main" id="{0F4160D7-3C43-780C-7006-7D9A279EDF9C}"/>
              </a:ext>
            </a:extLst>
          </p:cNvPr>
          <p:cNvCxnSpPr>
            <a:cxnSpLocks/>
            <a:stCxn id="8" idx="2"/>
          </p:cNvCxnSpPr>
          <p:nvPr/>
        </p:nvCxnSpPr>
        <p:spPr>
          <a:xfrm rot="5400000">
            <a:off x="16357996" y="9982647"/>
            <a:ext cx="1570795" cy="3653769"/>
          </a:xfrm>
          <a:prstGeom prst="bentConnector2">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Elbow Connector 5">
            <a:extLst>
              <a:ext uri="{FF2B5EF4-FFF2-40B4-BE49-F238E27FC236}">
                <a16:creationId xmlns:a16="http://schemas.microsoft.com/office/drawing/2014/main" id="{23DD02E2-4B1F-CC5A-B5AF-677260512829}"/>
              </a:ext>
            </a:extLst>
          </p:cNvPr>
          <p:cNvCxnSpPr>
            <a:cxnSpLocks/>
            <a:stCxn id="17" idx="1"/>
            <a:endCxn id="5" idx="2"/>
          </p:cNvCxnSpPr>
          <p:nvPr/>
        </p:nvCxnSpPr>
        <p:spPr>
          <a:xfrm rot="10800000">
            <a:off x="7329370" y="11939820"/>
            <a:ext cx="2711148" cy="661974"/>
          </a:xfrm>
          <a:prstGeom prst="bentConnector2">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7" name="CaixaDeTexto 126">
            <a:extLst>
              <a:ext uri="{FF2B5EF4-FFF2-40B4-BE49-F238E27FC236}">
                <a16:creationId xmlns:a16="http://schemas.microsoft.com/office/drawing/2014/main" id="{1B9499E7-64ED-C64B-D80C-EF4B8F17FBA9}"/>
              </a:ext>
            </a:extLst>
          </p:cNvPr>
          <p:cNvSpPr txBox="1"/>
          <p:nvPr/>
        </p:nvSpPr>
        <p:spPr>
          <a:xfrm>
            <a:off x="10189719" y="12271764"/>
            <a:ext cx="4977588" cy="646331"/>
          </a:xfrm>
          <a:prstGeom prst="rect">
            <a:avLst/>
          </a:prstGeom>
          <a:noFill/>
          <a:ln w="19050">
            <a:noFill/>
            <a:prstDash val="sysDash"/>
          </a:ln>
        </p:spPr>
        <p:txBody>
          <a:bodyPr wrap="square">
            <a:spAutoFit/>
          </a:bodyPr>
          <a:lstStyle/>
          <a:p>
            <a:pPr lvl="0" algn="ctr" defTabSz="1828800">
              <a:defRPr/>
            </a:pPr>
            <a:r>
              <a:rPr lang="pt-BR" sz="3600" b="1" dirty="0">
                <a:solidFill>
                  <a:srgbClr val="000000"/>
                </a:solidFill>
                <a:latin typeface="Avenir Next LT Pro" panose="020B0504020202020204" pitchFamily="34" charset="0"/>
              </a:rPr>
              <a:t>LINKED ACCOUNT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131" name="CaixaDeTexto 130">
            <a:extLst>
              <a:ext uri="{FF2B5EF4-FFF2-40B4-BE49-F238E27FC236}">
                <a16:creationId xmlns:a16="http://schemas.microsoft.com/office/drawing/2014/main" id="{DC020CA4-5421-BFE2-2932-833AD35D6BD1}"/>
              </a:ext>
            </a:extLst>
          </p:cNvPr>
          <p:cNvSpPr txBox="1"/>
          <p:nvPr/>
        </p:nvSpPr>
        <p:spPr>
          <a:xfrm>
            <a:off x="13966757" y="2615359"/>
            <a:ext cx="10007041" cy="3212354"/>
          </a:xfrm>
          <a:prstGeom prst="rect">
            <a:avLst/>
          </a:prstGeom>
          <a:noFill/>
          <a:ln w="19050">
            <a:noFill/>
            <a:prstDash val="sysDash"/>
          </a:ln>
        </p:spPr>
        <p:txBody>
          <a:bodyPr wrap="square">
            <a:spAutoFit/>
          </a:bodyPr>
          <a:lstStyle/>
          <a:p>
            <a:pPr marL="77788" marR="41910" lvl="0" indent="0" algn="just" defTabSz="457200" rtl="0" eaLnBrk="1" fontAlgn="auto" latinLnBrk="0" hangingPunct="1">
              <a:lnSpc>
                <a:spcPct val="105000"/>
              </a:lnSpc>
              <a:spcBef>
                <a:spcPts val="0"/>
              </a:spcBef>
              <a:spcAft>
                <a:spcPts val="32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marL="77788" marR="41910" lvl="0" algn="just">
              <a:lnSpc>
                <a:spcPct val="105000"/>
              </a:lnSpc>
              <a:spcAft>
                <a:spcPts val="320"/>
              </a:spcAft>
              <a:defRPr/>
            </a:pPr>
            <a:r>
              <a:rPr lang="en-US" sz="2400" dirty="0">
                <a:solidFill>
                  <a:prstClr val="black"/>
                </a:solidFill>
                <a:latin typeface="Avenir Next LT Pro" panose="020B0504020202020204" pitchFamily="34" charset="0"/>
              </a:rPr>
              <a:t>Installments collected to the special account plus corrections resulting from their applications provided for in Article 20 of this Law, will be shared among Brazilian shipping companies authorized to operate in cabotage and river and lake navigation, proportionally to the total freight generated by them in the transportation, between Brazilian ports, of import and export cargo from the country's foreign trade (Article 18 of Law 10,893/2004).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2" name="Shape 6">
            <a:extLst>
              <a:ext uri="{FF2B5EF4-FFF2-40B4-BE49-F238E27FC236}">
                <a16:creationId xmlns:a16="http://schemas.microsoft.com/office/drawing/2014/main" id="{25C2235B-582F-F776-83B4-6B1A55B83A8E}"/>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 name="Retângulo: Cantos Arredondados 3">
            <a:extLst>
              <a:ext uri="{FF2B5EF4-FFF2-40B4-BE49-F238E27FC236}">
                <a16:creationId xmlns:a16="http://schemas.microsoft.com/office/drawing/2014/main" id="{103D874E-514F-03A3-811A-D548EBF845C4}"/>
              </a:ext>
            </a:extLst>
          </p:cNvPr>
          <p:cNvSpPr/>
          <p:nvPr/>
        </p:nvSpPr>
        <p:spPr>
          <a:xfrm>
            <a:off x="2266950" y="2375542"/>
            <a:ext cx="10553700" cy="3398265"/>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a:extLst>
              <a:ext uri="{FF2B5EF4-FFF2-40B4-BE49-F238E27FC236}">
                <a16:creationId xmlns:a16="http://schemas.microsoft.com/office/drawing/2014/main" id="{06820B2B-A80D-6AC0-9D59-1354430033E7}"/>
              </a:ext>
            </a:extLst>
          </p:cNvPr>
          <p:cNvSpPr txBox="1"/>
          <p:nvPr/>
        </p:nvSpPr>
        <p:spPr>
          <a:xfrm>
            <a:off x="2873465" y="2025389"/>
            <a:ext cx="5128482" cy="646331"/>
          </a:xfrm>
          <a:prstGeom prst="rect">
            <a:avLst/>
          </a:prstGeom>
          <a:solidFill>
            <a:srgbClr val="0000FF"/>
          </a:solidFill>
          <a:ln w="19050">
            <a:solidFill>
              <a:srgbClr val="0000FF"/>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REIMBURSEMENT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5" name="Retângulo: Cantos Arredondados 4">
            <a:extLst>
              <a:ext uri="{FF2B5EF4-FFF2-40B4-BE49-F238E27FC236}">
                <a16:creationId xmlns:a16="http://schemas.microsoft.com/office/drawing/2014/main" id="{5DB6B678-94D2-7B32-A006-43F27871C7ED}"/>
              </a:ext>
            </a:extLst>
          </p:cNvPr>
          <p:cNvSpPr/>
          <p:nvPr/>
        </p:nvSpPr>
        <p:spPr>
          <a:xfrm>
            <a:off x="1754782" y="6858000"/>
            <a:ext cx="11149175" cy="5081820"/>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746386F6-1C69-0326-370C-8E3A4BB9EB3A}"/>
              </a:ext>
            </a:extLst>
          </p:cNvPr>
          <p:cNvSpPr/>
          <p:nvPr/>
        </p:nvSpPr>
        <p:spPr>
          <a:xfrm>
            <a:off x="13639099" y="2642192"/>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6" name="CaixaDeTexto 135">
            <a:extLst>
              <a:ext uri="{FF2B5EF4-FFF2-40B4-BE49-F238E27FC236}">
                <a16:creationId xmlns:a16="http://schemas.microsoft.com/office/drawing/2014/main" id="{42764533-16E3-5A74-9FF5-579293B2F838}"/>
              </a:ext>
            </a:extLst>
          </p:cNvPr>
          <p:cNvSpPr txBox="1"/>
          <p:nvPr/>
        </p:nvSpPr>
        <p:spPr>
          <a:xfrm>
            <a:off x="14570308" y="2319026"/>
            <a:ext cx="4868111" cy="1200329"/>
          </a:xfrm>
          <a:prstGeom prst="rect">
            <a:avLst/>
          </a:prstGeom>
          <a:solidFill>
            <a:srgbClr val="C00000"/>
          </a:solidFill>
          <a:ln w="19050">
            <a:solidFill>
              <a:srgbClr val="C00000"/>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AFRMM DISTRIBUTION</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8" name="Retângulo: Cantos Arredondados 7">
            <a:extLst>
              <a:ext uri="{FF2B5EF4-FFF2-40B4-BE49-F238E27FC236}">
                <a16:creationId xmlns:a16="http://schemas.microsoft.com/office/drawing/2014/main" id="{3DEED33F-DCC7-FEB1-0190-3685B3293A64}"/>
              </a:ext>
            </a:extLst>
          </p:cNvPr>
          <p:cNvSpPr/>
          <p:nvPr/>
        </p:nvSpPr>
        <p:spPr>
          <a:xfrm>
            <a:off x="13693427" y="7625869"/>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Freeform: Shape 18">
            <a:extLst>
              <a:ext uri="{FF2B5EF4-FFF2-40B4-BE49-F238E27FC236}">
                <a16:creationId xmlns:a16="http://schemas.microsoft.com/office/drawing/2014/main" id="{A8A07643-294B-B811-E759-E7982552E0E6}"/>
              </a:ext>
            </a:extLst>
          </p:cNvPr>
          <p:cNvSpPr/>
          <p:nvPr/>
        </p:nvSpPr>
        <p:spPr>
          <a:xfrm>
            <a:off x="18635218" y="8310136"/>
            <a:ext cx="6547718" cy="6060644"/>
          </a:xfrm>
          <a:custGeom>
            <a:avLst/>
            <a:gdLst>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708365 w 5834742"/>
              <a:gd name="connsiteY11" fmla="*/ 209005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11039 w 5834742"/>
              <a:gd name="connsiteY6" fmla="*/ 618308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62104 h 3762104"/>
              <a:gd name="connsiteX1" fmla="*/ 687977 w 5834742"/>
              <a:gd name="connsiteY1" fmla="*/ 2682241 h 3762104"/>
              <a:gd name="connsiteX2" fmla="*/ 1619794 w 5834742"/>
              <a:gd name="connsiteY2" fmla="*/ 3152504 h 3762104"/>
              <a:gd name="connsiteX3" fmla="*/ 2595154 w 5834742"/>
              <a:gd name="connsiteY3" fmla="*/ 1811383 h 3762104"/>
              <a:gd name="connsiteX4" fmla="*/ 3770810 w 5834742"/>
              <a:gd name="connsiteY4" fmla="*/ 2420984 h 3762104"/>
              <a:gd name="connsiteX5" fmla="*/ 5024845 w 5834742"/>
              <a:gd name="connsiteY5" fmla="*/ 705395 h 3762104"/>
              <a:gd name="connsiteX6" fmla="*/ 4511039 w 5834742"/>
              <a:gd name="connsiteY6" fmla="*/ 653143 h 3762104"/>
              <a:gd name="connsiteX7" fmla="*/ 5695405 w 5834742"/>
              <a:gd name="connsiteY7" fmla="*/ 0 h 3762104"/>
              <a:gd name="connsiteX8" fmla="*/ 5834742 w 5834742"/>
              <a:gd name="connsiteY8" fmla="*/ 1254036 h 3762104"/>
              <a:gd name="connsiteX9" fmla="*/ 5503816 w 5834742"/>
              <a:gd name="connsiteY9" fmla="*/ 879567 h 3762104"/>
              <a:gd name="connsiteX10" fmla="*/ 3831771 w 5834742"/>
              <a:gd name="connsiteY10" fmla="*/ 2873830 h 3762104"/>
              <a:gd name="connsiteX11" fmla="*/ 2656113 w 5834742"/>
              <a:gd name="connsiteY11" fmla="*/ 2194562 h 3762104"/>
              <a:gd name="connsiteX12" fmla="*/ 1689463 w 5834742"/>
              <a:gd name="connsiteY12" fmla="*/ 3413761 h 3762104"/>
              <a:gd name="connsiteX13" fmla="*/ 731520 w 5834742"/>
              <a:gd name="connsiteY13" fmla="*/ 2899954 h 3762104"/>
              <a:gd name="connsiteX14" fmla="*/ 0 w 5834742"/>
              <a:gd name="connsiteY14" fmla="*/ 3762104 h 3762104"/>
              <a:gd name="connsiteX0" fmla="*/ 0 w 5834742"/>
              <a:gd name="connsiteY0" fmla="*/ 3618955 h 3618955"/>
              <a:gd name="connsiteX1" fmla="*/ 687977 w 5834742"/>
              <a:gd name="connsiteY1" fmla="*/ 2539092 h 3618955"/>
              <a:gd name="connsiteX2" fmla="*/ 1619794 w 5834742"/>
              <a:gd name="connsiteY2" fmla="*/ 3009355 h 3618955"/>
              <a:gd name="connsiteX3" fmla="*/ 2595154 w 5834742"/>
              <a:gd name="connsiteY3" fmla="*/ 1668234 h 3618955"/>
              <a:gd name="connsiteX4" fmla="*/ 3770810 w 5834742"/>
              <a:gd name="connsiteY4" fmla="*/ 2277835 h 3618955"/>
              <a:gd name="connsiteX5" fmla="*/ 5024845 w 5834742"/>
              <a:gd name="connsiteY5" fmla="*/ 562246 h 3618955"/>
              <a:gd name="connsiteX6" fmla="*/ 4511039 w 5834742"/>
              <a:gd name="connsiteY6" fmla="*/ 509994 h 3618955"/>
              <a:gd name="connsiteX7" fmla="*/ 5626694 w 5834742"/>
              <a:gd name="connsiteY7" fmla="*/ 0 h 3618955"/>
              <a:gd name="connsiteX8" fmla="*/ 5834742 w 5834742"/>
              <a:gd name="connsiteY8" fmla="*/ 1110887 h 3618955"/>
              <a:gd name="connsiteX9" fmla="*/ 5503816 w 5834742"/>
              <a:gd name="connsiteY9" fmla="*/ 736418 h 3618955"/>
              <a:gd name="connsiteX10" fmla="*/ 3831771 w 5834742"/>
              <a:gd name="connsiteY10" fmla="*/ 2730681 h 3618955"/>
              <a:gd name="connsiteX11" fmla="*/ 2656113 w 5834742"/>
              <a:gd name="connsiteY11" fmla="*/ 2051413 h 3618955"/>
              <a:gd name="connsiteX12" fmla="*/ 1689463 w 5834742"/>
              <a:gd name="connsiteY12" fmla="*/ 3270612 h 3618955"/>
              <a:gd name="connsiteX13" fmla="*/ 731520 w 5834742"/>
              <a:gd name="connsiteY13" fmla="*/ 2756805 h 3618955"/>
              <a:gd name="connsiteX14" fmla="*/ 0 w 5834742"/>
              <a:gd name="connsiteY14" fmla="*/ 3618955 h 3618955"/>
              <a:gd name="connsiteX0" fmla="*/ 0 w 5834742"/>
              <a:gd name="connsiteY0" fmla="*/ 3739200 h 3739200"/>
              <a:gd name="connsiteX1" fmla="*/ 687977 w 5834742"/>
              <a:gd name="connsiteY1" fmla="*/ 2659337 h 3739200"/>
              <a:gd name="connsiteX2" fmla="*/ 1619794 w 5834742"/>
              <a:gd name="connsiteY2" fmla="*/ 3129600 h 3739200"/>
              <a:gd name="connsiteX3" fmla="*/ 2595154 w 5834742"/>
              <a:gd name="connsiteY3" fmla="*/ 1788479 h 3739200"/>
              <a:gd name="connsiteX4" fmla="*/ 3770810 w 5834742"/>
              <a:gd name="connsiteY4" fmla="*/ 2398080 h 3739200"/>
              <a:gd name="connsiteX5" fmla="*/ 5024845 w 5834742"/>
              <a:gd name="connsiteY5" fmla="*/ 682491 h 3739200"/>
              <a:gd name="connsiteX6" fmla="*/ 4511039 w 5834742"/>
              <a:gd name="connsiteY6" fmla="*/ 630239 h 3739200"/>
              <a:gd name="connsiteX7" fmla="*/ 5661050 w 5834742"/>
              <a:gd name="connsiteY7" fmla="*/ 0 h 3739200"/>
              <a:gd name="connsiteX8" fmla="*/ 5834742 w 5834742"/>
              <a:gd name="connsiteY8" fmla="*/ 1231132 h 3739200"/>
              <a:gd name="connsiteX9" fmla="*/ 5503816 w 5834742"/>
              <a:gd name="connsiteY9" fmla="*/ 856663 h 3739200"/>
              <a:gd name="connsiteX10" fmla="*/ 3831771 w 5834742"/>
              <a:gd name="connsiteY10" fmla="*/ 2850926 h 3739200"/>
              <a:gd name="connsiteX11" fmla="*/ 2656113 w 5834742"/>
              <a:gd name="connsiteY11" fmla="*/ 2171658 h 3739200"/>
              <a:gd name="connsiteX12" fmla="*/ 1689463 w 5834742"/>
              <a:gd name="connsiteY12" fmla="*/ 3390857 h 3739200"/>
              <a:gd name="connsiteX13" fmla="*/ 731520 w 5834742"/>
              <a:gd name="connsiteY13" fmla="*/ 2877050 h 3739200"/>
              <a:gd name="connsiteX14" fmla="*/ 0 w 5834742"/>
              <a:gd name="connsiteY14" fmla="*/ 3739200 h 3739200"/>
              <a:gd name="connsiteX0" fmla="*/ 0 w 5834742"/>
              <a:gd name="connsiteY0" fmla="*/ 3773555 h 3773555"/>
              <a:gd name="connsiteX1" fmla="*/ 687977 w 5834742"/>
              <a:gd name="connsiteY1" fmla="*/ 2693692 h 3773555"/>
              <a:gd name="connsiteX2" fmla="*/ 1619794 w 5834742"/>
              <a:gd name="connsiteY2" fmla="*/ 3163955 h 3773555"/>
              <a:gd name="connsiteX3" fmla="*/ 2595154 w 5834742"/>
              <a:gd name="connsiteY3" fmla="*/ 1822834 h 3773555"/>
              <a:gd name="connsiteX4" fmla="*/ 3770810 w 5834742"/>
              <a:gd name="connsiteY4" fmla="*/ 2432435 h 3773555"/>
              <a:gd name="connsiteX5" fmla="*/ 5024845 w 5834742"/>
              <a:gd name="connsiteY5" fmla="*/ 716846 h 3773555"/>
              <a:gd name="connsiteX6" fmla="*/ 4511039 w 5834742"/>
              <a:gd name="connsiteY6" fmla="*/ 664594 h 3773555"/>
              <a:gd name="connsiteX7" fmla="*/ 5609517 w 5834742"/>
              <a:gd name="connsiteY7" fmla="*/ 0 h 3773555"/>
              <a:gd name="connsiteX8" fmla="*/ 5834742 w 5834742"/>
              <a:gd name="connsiteY8" fmla="*/ 1265487 h 3773555"/>
              <a:gd name="connsiteX9" fmla="*/ 5503816 w 5834742"/>
              <a:gd name="connsiteY9" fmla="*/ 891018 h 3773555"/>
              <a:gd name="connsiteX10" fmla="*/ 3831771 w 5834742"/>
              <a:gd name="connsiteY10" fmla="*/ 2885281 h 3773555"/>
              <a:gd name="connsiteX11" fmla="*/ 2656113 w 5834742"/>
              <a:gd name="connsiteY11" fmla="*/ 2206013 h 3773555"/>
              <a:gd name="connsiteX12" fmla="*/ 1689463 w 5834742"/>
              <a:gd name="connsiteY12" fmla="*/ 3425212 h 3773555"/>
              <a:gd name="connsiteX13" fmla="*/ 731520 w 5834742"/>
              <a:gd name="connsiteY13" fmla="*/ 2911405 h 3773555"/>
              <a:gd name="connsiteX14" fmla="*/ 0 w 5834742"/>
              <a:gd name="connsiteY14" fmla="*/ 3773555 h 377355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56377 h 3756377"/>
              <a:gd name="connsiteX1" fmla="*/ 687977 w 5834742"/>
              <a:gd name="connsiteY1" fmla="*/ 2676514 h 3756377"/>
              <a:gd name="connsiteX2" fmla="*/ 1619794 w 5834742"/>
              <a:gd name="connsiteY2" fmla="*/ 3146777 h 3756377"/>
              <a:gd name="connsiteX3" fmla="*/ 2595154 w 5834742"/>
              <a:gd name="connsiteY3" fmla="*/ 1805656 h 3756377"/>
              <a:gd name="connsiteX4" fmla="*/ 3770810 w 5834742"/>
              <a:gd name="connsiteY4" fmla="*/ 2415257 h 3756377"/>
              <a:gd name="connsiteX5" fmla="*/ 5024845 w 5834742"/>
              <a:gd name="connsiteY5" fmla="*/ 699668 h 3756377"/>
              <a:gd name="connsiteX6" fmla="*/ 4511039 w 5834742"/>
              <a:gd name="connsiteY6" fmla="*/ 647416 h 3756377"/>
              <a:gd name="connsiteX7" fmla="*/ 5724037 w 5834742"/>
              <a:gd name="connsiteY7" fmla="*/ 0 h 3756377"/>
              <a:gd name="connsiteX8" fmla="*/ 5834742 w 5834742"/>
              <a:gd name="connsiteY8" fmla="*/ 1248309 h 3756377"/>
              <a:gd name="connsiteX9" fmla="*/ 5503816 w 5834742"/>
              <a:gd name="connsiteY9" fmla="*/ 873840 h 3756377"/>
              <a:gd name="connsiteX10" fmla="*/ 3831771 w 5834742"/>
              <a:gd name="connsiteY10" fmla="*/ 2868103 h 3756377"/>
              <a:gd name="connsiteX11" fmla="*/ 2656113 w 5834742"/>
              <a:gd name="connsiteY11" fmla="*/ 2188835 h 3756377"/>
              <a:gd name="connsiteX12" fmla="*/ 1689463 w 5834742"/>
              <a:gd name="connsiteY12" fmla="*/ 3408034 h 3756377"/>
              <a:gd name="connsiteX13" fmla="*/ 731520 w 5834742"/>
              <a:gd name="connsiteY13" fmla="*/ 2894227 h 3756377"/>
              <a:gd name="connsiteX14" fmla="*/ 0 w 5834742"/>
              <a:gd name="connsiteY14" fmla="*/ 3756377 h 3756377"/>
              <a:gd name="connsiteX0" fmla="*/ 0 w 5834742"/>
              <a:gd name="connsiteY0" fmla="*/ 3767829 h 3767829"/>
              <a:gd name="connsiteX1" fmla="*/ 687977 w 5834742"/>
              <a:gd name="connsiteY1" fmla="*/ 2687966 h 3767829"/>
              <a:gd name="connsiteX2" fmla="*/ 1619794 w 5834742"/>
              <a:gd name="connsiteY2" fmla="*/ 3158229 h 3767829"/>
              <a:gd name="connsiteX3" fmla="*/ 2595154 w 5834742"/>
              <a:gd name="connsiteY3" fmla="*/ 1817108 h 3767829"/>
              <a:gd name="connsiteX4" fmla="*/ 3770810 w 5834742"/>
              <a:gd name="connsiteY4" fmla="*/ 2426709 h 3767829"/>
              <a:gd name="connsiteX5" fmla="*/ 5024845 w 5834742"/>
              <a:gd name="connsiteY5" fmla="*/ 711120 h 3767829"/>
              <a:gd name="connsiteX6" fmla="*/ 4511039 w 5834742"/>
              <a:gd name="connsiteY6" fmla="*/ 658868 h 3767829"/>
              <a:gd name="connsiteX7" fmla="*/ 5672503 w 5834742"/>
              <a:gd name="connsiteY7" fmla="*/ 0 h 3767829"/>
              <a:gd name="connsiteX8" fmla="*/ 5834742 w 5834742"/>
              <a:gd name="connsiteY8" fmla="*/ 1259761 h 3767829"/>
              <a:gd name="connsiteX9" fmla="*/ 5503816 w 5834742"/>
              <a:gd name="connsiteY9" fmla="*/ 885292 h 3767829"/>
              <a:gd name="connsiteX10" fmla="*/ 3831771 w 5834742"/>
              <a:gd name="connsiteY10" fmla="*/ 2879555 h 3767829"/>
              <a:gd name="connsiteX11" fmla="*/ 2656113 w 5834742"/>
              <a:gd name="connsiteY11" fmla="*/ 2200287 h 3767829"/>
              <a:gd name="connsiteX12" fmla="*/ 1689463 w 5834742"/>
              <a:gd name="connsiteY12" fmla="*/ 3419486 h 3767829"/>
              <a:gd name="connsiteX13" fmla="*/ 731520 w 5834742"/>
              <a:gd name="connsiteY13" fmla="*/ 2905679 h 3767829"/>
              <a:gd name="connsiteX14" fmla="*/ 0 w 5834742"/>
              <a:gd name="connsiteY14" fmla="*/ 3767829 h 3767829"/>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06858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33473 h 3733473"/>
              <a:gd name="connsiteX1" fmla="*/ 687977 w 5834742"/>
              <a:gd name="connsiteY1" fmla="*/ 2653610 h 3733473"/>
              <a:gd name="connsiteX2" fmla="*/ 1619794 w 5834742"/>
              <a:gd name="connsiteY2" fmla="*/ 3123873 h 3733473"/>
              <a:gd name="connsiteX3" fmla="*/ 2595154 w 5834742"/>
              <a:gd name="connsiteY3" fmla="*/ 1782752 h 3733473"/>
              <a:gd name="connsiteX4" fmla="*/ 3770810 w 5834742"/>
              <a:gd name="connsiteY4" fmla="*/ 2392353 h 3733473"/>
              <a:gd name="connsiteX5" fmla="*/ 5024845 w 5834742"/>
              <a:gd name="connsiteY5" fmla="*/ 676764 h 3733473"/>
              <a:gd name="connsiteX6" fmla="*/ 4511039 w 5834742"/>
              <a:gd name="connsiteY6" fmla="*/ 624512 h 3733473"/>
              <a:gd name="connsiteX7" fmla="*/ 5798473 w 5834742"/>
              <a:gd name="connsiteY7" fmla="*/ 0 h 3733473"/>
              <a:gd name="connsiteX8" fmla="*/ 5834742 w 5834742"/>
              <a:gd name="connsiteY8" fmla="*/ 1225405 h 3733473"/>
              <a:gd name="connsiteX9" fmla="*/ 5503816 w 5834742"/>
              <a:gd name="connsiteY9" fmla="*/ 850936 h 3733473"/>
              <a:gd name="connsiteX10" fmla="*/ 3831771 w 5834742"/>
              <a:gd name="connsiteY10" fmla="*/ 2845199 h 3733473"/>
              <a:gd name="connsiteX11" fmla="*/ 2656113 w 5834742"/>
              <a:gd name="connsiteY11" fmla="*/ 2165931 h 3733473"/>
              <a:gd name="connsiteX12" fmla="*/ 1689463 w 5834742"/>
              <a:gd name="connsiteY12" fmla="*/ 3385130 h 3733473"/>
              <a:gd name="connsiteX13" fmla="*/ 731520 w 5834742"/>
              <a:gd name="connsiteY13" fmla="*/ 2871323 h 3733473"/>
              <a:gd name="connsiteX14" fmla="*/ 0 w 5834742"/>
              <a:gd name="connsiteY14" fmla="*/ 3733473 h 373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4742" h="3733473">
                <a:moveTo>
                  <a:pt x="0" y="3733473"/>
                </a:moveTo>
                <a:lnTo>
                  <a:pt x="687977" y="2653610"/>
                </a:lnTo>
                <a:lnTo>
                  <a:pt x="1619794" y="3123873"/>
                </a:lnTo>
                <a:lnTo>
                  <a:pt x="2595154" y="1782752"/>
                </a:lnTo>
                <a:lnTo>
                  <a:pt x="3770810" y="2392353"/>
                </a:lnTo>
                <a:lnTo>
                  <a:pt x="5024845" y="676764"/>
                </a:lnTo>
                <a:lnTo>
                  <a:pt x="4511039" y="624512"/>
                </a:lnTo>
                <a:lnTo>
                  <a:pt x="5798473" y="0"/>
                </a:lnTo>
                <a:lnTo>
                  <a:pt x="5834742" y="1225405"/>
                </a:lnTo>
                <a:lnTo>
                  <a:pt x="5503816" y="850936"/>
                </a:lnTo>
                <a:lnTo>
                  <a:pt x="3831771" y="2845199"/>
                </a:lnTo>
                <a:lnTo>
                  <a:pt x="2656113" y="2165931"/>
                </a:lnTo>
                <a:lnTo>
                  <a:pt x="1689463" y="3385130"/>
                </a:lnTo>
                <a:lnTo>
                  <a:pt x="731520" y="2871323"/>
                </a:lnTo>
                <a:lnTo>
                  <a:pt x="0" y="3733473"/>
                </a:lnTo>
                <a:close/>
              </a:path>
            </a:pathLst>
          </a:custGeom>
          <a:solidFill>
            <a:schemeClr val="accent3"/>
          </a:solidFill>
          <a:ln>
            <a:noFill/>
          </a:ln>
          <a:scene3d>
            <a:camera prst="isometricLeftDown">
              <a:rot lat="1200000" lon="3600000" rev="0"/>
            </a:camera>
            <a:lightRig rig="contrasting" dir="t">
              <a:rot lat="0" lon="0" rev="0"/>
            </a:lightRig>
          </a:scene3d>
          <a:sp3d extrusionH="3556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cxnSp>
        <p:nvCxnSpPr>
          <p:cNvPr id="10" name="Elbow Connector 5">
            <a:extLst>
              <a:ext uri="{FF2B5EF4-FFF2-40B4-BE49-F238E27FC236}">
                <a16:creationId xmlns:a16="http://schemas.microsoft.com/office/drawing/2014/main" id="{584B1046-1014-66E5-31C6-A7F9B18D7ABB}"/>
              </a:ext>
            </a:extLst>
          </p:cNvPr>
          <p:cNvCxnSpPr>
            <a:cxnSpLocks/>
            <a:stCxn id="99" idx="0"/>
          </p:cNvCxnSpPr>
          <p:nvPr/>
        </p:nvCxnSpPr>
        <p:spPr>
          <a:xfrm rot="5400000" flipH="1" flipV="1">
            <a:off x="6882568" y="6865613"/>
            <a:ext cx="1099504" cy="2"/>
          </a:xfrm>
          <a:prstGeom prst="bentConnector3">
            <a:avLst>
              <a:gd name="adj1" fmla="val 50000"/>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5">
            <a:extLst>
              <a:ext uri="{FF2B5EF4-FFF2-40B4-BE49-F238E27FC236}">
                <a16:creationId xmlns:a16="http://schemas.microsoft.com/office/drawing/2014/main" id="{D3E3455B-7B8F-1281-BD2F-C5396852A657}"/>
              </a:ext>
            </a:extLst>
          </p:cNvPr>
          <p:cNvCxnSpPr>
            <a:cxnSpLocks/>
          </p:cNvCxnSpPr>
          <p:nvPr/>
        </p:nvCxnSpPr>
        <p:spPr>
          <a:xfrm rot="16200000" flipV="1">
            <a:off x="18287509" y="6830598"/>
            <a:ext cx="1532153" cy="1"/>
          </a:xfrm>
          <a:prstGeom prst="bentConnector3">
            <a:avLst>
              <a:gd name="adj1" fmla="val 50000"/>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tângulo: Cantos Arredondados 16">
            <a:extLst>
              <a:ext uri="{FF2B5EF4-FFF2-40B4-BE49-F238E27FC236}">
                <a16:creationId xmlns:a16="http://schemas.microsoft.com/office/drawing/2014/main" id="{C6FA49D8-0801-274B-6716-6EE06A454DFB}"/>
              </a:ext>
            </a:extLst>
          </p:cNvPr>
          <p:cNvSpPr/>
          <p:nvPr/>
        </p:nvSpPr>
        <p:spPr>
          <a:xfrm>
            <a:off x="10040518" y="12052041"/>
            <a:ext cx="5126789" cy="1099506"/>
          </a:xfrm>
          <a:prstGeom prst="roundRect">
            <a:avLst/>
          </a:prstGeom>
          <a:noFill/>
          <a:ln w="19050">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2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960356" y="375264"/>
            <a:ext cx="16894875"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en-US" sz="8000" b="1" dirty="0">
                <a:solidFill>
                  <a:srgbClr val="022873">
                    <a:alpha val="100000"/>
                  </a:srgbClr>
                </a:solidFill>
                <a:latin typeface="Founders Grotesk Bold" pitchFamily="34" charset="0"/>
              </a:rPr>
              <a:t>Board of Directors of the FMM</a:t>
            </a:r>
            <a:endParaRPr lang="pt-BR" sz="8000" b="1" dirty="0">
              <a:solidFill>
                <a:srgbClr val="022873">
                  <a:alpha val="100000"/>
                </a:srgbClr>
              </a:solidFill>
              <a:latin typeface="Founders Grotesk Bold" pitchFamily="34" charset="0"/>
            </a:endParaRP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982068"/>
            <a:ext cx="21165319" cy="9264681"/>
            <a:chOff x="1905975" y="267636"/>
            <a:chExt cx="21366633" cy="9264681"/>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678785" cy="2486571"/>
              <a:chOff x="1996094" y="2643012"/>
              <a:chExt cx="1678785" cy="2486571"/>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151045" y="4113920"/>
                <a:ext cx="1523834" cy="1015663"/>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the</a:t>
                </a:r>
                <a:r>
                  <a:rPr lang="pt-BR" sz="2000" b="1">
                    <a:solidFill>
                      <a:schemeClr val="bg1"/>
                    </a:solidFill>
                    <a:latin typeface="Raleway Light" pitchFamily="2" charset="0"/>
                  </a:rPr>
                  <a:t> </a:t>
                </a:r>
                <a:r>
                  <a:rPr lang="pt-BR" sz="2000" b="1" err="1">
                    <a:solidFill>
                      <a:schemeClr val="bg1"/>
                    </a:solidFill>
                    <a:latin typeface="Raleway Light" pitchFamily="2" charset="0"/>
                  </a:rPr>
                  <a:t>Presidency</a:t>
                </a:r>
                <a:endParaRPr lang="pt-BR" sz="2000" b="1">
                  <a:solidFill>
                    <a:schemeClr val="bg1"/>
                  </a:solidFill>
                  <a:latin typeface="Raleway Light" pitchFamily="2" charset="0"/>
                </a:endParaRP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586522" y="267636"/>
              <a:ext cx="4645725" cy="1717333"/>
              <a:chOff x="5765006" y="-49668"/>
              <a:chExt cx="4645725" cy="1717333"/>
            </a:xfrm>
          </p:grpSpPr>
          <p:sp>
            <p:nvSpPr>
              <p:cNvPr id="6" name="CaixaDeTexto 5">
                <a:extLst>
                  <a:ext uri="{FF2B5EF4-FFF2-40B4-BE49-F238E27FC236}">
                    <a16:creationId xmlns:a16="http://schemas.microsoft.com/office/drawing/2014/main" id="{8A41C660-E128-5C87-767E-34ED71E582B9}"/>
                  </a:ext>
                </a:extLst>
              </p:cNvPr>
              <p:cNvSpPr txBox="1"/>
              <p:nvPr/>
            </p:nvSpPr>
            <p:spPr>
              <a:xfrm>
                <a:off x="5765006" y="-49668"/>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801721" y="1267555"/>
                <a:ext cx="3609010" cy="400110"/>
              </a:xfrm>
              <a:prstGeom prst="rect">
                <a:avLst/>
              </a:prstGeom>
              <a:noFill/>
            </p:spPr>
            <p:txBody>
              <a:bodyPr wrap="square">
                <a:spAutoFit/>
              </a:bodyPr>
              <a:lstStyle/>
              <a:p>
                <a:r>
                  <a:rPr lang="en-US" sz="2000" b="1">
                    <a:solidFill>
                      <a:schemeClr val="bg1"/>
                    </a:solidFill>
                    <a:latin typeface="Raleway Light" pitchFamily="2" charset="0"/>
                  </a:rPr>
                  <a:t>Ministry of Ports and Airports</a:t>
                </a:r>
                <a:endParaRPr lang="pt-BR" sz="2000" b="1">
                  <a:solidFill>
                    <a:schemeClr val="bg1"/>
                  </a:solidFill>
                  <a:latin typeface="Raleway Light" pitchFamily="2" charset="0"/>
                </a:endParaRP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algn="ctr"/>
                <a:r>
                  <a:rPr lang="en-US" sz="2000" b="1">
                    <a:solidFill>
                      <a:schemeClr val="bg1"/>
                    </a:solidFill>
                    <a:latin typeface="Raleway Light" pitchFamily="2" charset="0"/>
                  </a:rPr>
                  <a:t>Ministry of Planning, Budget and Management</a:t>
                </a:r>
                <a:endParaRPr lang="pt-BR" sz="2000" b="1">
                  <a:solidFill>
                    <a:schemeClr val="bg1"/>
                  </a:solidFill>
                  <a:latin typeface="Raleway Light" pitchFamily="2" charset="0"/>
                </a:endParaRP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Finance</a:t>
                </a:r>
                <a:endParaRPr lang="pt-BR" sz="2000" b="1">
                  <a:solidFill>
                    <a:schemeClr val="bg1"/>
                  </a:solidFill>
                  <a:latin typeface="Raleway Light" pitchFamily="2" charset="0"/>
                </a:endParaRP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algn="ctr"/>
                <a:r>
                  <a:rPr lang="en-US" sz="2000" b="1">
                    <a:solidFill>
                      <a:schemeClr val="bg1"/>
                    </a:solidFill>
                    <a:latin typeface="Raleway Light" pitchFamily="2" charset="0"/>
                  </a:rPr>
                  <a:t>Ministry of Development of Industry, Commerce and Services</a:t>
                </a:r>
                <a:endParaRPr lang="pt-BR" sz="2000" b="1">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692850"/>
              <a:chOff x="959013" y="8442405"/>
              <a:chExt cx="1677821" cy="2692850"/>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1323439"/>
              </a:xfrm>
              <a:prstGeom prst="rect">
                <a:avLst/>
              </a:prstGeom>
              <a:noFill/>
            </p:spPr>
            <p:txBody>
              <a:bodyPr wrap="square">
                <a:spAutoFit/>
              </a:bodyPr>
              <a:lstStyle/>
              <a:p>
                <a:pPr algn="ctr"/>
                <a:r>
                  <a:rPr lang="en-US" sz="2000" b="1">
                    <a:solidFill>
                      <a:schemeClr val="bg1"/>
                    </a:solidFill>
                    <a:latin typeface="Raleway Light" pitchFamily="2" charset="0"/>
                  </a:rPr>
                  <a:t>Ministry of Defense - Brazilian Navy</a:t>
                </a:r>
                <a:endParaRPr lang="pt-BR" sz="2000" b="1">
                  <a:solidFill>
                    <a:schemeClr val="bg1"/>
                  </a:solidFill>
                  <a:latin typeface="Raleway Light" pitchFamily="2" charset="0"/>
                </a:endParaRP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en-US"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The CDFMM will be chaired by a representative of the Ministry of Ports and Airports, who must hold the position of Secretary or equivalent.</a:t>
            </a:r>
            <a:endPar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endParaRP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664689" y="12677242"/>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In the absence or impediment of the President, the Council will be chaired by the alternate member of the Ministry of Ports and Airports, and in his absence, by the Director of the Department of Navigation and Development, as the representative of the Ministry of Transport, exceptionally, at the meeting in question.</a:t>
            </a:r>
            <a:endPar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endParaRP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lvl="0" algn="just">
              <a:defRPr/>
            </a:pPr>
            <a:r>
              <a:rPr lang="pt-BR" sz="3600" b="1" dirty="0">
                <a:solidFill>
                  <a:schemeClr val="bg1"/>
                </a:solidFill>
                <a:latin typeface="Avenir Next LT Pro" panose="020B0504020202020204" pitchFamily="34" charset="0"/>
                <a:sym typeface="Quattrocento Sans"/>
              </a:rPr>
              <a:t>DECREE LAW </a:t>
            </a:r>
            <a:r>
              <a:rPr kumimoji="0" lang="pt-BR" sz="36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r>
              <a:rPr lang="pt-BR" sz="2400" b="1" dirty="0" err="1">
                <a:solidFill>
                  <a:schemeClr val="bg1"/>
                </a:solidFill>
                <a:latin typeface="Raleway Light" pitchFamily="2" charset="0"/>
              </a:rPr>
              <a:t>Members</a:t>
            </a:r>
            <a:endParaRPr lang="pt-BR" sz="2400" b="1" dirty="0">
              <a:solidFill>
                <a:schemeClr val="bg1"/>
              </a:solidFill>
              <a:latin typeface="Raleway Light" pitchFamily="2" charset="0"/>
            </a:endParaRPr>
          </a:p>
        </p:txBody>
      </p:sp>
      <p:sp>
        <p:nvSpPr>
          <p:cNvPr id="5" name="Shape 6">
            <a:extLst>
              <a:ext uri="{FF2B5EF4-FFF2-40B4-BE49-F238E27FC236}">
                <a16:creationId xmlns:a16="http://schemas.microsoft.com/office/drawing/2014/main" id="{40A67C2C-6571-6D00-A26F-FCB01BEE88C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2676E7EF-899A-D3D5-7FEB-1C49D6BDCC8F}"/>
              </a:ext>
            </a:extLst>
          </p:cNvPr>
          <p:cNvGrpSpPr/>
          <p:nvPr/>
        </p:nvGrpSpPr>
        <p:grpSpPr>
          <a:xfrm>
            <a:off x="20889490" y="12676525"/>
            <a:ext cx="3338592" cy="945619"/>
            <a:chOff x="18582423" y="11569700"/>
            <a:chExt cx="4839305" cy="1181100"/>
          </a:xfrm>
        </p:grpSpPr>
        <p:pic>
          <p:nvPicPr>
            <p:cNvPr id="33" name="Image 4" descr=" ">
              <a:extLst>
                <a:ext uri="{FF2B5EF4-FFF2-40B4-BE49-F238E27FC236}">
                  <a16:creationId xmlns:a16="http://schemas.microsoft.com/office/drawing/2014/main" id="{CD8FF32E-C34A-BC8A-80D0-F7CE443FF2A6}"/>
                </a:ext>
              </a:extLst>
            </p:cNvPr>
            <p:cNvPicPr>
              <a:picLocks noChangeAspect="1"/>
            </p:cNvPicPr>
            <p:nvPr/>
          </p:nvPicPr>
          <p:blipFill>
            <a:blip r:embed="rId16"/>
            <a:stretch>
              <a:fillRect/>
            </a:stretch>
          </p:blipFill>
          <p:spPr>
            <a:xfrm>
              <a:off x="18582423" y="11569700"/>
              <a:ext cx="4839305" cy="1181100"/>
            </a:xfrm>
            <a:prstGeom prst="rect">
              <a:avLst/>
            </a:prstGeom>
          </p:spPr>
        </p:pic>
        <p:pic>
          <p:nvPicPr>
            <p:cNvPr id="34" name="Image 5" descr=" ">
              <a:extLst>
                <a:ext uri="{FF2B5EF4-FFF2-40B4-BE49-F238E27FC236}">
                  <a16:creationId xmlns:a16="http://schemas.microsoft.com/office/drawing/2014/main" id="{53222457-8FCA-1834-21CA-80DA1FDE91AA}"/>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8778596" y="11828487"/>
              <a:ext cx="20478" cy="130603"/>
            </a:xfrm>
            <a:prstGeom prst="rect">
              <a:avLst/>
            </a:prstGeom>
          </p:spPr>
        </p:pic>
        <p:pic>
          <p:nvPicPr>
            <p:cNvPr id="41" name="Image 6" descr=" ">
              <a:extLst>
                <a:ext uri="{FF2B5EF4-FFF2-40B4-BE49-F238E27FC236}">
                  <a16:creationId xmlns:a16="http://schemas.microsoft.com/office/drawing/2014/main" id="{71FE0666-7840-5BD3-23BF-23ED08161C3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8865154" y="11828487"/>
              <a:ext cx="111337" cy="130603"/>
            </a:xfrm>
            <a:prstGeom prst="rect">
              <a:avLst/>
            </a:prstGeom>
          </p:spPr>
        </p:pic>
        <p:pic>
          <p:nvPicPr>
            <p:cNvPr id="45" name="Image 7" descr=" ">
              <a:extLst>
                <a:ext uri="{FF2B5EF4-FFF2-40B4-BE49-F238E27FC236}">
                  <a16:creationId xmlns:a16="http://schemas.microsoft.com/office/drawing/2014/main" id="{11E8DA4D-F2AF-286F-A379-EECA52095183}"/>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9042399" y="11828487"/>
              <a:ext cx="20478" cy="130603"/>
            </a:xfrm>
            <a:prstGeom prst="rect">
              <a:avLst/>
            </a:prstGeom>
          </p:spPr>
        </p:pic>
        <p:pic>
          <p:nvPicPr>
            <p:cNvPr id="47" name="Image 8" descr=" ">
              <a:extLst>
                <a:ext uri="{FF2B5EF4-FFF2-40B4-BE49-F238E27FC236}">
                  <a16:creationId xmlns:a16="http://schemas.microsoft.com/office/drawing/2014/main" id="{03DC4E75-D5AE-6F2E-6E9B-330080FF7E9B}"/>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9119320" y="11827104"/>
              <a:ext cx="101185" cy="133189"/>
            </a:xfrm>
            <a:prstGeom prst="rect">
              <a:avLst/>
            </a:prstGeom>
          </p:spPr>
        </p:pic>
        <p:pic>
          <p:nvPicPr>
            <p:cNvPr id="48" name="Image 9" descr=" ">
              <a:extLst>
                <a:ext uri="{FF2B5EF4-FFF2-40B4-BE49-F238E27FC236}">
                  <a16:creationId xmlns:a16="http://schemas.microsoft.com/office/drawing/2014/main" id="{72AA213E-3FA3-FA3F-A645-E9BF36D84492}"/>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265934" y="11828487"/>
              <a:ext cx="107552" cy="130603"/>
            </a:xfrm>
            <a:prstGeom prst="rect">
              <a:avLst/>
            </a:prstGeom>
          </p:spPr>
        </p:pic>
        <p:pic>
          <p:nvPicPr>
            <p:cNvPr id="50" name="Image 10" descr=" ">
              <a:extLst>
                <a:ext uri="{FF2B5EF4-FFF2-40B4-BE49-F238E27FC236}">
                  <a16:creationId xmlns:a16="http://schemas.microsoft.com/office/drawing/2014/main" id="{24260314-3F1E-B926-EB83-4BDC88CDD6A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B85048EE-6F73-2A5C-6706-493883F5D081}"/>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9574306" y="11828487"/>
              <a:ext cx="102217" cy="130603"/>
            </a:xfrm>
            <a:prstGeom prst="rect">
              <a:avLst/>
            </a:prstGeom>
          </p:spPr>
        </p:pic>
        <p:pic>
          <p:nvPicPr>
            <p:cNvPr id="56" name="Image 12" descr=" ">
              <a:extLst>
                <a:ext uri="{FF2B5EF4-FFF2-40B4-BE49-F238E27FC236}">
                  <a16:creationId xmlns:a16="http://schemas.microsoft.com/office/drawing/2014/main" id="{2B550346-08F7-850F-9E92-497B014777A4}"/>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58F81565-6DB8-0CC5-D1FA-07B387024CE4}"/>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63" name="Image 14" descr=" ">
              <a:extLst>
                <a:ext uri="{FF2B5EF4-FFF2-40B4-BE49-F238E27FC236}">
                  <a16:creationId xmlns:a16="http://schemas.microsoft.com/office/drawing/2014/main" id="{41394252-9A6B-28CA-6B4A-DCB9C540A3F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65" name="Image 15" descr=" ">
              <a:extLst>
                <a:ext uri="{FF2B5EF4-FFF2-40B4-BE49-F238E27FC236}">
                  <a16:creationId xmlns:a16="http://schemas.microsoft.com/office/drawing/2014/main" id="{D7106A0B-9849-ED68-C484-537C76DA2C6C}"/>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68" name="Image 16" descr=" ">
              <a:extLst>
                <a:ext uri="{FF2B5EF4-FFF2-40B4-BE49-F238E27FC236}">
                  <a16:creationId xmlns:a16="http://schemas.microsoft.com/office/drawing/2014/main" id="{F998EA3D-2453-E7AF-5AC6-4EC603958A92}"/>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70" name="Image 17" descr=" ">
              <a:extLst>
                <a:ext uri="{FF2B5EF4-FFF2-40B4-BE49-F238E27FC236}">
                  <a16:creationId xmlns:a16="http://schemas.microsoft.com/office/drawing/2014/main" id="{2F09D8DA-53B8-9A14-7AF2-AE384D425CDC}"/>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72" name="Image 18" descr=" ">
              <a:extLst>
                <a:ext uri="{FF2B5EF4-FFF2-40B4-BE49-F238E27FC236}">
                  <a16:creationId xmlns:a16="http://schemas.microsoft.com/office/drawing/2014/main" id="{9EB2027A-B899-C905-ED8D-9F99DD02A223}"/>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74" name="Image 19" descr=" ">
              <a:extLst>
                <a:ext uri="{FF2B5EF4-FFF2-40B4-BE49-F238E27FC236}">
                  <a16:creationId xmlns:a16="http://schemas.microsoft.com/office/drawing/2014/main" id="{EBA5009E-CE16-8C1E-4ABD-220D8E145DEE}"/>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9678932" y="12086754"/>
              <a:ext cx="110821" cy="130603"/>
            </a:xfrm>
            <a:prstGeom prst="rect">
              <a:avLst/>
            </a:prstGeom>
          </p:spPr>
        </p:pic>
        <p:pic>
          <p:nvPicPr>
            <p:cNvPr id="76" name="Image 20" descr=" ">
              <a:extLst>
                <a:ext uri="{FF2B5EF4-FFF2-40B4-BE49-F238E27FC236}">
                  <a16:creationId xmlns:a16="http://schemas.microsoft.com/office/drawing/2014/main" id="{F5F650DF-861F-A492-4528-6D46549F4B3B}"/>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04BF7DC8-9292-57A8-ADB3-F6B2190FFCDC}"/>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004513" y="12085544"/>
              <a:ext cx="106175" cy="133362"/>
            </a:xfrm>
            <a:prstGeom prst="rect">
              <a:avLst/>
            </a:prstGeom>
          </p:spPr>
        </p:pic>
        <p:pic>
          <p:nvPicPr>
            <p:cNvPr id="80" name="Image 22" descr=" ">
              <a:extLst>
                <a:ext uri="{FF2B5EF4-FFF2-40B4-BE49-F238E27FC236}">
                  <a16:creationId xmlns:a16="http://schemas.microsoft.com/office/drawing/2014/main" id="{27F5A805-D0E9-C8FE-65EF-4FA7D24A79D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0240782" y="12086754"/>
              <a:ext cx="92752" cy="130603"/>
            </a:xfrm>
            <a:prstGeom prst="rect">
              <a:avLst/>
            </a:prstGeom>
          </p:spPr>
        </p:pic>
        <p:pic>
          <p:nvPicPr>
            <p:cNvPr id="82" name="Image 23" descr=" ">
              <a:extLst>
                <a:ext uri="{FF2B5EF4-FFF2-40B4-BE49-F238E27FC236}">
                  <a16:creationId xmlns:a16="http://schemas.microsoft.com/office/drawing/2014/main" id="{42F11058-196B-3849-D250-A03D10C72BB5}"/>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8773434" y="12347439"/>
              <a:ext cx="123211" cy="130603"/>
            </a:xfrm>
            <a:prstGeom prst="rect">
              <a:avLst/>
            </a:prstGeom>
          </p:spPr>
        </p:pic>
        <p:pic>
          <p:nvPicPr>
            <p:cNvPr id="83" name="Image 24" descr=" ">
              <a:extLst>
                <a:ext uri="{FF2B5EF4-FFF2-40B4-BE49-F238E27FC236}">
                  <a16:creationId xmlns:a16="http://schemas.microsoft.com/office/drawing/2014/main" id="{C06C58ED-3636-3784-37CA-C992A502A17C}"/>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8944139" y="12347439"/>
              <a:ext cx="92752" cy="130603"/>
            </a:xfrm>
            <a:prstGeom prst="rect">
              <a:avLst/>
            </a:prstGeom>
          </p:spPr>
        </p:pic>
        <p:pic>
          <p:nvPicPr>
            <p:cNvPr id="86" name="Image 25" descr=" ">
              <a:extLst>
                <a:ext uri="{FF2B5EF4-FFF2-40B4-BE49-F238E27FC236}">
                  <a16:creationId xmlns:a16="http://schemas.microsoft.com/office/drawing/2014/main" id="{D8BBE586-375A-1B6F-8A75-1FAEA4D4CD9F}"/>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19090238" y="12347439"/>
              <a:ext cx="112370" cy="130603"/>
            </a:xfrm>
            <a:prstGeom prst="rect">
              <a:avLst/>
            </a:prstGeom>
          </p:spPr>
        </p:pic>
        <p:pic>
          <p:nvPicPr>
            <p:cNvPr id="87" name="Image 26" descr=" ">
              <a:extLst>
                <a:ext uri="{FF2B5EF4-FFF2-40B4-BE49-F238E27FC236}">
                  <a16:creationId xmlns:a16="http://schemas.microsoft.com/office/drawing/2014/main" id="{98C2B1E7-0F6B-8D81-F820-53C0B114EBCD}"/>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969BEF12-B097-B073-9E53-6ADE2C024911}"/>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82B1C337-7BCC-A89C-4585-F17B868875C0}"/>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4C255547-4688-4269-3B95-852B3708ECFF}"/>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1E4C2F92-4882-4275-666F-3F3AA9863EB2}"/>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BAF6369E-BCB9-A302-CF71-B30A877400CE}"/>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5DC15449-D601-DCA9-B634-6813694B8612}"/>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30C719AC-EAB0-DFEF-AAB9-B439528D3863}"/>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28D8AE8B-CB7C-6D1B-9990-0B3139CCA9AD}"/>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F84E7864-95C8-2B04-93D4-F907DE59D7F5}"/>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9A348246-6EBB-8916-95C6-9E8018AD450E}"/>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7C298F93-7597-6147-028F-F4F61D9F92A5}"/>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AEA1F1BD-FB88-B802-D122-A20917A1394C}"/>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72B69107-C4AD-365D-275A-5CBA9B8D1648}"/>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93B14616-7B0D-B19B-6584-99EAE1F72F3F}"/>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93971A28-D079-1675-B197-63EBA6D663B1}"/>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21F342B2-2819-48AC-D2FF-8D36E16BDDDC}"/>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52681C50-9795-A488-62BF-F3F6292F3257}"/>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2275314" y="12627794"/>
              <a:ext cx="82428" cy="96788"/>
            </a:xfrm>
            <a:prstGeom prst="rect">
              <a:avLst/>
            </a:prstGeom>
          </p:spPr>
        </p:pic>
        <p:pic>
          <p:nvPicPr>
            <p:cNvPr id="107" name="Image 44" descr=" ">
              <a:extLst>
                <a:ext uri="{FF2B5EF4-FFF2-40B4-BE49-F238E27FC236}">
                  <a16:creationId xmlns:a16="http://schemas.microsoft.com/office/drawing/2014/main" id="{A36DB04C-8D1A-77E0-6065-3593D04E0655}"/>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22399041" y="12627446"/>
              <a:ext cx="75372" cy="98165"/>
            </a:xfrm>
            <a:prstGeom prst="rect">
              <a:avLst/>
            </a:prstGeom>
          </p:spPr>
        </p:pic>
        <p:pic>
          <p:nvPicPr>
            <p:cNvPr id="108" name="Image 45" descr=" ">
              <a:extLst>
                <a:ext uri="{FF2B5EF4-FFF2-40B4-BE49-F238E27FC236}">
                  <a16:creationId xmlns:a16="http://schemas.microsoft.com/office/drawing/2014/main" id="{56EB361E-8DF5-F9FD-26D8-87BD4D17CE02}"/>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22507969" y="12627794"/>
              <a:ext cx="79674" cy="96788"/>
            </a:xfrm>
            <a:prstGeom prst="rect">
              <a:avLst/>
            </a:prstGeom>
          </p:spPr>
        </p:pic>
        <p:pic>
          <p:nvPicPr>
            <p:cNvPr id="109" name="Image 46" descr=" ">
              <a:extLst>
                <a:ext uri="{FF2B5EF4-FFF2-40B4-BE49-F238E27FC236}">
                  <a16:creationId xmlns:a16="http://schemas.microsoft.com/office/drawing/2014/main" id="{41C3C90F-20EF-30F0-1D91-EA6EA88E416D}"/>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22627739" y="12627794"/>
              <a:ext cx="75716" cy="96788"/>
            </a:xfrm>
            <a:prstGeom prst="rect">
              <a:avLst/>
            </a:prstGeom>
          </p:spPr>
        </p:pic>
        <p:pic>
          <p:nvPicPr>
            <p:cNvPr id="110" name="Image 47" descr=" ">
              <a:extLst>
                <a:ext uri="{FF2B5EF4-FFF2-40B4-BE49-F238E27FC236}">
                  <a16:creationId xmlns:a16="http://schemas.microsoft.com/office/drawing/2014/main" id="{B70B4996-C2BB-3811-3D47-2B8E6C798361}"/>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22742862" y="12628135"/>
              <a:ext cx="83460" cy="97650"/>
            </a:xfrm>
            <a:prstGeom prst="rect">
              <a:avLst/>
            </a:prstGeom>
          </p:spPr>
        </p:pic>
        <p:pic>
          <p:nvPicPr>
            <p:cNvPr id="111" name="Image 48" descr=" ">
              <a:extLst>
                <a:ext uri="{FF2B5EF4-FFF2-40B4-BE49-F238E27FC236}">
                  <a16:creationId xmlns:a16="http://schemas.microsoft.com/office/drawing/2014/main" id="{6ECEC302-4FF3-5039-8245-B6BCB16A9FB9}"/>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22982745" y="12599671"/>
              <a:ext cx="89655" cy="124910"/>
            </a:xfrm>
            <a:prstGeom prst="rect">
              <a:avLst/>
            </a:prstGeom>
          </p:spPr>
        </p:pic>
        <p:pic>
          <p:nvPicPr>
            <p:cNvPr id="112" name="Image 49" descr=" ">
              <a:extLst>
                <a:ext uri="{FF2B5EF4-FFF2-40B4-BE49-F238E27FC236}">
                  <a16:creationId xmlns:a16="http://schemas.microsoft.com/office/drawing/2014/main" id="{1CD0B8F6-18E1-D197-25BF-61BE1C9CC495}"/>
                </a:ext>
              </a:extLst>
            </p:cNvPr>
            <p:cNvPicPr>
              <a:picLocks noChangeAspect="1"/>
            </p:cNvPicPr>
            <p:nvPr/>
          </p:nvPicPr>
          <p:blipFill>
            <a:blip>
              <a:extLst>
                <a:ext uri="{96DAC541-7B7A-43D3-8B79-37D633B846F1}">
                  <asvg:svgBlip xmlns:asvg="http://schemas.microsoft.com/office/drawing/2016/SVG/main" r:embed="rId61"/>
                </a:ext>
              </a:extLst>
            </a:blip>
            <a:stretch>
              <a:fillRect/>
            </a:stretch>
          </p:blipFill>
          <p:spPr>
            <a:xfrm>
              <a:off x="23101826" y="12627105"/>
              <a:ext cx="92580" cy="97991"/>
            </a:xfrm>
            <a:prstGeom prst="rect">
              <a:avLst/>
            </a:prstGeom>
          </p:spPr>
        </p:pic>
        <p:pic>
          <p:nvPicPr>
            <p:cNvPr id="113" name="Image 50" descr=" ">
              <a:extLst>
                <a:ext uri="{FF2B5EF4-FFF2-40B4-BE49-F238E27FC236}">
                  <a16:creationId xmlns:a16="http://schemas.microsoft.com/office/drawing/2014/main" id="{7CECE68E-6B4E-54A1-AF07-12AD71D621B0}"/>
                </a:ext>
              </a:extLst>
            </p:cNvPr>
            <p:cNvPicPr>
              <a:picLocks noChangeAspect="1"/>
            </p:cNvPicPr>
            <p:nvPr/>
          </p:nvPicPr>
          <p:blipFill>
            <a:blip>
              <a:extLst>
                <a:ext uri="{96DAC541-7B7A-43D3-8B79-37D633B846F1}">
                  <asvg:svgBlip xmlns:asvg="http://schemas.microsoft.com/office/drawing/2016/SVG/main" r:embed="rId62"/>
                </a:ext>
              </a:extLst>
            </a:blip>
            <a:stretch>
              <a:fillRect/>
            </a:stretch>
          </p:blipFill>
          <p:spPr>
            <a:xfrm>
              <a:off x="21265534" y="12221152"/>
              <a:ext cx="420570" cy="256890"/>
            </a:xfrm>
            <a:prstGeom prst="rect">
              <a:avLst/>
            </a:prstGeom>
          </p:spPr>
        </p:pic>
        <p:pic>
          <p:nvPicPr>
            <p:cNvPr id="114" name="Image 51" descr=" ">
              <a:extLst>
                <a:ext uri="{FF2B5EF4-FFF2-40B4-BE49-F238E27FC236}">
                  <a16:creationId xmlns:a16="http://schemas.microsoft.com/office/drawing/2014/main" id="{AEEF13E2-1854-C7A9-36CF-E58EC60C2CF6}"/>
                </a:ext>
              </a:extLst>
            </p:cNvPr>
            <p:cNvPicPr>
              <a:picLocks noChangeAspect="1"/>
            </p:cNvPicPr>
            <p:nvPr/>
          </p:nvPicPr>
          <p:blipFill>
            <a:blip>
              <a:extLst>
                <a:ext uri="{96DAC541-7B7A-43D3-8B79-37D633B846F1}">
                  <asvg:svgBlip xmlns:asvg="http://schemas.microsoft.com/office/drawing/2016/SVG/main" r:embed="rId63"/>
                </a:ext>
              </a:extLst>
            </a:blip>
            <a:stretch>
              <a:fillRect/>
            </a:stretch>
          </p:blipFill>
          <p:spPr>
            <a:xfrm>
              <a:off x="20774410" y="12089513"/>
              <a:ext cx="491124" cy="388522"/>
            </a:xfrm>
            <a:prstGeom prst="rect">
              <a:avLst/>
            </a:prstGeom>
          </p:spPr>
        </p:pic>
        <p:pic>
          <p:nvPicPr>
            <p:cNvPr id="115" name="Image 52" descr=" ">
              <a:extLst>
                <a:ext uri="{FF2B5EF4-FFF2-40B4-BE49-F238E27FC236}">
                  <a16:creationId xmlns:a16="http://schemas.microsoft.com/office/drawing/2014/main" id="{6F203E5F-E6CA-7E6F-954A-7763121D4D02}"/>
                </a:ext>
              </a:extLst>
            </p:cNvPr>
            <p:cNvPicPr>
              <a:picLocks noChangeAspect="1"/>
            </p:cNvPicPr>
            <p:nvPr/>
          </p:nvPicPr>
          <p:blipFill>
            <a:blip>
              <a:extLst>
                <a:ext uri="{96DAC541-7B7A-43D3-8B79-37D633B846F1}">
                  <asvg:svgBlip xmlns:asvg="http://schemas.microsoft.com/office/drawing/2016/SVG/main" r:embed="rId64"/>
                </a:ext>
              </a:extLst>
            </a:blip>
            <a:stretch>
              <a:fillRect/>
            </a:stretch>
          </p:blipFill>
          <p:spPr>
            <a:xfrm>
              <a:off x="20774410" y="11829349"/>
              <a:ext cx="405255" cy="260338"/>
            </a:xfrm>
            <a:prstGeom prst="rect">
              <a:avLst/>
            </a:prstGeom>
          </p:spPr>
        </p:pic>
        <p:pic>
          <p:nvPicPr>
            <p:cNvPr id="116" name="Image 53" descr=" ">
              <a:extLst>
                <a:ext uri="{FF2B5EF4-FFF2-40B4-BE49-F238E27FC236}">
                  <a16:creationId xmlns:a16="http://schemas.microsoft.com/office/drawing/2014/main" id="{50900DDB-C515-9109-A8A5-90CC5A486F5F}"/>
                </a:ext>
              </a:extLst>
            </p:cNvPr>
            <p:cNvPicPr>
              <a:picLocks noChangeAspect="1"/>
            </p:cNvPicPr>
            <p:nvPr/>
          </p:nvPicPr>
          <p:blipFill>
            <a:blip>
              <a:extLst>
                <a:ext uri="{96DAC541-7B7A-43D3-8B79-37D633B846F1}">
                  <asvg:svgBlip xmlns:asvg="http://schemas.microsoft.com/office/drawing/2016/SVG/main" r:embed="rId65"/>
                </a:ext>
              </a:extLst>
            </a:blip>
            <a:stretch>
              <a:fillRect/>
            </a:stretch>
          </p:blipFill>
          <p:spPr>
            <a:xfrm>
              <a:off x="21563581" y="11829349"/>
              <a:ext cx="769725" cy="648692"/>
            </a:xfrm>
            <a:prstGeom prst="rect">
              <a:avLst/>
            </a:prstGeom>
          </p:spPr>
        </p:pic>
        <p:pic>
          <p:nvPicPr>
            <p:cNvPr id="117" name="Image 54" descr=" ">
              <a:extLst>
                <a:ext uri="{FF2B5EF4-FFF2-40B4-BE49-F238E27FC236}">
                  <a16:creationId xmlns:a16="http://schemas.microsoft.com/office/drawing/2014/main" id="{7BA39197-8988-2DC7-6965-FEFB43C4B57A}"/>
                </a:ext>
              </a:extLst>
            </p:cNvPr>
            <p:cNvPicPr>
              <a:picLocks noChangeAspect="1"/>
            </p:cNvPicPr>
            <p:nvPr/>
          </p:nvPicPr>
          <p:blipFill>
            <a:blip>
              <a:extLst>
                <a:ext uri="{96DAC541-7B7A-43D3-8B79-37D633B846F1}">
                  <asvg:svgBlip xmlns:asvg="http://schemas.microsoft.com/office/drawing/2016/SVG/main" r:embed="rId66"/>
                </a:ext>
              </a:extLst>
            </a:blip>
            <a:stretch>
              <a:fillRect/>
            </a:stretch>
          </p:blipFill>
          <p:spPr>
            <a:xfrm>
              <a:off x="22974141" y="11829349"/>
              <a:ext cx="223707" cy="430795"/>
            </a:xfrm>
            <a:prstGeom prst="rect">
              <a:avLst/>
            </a:prstGeom>
          </p:spPr>
        </p:pic>
        <p:pic>
          <p:nvPicPr>
            <p:cNvPr id="118" name="Image 55" descr=" ">
              <a:extLst>
                <a:ext uri="{FF2B5EF4-FFF2-40B4-BE49-F238E27FC236}">
                  <a16:creationId xmlns:a16="http://schemas.microsoft.com/office/drawing/2014/main" id="{2B782AA1-34AE-B4BD-0CB8-52E8EF4AD77A}"/>
                </a:ext>
              </a:extLst>
            </p:cNvPr>
            <p:cNvPicPr>
              <a:picLocks noChangeAspect="1"/>
            </p:cNvPicPr>
            <p:nvPr/>
          </p:nvPicPr>
          <p:blipFill>
            <a:blip>
              <a:extLst>
                <a:ext uri="{96DAC541-7B7A-43D3-8B79-37D633B846F1}">
                  <asvg:svgBlip xmlns:asvg="http://schemas.microsoft.com/office/drawing/2016/SVG/main" r:embed="rId67"/>
                </a:ext>
              </a:extLst>
            </a:blip>
            <a:stretch>
              <a:fillRect/>
            </a:stretch>
          </p:blipFill>
          <p:spPr>
            <a:xfrm>
              <a:off x="23197848" y="12260138"/>
              <a:ext cx="223707" cy="217897"/>
            </a:xfrm>
            <a:prstGeom prst="rect">
              <a:avLst/>
            </a:prstGeom>
          </p:spPr>
        </p:pic>
        <p:pic>
          <p:nvPicPr>
            <p:cNvPr id="119" name="Image 56" descr=" ">
              <a:extLst>
                <a:ext uri="{FF2B5EF4-FFF2-40B4-BE49-F238E27FC236}">
                  <a16:creationId xmlns:a16="http://schemas.microsoft.com/office/drawing/2014/main" id="{D091FB1C-D5C0-DD4D-2444-B6D34F1E0965}"/>
                </a:ext>
              </a:extLst>
            </p:cNvPr>
            <p:cNvPicPr>
              <a:picLocks noChangeAspect="1"/>
            </p:cNvPicPr>
            <p:nvPr/>
          </p:nvPicPr>
          <p:blipFill>
            <a:blip>
              <a:extLst>
                <a:ext uri="{96DAC541-7B7A-43D3-8B79-37D633B846F1}">
                  <asvg:svgBlip xmlns:asvg="http://schemas.microsoft.com/office/drawing/2016/SVG/main" r:embed="rId68"/>
                </a:ext>
              </a:extLst>
            </a:blip>
            <a:stretch>
              <a:fillRect/>
            </a:stretch>
          </p:blipFill>
          <p:spPr>
            <a:xfrm>
              <a:off x="22974141" y="12260138"/>
              <a:ext cx="223707" cy="217897"/>
            </a:xfrm>
            <a:prstGeom prst="rect">
              <a:avLst/>
            </a:prstGeom>
          </p:spPr>
        </p:pic>
        <p:pic>
          <p:nvPicPr>
            <p:cNvPr id="120" name="Image 57" descr=" ">
              <a:extLst>
                <a:ext uri="{FF2B5EF4-FFF2-40B4-BE49-F238E27FC236}">
                  <a16:creationId xmlns:a16="http://schemas.microsoft.com/office/drawing/2014/main" id="{0ED94651-D382-3337-0C5B-1C5C8C49569F}"/>
                </a:ext>
              </a:extLst>
            </p:cNvPr>
            <p:cNvPicPr>
              <a:picLocks noChangeAspect="1"/>
            </p:cNvPicPr>
            <p:nvPr/>
          </p:nvPicPr>
          <p:blipFill>
            <a:blip>
              <a:extLst>
                <a:ext uri="{96DAC541-7B7A-43D3-8B79-37D633B846F1}">
                  <asvg:svgBlip xmlns:asvg="http://schemas.microsoft.com/office/drawing/2016/SVG/main" r:embed="rId69"/>
                </a:ext>
              </a:extLst>
            </a:blip>
            <a:stretch>
              <a:fillRect/>
            </a:stretch>
          </p:blipFill>
          <p:spPr>
            <a:xfrm>
              <a:off x="22221280" y="12117636"/>
              <a:ext cx="211489" cy="360406"/>
            </a:xfrm>
            <a:prstGeom prst="rect">
              <a:avLst/>
            </a:prstGeom>
          </p:spPr>
        </p:pic>
        <p:pic>
          <p:nvPicPr>
            <p:cNvPr id="121" name="Image 58" descr=" ">
              <a:extLst>
                <a:ext uri="{FF2B5EF4-FFF2-40B4-BE49-F238E27FC236}">
                  <a16:creationId xmlns:a16="http://schemas.microsoft.com/office/drawing/2014/main" id="{635CB784-5256-6CC3-C4AE-A3EAA29541EC}"/>
                </a:ext>
              </a:extLst>
            </p:cNvPr>
            <p:cNvPicPr>
              <a:picLocks noChangeAspect="1"/>
            </p:cNvPicPr>
            <p:nvPr/>
          </p:nvPicPr>
          <p:blipFill>
            <a:blip>
              <a:extLst>
                <a:ext uri="{96DAC541-7B7A-43D3-8B79-37D633B846F1}">
                  <asvg:svgBlip xmlns:asvg="http://schemas.microsoft.com/office/drawing/2016/SVG/main" r:embed="rId70"/>
                </a:ext>
              </a:extLst>
            </a:blip>
            <a:stretch>
              <a:fillRect/>
            </a:stretch>
          </p:blipFill>
          <p:spPr>
            <a:xfrm>
              <a:off x="21563581" y="12379356"/>
              <a:ext cx="122523" cy="98685"/>
            </a:xfrm>
            <a:prstGeom prst="rect">
              <a:avLst/>
            </a:prstGeom>
          </p:spPr>
        </p:pic>
        <p:pic>
          <p:nvPicPr>
            <p:cNvPr id="122" name="Image 59" descr=" ">
              <a:extLst>
                <a:ext uri="{FF2B5EF4-FFF2-40B4-BE49-F238E27FC236}">
                  <a16:creationId xmlns:a16="http://schemas.microsoft.com/office/drawing/2014/main" id="{FA11277A-10DA-37D9-293A-3E6B1E636266}"/>
                </a:ext>
              </a:extLst>
            </p:cNvPr>
            <p:cNvPicPr>
              <a:picLocks noChangeAspect="1"/>
            </p:cNvPicPr>
            <p:nvPr/>
          </p:nvPicPr>
          <p:blipFill>
            <a:blip>
              <a:extLst>
                <a:ext uri="{96DAC541-7B7A-43D3-8B79-37D633B846F1}">
                  <asvg:svgBlip xmlns:asvg="http://schemas.microsoft.com/office/drawing/2016/SVG/main" r:embed="rId71"/>
                </a:ext>
              </a:extLst>
            </a:blip>
            <a:stretch>
              <a:fillRect/>
            </a:stretch>
          </p:blipFill>
          <p:spPr>
            <a:xfrm>
              <a:off x="22221280" y="12289296"/>
              <a:ext cx="112026" cy="188739"/>
            </a:xfrm>
            <a:prstGeom prst="rect">
              <a:avLst/>
            </a:prstGeom>
          </p:spPr>
        </p:pic>
        <p:pic>
          <p:nvPicPr>
            <p:cNvPr id="123" name="Image 60" descr=" ">
              <a:extLst>
                <a:ext uri="{FF2B5EF4-FFF2-40B4-BE49-F238E27FC236}">
                  <a16:creationId xmlns:a16="http://schemas.microsoft.com/office/drawing/2014/main" id="{9B9C39D1-2C46-06E6-8F44-C5A3264DE679}"/>
                </a:ext>
              </a:extLst>
            </p:cNvPr>
            <p:cNvPicPr>
              <a:picLocks noChangeAspect="1"/>
            </p:cNvPicPr>
            <p:nvPr/>
          </p:nvPicPr>
          <p:blipFill>
            <a:blip>
              <a:extLst>
                <a:ext uri="{96DAC541-7B7A-43D3-8B79-37D633B846F1}">
                  <asvg:svgBlip xmlns:asvg="http://schemas.microsoft.com/office/drawing/2016/SVG/main" r:embed="rId72"/>
                </a:ext>
              </a:extLst>
            </a:blip>
            <a:stretch>
              <a:fillRect/>
            </a:stretch>
          </p:blipFill>
          <p:spPr>
            <a:xfrm>
              <a:off x="22712747" y="11829349"/>
              <a:ext cx="223707" cy="648692"/>
            </a:xfrm>
            <a:prstGeom prst="rect">
              <a:avLst/>
            </a:prstGeom>
          </p:spPr>
        </p:pic>
        <p:pic>
          <p:nvPicPr>
            <p:cNvPr id="124" name="Image 61" descr=" ">
              <a:extLst>
                <a:ext uri="{FF2B5EF4-FFF2-40B4-BE49-F238E27FC236}">
                  <a16:creationId xmlns:a16="http://schemas.microsoft.com/office/drawing/2014/main" id="{97A1BE74-DFF4-46DD-AC64-FFA60E9E8B7F}"/>
                </a:ext>
              </a:extLst>
            </p:cNvPr>
            <p:cNvPicPr>
              <a:picLocks noChangeAspect="1"/>
            </p:cNvPicPr>
            <p:nvPr/>
          </p:nvPicPr>
          <p:blipFill>
            <a:blip>
              <a:extLst>
                <a:ext uri="{96DAC541-7B7A-43D3-8B79-37D633B846F1}">
                  <asvg:svgBlip xmlns:asvg="http://schemas.microsoft.com/office/drawing/2016/SVG/main" r:embed="rId73"/>
                </a:ext>
              </a:extLst>
            </a:blip>
            <a:stretch>
              <a:fillRect/>
            </a:stretch>
          </p:blipFill>
          <p:spPr>
            <a:xfrm>
              <a:off x="20774410" y="11829349"/>
              <a:ext cx="223707" cy="260338"/>
            </a:xfrm>
            <a:prstGeom prst="rect">
              <a:avLst/>
            </a:prstGeom>
          </p:spPr>
        </p:pic>
        <p:pic>
          <p:nvPicPr>
            <p:cNvPr id="125" name="Image 62" descr=" ">
              <a:extLst>
                <a:ext uri="{FF2B5EF4-FFF2-40B4-BE49-F238E27FC236}">
                  <a16:creationId xmlns:a16="http://schemas.microsoft.com/office/drawing/2014/main" id="{79C4FB6F-AFFE-D9F9-4226-92862D12F71F}"/>
                </a:ext>
              </a:extLst>
            </p:cNvPr>
            <p:cNvPicPr>
              <a:picLocks noChangeAspect="1"/>
            </p:cNvPicPr>
            <p:nvPr/>
          </p:nvPicPr>
          <p:blipFill>
            <a:blip>
              <a:extLst>
                <a:ext uri="{96DAC541-7B7A-43D3-8B79-37D633B846F1}">
                  <asvg:svgBlip xmlns:asvg="http://schemas.microsoft.com/office/drawing/2016/SVG/main" r:embed="rId74"/>
                </a:ext>
              </a:extLst>
            </a:blip>
            <a:stretch>
              <a:fillRect/>
            </a:stretch>
          </p:blipFill>
          <p:spPr>
            <a:xfrm>
              <a:off x="21265362" y="11829176"/>
              <a:ext cx="449479" cy="391976"/>
            </a:xfrm>
            <a:prstGeom prst="rect">
              <a:avLst/>
            </a:prstGeom>
          </p:spPr>
        </p:pic>
        <p:pic>
          <p:nvPicPr>
            <p:cNvPr id="126" name="Image 63" descr=" ">
              <a:extLst>
                <a:ext uri="{FF2B5EF4-FFF2-40B4-BE49-F238E27FC236}">
                  <a16:creationId xmlns:a16="http://schemas.microsoft.com/office/drawing/2014/main" id="{EC9A4A2A-4680-0231-2A41-D9BDC7C2BAE9}"/>
                </a:ext>
              </a:extLst>
            </p:cNvPr>
            <p:cNvPicPr>
              <a:picLocks noChangeAspect="1"/>
            </p:cNvPicPr>
            <p:nvPr/>
          </p:nvPicPr>
          <p:blipFill>
            <a:blip>
              <a:extLst>
                <a:ext uri="{96DAC541-7B7A-43D3-8B79-37D633B846F1}">
                  <asvg:svgBlip xmlns:asvg="http://schemas.microsoft.com/office/drawing/2016/SVG/main" r:embed="rId75"/>
                </a:ext>
              </a:extLst>
            </a:blip>
            <a:stretch>
              <a:fillRect/>
            </a:stretch>
          </p:blipFill>
          <p:spPr>
            <a:xfrm>
              <a:off x="22432770" y="11829349"/>
              <a:ext cx="242120" cy="235843"/>
            </a:xfrm>
            <a:prstGeom prst="rect">
              <a:avLst/>
            </a:prstGeom>
          </p:spPr>
        </p:pic>
        <p:pic>
          <p:nvPicPr>
            <p:cNvPr id="127" name="Image 64" descr=" ">
              <a:extLst>
                <a:ext uri="{FF2B5EF4-FFF2-40B4-BE49-F238E27FC236}">
                  <a16:creationId xmlns:a16="http://schemas.microsoft.com/office/drawing/2014/main" id="{CD3AF520-22E0-FFB2-5112-B6C265633B21}"/>
                </a:ext>
              </a:extLst>
            </p:cNvPr>
            <p:cNvPicPr>
              <a:picLocks noChangeAspect="1"/>
            </p:cNvPicPr>
            <p:nvPr/>
          </p:nvPicPr>
          <p:blipFill>
            <a:blip>
              <a:extLst>
                <a:ext uri="{96DAC541-7B7A-43D3-8B79-37D633B846F1}">
                  <asvg:svgBlip xmlns:asvg="http://schemas.microsoft.com/office/drawing/2016/SVG/main" r:embed="rId76"/>
                </a:ext>
              </a:extLst>
            </a:blip>
            <a:stretch>
              <a:fillRect/>
            </a:stretch>
          </p:blipFill>
          <p:spPr>
            <a:xfrm>
              <a:off x="22432770" y="12065186"/>
              <a:ext cx="279806" cy="412849"/>
            </a:xfrm>
            <a:prstGeom prst="rect">
              <a:avLst/>
            </a:prstGeom>
          </p:spPr>
        </p:pic>
        <p:pic>
          <p:nvPicPr>
            <p:cNvPr id="128" name="Image 65" descr=" ">
              <a:extLst>
                <a:ext uri="{FF2B5EF4-FFF2-40B4-BE49-F238E27FC236}">
                  <a16:creationId xmlns:a16="http://schemas.microsoft.com/office/drawing/2014/main" id="{B3D99EEF-81BC-CF5A-0B41-018544EB4D9B}"/>
                </a:ext>
              </a:extLst>
            </p:cNvPr>
            <p:cNvPicPr>
              <a:picLocks noChangeAspect="1"/>
            </p:cNvPicPr>
            <p:nvPr/>
          </p:nvPicPr>
          <p:blipFill>
            <a:blip>
              <a:extLst>
                <a:ext uri="{96DAC541-7B7A-43D3-8B79-37D633B846F1}">
                  <asvg:svgBlip xmlns:asvg="http://schemas.microsoft.com/office/drawing/2016/SVG/main" r:embed="rId77"/>
                </a:ext>
              </a:extLst>
            </a:blip>
            <a:stretch>
              <a:fillRect/>
            </a:stretch>
          </p:blipFill>
          <p:spPr>
            <a:xfrm>
              <a:off x="22221280" y="11829349"/>
              <a:ext cx="211662" cy="288460"/>
            </a:xfrm>
            <a:prstGeom prst="rect">
              <a:avLst/>
            </a:prstGeom>
          </p:spPr>
        </p:pic>
        <p:pic>
          <p:nvPicPr>
            <p:cNvPr id="129" name="Image 66" descr=" ">
              <a:extLst>
                <a:ext uri="{FF2B5EF4-FFF2-40B4-BE49-F238E27FC236}">
                  <a16:creationId xmlns:a16="http://schemas.microsoft.com/office/drawing/2014/main" id="{44DFC250-F59B-FC50-D5B2-1FA21C6E158B}"/>
                </a:ext>
              </a:extLst>
            </p:cNvPr>
            <p:cNvPicPr>
              <a:picLocks noChangeAspect="1"/>
            </p:cNvPicPr>
            <p:nvPr/>
          </p:nvPicPr>
          <p:blipFill>
            <a:blip>
              <a:extLst>
                <a:ext uri="{96DAC541-7B7A-43D3-8B79-37D633B846F1}">
                  <asvg:svgBlip xmlns:asvg="http://schemas.microsoft.com/office/drawing/2016/SVG/main" r:embed="rId78"/>
                </a:ext>
              </a:extLst>
            </a:blip>
            <a:stretch>
              <a:fillRect/>
            </a:stretch>
          </p:blipFill>
          <p:spPr>
            <a:xfrm>
              <a:off x="20774410" y="12089513"/>
              <a:ext cx="223707" cy="388522"/>
            </a:xfrm>
            <a:prstGeom prst="rect">
              <a:avLst/>
            </a:prstGeom>
          </p:spPr>
        </p:pic>
        <p:pic>
          <p:nvPicPr>
            <p:cNvPr id="130" name="Image 67" descr=" ">
              <a:extLst>
                <a:ext uri="{FF2B5EF4-FFF2-40B4-BE49-F238E27FC236}">
                  <a16:creationId xmlns:a16="http://schemas.microsoft.com/office/drawing/2014/main" id="{78321681-B202-6DBB-42F6-7520FE0EA36C}"/>
                </a:ext>
              </a:extLst>
            </p:cNvPr>
            <p:cNvPicPr>
              <a:picLocks noChangeAspect="1"/>
            </p:cNvPicPr>
            <p:nvPr/>
          </p:nvPicPr>
          <p:blipFill>
            <a:blip>
              <a:extLst>
                <a:ext uri="{96DAC541-7B7A-43D3-8B79-37D633B846F1}">
                  <asvg:svgBlip xmlns:asvg="http://schemas.microsoft.com/office/drawing/2016/SVG/main" r:embed="rId79"/>
                </a:ext>
              </a:extLst>
            </a:blip>
            <a:stretch>
              <a:fillRect/>
            </a:stretch>
          </p:blipFill>
          <p:spPr>
            <a:xfrm>
              <a:off x="21265534" y="11829349"/>
              <a:ext cx="253994" cy="391802"/>
            </a:xfrm>
            <a:prstGeom prst="rect">
              <a:avLst/>
            </a:prstGeom>
          </p:spPr>
        </p:pic>
        <p:pic>
          <p:nvPicPr>
            <p:cNvPr id="131" name="Image 68" descr=" ">
              <a:extLst>
                <a:ext uri="{FF2B5EF4-FFF2-40B4-BE49-F238E27FC236}">
                  <a16:creationId xmlns:a16="http://schemas.microsoft.com/office/drawing/2014/main" id="{6D3D3B2D-0ED1-CF6D-2262-D2AB476E8FFE}"/>
                </a:ext>
              </a:extLst>
            </p:cNvPr>
            <p:cNvPicPr>
              <a:picLocks noChangeAspect="1"/>
            </p:cNvPicPr>
            <p:nvPr/>
          </p:nvPicPr>
          <p:blipFill>
            <a:blip>
              <a:extLst>
                <a:ext uri="{96DAC541-7B7A-43D3-8B79-37D633B846F1}">
                  <asvg:svgBlip xmlns:asvg="http://schemas.microsoft.com/office/drawing/2016/SVG/main" r:embed="rId80"/>
                </a:ext>
              </a:extLst>
            </a:blip>
            <a:stretch>
              <a:fillRect/>
            </a:stretch>
          </p:blipFill>
          <p:spPr>
            <a:xfrm>
              <a:off x="21712260" y="12241337"/>
              <a:ext cx="472195" cy="236705"/>
            </a:xfrm>
            <a:prstGeom prst="rect">
              <a:avLst/>
            </a:prstGeom>
          </p:spPr>
        </p:pic>
        <p:pic>
          <p:nvPicPr>
            <p:cNvPr id="132" name="Image 69" descr=" ">
              <a:extLst>
                <a:ext uri="{FF2B5EF4-FFF2-40B4-BE49-F238E27FC236}">
                  <a16:creationId xmlns:a16="http://schemas.microsoft.com/office/drawing/2014/main" id="{41EBCDBE-B201-D92E-68F5-32D657429037}"/>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1329204" y="11572633"/>
              <a:ext cx="128718" cy="123180"/>
            </a:xfrm>
            <a:prstGeom prst="rect">
              <a:avLst/>
            </a:prstGeom>
          </p:spPr>
        </p:pic>
        <p:pic>
          <p:nvPicPr>
            <p:cNvPr id="133" name="Image 70" descr=" ">
              <a:extLst>
                <a:ext uri="{FF2B5EF4-FFF2-40B4-BE49-F238E27FC236}">
                  <a16:creationId xmlns:a16="http://schemas.microsoft.com/office/drawing/2014/main" id="{B2229D38-8F47-2D26-C589-F802048513A8}"/>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1501114" y="11572633"/>
              <a:ext cx="87934" cy="123180"/>
            </a:xfrm>
            <a:prstGeom prst="rect">
              <a:avLst/>
            </a:prstGeom>
          </p:spPr>
        </p:pic>
        <p:pic>
          <p:nvPicPr>
            <p:cNvPr id="134" name="Image 71" descr=" ">
              <a:extLst>
                <a:ext uri="{FF2B5EF4-FFF2-40B4-BE49-F238E27FC236}">
                  <a16:creationId xmlns:a16="http://schemas.microsoft.com/office/drawing/2014/main" id="{63215602-152A-40A5-9537-C01DE15ABE2D}"/>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1640157" y="11572633"/>
              <a:ext cx="107724" cy="123180"/>
            </a:xfrm>
            <a:prstGeom prst="rect">
              <a:avLst/>
            </a:prstGeom>
          </p:spPr>
        </p:pic>
        <p:pic>
          <p:nvPicPr>
            <p:cNvPr id="135" name="Image 72" descr=" ">
              <a:extLst>
                <a:ext uri="{FF2B5EF4-FFF2-40B4-BE49-F238E27FC236}">
                  <a16:creationId xmlns:a16="http://schemas.microsoft.com/office/drawing/2014/main" id="{5E0C0370-26D8-A3A2-A15A-2B657399A35E}"/>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1793310" y="11572633"/>
              <a:ext cx="110305" cy="123180"/>
            </a:xfrm>
            <a:prstGeom prst="rect">
              <a:avLst/>
            </a:prstGeom>
          </p:spPr>
        </p:pic>
        <p:pic>
          <p:nvPicPr>
            <p:cNvPr id="136" name="Image 73" descr=" ">
              <a:extLst>
                <a:ext uri="{FF2B5EF4-FFF2-40B4-BE49-F238E27FC236}">
                  <a16:creationId xmlns:a16="http://schemas.microsoft.com/office/drawing/2014/main" id="{717DD04E-198E-E97F-D0F7-E76032183F98}"/>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208889" y="11572633"/>
              <a:ext cx="88106" cy="123180"/>
            </a:xfrm>
            <a:prstGeom prst="rect">
              <a:avLst/>
            </a:prstGeom>
          </p:spPr>
        </p:pic>
        <p:pic>
          <p:nvPicPr>
            <p:cNvPr id="137" name="Image 74" descr=" ">
              <a:extLst>
                <a:ext uri="{FF2B5EF4-FFF2-40B4-BE49-F238E27FC236}">
                  <a16:creationId xmlns:a16="http://schemas.microsoft.com/office/drawing/2014/main" id="{C28C2E17-7C77-7D33-4898-2F021597FF2A}"/>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2346555" y="11572633"/>
              <a:ext cx="88106" cy="123180"/>
            </a:xfrm>
            <a:prstGeom prst="rect">
              <a:avLst/>
            </a:prstGeom>
          </p:spPr>
        </p:pic>
        <p:pic>
          <p:nvPicPr>
            <p:cNvPr id="138" name="Image 75" descr=" ">
              <a:extLst>
                <a:ext uri="{FF2B5EF4-FFF2-40B4-BE49-F238E27FC236}">
                  <a16:creationId xmlns:a16="http://schemas.microsoft.com/office/drawing/2014/main" id="{69FD5012-3568-45EA-E056-EA6CBDE6B0B5}"/>
                </a:ext>
              </a:extLst>
            </p:cNvPr>
            <p:cNvPicPr>
              <a:picLocks noChangeAspect="1"/>
            </p:cNvPicPr>
            <p:nvPr/>
          </p:nvPicPr>
          <p:blipFill>
            <a:blip>
              <a:extLst>
                <a:ext uri="{96DAC541-7B7A-43D3-8B79-37D633B846F1}">
                  <asvg:svgBlip xmlns:asvg="http://schemas.microsoft.com/office/drawing/2016/SVG/main" r:embed="rId87"/>
                </a:ext>
              </a:extLst>
            </a:blip>
            <a:stretch>
              <a:fillRect/>
            </a:stretch>
          </p:blipFill>
          <p:spPr>
            <a:xfrm>
              <a:off x="22485770" y="11572633"/>
              <a:ext cx="115639" cy="123180"/>
            </a:xfrm>
            <a:prstGeom prst="rect">
              <a:avLst/>
            </a:prstGeom>
          </p:spPr>
        </p:pic>
        <p:pic>
          <p:nvPicPr>
            <p:cNvPr id="139" name="Image 76" descr=" ">
              <a:extLst>
                <a:ext uri="{FF2B5EF4-FFF2-40B4-BE49-F238E27FC236}">
                  <a16:creationId xmlns:a16="http://schemas.microsoft.com/office/drawing/2014/main" id="{1E4E3DFE-7E8D-A7C7-A37F-6A5E5874AFCB}"/>
                </a:ext>
              </a:extLst>
            </p:cNvPr>
            <p:cNvPicPr>
              <a:picLocks noChangeAspect="1"/>
            </p:cNvPicPr>
            <p:nvPr/>
          </p:nvPicPr>
          <p:blipFill>
            <a:blip>
              <a:extLst>
                <a:ext uri="{96DAC541-7B7A-43D3-8B79-37D633B846F1}">
                  <asvg:svgBlip xmlns:asvg="http://schemas.microsoft.com/office/drawing/2016/SVG/main" r:embed="rId88"/>
                </a:ext>
              </a:extLst>
            </a:blip>
            <a:stretch>
              <a:fillRect/>
            </a:stretch>
          </p:blipFill>
          <p:spPr>
            <a:xfrm>
              <a:off x="22649076" y="11572633"/>
              <a:ext cx="87934" cy="123180"/>
            </a:xfrm>
            <a:prstGeom prst="rect">
              <a:avLst/>
            </a:prstGeom>
          </p:spPr>
        </p:pic>
        <p:pic>
          <p:nvPicPr>
            <p:cNvPr id="140" name="Image 77" descr=" ">
              <a:extLst>
                <a:ext uri="{FF2B5EF4-FFF2-40B4-BE49-F238E27FC236}">
                  <a16:creationId xmlns:a16="http://schemas.microsoft.com/office/drawing/2014/main" id="{DECAAF61-3E78-A5D8-3D34-B69FAA3FE146}"/>
                </a:ext>
              </a:extLst>
            </p:cNvPr>
            <p:cNvPicPr>
              <a:picLocks noChangeAspect="1"/>
            </p:cNvPicPr>
            <p:nvPr/>
          </p:nvPicPr>
          <p:blipFill>
            <a:blip>
              <a:extLst>
                <a:ext uri="{96DAC541-7B7A-43D3-8B79-37D633B846F1}">
                  <asvg:svgBlip xmlns:asvg="http://schemas.microsoft.com/office/drawing/2016/SVG/main" r:embed="rId89"/>
                </a:ext>
              </a:extLst>
            </a:blip>
            <a:stretch>
              <a:fillRect/>
            </a:stretch>
          </p:blipFill>
          <p:spPr>
            <a:xfrm>
              <a:off x="22788119" y="11572633"/>
              <a:ext cx="107724" cy="123180"/>
            </a:xfrm>
            <a:prstGeom prst="rect">
              <a:avLst/>
            </a:prstGeom>
          </p:spPr>
        </p:pic>
        <p:pic>
          <p:nvPicPr>
            <p:cNvPr id="141" name="Image 78" descr=" ">
              <a:extLst>
                <a:ext uri="{FF2B5EF4-FFF2-40B4-BE49-F238E27FC236}">
                  <a16:creationId xmlns:a16="http://schemas.microsoft.com/office/drawing/2014/main" id="{BF57FC7A-8807-2BA4-5CA1-05C3C5972C4B}"/>
                </a:ext>
              </a:extLst>
            </p:cNvPr>
            <p:cNvPicPr>
              <a:picLocks noChangeAspect="1"/>
            </p:cNvPicPr>
            <p:nvPr/>
          </p:nvPicPr>
          <p:blipFill>
            <a:blip>
              <a:extLst>
                <a:ext uri="{96DAC541-7B7A-43D3-8B79-37D633B846F1}">
                  <asvg:svgBlip xmlns:asvg="http://schemas.microsoft.com/office/drawing/2016/SVG/main" r:embed="rId90"/>
                </a:ext>
              </a:extLst>
            </a:blip>
            <a:stretch>
              <a:fillRect/>
            </a:stretch>
          </p:blipFill>
          <p:spPr>
            <a:xfrm>
              <a:off x="22932152" y="11572633"/>
              <a:ext cx="134568" cy="123180"/>
            </a:xfrm>
            <a:prstGeom prst="rect">
              <a:avLst/>
            </a:prstGeom>
          </p:spPr>
        </p:pic>
        <p:pic>
          <p:nvPicPr>
            <p:cNvPr id="142" name="Image 79" descr=" ">
              <a:extLst>
                <a:ext uri="{FF2B5EF4-FFF2-40B4-BE49-F238E27FC236}">
                  <a16:creationId xmlns:a16="http://schemas.microsoft.com/office/drawing/2014/main" id="{F7F0AD47-3BCA-3790-C5D0-B67188568C53}"/>
                </a:ext>
              </a:extLst>
            </p:cNvPr>
            <p:cNvPicPr>
              <a:picLocks noChangeAspect="1"/>
            </p:cNvPicPr>
            <p:nvPr/>
          </p:nvPicPr>
          <p:blipFill>
            <a:blip>
              <a:extLst>
                <a:ext uri="{96DAC541-7B7A-43D3-8B79-37D633B846F1}">
                  <asvg:svgBlip xmlns:asvg="http://schemas.microsoft.com/office/drawing/2016/SVG/main" r:embed="rId91"/>
                </a:ext>
              </a:extLst>
            </a:blip>
            <a:stretch>
              <a:fillRect/>
            </a:stretch>
          </p:blipFill>
          <p:spPr>
            <a:xfrm>
              <a:off x="23109914" y="11572633"/>
              <a:ext cx="86557" cy="123180"/>
            </a:xfrm>
            <a:prstGeom prst="rect">
              <a:avLst/>
            </a:prstGeom>
          </p:spPr>
        </p:pic>
        <p:pic>
          <p:nvPicPr>
            <p:cNvPr id="143" name="Image 80" descr=" ">
              <a:extLst>
                <a:ext uri="{FF2B5EF4-FFF2-40B4-BE49-F238E27FC236}">
                  <a16:creationId xmlns:a16="http://schemas.microsoft.com/office/drawing/2014/main" id="{5928CAE9-1E87-73E3-E72E-C79ABAEB6E18}"/>
                </a:ext>
              </a:extLst>
            </p:cNvPr>
            <p:cNvPicPr>
              <a:picLocks noChangeAspect="1"/>
            </p:cNvPicPr>
            <p:nvPr/>
          </p:nvPicPr>
          <p:blipFill>
            <a:blip>
              <a:extLst>
                <a:ext uri="{96DAC541-7B7A-43D3-8B79-37D633B846F1}">
                  <asvg:svgBlip xmlns:asvg="http://schemas.microsoft.com/office/drawing/2016/SVG/main" r:embed="rId81"/>
                </a:ext>
              </a:extLst>
            </a:blip>
            <a:stretch>
              <a:fillRect/>
            </a:stretch>
          </p:blipFill>
          <p:spPr>
            <a:xfrm>
              <a:off x="21329204" y="11572633"/>
              <a:ext cx="128718" cy="123180"/>
            </a:xfrm>
            <a:prstGeom prst="rect">
              <a:avLst/>
            </a:prstGeom>
          </p:spPr>
        </p:pic>
        <p:pic>
          <p:nvPicPr>
            <p:cNvPr id="144" name="Image 81" descr=" ">
              <a:extLst>
                <a:ext uri="{FF2B5EF4-FFF2-40B4-BE49-F238E27FC236}">
                  <a16:creationId xmlns:a16="http://schemas.microsoft.com/office/drawing/2014/main" id="{9B1F6663-DDB6-0711-4236-F5F8F51E9AE8}"/>
                </a:ext>
              </a:extLst>
            </p:cNvPr>
            <p:cNvPicPr>
              <a:picLocks noChangeAspect="1"/>
            </p:cNvPicPr>
            <p:nvPr/>
          </p:nvPicPr>
          <p:blipFill>
            <a:blip>
              <a:extLst>
                <a:ext uri="{96DAC541-7B7A-43D3-8B79-37D633B846F1}">
                  <asvg:svgBlip xmlns:asvg="http://schemas.microsoft.com/office/drawing/2016/SVG/main" r:embed="rId82"/>
                </a:ext>
              </a:extLst>
            </a:blip>
            <a:stretch>
              <a:fillRect/>
            </a:stretch>
          </p:blipFill>
          <p:spPr>
            <a:xfrm>
              <a:off x="21501114" y="11572633"/>
              <a:ext cx="87934" cy="123180"/>
            </a:xfrm>
            <a:prstGeom prst="rect">
              <a:avLst/>
            </a:prstGeom>
          </p:spPr>
        </p:pic>
        <p:pic>
          <p:nvPicPr>
            <p:cNvPr id="145" name="Image 82" descr=" ">
              <a:extLst>
                <a:ext uri="{FF2B5EF4-FFF2-40B4-BE49-F238E27FC236}">
                  <a16:creationId xmlns:a16="http://schemas.microsoft.com/office/drawing/2014/main" id="{87BA0E31-E5F2-F7E1-6450-A9B1A319E22C}"/>
                </a:ext>
              </a:extLst>
            </p:cNvPr>
            <p:cNvPicPr>
              <a:picLocks noChangeAspect="1"/>
            </p:cNvPicPr>
            <p:nvPr/>
          </p:nvPicPr>
          <p:blipFill>
            <a:blip>
              <a:extLst>
                <a:ext uri="{96DAC541-7B7A-43D3-8B79-37D633B846F1}">
                  <asvg:svgBlip xmlns:asvg="http://schemas.microsoft.com/office/drawing/2016/SVG/main" r:embed="rId83"/>
                </a:ext>
              </a:extLst>
            </a:blip>
            <a:stretch>
              <a:fillRect/>
            </a:stretch>
          </p:blipFill>
          <p:spPr>
            <a:xfrm>
              <a:off x="21640157" y="11572633"/>
              <a:ext cx="107724" cy="123180"/>
            </a:xfrm>
            <a:prstGeom prst="rect">
              <a:avLst/>
            </a:prstGeom>
          </p:spPr>
        </p:pic>
        <p:pic>
          <p:nvPicPr>
            <p:cNvPr id="146" name="Image 83" descr=" ">
              <a:extLst>
                <a:ext uri="{FF2B5EF4-FFF2-40B4-BE49-F238E27FC236}">
                  <a16:creationId xmlns:a16="http://schemas.microsoft.com/office/drawing/2014/main" id="{2FEA2544-BA5F-102D-5C21-12FC3D6B82D1}"/>
                </a:ext>
              </a:extLst>
            </p:cNvPr>
            <p:cNvPicPr>
              <a:picLocks noChangeAspect="1"/>
            </p:cNvPicPr>
            <p:nvPr/>
          </p:nvPicPr>
          <p:blipFill>
            <a:blip>
              <a:extLst>
                <a:ext uri="{96DAC541-7B7A-43D3-8B79-37D633B846F1}">
                  <asvg:svgBlip xmlns:asvg="http://schemas.microsoft.com/office/drawing/2016/SVG/main" r:embed="rId84"/>
                </a:ext>
              </a:extLst>
            </a:blip>
            <a:stretch>
              <a:fillRect/>
            </a:stretch>
          </p:blipFill>
          <p:spPr>
            <a:xfrm>
              <a:off x="21793310" y="11572633"/>
              <a:ext cx="110305" cy="123180"/>
            </a:xfrm>
            <a:prstGeom prst="rect">
              <a:avLst/>
            </a:prstGeom>
          </p:spPr>
        </p:pic>
        <p:pic>
          <p:nvPicPr>
            <p:cNvPr id="147" name="Image 84" descr=" ">
              <a:extLst>
                <a:ext uri="{FF2B5EF4-FFF2-40B4-BE49-F238E27FC236}">
                  <a16:creationId xmlns:a16="http://schemas.microsoft.com/office/drawing/2014/main" id="{1C82873B-4C9B-979A-8CE3-0952F97E9950}"/>
                </a:ext>
              </a:extLst>
            </p:cNvPr>
            <p:cNvPicPr>
              <a:picLocks noChangeAspect="1"/>
            </p:cNvPicPr>
            <p:nvPr/>
          </p:nvPicPr>
          <p:blipFill>
            <a:blip>
              <a:extLst>
                <a:ext uri="{96DAC541-7B7A-43D3-8B79-37D633B846F1}">
                  <asvg:svgBlip xmlns:asvg="http://schemas.microsoft.com/office/drawing/2016/SVG/main" r:embed="rId85"/>
                </a:ext>
              </a:extLst>
            </a:blip>
            <a:stretch>
              <a:fillRect/>
            </a:stretch>
          </p:blipFill>
          <p:spPr>
            <a:xfrm>
              <a:off x="22208889" y="11572633"/>
              <a:ext cx="88106" cy="123180"/>
            </a:xfrm>
            <a:prstGeom prst="rect">
              <a:avLst/>
            </a:prstGeom>
          </p:spPr>
        </p:pic>
        <p:pic>
          <p:nvPicPr>
            <p:cNvPr id="148" name="Image 85" descr=" ">
              <a:extLst>
                <a:ext uri="{FF2B5EF4-FFF2-40B4-BE49-F238E27FC236}">
                  <a16:creationId xmlns:a16="http://schemas.microsoft.com/office/drawing/2014/main" id="{6D6D94A2-4CAD-8F23-D364-43E3453F3A4D}"/>
                </a:ext>
              </a:extLst>
            </p:cNvPr>
            <p:cNvPicPr>
              <a:picLocks noChangeAspect="1"/>
            </p:cNvPicPr>
            <p:nvPr/>
          </p:nvPicPr>
          <p:blipFill>
            <a:blip>
              <a:extLst>
                <a:ext uri="{96DAC541-7B7A-43D3-8B79-37D633B846F1}">
                  <asvg:svgBlip xmlns:asvg="http://schemas.microsoft.com/office/drawing/2016/SVG/main" r:embed="rId86"/>
                </a:ext>
              </a:extLst>
            </a:blip>
            <a:stretch>
              <a:fillRect/>
            </a:stretch>
          </p:blipFill>
          <p:spPr>
            <a:xfrm>
              <a:off x="22346555" y="11572633"/>
              <a:ext cx="88106" cy="123180"/>
            </a:xfrm>
            <a:prstGeom prst="rect">
              <a:avLst/>
            </a:prstGeom>
          </p:spPr>
        </p:pic>
        <p:pic>
          <p:nvPicPr>
            <p:cNvPr id="149" name="Image 86" descr=" ">
              <a:extLst>
                <a:ext uri="{FF2B5EF4-FFF2-40B4-BE49-F238E27FC236}">
                  <a16:creationId xmlns:a16="http://schemas.microsoft.com/office/drawing/2014/main" id="{EB4B4716-AAE3-E7CF-1991-965965C3B0FC}"/>
                </a:ext>
              </a:extLst>
            </p:cNvPr>
            <p:cNvPicPr>
              <a:picLocks noChangeAspect="1"/>
            </p:cNvPicPr>
            <p:nvPr/>
          </p:nvPicPr>
          <p:blipFill>
            <a:blip>
              <a:extLst>
                <a:ext uri="{96DAC541-7B7A-43D3-8B79-37D633B846F1}">
                  <asvg:svgBlip xmlns:asvg="http://schemas.microsoft.com/office/drawing/2016/SVG/main" r:embed="rId87"/>
                </a:ext>
              </a:extLst>
            </a:blip>
            <a:stretch>
              <a:fillRect/>
            </a:stretch>
          </p:blipFill>
          <p:spPr>
            <a:xfrm>
              <a:off x="22485770" y="11572633"/>
              <a:ext cx="115639" cy="123180"/>
            </a:xfrm>
            <a:prstGeom prst="rect">
              <a:avLst/>
            </a:prstGeom>
          </p:spPr>
        </p:pic>
        <p:pic>
          <p:nvPicPr>
            <p:cNvPr id="150" name="Image 87" descr=" ">
              <a:extLst>
                <a:ext uri="{FF2B5EF4-FFF2-40B4-BE49-F238E27FC236}">
                  <a16:creationId xmlns:a16="http://schemas.microsoft.com/office/drawing/2014/main" id="{9E07F851-D1C1-3074-5E11-783BD254BFAE}"/>
                </a:ext>
              </a:extLst>
            </p:cNvPr>
            <p:cNvPicPr>
              <a:picLocks noChangeAspect="1"/>
            </p:cNvPicPr>
            <p:nvPr/>
          </p:nvPicPr>
          <p:blipFill>
            <a:blip>
              <a:extLst>
                <a:ext uri="{96DAC541-7B7A-43D3-8B79-37D633B846F1}">
                  <asvg:svgBlip xmlns:asvg="http://schemas.microsoft.com/office/drawing/2016/SVG/main" r:embed="rId88"/>
                </a:ext>
              </a:extLst>
            </a:blip>
            <a:stretch>
              <a:fillRect/>
            </a:stretch>
          </p:blipFill>
          <p:spPr>
            <a:xfrm>
              <a:off x="22649076" y="11572633"/>
              <a:ext cx="87934" cy="123180"/>
            </a:xfrm>
            <a:prstGeom prst="rect">
              <a:avLst/>
            </a:prstGeom>
          </p:spPr>
        </p:pic>
        <p:pic>
          <p:nvPicPr>
            <p:cNvPr id="151" name="Image 88" descr=" ">
              <a:extLst>
                <a:ext uri="{FF2B5EF4-FFF2-40B4-BE49-F238E27FC236}">
                  <a16:creationId xmlns:a16="http://schemas.microsoft.com/office/drawing/2014/main" id="{D33DE043-7B51-47D0-69AF-839E81BE19C1}"/>
                </a:ext>
              </a:extLst>
            </p:cNvPr>
            <p:cNvPicPr>
              <a:picLocks noChangeAspect="1"/>
            </p:cNvPicPr>
            <p:nvPr/>
          </p:nvPicPr>
          <p:blipFill>
            <a:blip>
              <a:extLst>
                <a:ext uri="{96DAC541-7B7A-43D3-8B79-37D633B846F1}">
                  <asvg:svgBlip xmlns:asvg="http://schemas.microsoft.com/office/drawing/2016/SVG/main" r:embed="rId89"/>
                </a:ext>
              </a:extLst>
            </a:blip>
            <a:stretch>
              <a:fillRect/>
            </a:stretch>
          </p:blipFill>
          <p:spPr>
            <a:xfrm>
              <a:off x="22788119" y="11572633"/>
              <a:ext cx="107724" cy="123180"/>
            </a:xfrm>
            <a:prstGeom prst="rect">
              <a:avLst/>
            </a:prstGeom>
          </p:spPr>
        </p:pic>
        <p:pic>
          <p:nvPicPr>
            <p:cNvPr id="152" name="Image 89" descr=" ">
              <a:extLst>
                <a:ext uri="{FF2B5EF4-FFF2-40B4-BE49-F238E27FC236}">
                  <a16:creationId xmlns:a16="http://schemas.microsoft.com/office/drawing/2014/main" id="{A5010588-CFE7-B471-F21B-98A4573E4A4C}"/>
                </a:ext>
              </a:extLst>
            </p:cNvPr>
            <p:cNvPicPr>
              <a:picLocks noChangeAspect="1"/>
            </p:cNvPicPr>
            <p:nvPr/>
          </p:nvPicPr>
          <p:blipFill>
            <a:blip>
              <a:extLst>
                <a:ext uri="{96DAC541-7B7A-43D3-8B79-37D633B846F1}">
                  <asvg:svgBlip xmlns:asvg="http://schemas.microsoft.com/office/drawing/2016/SVG/main" r:embed="rId90"/>
                </a:ext>
              </a:extLst>
            </a:blip>
            <a:stretch>
              <a:fillRect/>
            </a:stretch>
          </p:blipFill>
          <p:spPr>
            <a:xfrm>
              <a:off x="22932152" y="11572633"/>
              <a:ext cx="134568" cy="123180"/>
            </a:xfrm>
            <a:prstGeom prst="rect">
              <a:avLst/>
            </a:prstGeom>
          </p:spPr>
        </p:pic>
        <p:pic>
          <p:nvPicPr>
            <p:cNvPr id="153" name="Image 90" descr=" ">
              <a:extLst>
                <a:ext uri="{FF2B5EF4-FFF2-40B4-BE49-F238E27FC236}">
                  <a16:creationId xmlns:a16="http://schemas.microsoft.com/office/drawing/2014/main" id="{C78F094C-64BD-85FB-799B-1DA340124BBD}"/>
                </a:ext>
              </a:extLst>
            </p:cNvPr>
            <p:cNvPicPr>
              <a:picLocks noChangeAspect="1"/>
            </p:cNvPicPr>
            <p:nvPr/>
          </p:nvPicPr>
          <p:blipFill>
            <a:blip>
              <a:extLst>
                <a:ext uri="{96DAC541-7B7A-43D3-8B79-37D633B846F1}">
                  <asvg:svgBlip xmlns:asvg="http://schemas.microsoft.com/office/drawing/2016/SVG/main" r:embed="rId91"/>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15823131"/>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7.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1BE2B233C8DF4CB016B98FC3C59D6B" ma:contentTypeVersion="15" ma:contentTypeDescription="Create a new document." ma:contentTypeScope="" ma:versionID="c5bb5fbef2b4e80abaebdee9e9bc5328">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63c460b0542d5570e9e97f00997e5ed5"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3.xml><?xml version="1.0" encoding="utf-8"?>
<ds:datastoreItem xmlns:ds="http://schemas.openxmlformats.org/officeDocument/2006/customXml" ds:itemID="{77B0877D-C10F-45AE-9C9E-8D8E8069A591}">
  <ds:schemaRefs>
    <ds:schemaRef ds:uri="987f83ba-6d85-4aa8-9def-95926c74e784"/>
    <ds:schemaRef ds:uri="eef29805-2a65-42d7-8543-3382c97b6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Slice</Template>
  <TotalTime>146</TotalTime>
  <Words>5322</Words>
  <Application>Microsoft Office PowerPoint</Application>
  <PresentationFormat>Personalizar</PresentationFormat>
  <Paragraphs>984</Paragraphs>
  <Slides>34</Slides>
  <Notes>29</Notes>
  <HiddenSlides>0</HiddenSlides>
  <MMClips>0</MMClips>
  <ScaleCrop>false</ScaleCrop>
  <HeadingPairs>
    <vt:vector size="6" baseType="variant">
      <vt:variant>
        <vt:lpstr>Fontes usadas</vt:lpstr>
      </vt:variant>
      <vt:variant>
        <vt:i4>22</vt:i4>
      </vt:variant>
      <vt:variant>
        <vt:lpstr>Tema</vt:lpstr>
      </vt:variant>
      <vt:variant>
        <vt:i4>10</vt:i4>
      </vt:variant>
      <vt:variant>
        <vt:lpstr>Títulos de slides</vt:lpstr>
      </vt:variant>
      <vt:variant>
        <vt:i4>34</vt:i4>
      </vt:variant>
    </vt:vector>
  </HeadingPairs>
  <TitlesOfParts>
    <vt:vector size="66"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Fatia</vt:lpstr>
      <vt:lpstr>1_Tema do Office</vt:lpstr>
      <vt:lpstr>2_Tema do Office</vt:lpstr>
      <vt:lpstr>2_Contents Slide Master</vt:lpstr>
      <vt:lpstr>7_Contents Slide Master</vt:lpstr>
      <vt:lpstr>4_Tema do Office</vt:lpstr>
      <vt:lpstr>4_Contents Slide Master</vt:lpstr>
      <vt:lpstr>5_Tema do Office</vt:lpstr>
      <vt:lpstr>3_Contents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Deadlines</vt:lpstr>
      <vt:lpstr>Apresentação do PowerPoint</vt:lpstr>
      <vt:lpstr>Apresentação do PowerPoint</vt:lpstr>
      <vt:lpstr>FMM Financial Agents</vt:lpstr>
      <vt:lpstr>Apresentação do PowerPoint</vt:lpstr>
      <vt:lpstr>FMM Financial Agents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Lara Calado</cp:lastModifiedBy>
  <cp:revision>7</cp:revision>
  <cp:lastPrinted>2024-03-27T10:53:49Z</cp:lastPrinted>
  <dcterms:modified xsi:type="dcterms:W3CDTF">2026-04-17T15:45:37Z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