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8.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9.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0.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1" r:id="rId4"/>
    <p:sldMasterId id="2147483819" r:id="rId5"/>
    <p:sldMasterId id="2147483841" r:id="rId6"/>
    <p:sldMasterId id="2147483862" r:id="rId7"/>
    <p:sldMasterId id="2147483879" r:id="rId8"/>
    <p:sldMasterId id="2147483892" r:id="rId9"/>
    <p:sldMasterId id="2147483910" r:id="rId10"/>
    <p:sldMasterId id="2147483932" r:id="rId11"/>
    <p:sldMasterId id="2147483955" r:id="rId12"/>
    <p:sldMasterId id="2147483975" r:id="rId13"/>
    <p:sldMasterId id="2147483996" r:id="rId14"/>
  </p:sldMasterIdLst>
  <p:notesMasterIdLst>
    <p:notesMasterId r:id="rId48"/>
  </p:notesMasterIdLst>
  <p:sldIdLst>
    <p:sldId id="6099" r:id="rId15"/>
    <p:sldId id="6100" r:id="rId16"/>
    <p:sldId id="6101" r:id="rId17"/>
    <p:sldId id="6094" r:id="rId18"/>
    <p:sldId id="6095" r:id="rId19"/>
    <p:sldId id="308" r:id="rId20"/>
    <p:sldId id="5901" r:id="rId21"/>
    <p:sldId id="6093" r:id="rId22"/>
    <p:sldId id="670" r:id="rId23"/>
    <p:sldId id="6053" r:id="rId24"/>
    <p:sldId id="280" r:id="rId25"/>
    <p:sldId id="6024" r:id="rId26"/>
    <p:sldId id="5902" r:id="rId27"/>
    <p:sldId id="6097" r:id="rId28"/>
    <p:sldId id="5918" r:id="rId29"/>
    <p:sldId id="6023" r:id="rId30"/>
    <p:sldId id="5912" r:id="rId31"/>
    <p:sldId id="5920" r:id="rId32"/>
    <p:sldId id="6090" r:id="rId33"/>
    <p:sldId id="6091" r:id="rId34"/>
    <p:sldId id="6055" r:id="rId35"/>
    <p:sldId id="316" r:id="rId36"/>
    <p:sldId id="6096" r:id="rId37"/>
    <p:sldId id="5926" r:id="rId38"/>
    <p:sldId id="312" r:id="rId39"/>
    <p:sldId id="5925" r:id="rId40"/>
    <p:sldId id="5917" r:id="rId41"/>
    <p:sldId id="5916" r:id="rId42"/>
    <p:sldId id="5915" r:id="rId43"/>
    <p:sldId id="6089" r:id="rId44"/>
    <p:sldId id="6056" r:id="rId45"/>
    <p:sldId id="6103" r:id="rId46"/>
    <p:sldId id="6102" r:id="rId47"/>
  </p:sldIdLst>
  <p:sldSz cx="24384000" cy="1371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58ADB-6C8D-F4EA-0B25-11525EB0D93F}" name="Aloísio Delmonder Ramalho" initials="ar" userId="S::aloisio.ramalho@mpor.gov.br::7ffc3d02-a6c1-419e-a0b6-4b67aa37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B02"/>
    <a:srgbClr val="2CA5F8"/>
    <a:srgbClr val="0000FF"/>
    <a:srgbClr val="C46312"/>
    <a:srgbClr val="35F935"/>
    <a:srgbClr val="FF9933"/>
    <a:srgbClr val="E2CDCA"/>
    <a:srgbClr val="CA7902"/>
    <a:srgbClr val="6BACA7"/>
    <a:srgbClr val="4D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65409-CEF2-47F4-8D1F-A4B1A738AC02}" v="54" dt="2026-02-03T02:50:45.89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Henrique Campos" userId="e915cf74-0f91-4503-a1ca-1500e97c93d9" providerId="ADAL" clId="{2D839654-75B2-4D9A-A48F-C580D77BF48A}"/>
    <pc:docChg chg="undo redo custSel addSld delSld modSld sldOrd">
      <pc:chgData name="Luiz Henrique Campos" userId="e915cf74-0f91-4503-a1ca-1500e97c93d9" providerId="ADAL" clId="{2D839654-75B2-4D9A-A48F-C580D77BF48A}" dt="2026-02-03T02:53:34.876" v="735" actId="1076"/>
      <pc:docMkLst>
        <pc:docMk/>
      </pc:docMkLst>
      <pc:sldChg chg="modSp add del mod">
        <pc:chgData name="Luiz Henrique Campos" userId="e915cf74-0f91-4503-a1ca-1500e97c93d9" providerId="ADAL" clId="{2D839654-75B2-4D9A-A48F-C580D77BF48A}" dt="2026-02-03T01:55:36.838" v="523" actId="47"/>
        <pc:sldMkLst>
          <pc:docMk/>
          <pc:sldMk cId="997288860" sldId="280"/>
        </pc:sldMkLst>
        <pc:spChg chg="mod">
          <ac:chgData name="Luiz Henrique Campos" userId="e915cf74-0f91-4503-a1ca-1500e97c93d9" providerId="ADAL" clId="{2D839654-75B2-4D9A-A48F-C580D77BF48A}" dt="2026-02-03T00:30:54.599" v="85" actId="20577"/>
          <ac:spMkLst>
            <pc:docMk/>
            <pc:sldMk cId="997288860" sldId="280"/>
            <ac:spMk id="74" creationId="{5FB69D8E-E790-A5DF-745C-9631F3C2409D}"/>
          </ac:spMkLst>
        </pc:spChg>
        <pc:spChg chg="mod">
          <ac:chgData name="Luiz Henrique Campos" userId="e915cf74-0f91-4503-a1ca-1500e97c93d9" providerId="ADAL" clId="{2D839654-75B2-4D9A-A48F-C580D77BF48A}" dt="2026-02-03T00:31:13.220" v="95" actId="20577"/>
          <ac:spMkLst>
            <pc:docMk/>
            <pc:sldMk cId="997288860" sldId="280"/>
            <ac:spMk id="80" creationId="{3B9B921B-C74E-FDFC-845C-AE5F80402F59}"/>
          </ac:spMkLst>
        </pc:spChg>
      </pc:sldChg>
      <pc:sldChg chg="ord">
        <pc:chgData name="Luiz Henrique Campos" userId="e915cf74-0f91-4503-a1ca-1500e97c93d9" providerId="ADAL" clId="{2D839654-75B2-4D9A-A48F-C580D77BF48A}" dt="2026-02-03T01:40:15.704" v="496"/>
        <pc:sldMkLst>
          <pc:docMk/>
          <pc:sldMk cId="2345629806" sldId="308"/>
        </pc:sldMkLst>
      </pc:sldChg>
      <pc:sldChg chg="modSp mod">
        <pc:chgData name="Luiz Henrique Campos" userId="e915cf74-0f91-4503-a1ca-1500e97c93d9" providerId="ADAL" clId="{2D839654-75B2-4D9A-A48F-C580D77BF48A}" dt="2026-02-03T01:04:29.773" v="262" actId="14100"/>
        <pc:sldMkLst>
          <pc:docMk/>
          <pc:sldMk cId="1279224923" sldId="312"/>
        </pc:sldMkLst>
        <pc:spChg chg="mod">
          <ac:chgData name="Luiz Henrique Campos" userId="e915cf74-0f91-4503-a1ca-1500e97c93d9" providerId="ADAL" clId="{2D839654-75B2-4D9A-A48F-C580D77BF48A}" dt="2026-02-03T01:04:29.773" v="262" actId="14100"/>
          <ac:spMkLst>
            <pc:docMk/>
            <pc:sldMk cId="1279224923" sldId="312"/>
            <ac:spMk id="57" creationId="{8646C7CC-6432-08C6-F324-B0A9B7E8129F}"/>
          </ac:spMkLst>
        </pc:spChg>
        <pc:spChg chg="mod">
          <ac:chgData name="Luiz Henrique Campos" userId="e915cf74-0f91-4503-a1ca-1500e97c93d9" providerId="ADAL" clId="{2D839654-75B2-4D9A-A48F-C580D77BF48A}" dt="2026-02-03T01:04:13.073" v="259" actId="1035"/>
          <ac:spMkLst>
            <pc:docMk/>
            <pc:sldMk cId="1279224923" sldId="312"/>
            <ac:spMk id="62" creationId="{F67384BF-6BE2-F537-A570-70147EBAD162}"/>
          </ac:spMkLst>
        </pc:spChg>
        <pc:spChg chg="mod">
          <ac:chgData name="Luiz Henrique Campos" userId="e915cf74-0f91-4503-a1ca-1500e97c93d9" providerId="ADAL" clId="{2D839654-75B2-4D9A-A48F-C580D77BF48A}" dt="2026-02-03T01:04:25.169" v="261" actId="14100"/>
          <ac:spMkLst>
            <pc:docMk/>
            <pc:sldMk cId="1279224923" sldId="312"/>
            <ac:spMk id="63" creationId="{9C88107F-8BC9-983A-C3D1-4E512AE7F924}"/>
          </ac:spMkLst>
        </pc:spChg>
        <pc:spChg chg="mod">
          <ac:chgData name="Luiz Henrique Campos" userId="e915cf74-0f91-4503-a1ca-1500e97c93d9" providerId="ADAL" clId="{2D839654-75B2-4D9A-A48F-C580D77BF48A}" dt="2026-02-03T01:02:08.777" v="248" actId="1037"/>
          <ac:spMkLst>
            <pc:docMk/>
            <pc:sldMk cId="1279224923" sldId="312"/>
            <ac:spMk id="77" creationId="{EB6FCBAE-0148-2DD9-9F30-87999C86F93D}"/>
          </ac:spMkLst>
        </pc:spChg>
      </pc:sldChg>
      <pc:sldChg chg="modSp mod">
        <pc:chgData name="Luiz Henrique Campos" userId="e915cf74-0f91-4503-a1ca-1500e97c93d9" providerId="ADAL" clId="{2D839654-75B2-4D9A-A48F-C580D77BF48A}" dt="2026-02-03T01:55:28.524" v="521" actId="20577"/>
        <pc:sldMkLst>
          <pc:docMk/>
          <pc:sldMk cId="154832592" sldId="5901"/>
        </pc:sldMkLst>
        <pc:spChg chg="mod">
          <ac:chgData name="Luiz Henrique Campos" userId="e915cf74-0f91-4503-a1ca-1500e97c93d9" providerId="ADAL" clId="{2D839654-75B2-4D9A-A48F-C580D77BF48A}" dt="2026-02-03T01:55:28.524" v="521" actId="20577"/>
          <ac:spMkLst>
            <pc:docMk/>
            <pc:sldMk cId="154832592" sldId="5901"/>
            <ac:spMk id="4" creationId="{D4520D09-D9E6-F3C4-A1AB-907395D789EE}"/>
          </ac:spMkLst>
        </pc:spChg>
        <pc:spChg chg="mod">
          <ac:chgData name="Luiz Henrique Campos" userId="e915cf74-0f91-4503-a1ca-1500e97c93d9" providerId="ADAL" clId="{2D839654-75B2-4D9A-A48F-C580D77BF48A}" dt="2026-02-03T01:47:36.748" v="505" actId="20577"/>
          <ac:spMkLst>
            <pc:docMk/>
            <pc:sldMk cId="154832592" sldId="5901"/>
            <ac:spMk id="112" creationId="{F2CE61FE-901D-48C4-B980-77A9E48F5445}"/>
          </ac:spMkLst>
        </pc:spChg>
        <pc:spChg chg="mod">
          <ac:chgData name="Luiz Henrique Campos" userId="e915cf74-0f91-4503-a1ca-1500e97c93d9" providerId="ADAL" clId="{2D839654-75B2-4D9A-A48F-C580D77BF48A}" dt="2026-02-03T01:47:50.002" v="511" actId="20577"/>
          <ac:spMkLst>
            <pc:docMk/>
            <pc:sldMk cId="154832592" sldId="5901"/>
            <ac:spMk id="113" creationId="{48B38BB7-1DD9-4284-919B-F28DFEBE68C5}"/>
          </ac:spMkLst>
        </pc:spChg>
        <pc:spChg chg="mod">
          <ac:chgData name="Luiz Henrique Campos" userId="e915cf74-0f91-4503-a1ca-1500e97c93d9" providerId="ADAL" clId="{2D839654-75B2-4D9A-A48F-C580D77BF48A}" dt="2026-02-03T01:47:42.254" v="508" actId="20577"/>
          <ac:spMkLst>
            <pc:docMk/>
            <pc:sldMk cId="154832592" sldId="5901"/>
            <ac:spMk id="114" creationId="{9934ADE5-6584-4C3E-8A8E-72F8CC187361}"/>
          </ac:spMkLst>
        </pc:spChg>
      </pc:sldChg>
      <pc:sldChg chg="addSp delSp modSp mod">
        <pc:chgData name="Luiz Henrique Campos" userId="e915cf74-0f91-4503-a1ca-1500e97c93d9" providerId="ADAL" clId="{2D839654-75B2-4D9A-A48F-C580D77BF48A}" dt="2026-02-03T01:20:31.291" v="468" actId="20577"/>
        <pc:sldMkLst>
          <pc:docMk/>
          <pc:sldMk cId="2404930848" sldId="5925"/>
        </pc:sldMkLst>
        <pc:spChg chg="mod">
          <ac:chgData name="Luiz Henrique Campos" userId="e915cf74-0f91-4503-a1ca-1500e97c93d9" providerId="ADAL" clId="{2D839654-75B2-4D9A-A48F-C580D77BF48A}" dt="2026-02-03T01:07:43.820" v="318" actId="20577"/>
          <ac:spMkLst>
            <pc:docMk/>
            <pc:sldMk cId="2404930848" sldId="5925"/>
            <ac:spMk id="9" creationId="{7B45ADD0-D1FF-9E44-EC1C-D9208EEF39A5}"/>
          </ac:spMkLst>
        </pc:spChg>
        <pc:spChg chg="mod">
          <ac:chgData name="Luiz Henrique Campos" userId="e915cf74-0f91-4503-a1ca-1500e97c93d9" providerId="ADAL" clId="{2D839654-75B2-4D9A-A48F-C580D77BF48A}" dt="2026-02-03T01:19:18.606" v="442"/>
          <ac:spMkLst>
            <pc:docMk/>
            <pc:sldMk cId="2404930848" sldId="5925"/>
            <ac:spMk id="11" creationId="{4B90F773-053A-CEE2-79E4-687CA2F925C4}"/>
          </ac:spMkLst>
        </pc:spChg>
        <pc:spChg chg="mod">
          <ac:chgData name="Luiz Henrique Campos" userId="e915cf74-0f91-4503-a1ca-1500e97c93d9" providerId="ADAL" clId="{2D839654-75B2-4D9A-A48F-C580D77BF48A}" dt="2026-02-03T01:19:50.596" v="445" actId="20577"/>
          <ac:spMkLst>
            <pc:docMk/>
            <pc:sldMk cId="2404930848" sldId="5925"/>
            <ac:spMk id="12" creationId="{1417FF3D-568A-6445-5A48-955633C20D8F}"/>
          </ac:spMkLst>
        </pc:spChg>
        <pc:spChg chg="mod">
          <ac:chgData name="Luiz Henrique Campos" userId="e915cf74-0f91-4503-a1ca-1500e97c93d9" providerId="ADAL" clId="{2D839654-75B2-4D9A-A48F-C580D77BF48A}" dt="2026-02-03T01:20:31.291" v="468" actId="20577"/>
          <ac:spMkLst>
            <pc:docMk/>
            <pc:sldMk cId="2404930848" sldId="5925"/>
            <ac:spMk id="13" creationId="{BA7D62C5-2052-FEA9-72AB-58AEE8817036}"/>
          </ac:spMkLst>
        </pc:spChg>
        <pc:spChg chg="mod">
          <ac:chgData name="Luiz Henrique Campos" userId="e915cf74-0f91-4503-a1ca-1500e97c93d9" providerId="ADAL" clId="{2D839654-75B2-4D9A-A48F-C580D77BF48A}" dt="2026-02-03T01:09:38.468" v="321" actId="207"/>
          <ac:spMkLst>
            <pc:docMk/>
            <pc:sldMk cId="2404930848" sldId="5925"/>
            <ac:spMk id="16" creationId="{C82AB0DD-CF6B-CF54-6F56-18E4EF6DFF21}"/>
          </ac:spMkLst>
        </pc:spChg>
        <pc:graphicFrameChg chg="add mod">
          <ac:chgData name="Luiz Henrique Campos" userId="e915cf74-0f91-4503-a1ca-1500e97c93d9" providerId="ADAL" clId="{2D839654-75B2-4D9A-A48F-C580D77BF48A}" dt="2026-02-03T01:15:47.076" v="425"/>
          <ac:graphicFrameMkLst>
            <pc:docMk/>
            <pc:sldMk cId="2404930848" sldId="5925"/>
            <ac:graphicFrameMk id="10" creationId="{52D00005-6428-B9CC-4D28-1DA1935FC8C7}"/>
          </ac:graphicFrameMkLst>
        </pc:graphicFrameChg>
        <pc:graphicFrameChg chg="add del mod">
          <ac:chgData name="Luiz Henrique Campos" userId="e915cf74-0f91-4503-a1ca-1500e97c93d9" providerId="ADAL" clId="{2D839654-75B2-4D9A-A48F-C580D77BF48A}" dt="2026-02-03T01:17:16.395" v="431" actId="478"/>
          <ac:graphicFrameMkLst>
            <pc:docMk/>
            <pc:sldMk cId="2404930848" sldId="5925"/>
            <ac:graphicFrameMk id="18" creationId="{6C69ADE1-62A5-8A83-AD89-58547660691E}"/>
          </ac:graphicFrameMkLst>
        </pc:graphicFrameChg>
        <pc:graphicFrameChg chg="add del mod">
          <ac:chgData name="Luiz Henrique Campos" userId="e915cf74-0f91-4503-a1ca-1500e97c93d9" providerId="ADAL" clId="{2D839654-75B2-4D9A-A48F-C580D77BF48A}" dt="2026-02-03T01:18:24.746" v="439" actId="478"/>
          <ac:graphicFrameMkLst>
            <pc:docMk/>
            <pc:sldMk cId="2404930848" sldId="5925"/>
            <ac:graphicFrameMk id="132" creationId="{8169535A-40E1-B97F-CA05-9AB99B7CA1FE}"/>
          </ac:graphicFrameMkLst>
        </pc:graphicFrameChg>
      </pc:sldChg>
      <pc:sldChg chg="add del">
        <pc:chgData name="Luiz Henrique Campos" userId="e915cf74-0f91-4503-a1ca-1500e97c93d9" providerId="ADAL" clId="{2D839654-75B2-4D9A-A48F-C580D77BF48A}" dt="2026-02-03T01:55:01.341" v="518" actId="47"/>
        <pc:sldMkLst>
          <pc:docMk/>
          <pc:sldMk cId="713404478" sldId="6024"/>
        </pc:sldMkLst>
      </pc:sldChg>
      <pc:sldChg chg="modSp mod">
        <pc:chgData name="Luiz Henrique Campos" userId="e915cf74-0f91-4503-a1ca-1500e97c93d9" providerId="ADAL" clId="{2D839654-75B2-4D9A-A48F-C580D77BF48A}" dt="2026-02-03T00:16:30.514" v="78" actId="27918"/>
        <pc:sldMkLst>
          <pc:docMk/>
          <pc:sldMk cId="2852640375" sldId="6053"/>
        </pc:sldMkLst>
        <pc:graphicFrameChg chg="mod">
          <ac:chgData name="Luiz Henrique Campos" userId="e915cf74-0f91-4503-a1ca-1500e97c93d9" providerId="ADAL" clId="{2D839654-75B2-4D9A-A48F-C580D77BF48A}" dt="2026-02-03T00:16:21.149" v="72"/>
          <ac:graphicFrameMkLst>
            <pc:docMk/>
            <pc:sldMk cId="2852640375" sldId="6053"/>
            <ac:graphicFrameMk id="14" creationId="{7B19089C-84FD-0FCD-934A-E3CE07D2A6E3}"/>
          </ac:graphicFrameMkLst>
        </pc:graphicFrameChg>
      </pc:sldChg>
      <pc:sldChg chg="modSp mod">
        <pc:chgData name="Luiz Henrique Campos" userId="e915cf74-0f91-4503-a1ca-1500e97c93d9" providerId="ADAL" clId="{2D839654-75B2-4D9A-A48F-C580D77BF48A}" dt="2026-02-03T00:38:48.334" v="100" actId="20577"/>
        <pc:sldMkLst>
          <pc:docMk/>
          <pc:sldMk cId="3884042336" sldId="6056"/>
        </pc:sldMkLst>
        <pc:spChg chg="mod">
          <ac:chgData name="Luiz Henrique Campos" userId="e915cf74-0f91-4503-a1ca-1500e97c93d9" providerId="ADAL" clId="{2D839654-75B2-4D9A-A48F-C580D77BF48A}" dt="2026-02-03T00:38:48.334" v="100" actId="20577"/>
          <ac:spMkLst>
            <pc:docMk/>
            <pc:sldMk cId="3884042336" sldId="6056"/>
            <ac:spMk id="4" creationId="{A530D0B7-1D09-B843-E37B-EEB553F2E128}"/>
          </ac:spMkLst>
        </pc:spChg>
      </pc:sldChg>
      <pc:sldChg chg="addSp delSp modSp mod">
        <pc:chgData name="Luiz Henrique Campos" userId="e915cf74-0f91-4503-a1ca-1500e97c93d9" providerId="ADAL" clId="{2D839654-75B2-4D9A-A48F-C580D77BF48A}" dt="2026-02-03T02:32:52.336" v="718" actId="20577"/>
        <pc:sldMkLst>
          <pc:docMk/>
          <pc:sldMk cId="3979488552" sldId="6089"/>
        </pc:sldMkLst>
        <pc:spChg chg="mod">
          <ac:chgData name="Luiz Henrique Campos" userId="e915cf74-0f91-4503-a1ca-1500e97c93d9" providerId="ADAL" clId="{2D839654-75B2-4D9A-A48F-C580D77BF48A}" dt="2026-02-03T02:32:52.336" v="718" actId="20577"/>
          <ac:spMkLst>
            <pc:docMk/>
            <pc:sldMk cId="3979488552" sldId="6089"/>
            <ac:spMk id="8" creationId="{F59DDFD8-4D71-898A-EC86-2528CB4A0826}"/>
          </ac:spMkLst>
        </pc:spChg>
        <pc:spChg chg="mod">
          <ac:chgData name="Luiz Henrique Campos" userId="e915cf74-0f91-4503-a1ca-1500e97c93d9" providerId="ADAL" clId="{2D839654-75B2-4D9A-A48F-C580D77BF48A}" dt="2026-02-03T02:09:59.650" v="525" actId="20577"/>
          <ac:spMkLst>
            <pc:docMk/>
            <pc:sldMk cId="3979488552" sldId="6089"/>
            <ac:spMk id="14" creationId="{74C2770B-DEC4-F2E3-BFEC-B688AE66303D}"/>
          </ac:spMkLst>
        </pc:spChg>
        <pc:picChg chg="add del mod">
          <ac:chgData name="Luiz Henrique Campos" userId="e915cf74-0f91-4503-a1ca-1500e97c93d9" providerId="ADAL" clId="{2D839654-75B2-4D9A-A48F-C580D77BF48A}" dt="2026-02-03T02:29:35.015" v="704" actId="1036"/>
          <ac:picMkLst>
            <pc:docMk/>
            <pc:sldMk cId="3979488552" sldId="6089"/>
            <ac:picMk id="4" creationId="{8C478D56-F9F6-5140-A04C-525276C9360E}"/>
          </ac:picMkLst>
        </pc:picChg>
        <pc:picChg chg="mod">
          <ac:chgData name="Luiz Henrique Campos" userId="e915cf74-0f91-4503-a1ca-1500e97c93d9" providerId="ADAL" clId="{2D839654-75B2-4D9A-A48F-C580D77BF48A}" dt="2026-02-03T02:29:35.015" v="704" actId="1036"/>
          <ac:picMkLst>
            <pc:docMk/>
            <pc:sldMk cId="3979488552" sldId="6089"/>
            <ac:picMk id="10" creationId="{B15273E1-F6F1-DF0D-5CE5-5B63E4BCBE17}"/>
          </ac:picMkLst>
        </pc:picChg>
        <pc:picChg chg="mod">
          <ac:chgData name="Luiz Henrique Campos" userId="e915cf74-0f91-4503-a1ca-1500e97c93d9" providerId="ADAL" clId="{2D839654-75B2-4D9A-A48F-C580D77BF48A}" dt="2026-02-03T02:29:35.015" v="704" actId="1036"/>
          <ac:picMkLst>
            <pc:docMk/>
            <pc:sldMk cId="3979488552" sldId="6089"/>
            <ac:picMk id="11" creationId="{FA768DDD-EBFD-A9C5-5AE3-188410B4062F}"/>
          </ac:picMkLst>
        </pc:picChg>
      </pc:sldChg>
      <pc:sldChg chg="modSp mod">
        <pc:chgData name="Luiz Henrique Campos" userId="e915cf74-0f91-4503-a1ca-1500e97c93d9" providerId="ADAL" clId="{2D839654-75B2-4D9A-A48F-C580D77BF48A}" dt="2026-02-03T02:53:34.876" v="735" actId="1076"/>
        <pc:sldMkLst>
          <pc:docMk/>
          <pc:sldMk cId="1874899855" sldId="6094"/>
        </pc:sldMkLst>
        <pc:spChg chg="mod">
          <ac:chgData name="Luiz Henrique Campos" userId="e915cf74-0f91-4503-a1ca-1500e97c93d9" providerId="ADAL" clId="{2D839654-75B2-4D9A-A48F-C580D77BF48A}" dt="2026-02-03T00:08:08.347" v="40" actId="20577"/>
          <ac:spMkLst>
            <pc:docMk/>
            <pc:sldMk cId="1874899855" sldId="6094"/>
            <ac:spMk id="9" creationId="{D33B70A7-1FE7-3F76-167B-42F6CBBCEF26}"/>
          </ac:spMkLst>
        </pc:spChg>
        <pc:spChg chg="mod">
          <ac:chgData name="Luiz Henrique Campos" userId="e915cf74-0f91-4503-a1ca-1500e97c93d9" providerId="ADAL" clId="{2D839654-75B2-4D9A-A48F-C580D77BF48A}" dt="2026-02-03T00:08:38.127" v="42" actId="20577"/>
          <ac:spMkLst>
            <pc:docMk/>
            <pc:sldMk cId="1874899855" sldId="6094"/>
            <ac:spMk id="11" creationId="{CB855732-5660-6A25-0732-C7B08EB368B6}"/>
          </ac:spMkLst>
        </pc:spChg>
        <pc:spChg chg="mod">
          <ac:chgData name="Luiz Henrique Campos" userId="e915cf74-0f91-4503-a1ca-1500e97c93d9" providerId="ADAL" clId="{2D839654-75B2-4D9A-A48F-C580D77BF48A}" dt="2026-02-03T00:16:33.449" v="80" actId="6549"/>
          <ac:spMkLst>
            <pc:docMk/>
            <pc:sldMk cId="1874899855" sldId="6094"/>
            <ac:spMk id="16" creationId="{2755FE8E-C7C7-22A2-672D-1F1EEF8E4210}"/>
          </ac:spMkLst>
        </pc:spChg>
        <pc:spChg chg="mod">
          <ac:chgData name="Luiz Henrique Campos" userId="e915cf74-0f91-4503-a1ca-1500e97c93d9" providerId="ADAL" clId="{2D839654-75B2-4D9A-A48F-C580D77BF48A}" dt="2026-02-03T00:06:58.096" v="37" actId="20577"/>
          <ac:spMkLst>
            <pc:docMk/>
            <pc:sldMk cId="1874899855" sldId="6094"/>
            <ac:spMk id="17" creationId="{87A656B1-128A-EF3D-C2AD-7E1C8C2EFD3D}"/>
          </ac:spMkLst>
        </pc:spChg>
        <pc:picChg chg="mod">
          <ac:chgData name="Luiz Henrique Campos" userId="e915cf74-0f91-4503-a1ca-1500e97c93d9" providerId="ADAL" clId="{2D839654-75B2-4D9A-A48F-C580D77BF48A}" dt="2026-02-03T02:53:34.876" v="735" actId="1076"/>
          <ac:picMkLst>
            <pc:docMk/>
            <pc:sldMk cId="1874899855" sldId="6094"/>
            <ac:picMk id="2" creationId="{E0ABA668-D4D0-DB7B-B4D5-A2CBB70FDEF6}"/>
          </ac:picMkLst>
        </pc:picChg>
      </pc:sldChg>
      <pc:sldChg chg="addSp delSp modSp mod">
        <pc:chgData name="Luiz Henrique Campos" userId="e915cf74-0f91-4503-a1ca-1500e97c93d9" providerId="ADAL" clId="{2D839654-75B2-4D9A-A48F-C580D77BF48A}" dt="2026-02-03T00:47:41.435" v="207" actId="1035"/>
        <pc:sldMkLst>
          <pc:docMk/>
          <pc:sldMk cId="80333386" sldId="6096"/>
        </pc:sldMkLst>
        <pc:spChg chg="mod">
          <ac:chgData name="Luiz Henrique Campos" userId="e915cf74-0f91-4503-a1ca-1500e97c93d9" providerId="ADAL" clId="{2D839654-75B2-4D9A-A48F-C580D77BF48A}" dt="2026-02-03T00:47:35.859" v="203" actId="1035"/>
          <ac:spMkLst>
            <pc:docMk/>
            <pc:sldMk cId="80333386" sldId="6096"/>
            <ac:spMk id="12" creationId="{DA1A08A8-ED18-4C3A-BF87-02D3FE9F7B73}"/>
          </ac:spMkLst>
        </pc:spChg>
        <pc:spChg chg="mod">
          <ac:chgData name="Luiz Henrique Campos" userId="e915cf74-0f91-4503-a1ca-1500e97c93d9" providerId="ADAL" clId="{2D839654-75B2-4D9A-A48F-C580D77BF48A}" dt="2026-02-03T00:47:41.435" v="207" actId="1035"/>
          <ac:spMkLst>
            <pc:docMk/>
            <pc:sldMk cId="80333386" sldId="6096"/>
            <ac:spMk id="88" creationId="{B56FD03D-54A3-4392-8CC0-07A3B655E867}"/>
          </ac:spMkLst>
        </pc:spChg>
        <pc:spChg chg="mod">
          <ac:chgData name="Luiz Henrique Campos" userId="e915cf74-0f91-4503-a1ca-1500e97c93d9" providerId="ADAL" clId="{2D839654-75B2-4D9A-A48F-C580D77BF48A}" dt="2026-02-03T00:47:18.735" v="196" actId="1035"/>
          <ac:spMkLst>
            <pc:docMk/>
            <pc:sldMk cId="80333386" sldId="6096"/>
            <ac:spMk id="89" creationId="{2D76C06E-EAC6-4D27-8ECA-E76AD50F85FD}"/>
          </ac:spMkLst>
        </pc:spChg>
        <pc:spChg chg="mod">
          <ac:chgData name="Luiz Henrique Campos" userId="e915cf74-0f91-4503-a1ca-1500e97c93d9" providerId="ADAL" clId="{2D839654-75B2-4D9A-A48F-C580D77BF48A}" dt="2026-02-03T00:47:26.979" v="199" actId="1035"/>
          <ac:spMkLst>
            <pc:docMk/>
            <pc:sldMk cId="80333386" sldId="6096"/>
            <ac:spMk id="122" creationId="{8B9BCF0F-D04A-4E26-8FCD-2E9576B22E8E}"/>
          </ac:spMkLst>
        </pc:spChg>
        <pc:picChg chg="add del mod">
          <ac:chgData name="Luiz Henrique Campos" userId="e915cf74-0f91-4503-a1ca-1500e97c93d9" providerId="ADAL" clId="{2D839654-75B2-4D9A-A48F-C580D77BF48A}" dt="2026-02-03T00:46:29.856" v="189" actId="478"/>
          <ac:picMkLst>
            <pc:docMk/>
            <pc:sldMk cId="80333386" sldId="6096"/>
            <ac:picMk id="3" creationId="{09B4BFF1-7C2A-17A9-CE70-A1CE1BDB0F80}"/>
          </ac:picMkLst>
        </pc:picChg>
      </pc:sldChg>
      <pc:sldChg chg="modSp mod">
        <pc:chgData name="Luiz Henrique Campos" userId="e915cf74-0f91-4503-a1ca-1500e97c93d9" providerId="ADAL" clId="{2D839654-75B2-4D9A-A48F-C580D77BF48A}" dt="2026-02-03T01:33:33.815" v="492" actId="1035"/>
        <pc:sldMkLst>
          <pc:docMk/>
          <pc:sldMk cId="1987616591" sldId="6100"/>
        </pc:sldMkLst>
        <pc:spChg chg="mod">
          <ac:chgData name="Luiz Henrique Campos" userId="e915cf74-0f91-4503-a1ca-1500e97c93d9" providerId="ADAL" clId="{2D839654-75B2-4D9A-A48F-C580D77BF48A}" dt="2026-02-02T23:45:03.340" v="11" actId="20577"/>
          <ac:spMkLst>
            <pc:docMk/>
            <pc:sldMk cId="1987616591" sldId="6100"/>
            <ac:spMk id="13" creationId="{3C32F8D3-1A1C-DA9B-F0E0-2F4FB2BA38B5}"/>
          </ac:spMkLst>
        </pc:spChg>
        <pc:spChg chg="mod">
          <ac:chgData name="Luiz Henrique Campos" userId="e915cf74-0f91-4503-a1ca-1500e97c93d9" providerId="ADAL" clId="{2D839654-75B2-4D9A-A48F-C580D77BF48A}" dt="2026-02-03T01:33:33.815" v="492" actId="1035"/>
          <ac:spMkLst>
            <pc:docMk/>
            <pc:sldMk cId="1987616591" sldId="6100"/>
            <ac:spMk id="15" creationId="{4F8F0F36-B4EC-4472-309A-693331E0457D}"/>
          </ac:spMkLst>
        </pc:spChg>
      </pc:sldChg>
      <pc:sldChg chg="modSp mod">
        <pc:chgData name="Luiz Henrique Campos" userId="e915cf74-0f91-4503-a1ca-1500e97c93d9" providerId="ADAL" clId="{2D839654-75B2-4D9A-A48F-C580D77BF48A}" dt="2026-02-03T02:50:48.028" v="734" actId="20577"/>
        <pc:sldMkLst>
          <pc:docMk/>
          <pc:sldMk cId="453148374" sldId="6103"/>
        </pc:sldMkLst>
        <pc:spChg chg="mod">
          <ac:chgData name="Luiz Henrique Campos" userId="e915cf74-0f91-4503-a1ca-1500e97c93d9" providerId="ADAL" clId="{2D839654-75B2-4D9A-A48F-C580D77BF48A}" dt="2026-02-03T02:50:48.028" v="734" actId="20577"/>
          <ac:spMkLst>
            <pc:docMk/>
            <pc:sldMk cId="453148374" sldId="6103"/>
            <ac:spMk id="9" creationId="{75C3620E-7DB6-1C43-F51E-88FE93E49F5B}"/>
          </ac:spMkLst>
        </pc:spChg>
        <pc:spChg chg="mod">
          <ac:chgData name="Luiz Henrique Campos" userId="e915cf74-0f91-4503-a1ca-1500e97c93d9" providerId="ADAL" clId="{2D839654-75B2-4D9A-A48F-C580D77BF48A}" dt="2026-02-03T02:39:27.578" v="726" actId="20577"/>
          <ac:spMkLst>
            <pc:docMk/>
            <pc:sldMk cId="453148374" sldId="6103"/>
            <ac:spMk id="11" creationId="{E57DB8FD-AB80-3CD3-E386-74F16E3D0A49}"/>
          </ac:spMkLst>
        </pc:spChg>
        <pc:spChg chg="mod">
          <ac:chgData name="Luiz Henrique Campos" userId="e915cf74-0f91-4503-a1ca-1500e97c93d9" providerId="ADAL" clId="{2D839654-75B2-4D9A-A48F-C580D77BF48A}" dt="2026-02-03T02:39:03.574" v="719"/>
          <ac:spMkLst>
            <pc:docMk/>
            <pc:sldMk cId="453148374" sldId="6103"/>
            <ac:spMk id="12" creationId="{7DB1C5A7-DD87-F428-2610-C608B8E1945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b264d5614fd291e4/Documentos/LARA/MINIST&#201;RIOS/MPOR/SOLICITA&#199;&#213;ES%20GERAIS/2024%20APRESENTA&#199;&#195;O%20EVENTO%20NEW%20ORLEANS%20OTT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78257456655323E-2"/>
          <c:y val="1.2691792972518749E-3"/>
          <c:w val="0.94947005504394655"/>
          <c:h val="0.86067376399948903"/>
        </c:manualLayout>
      </c:layout>
      <c:lineChart>
        <c:grouping val="standard"/>
        <c:varyColors val="0"/>
        <c:ser>
          <c:idx val="0"/>
          <c:order val="0"/>
          <c:tx>
            <c:strRef>
              <c:f>GRÁFICOS!$B$34</c:f>
              <c:strCache>
                <c:ptCount val="1"/>
                <c:pt idx="0">
                  <c:v>QTD Empregos</c:v>
                </c:pt>
              </c:strCache>
            </c:strRef>
          </c:tx>
          <c:spPr>
            <a:ln w="25400" cap="rnd">
              <a:solidFill>
                <a:schemeClr val="lt1"/>
              </a:solidFill>
              <a:round/>
            </a:ln>
            <a:effectLst>
              <a:outerShdw dist="25400" dir="2700000" algn="tl" rotWithShape="0">
                <a:schemeClr val="accent1"/>
              </a:outerShdw>
            </a:effectLst>
          </c:spPr>
          <c:marker>
            <c:symbol val="none"/>
          </c:marker>
          <c:dLbls>
            <c:dLbl>
              <c:idx val="5"/>
              <c:layout>
                <c:manualLayout>
                  <c:x val="-8.4740241505195185E-2"/>
                  <c:y val="-5.6244943150364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AC-4881-BB67-09BF599EE498}"/>
                </c:ext>
              </c:extLst>
            </c:dLbl>
            <c:dLbl>
              <c:idx val="6"/>
              <c:layout>
                <c:manualLayout>
                  <c:x val="-5.6096602078067957E-2"/>
                  <c:y val="-3.5693906230038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AC-4881-BB67-09BF599EE498}"/>
                </c:ext>
              </c:extLst>
            </c:dLbl>
            <c:dLbl>
              <c:idx val="7"/>
              <c:layout>
                <c:manualLayout>
                  <c:x val="-3.3631002527379994E-2"/>
                  <c:y val="1.4061235787590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C-4881-BB67-09BF599EE498}"/>
                </c:ext>
              </c:extLst>
            </c:dLbl>
            <c:dLbl>
              <c:idx val="16"/>
              <c:layout>
                <c:manualLayout>
                  <c:x val="-3.2507722549845547E-2"/>
                  <c:y val="-5.6244943150364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C-4881-BB67-09BF599EE498}"/>
                </c:ext>
              </c:extLst>
            </c:dLbl>
            <c:dLbl>
              <c:idx val="21"/>
              <c:layout>
                <c:manualLayout>
                  <c:x val="-1.4535242909295141E-2"/>
                  <c:y val="2.5959204530937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C-4881-BB67-09BF599EE49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GRÁFICOS!$A$35:$A$59</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GRÁFICOS!$B$35:$B$59</c:f>
              <c:numCache>
                <c:formatCode>_-* #,##0_-;\-* #,##0_-;_-* "-"??_-;_-@_-</c:formatCode>
                <c:ptCount val="25"/>
                <c:pt idx="0">
                  <c:v>1910</c:v>
                </c:pt>
                <c:pt idx="1">
                  <c:v>3976</c:v>
                </c:pt>
                <c:pt idx="2">
                  <c:v>6493</c:v>
                </c:pt>
                <c:pt idx="3">
                  <c:v>7465</c:v>
                </c:pt>
                <c:pt idx="4">
                  <c:v>12651</c:v>
                </c:pt>
                <c:pt idx="5">
                  <c:v>14442</c:v>
                </c:pt>
                <c:pt idx="6">
                  <c:v>19600</c:v>
                </c:pt>
                <c:pt idx="7">
                  <c:v>39000</c:v>
                </c:pt>
                <c:pt idx="8">
                  <c:v>40277</c:v>
                </c:pt>
                <c:pt idx="9">
                  <c:v>46500</c:v>
                </c:pt>
                <c:pt idx="10">
                  <c:v>56112</c:v>
                </c:pt>
                <c:pt idx="11">
                  <c:v>59167</c:v>
                </c:pt>
                <c:pt idx="12">
                  <c:v>62036</c:v>
                </c:pt>
                <c:pt idx="13">
                  <c:v>78136</c:v>
                </c:pt>
                <c:pt idx="14">
                  <c:v>82472</c:v>
                </c:pt>
                <c:pt idx="15">
                  <c:v>53382</c:v>
                </c:pt>
                <c:pt idx="16">
                  <c:v>34777</c:v>
                </c:pt>
                <c:pt idx="17">
                  <c:v>34026</c:v>
                </c:pt>
                <c:pt idx="18">
                  <c:v>20433</c:v>
                </c:pt>
                <c:pt idx="19">
                  <c:v>15402</c:v>
                </c:pt>
                <c:pt idx="20">
                  <c:v>18320</c:v>
                </c:pt>
                <c:pt idx="21">
                  <c:v>17738</c:v>
                </c:pt>
                <c:pt idx="22">
                  <c:v>23357</c:v>
                </c:pt>
                <c:pt idx="23">
                  <c:v>26137</c:v>
                </c:pt>
                <c:pt idx="24">
                  <c:v>34661</c:v>
                </c:pt>
              </c:numCache>
            </c:numRef>
          </c:val>
          <c:smooth val="0"/>
          <c:extLst>
            <c:ext xmlns:c16="http://schemas.microsoft.com/office/drawing/2014/chart" uri="{C3380CC4-5D6E-409C-BE32-E72D297353CC}">
              <c16:uniqueId val="{00000000-F1AC-4881-BB67-09BF599EE49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88485775"/>
        <c:axId val="88486735"/>
      </c:lineChart>
      <c:catAx>
        <c:axId val="884857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30" baseline="0">
                <a:solidFill>
                  <a:schemeClr val="lt1"/>
                </a:solidFill>
                <a:latin typeface="+mn-lt"/>
                <a:ea typeface="+mn-ea"/>
                <a:cs typeface="+mn-cs"/>
              </a:defRPr>
            </a:pPr>
            <a:endParaRPr lang="pt-BR"/>
          </a:p>
        </c:txPr>
        <c:crossAx val="88486735"/>
        <c:crosses val="autoZero"/>
        <c:auto val="1"/>
        <c:lblAlgn val="ctr"/>
        <c:lblOffset val="100"/>
        <c:noMultiLvlLbl val="0"/>
      </c:catAx>
      <c:valAx>
        <c:axId val="88486735"/>
        <c:scaling>
          <c:orientation val="minMax"/>
        </c:scaling>
        <c:delete val="1"/>
        <c:axPos val="l"/>
        <c:numFmt formatCode="_-* #,##0_-;\-* #,##0_-;_-* &quot;-&quot;??_-;_-@_-" sourceLinked="1"/>
        <c:majorTickMark val="none"/>
        <c:minorTickMark val="none"/>
        <c:tickLblPos val="nextTo"/>
        <c:crossAx val="884857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22873"/>
    </a:solidFill>
    <a:ln w="9525" cap="flat" cmpd="sng" algn="ctr">
      <a:solidFill>
        <a:schemeClr val="lt1">
          <a:lumMod val="85000"/>
        </a:schemeClr>
      </a:solidFill>
      <a:round/>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50"/>
        <c:axId val="499717192"/>
        <c:axId val="499717520"/>
      </c:barChart>
      <c:catAx>
        <c:axId val="499717192"/>
        <c:scaling>
          <c:orientation val="minMax"/>
        </c:scaling>
        <c:delete val="1"/>
        <c:axPos val="b"/>
        <c:numFmt formatCode="General" sourceLinked="1"/>
        <c:majorTickMark val="none"/>
        <c:minorTickMark val="none"/>
        <c:tickLblPos val="nextTo"/>
        <c:crossAx val="499717520"/>
        <c:crosses val="autoZero"/>
        <c:auto val="1"/>
        <c:lblAlgn val="ctr"/>
        <c:lblOffset val="100"/>
        <c:noMultiLvlLbl val="0"/>
      </c:catAx>
      <c:valAx>
        <c:axId val="499717520"/>
        <c:scaling>
          <c:orientation val="minMax"/>
        </c:scaling>
        <c:delete val="1"/>
        <c:axPos val="l"/>
        <c:numFmt formatCode="General" sourceLinked="1"/>
        <c:majorTickMark val="none"/>
        <c:minorTickMark val="none"/>
        <c:tickLblPos val="nextTo"/>
        <c:crossAx val="49971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0.77047</cdr:x>
      <cdr:y>0.5416</cdr:y>
    </cdr:from>
    <cdr:to>
      <cdr:x>0.99282</cdr:x>
      <cdr:y>0.75739</cdr:y>
    </cdr:to>
    <cdr:sp macro="" textlink="">
      <cdr:nvSpPr>
        <cdr:cNvPr id="2" name="Elipse 1">
          <a:extLst xmlns:a="http://schemas.openxmlformats.org/drawingml/2006/main">
            <a:ext uri="{FF2B5EF4-FFF2-40B4-BE49-F238E27FC236}">
              <a16:creationId xmlns:a16="http://schemas.microsoft.com/office/drawing/2014/main" id="{3465C8EB-27EC-FE62-A2DE-DDB5A1595F2B}"/>
            </a:ext>
          </a:extLst>
        </cdr:cNvPr>
        <cdr:cNvSpPr/>
      </cdr:nvSpPr>
      <cdr:spPr>
        <a:xfrm xmlns:a="http://schemas.openxmlformats.org/drawingml/2006/main" rot="19630974">
          <a:off x="17422195" y="5220682"/>
          <a:ext cx="5027697" cy="2080065"/>
        </a:xfrm>
        <a:prstGeom xmlns:a="http://schemas.openxmlformats.org/drawingml/2006/main" prst="ellipse">
          <a:avLst/>
        </a:prstGeom>
        <a:noFill xmlns:a="http://schemas.openxmlformats.org/drawingml/2006/main"/>
        <a:ln xmlns:a="http://schemas.openxmlformats.org/drawingml/2006/main" w="28575">
          <a:solidFill>
            <a:srgbClr val="FD5B02"/>
          </a:solidFill>
          <a:prstDash val="sys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kern="1200"/>
        </a:p>
      </cdr:txBody>
    </cdr:sp>
  </cdr:relSizeAnchor>
  <cdr:relSizeAnchor xmlns:cdr="http://schemas.openxmlformats.org/drawingml/2006/chartDrawing">
    <cdr:from>
      <cdr:x>0.8711</cdr:x>
      <cdr:y>0.93675</cdr:y>
    </cdr:from>
    <cdr:to>
      <cdr:x>1</cdr:x>
      <cdr:y>0.97893</cdr:y>
    </cdr:to>
    <cdr:sp macro="" textlink="">
      <cdr:nvSpPr>
        <cdr:cNvPr id="3" name="CaixaDeTexto 2">
          <a:extLst xmlns:a="http://schemas.openxmlformats.org/drawingml/2006/main">
            <a:ext uri="{FF2B5EF4-FFF2-40B4-BE49-F238E27FC236}">
              <a16:creationId xmlns:a16="http://schemas.microsoft.com/office/drawing/2014/main" id="{9BDE07AC-EF8E-85F8-1D99-4D14CC942734}"/>
            </a:ext>
          </a:extLst>
        </cdr:cNvPr>
        <cdr:cNvSpPr txBox="1"/>
      </cdr:nvSpPr>
      <cdr:spPr>
        <a:xfrm xmlns:a="http://schemas.openxmlformats.org/drawingml/2006/main">
          <a:off x="19697700" y="10998847"/>
          <a:ext cx="291465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600" kern="1200" dirty="0">
              <a:solidFill>
                <a:schemeClr val="bg1"/>
              </a:solidFill>
            </a:rPr>
            <a:t>Fonte: Sinaval 2024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39700" y="766763"/>
            <a:ext cx="6824663" cy="3838575"/>
          </a:xfrm>
          <a:prstGeom prst="rect">
            <a:avLst/>
          </a:prstGeom>
        </p:spPr>
        <p:txBody>
          <a:bodyPr lIns="99070" tIns="49535" rIns="99070" bIns="49535"/>
          <a:lstStyle/>
          <a:p>
            <a:endParaRPr/>
          </a:p>
        </p:txBody>
      </p:sp>
      <p:sp>
        <p:nvSpPr>
          <p:cNvPr id="159" name="Shape 159"/>
          <p:cNvSpPr>
            <a:spLocks noGrp="1"/>
          </p:cNvSpPr>
          <p:nvPr>
            <p:ph type="body" sz="quarter" idx="1"/>
          </p:nvPr>
        </p:nvSpPr>
        <p:spPr>
          <a:xfrm>
            <a:off x="947209" y="4861442"/>
            <a:ext cx="5209647" cy="4605576"/>
          </a:xfrm>
          <a:prstGeom prst="rect">
            <a:avLst/>
          </a:prstGeom>
        </p:spPr>
        <p:txBody>
          <a:bodyPr lIns="99070" tIns="49535" rIns="99070" bIns="49535"/>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242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0251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453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687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0611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72616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6218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795930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20493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402830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6503-8457-7F96-239A-7BD27B92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3E5F-858D-BAE2-0901-77F8DD78B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180A-5CA4-F8A7-B692-6FB5DEC3FA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42E171-1EA1-08D9-F47D-B3EC247B38B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735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EFF27-08F3-F00F-120E-E8D41BA8685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CFE3055-3937-60A5-5141-CB03BFED7D7A}"/>
              </a:ext>
            </a:extLst>
          </p:cNvPr>
          <p:cNvSpPr>
            <a:spLocks noGrp="1" noRot="1" noChangeAspect="1"/>
          </p:cNvSpPr>
          <p:nvPr>
            <p:ph type="sldImg"/>
          </p:nvPr>
        </p:nvSpPr>
        <p:spPr>
          <a:xfrm>
            <a:off x="381000" y="685800"/>
            <a:ext cx="6096000" cy="3429000"/>
          </a:xfrm>
        </p:spPr>
      </p:sp>
      <p:sp>
        <p:nvSpPr>
          <p:cNvPr id="3" name="Espaço Reservado para Anotações 2">
            <a:extLst>
              <a:ext uri="{FF2B5EF4-FFF2-40B4-BE49-F238E27FC236}">
                <a16:creationId xmlns:a16="http://schemas.microsoft.com/office/drawing/2014/main" id="{0C96D70B-10A2-601D-6251-BE6771E01166}"/>
              </a:ext>
            </a:extLst>
          </p:cNvPr>
          <p:cNvSpPr>
            <a:spLocks noGrp="1"/>
          </p:cNvSpPr>
          <p:nvPr>
            <p:ph type="body" idx="1"/>
          </p:nvPr>
        </p:nvSpPr>
        <p:spPr/>
        <p:txBody>
          <a:bodyPr/>
          <a:lstStyle/>
          <a:p>
            <a:endParaRPr lang="pt-BR"/>
          </a:p>
        </p:txBody>
      </p:sp>
    </p:spTree>
    <p:extLst>
      <p:ext uri="{BB962C8B-B14F-4D97-AF65-F5344CB8AC3E}">
        <p14:creationId xmlns:p14="http://schemas.microsoft.com/office/powerpoint/2010/main" val="301105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82385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5787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4219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16342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66747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01953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6EF68-BB57-1F9D-85C7-CA459EB5AD9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F93805D-EDC7-C292-00A4-AC96CF2B214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A9189E0-43C2-377F-9D35-494777EA3A55}"/>
              </a:ext>
            </a:extLst>
          </p:cNvPr>
          <p:cNvSpPr>
            <a:spLocks noGrp="1"/>
          </p:cNvSpPr>
          <p:nvPr>
            <p:ph type="body" idx="1"/>
          </p:nvPr>
        </p:nvSpPr>
        <p:spPr/>
        <p:txBody>
          <a:bodyPr/>
          <a:lstStyle/>
          <a:p>
            <a:endParaRPr lang="pt-BR" sz="2000"/>
          </a:p>
        </p:txBody>
      </p:sp>
    </p:spTree>
    <p:extLst>
      <p:ext uri="{BB962C8B-B14F-4D97-AF65-F5344CB8AC3E}">
        <p14:creationId xmlns:p14="http://schemas.microsoft.com/office/powerpoint/2010/main" val="3781777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19872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18412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44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6427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33699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BAF75-24A0-4C35-8C4F-D1FD08D641EB}"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397017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FD93-871D-4D56-8349-B0AD0A3EA17E}"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249989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err="1">
                <a:cs typeface="Calibri"/>
              </a:rPr>
              <a:t>Itens</a:t>
            </a:r>
            <a:r>
              <a:rPr lang="en-US">
                <a:cs typeface="Calibri"/>
              </a:rPr>
              <a:t> </a:t>
            </a:r>
            <a:r>
              <a:rPr lang="en-US" err="1">
                <a:cs typeface="Calibri"/>
              </a:rPr>
              <a:t>não</a:t>
            </a:r>
            <a:r>
              <a:rPr lang="en-US">
                <a:cs typeface="Calibri"/>
              </a:rPr>
              <a:t> </a:t>
            </a:r>
            <a:r>
              <a:rPr lang="en-US" err="1">
                <a:cs typeface="Calibri"/>
              </a:rPr>
              <a:t>financiavel</a:t>
            </a:r>
            <a:r>
              <a:rPr lang="en-US">
                <a:cs typeface="Calibri"/>
              </a:rPr>
              <a:t> </a:t>
            </a:r>
            <a:r>
              <a:rPr lang="en-US" err="1">
                <a:cs typeface="Calibri"/>
              </a:rPr>
              <a:t>em</a:t>
            </a:r>
            <a:r>
              <a:rPr lang="en-US">
                <a:cs typeface="Calibri"/>
              </a:rPr>
              <a:t> </a:t>
            </a:r>
            <a:r>
              <a:rPr lang="en-US" err="1">
                <a:cs typeface="Calibri"/>
              </a:rPr>
              <a:t>revisão</a:t>
            </a:r>
            <a:r>
              <a:rPr lang="en-US">
                <a:cs typeface="Calibri"/>
              </a:rPr>
              <a:t> </a:t>
            </a:r>
          </a:p>
        </p:txBody>
      </p:sp>
      <p:sp>
        <p:nvSpPr>
          <p:cNvPr id="4" name="Espaço Reservado para Número de Slide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AC43B51-18A6-47A3-A301-AAE019BBA4E5}" type="slidenum">
              <a:rPr kumimoji="0" sz="1800" b="0" i="0" u="none" strike="noStrike" kern="1200" cap="none" spc="0" normalizeH="0" baseline="0" noProof="0">
                <a:ln>
                  <a:noFill/>
                </a:ln>
                <a:solidFill>
                  <a:srgbClr val="000000"/>
                </a:solidFill>
                <a:effectLst/>
                <a:uLnTx/>
                <a:uFillTx/>
                <a:latin typeface="Helvetic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pt-BR" sz="1800" b="0" i="0" u="none" strike="noStrike" kern="1200" cap="none" spc="0" normalizeH="0" baseline="0" noProof="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359200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45E78-3948-6F27-D5B5-B44D75C9DFD9}"/>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5480E9D-2192-CE7B-E666-58DBCB170CF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D385C8-C2F7-39A2-0488-16ADD95E1D38}"/>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8FF6B019-AB2A-C197-457F-30A52D342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5DE324-204A-7C2D-57FC-9E8969265C7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7758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25E5-AF88-9C5C-6C2C-91A2940945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C92313-08AD-27D1-6304-AD156959A2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2BB7DE-12CB-FCEC-C208-2CA98BC56C59}"/>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E34980FB-E798-C6F5-FCC7-61A6B8969D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E3C145-F140-0E48-F6C7-B522B45675B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14855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31946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069034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3468909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8130772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1202991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7897296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1491873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8790770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5783453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0215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86C4A8-2091-6320-FAC3-99C1097BC50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81437E2-A479-775F-931E-ACEEE7385401}"/>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799A9-8EA1-8271-45B0-11B1BFB17F65}"/>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B20672B6-F195-C537-EA4C-5C51CBF595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9524AD-F062-8A5E-1D8A-BC8884E3929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554829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27651916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5138424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167311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234481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4208571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281091428"/>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243274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048980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0078438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04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5457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3991714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Our Team LAYOUT</a:t>
            </a:r>
          </a:p>
        </p:txBody>
      </p:sp>
    </p:spTree>
    <p:extLst>
      <p:ext uri="{BB962C8B-B14F-4D97-AF65-F5344CB8AC3E}">
        <p14:creationId xmlns:p14="http://schemas.microsoft.com/office/powerpoint/2010/main" val="37581829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 And Send To Back</a:t>
            </a:r>
            <a:endParaRPr lang="ko-KR" altLang="en-US"/>
          </a:p>
        </p:txBody>
      </p:sp>
    </p:spTree>
    <p:extLst>
      <p:ext uri="{BB962C8B-B14F-4D97-AF65-F5344CB8AC3E}">
        <p14:creationId xmlns:p14="http://schemas.microsoft.com/office/powerpoint/2010/main" val="19277107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07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619687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5517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7343310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6289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17271607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5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4074868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9572305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0044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9001189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369262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5354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6268691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4496645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02/02/2026</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4394910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9515319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400354"/>
            <a:ext cx="24384000" cy="1551556"/>
          </a:xfrm>
          <a:prstGeom prst="rect">
            <a:avLst/>
          </a:prstGeom>
        </p:spPr>
        <p:txBody>
          <a:bodyPr vert="horz" lIns="91440" tIns="45720" rIns="91440" bIns="45720" rtlCol="0" anchor="ctr">
            <a:normAutofit/>
          </a:bodyPr>
          <a:lstStyle>
            <a:lvl1pPr algn="ctr">
              <a:defRPr sz="9600" b="1">
                <a:solidFill>
                  <a:schemeClr val="tx1">
                    <a:lumMod val="65000"/>
                    <a:lumOff val="35000"/>
                  </a:schemeClr>
                </a:solidFill>
              </a:defRPr>
            </a:lvl1pPr>
          </a:lstStyle>
          <a:p>
            <a:r>
              <a:rPr lang="en-US"/>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13194704"/>
            <a:ext cx="24384000" cy="5212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2010763"/>
            <a:ext cx="24384000" cy="838758"/>
          </a:xfrm>
          <a:prstGeom prst="rect">
            <a:avLst/>
          </a:prstGeom>
        </p:spPr>
        <p:txBody>
          <a:bodyPr anchor="ctr"/>
          <a:lstStyle>
            <a:lvl1pPr marL="0" marR="0" indent="0" algn="ctr" defTabSz="1828800" rtl="0" eaLnBrk="1" fontAlgn="auto" latinLnBrk="1" hangingPunct="1">
              <a:lnSpc>
                <a:spcPct val="90000"/>
              </a:lnSpc>
              <a:spcBef>
                <a:spcPts val="2000"/>
              </a:spcBef>
              <a:spcAft>
                <a:spcPts val="0"/>
              </a:spcAft>
              <a:buClrTx/>
              <a:buSzTx/>
              <a:buFontTx/>
              <a:buNone/>
              <a:tabLst/>
              <a:defRPr sz="4800" b="0">
                <a:solidFill>
                  <a:schemeClr val="tx1">
                    <a:lumMod val="65000"/>
                    <a:lumOff val="35000"/>
                  </a:schemeClr>
                </a:solidFill>
              </a:defRPr>
            </a:lvl1pPr>
          </a:lstStyle>
          <a:p>
            <a:pPr marL="0" marR="0" lvl="0" indent="0" algn="ctr" defTabSz="1828800" rtl="0" eaLnBrk="1" fontAlgn="auto" latinLnBrk="1" hangingPunct="1">
              <a:lnSpc>
                <a:spcPct val="90000"/>
              </a:lnSpc>
              <a:spcBef>
                <a:spcPts val="2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390387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6481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3989334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8087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7605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Our Team LAYOUT</a:t>
            </a:r>
          </a:p>
        </p:txBody>
      </p:sp>
      <p:sp>
        <p:nvSpPr>
          <p:cNvPr id="4" name="Rectangle 1">
            <a:extLst>
              <a:ext uri="{FF2B5EF4-FFF2-40B4-BE49-F238E27FC236}">
                <a16:creationId xmlns:a16="http://schemas.microsoft.com/office/drawing/2014/main" id="{0025F79A-665A-4BBB-A50A-546644FC2449}"/>
              </a:ext>
            </a:extLst>
          </p:cNvPr>
          <p:cNvSpPr/>
          <p:nvPr userDrawn="1"/>
        </p:nvSpPr>
        <p:spPr>
          <a:xfrm>
            <a:off x="9090212" y="3155576"/>
            <a:ext cx="15293788" cy="59884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Picture Placeholder 2">
            <a:extLst>
              <a:ext uri="{FF2B5EF4-FFF2-40B4-BE49-F238E27FC236}">
                <a16:creationId xmlns:a16="http://schemas.microsoft.com/office/drawing/2014/main" id="{B8CE32FA-A122-42D7-A83F-50C4A303FE09}"/>
              </a:ext>
            </a:extLst>
          </p:cNvPr>
          <p:cNvSpPr>
            <a:spLocks noGrp="1"/>
          </p:cNvSpPr>
          <p:nvPr>
            <p:ph type="pic" idx="14" hasCustomPrompt="1"/>
          </p:nvPr>
        </p:nvSpPr>
        <p:spPr>
          <a:xfrm>
            <a:off x="0" y="3151380"/>
            <a:ext cx="9144000" cy="5988424"/>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6" name="Picture Placeholder 2">
            <a:extLst>
              <a:ext uri="{FF2B5EF4-FFF2-40B4-BE49-F238E27FC236}">
                <a16:creationId xmlns:a16="http://schemas.microsoft.com/office/drawing/2014/main" id="{59FD52E7-76ED-406C-90A6-5EB0DB26487F}"/>
              </a:ext>
            </a:extLst>
          </p:cNvPr>
          <p:cNvSpPr>
            <a:spLocks noGrp="1"/>
          </p:cNvSpPr>
          <p:nvPr>
            <p:ph type="pic" idx="15" hasCustomPrompt="1"/>
          </p:nvPr>
        </p:nvSpPr>
        <p:spPr>
          <a:xfrm>
            <a:off x="968841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7" name="Picture Placeholder 2">
            <a:extLst>
              <a:ext uri="{FF2B5EF4-FFF2-40B4-BE49-F238E27FC236}">
                <a16:creationId xmlns:a16="http://schemas.microsoft.com/office/drawing/2014/main" id="{2F86E70E-5C01-49D3-8D6F-4A30C2D3E95B}"/>
              </a:ext>
            </a:extLst>
          </p:cNvPr>
          <p:cNvSpPr>
            <a:spLocks noGrp="1"/>
          </p:cNvSpPr>
          <p:nvPr>
            <p:ph type="pic" idx="16" hasCustomPrompt="1"/>
          </p:nvPr>
        </p:nvSpPr>
        <p:spPr>
          <a:xfrm>
            <a:off x="1424248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8" name="Picture Placeholder 2">
            <a:extLst>
              <a:ext uri="{FF2B5EF4-FFF2-40B4-BE49-F238E27FC236}">
                <a16:creationId xmlns:a16="http://schemas.microsoft.com/office/drawing/2014/main" id="{93D5C010-3837-42B8-9405-3A16D8BEE0B8}"/>
              </a:ext>
            </a:extLst>
          </p:cNvPr>
          <p:cNvSpPr>
            <a:spLocks noGrp="1"/>
          </p:cNvSpPr>
          <p:nvPr>
            <p:ph type="pic" idx="17" hasCustomPrompt="1"/>
          </p:nvPr>
        </p:nvSpPr>
        <p:spPr>
          <a:xfrm>
            <a:off x="18796552"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11917520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A6F99CB-1078-445F-B45A-8412BD0D7BF2}"/>
              </a:ext>
            </a:extLst>
          </p:cNvPr>
          <p:cNvGrpSpPr/>
          <p:nvPr userDrawn="1"/>
        </p:nvGrpSpPr>
        <p:grpSpPr>
          <a:xfrm>
            <a:off x="19246550" y="4524078"/>
            <a:ext cx="5156700" cy="8104640"/>
            <a:chOff x="9508727" y="2147107"/>
            <a:chExt cx="2683273" cy="4217224"/>
          </a:xfrm>
        </p:grpSpPr>
        <p:sp>
          <p:nvSpPr>
            <p:cNvPr id="6" name="Freeform: Shape 19">
              <a:extLst>
                <a:ext uri="{FF2B5EF4-FFF2-40B4-BE49-F238E27FC236}">
                  <a16:creationId xmlns:a16="http://schemas.microsoft.com/office/drawing/2014/main" id="{B803DD7C-8357-4017-A04A-890271D09FD2}"/>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sz="3600"/>
            </a:p>
          </p:txBody>
        </p:sp>
        <p:sp>
          <p:nvSpPr>
            <p:cNvPr id="7" name="Freeform: Shape 20">
              <a:extLst>
                <a:ext uri="{FF2B5EF4-FFF2-40B4-BE49-F238E27FC236}">
                  <a16:creationId xmlns:a16="http://schemas.microsoft.com/office/drawing/2014/main" id="{545C1A83-AC17-468F-AE4B-DA6DFB967F3D}"/>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sz="3600"/>
            </a:p>
          </p:txBody>
        </p:sp>
        <p:sp>
          <p:nvSpPr>
            <p:cNvPr id="8" name="Freeform: Shape 21">
              <a:extLst>
                <a:ext uri="{FF2B5EF4-FFF2-40B4-BE49-F238E27FC236}">
                  <a16:creationId xmlns:a16="http://schemas.microsoft.com/office/drawing/2014/main" id="{A289152D-0B1B-41B3-8B5D-A2EA990B3C2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sz="3600"/>
            </a:p>
          </p:txBody>
        </p:sp>
        <p:sp>
          <p:nvSpPr>
            <p:cNvPr id="9" name="Freeform: Shape 22">
              <a:extLst>
                <a:ext uri="{FF2B5EF4-FFF2-40B4-BE49-F238E27FC236}">
                  <a16:creationId xmlns:a16="http://schemas.microsoft.com/office/drawing/2014/main" id="{2C2EC087-1C1F-423B-B7C3-9328FEE22E1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sz="3600"/>
            </a:p>
          </p:txBody>
        </p:sp>
        <p:sp>
          <p:nvSpPr>
            <p:cNvPr id="10" name="Freeform: Shape 23">
              <a:extLst>
                <a:ext uri="{FF2B5EF4-FFF2-40B4-BE49-F238E27FC236}">
                  <a16:creationId xmlns:a16="http://schemas.microsoft.com/office/drawing/2014/main" id="{5EFD32FA-FF28-4B64-B659-0CDE91DF5E2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sz="3600"/>
            </a:p>
          </p:txBody>
        </p:sp>
        <p:sp>
          <p:nvSpPr>
            <p:cNvPr id="11" name="Freeform: Shape 24">
              <a:extLst>
                <a:ext uri="{FF2B5EF4-FFF2-40B4-BE49-F238E27FC236}">
                  <a16:creationId xmlns:a16="http://schemas.microsoft.com/office/drawing/2014/main" id="{515A1297-EF30-45B9-9DE5-18A260D5157A}"/>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3600"/>
            </a:p>
          </p:txBody>
        </p:sp>
        <p:sp>
          <p:nvSpPr>
            <p:cNvPr id="12" name="Freeform: Shape 25">
              <a:extLst>
                <a:ext uri="{FF2B5EF4-FFF2-40B4-BE49-F238E27FC236}">
                  <a16:creationId xmlns:a16="http://schemas.microsoft.com/office/drawing/2014/main" id="{43D18554-414E-428A-96C7-DB0E0A485A83}"/>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3" name="Rectangle 8">
            <a:extLst>
              <a:ext uri="{FF2B5EF4-FFF2-40B4-BE49-F238E27FC236}">
                <a16:creationId xmlns:a16="http://schemas.microsoft.com/office/drawing/2014/main" id="{C8BA79F9-3F7C-4F5C-A102-8E1F1DDE3CCE}"/>
              </a:ext>
            </a:extLst>
          </p:cNvPr>
          <p:cNvSpPr/>
          <p:nvPr userDrawn="1"/>
        </p:nvSpPr>
        <p:spPr>
          <a:xfrm>
            <a:off x="0" y="5"/>
            <a:ext cx="24384000" cy="37608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bg1"/>
              </a:solidFill>
            </a:endParaRPr>
          </a:p>
        </p:txBody>
      </p:sp>
      <p:sp>
        <p:nvSpPr>
          <p:cNvPr id="14" name="Oval 11">
            <a:extLst>
              <a:ext uri="{FF2B5EF4-FFF2-40B4-BE49-F238E27FC236}">
                <a16:creationId xmlns:a16="http://schemas.microsoft.com/office/drawing/2014/main" id="{2E1D2D1D-C89C-478D-AD14-D9E4448AE8D3}"/>
              </a:ext>
            </a:extLst>
          </p:cNvPr>
          <p:cNvSpPr/>
          <p:nvPr userDrawn="1"/>
        </p:nvSpPr>
        <p:spPr>
          <a:xfrm>
            <a:off x="10932000" y="2466064"/>
            <a:ext cx="2520000" cy="25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6" name="Oval 9">
            <a:extLst>
              <a:ext uri="{FF2B5EF4-FFF2-40B4-BE49-F238E27FC236}">
                <a16:creationId xmlns:a16="http://schemas.microsoft.com/office/drawing/2014/main" id="{49B3822B-A0CB-43FA-9ADD-1D158C662449}"/>
              </a:ext>
            </a:extLst>
          </p:cNvPr>
          <p:cNvSpPr/>
          <p:nvPr userDrawn="1"/>
        </p:nvSpPr>
        <p:spPr>
          <a:xfrm>
            <a:off x="13429502" y="7487760"/>
            <a:ext cx="5040000" cy="50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7" name="Picture Placeholder 2">
            <a:extLst>
              <a:ext uri="{FF2B5EF4-FFF2-40B4-BE49-F238E27FC236}">
                <a16:creationId xmlns:a16="http://schemas.microsoft.com/office/drawing/2014/main" id="{8BBD2C72-AEAF-43FB-87E8-0D0E9A172E7A}"/>
              </a:ext>
            </a:extLst>
          </p:cNvPr>
          <p:cNvSpPr>
            <a:spLocks noGrp="1"/>
          </p:cNvSpPr>
          <p:nvPr>
            <p:ph type="pic" idx="10" hasCustomPrompt="1"/>
          </p:nvPr>
        </p:nvSpPr>
        <p:spPr>
          <a:xfrm>
            <a:off x="19635457" y="4960062"/>
            <a:ext cx="4726786" cy="5473628"/>
          </a:xfrm>
          <a:prstGeom prst="rect">
            <a:avLst/>
          </a:prstGeom>
          <a:solidFill>
            <a:schemeClr val="bg1">
              <a:lumMod val="95000"/>
            </a:schemeClr>
          </a:solidFill>
          <a:ln w="12700">
            <a:noFill/>
          </a:ln>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25" name="Text Placeholder 9">
            <a:extLst>
              <a:ext uri="{FF2B5EF4-FFF2-40B4-BE49-F238E27FC236}">
                <a16:creationId xmlns:a16="http://schemas.microsoft.com/office/drawing/2014/main" id="{D9D47E99-E6AC-4A67-BF0B-2D7C9FA64910}"/>
              </a:ext>
            </a:extLst>
          </p:cNvPr>
          <p:cNvSpPr>
            <a:spLocks noGrp="1"/>
          </p:cNvSpPr>
          <p:nvPr>
            <p:ph type="body" sz="quarter" idx="12"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
        <p:nvSpPr>
          <p:cNvPr id="27" name="Graphic 2">
            <a:extLst>
              <a:ext uri="{FF2B5EF4-FFF2-40B4-BE49-F238E27FC236}">
                <a16:creationId xmlns:a16="http://schemas.microsoft.com/office/drawing/2014/main" id="{19FDD70F-89CB-4292-A704-3A7A935BF054}"/>
              </a:ext>
            </a:extLst>
          </p:cNvPr>
          <p:cNvSpPr/>
          <p:nvPr/>
        </p:nvSpPr>
        <p:spPr>
          <a:xfrm>
            <a:off x="14452739" y="4986064"/>
            <a:ext cx="3145386" cy="6294352"/>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294FF3F5-FF63-4B05-914D-FF6F3740F129}"/>
              </a:ext>
            </a:extLst>
          </p:cNvPr>
          <p:cNvSpPr/>
          <p:nvPr/>
        </p:nvSpPr>
        <p:spPr>
          <a:xfrm>
            <a:off x="14494880" y="5019078"/>
            <a:ext cx="3061100" cy="6228264"/>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sz="3600"/>
          </a:p>
        </p:txBody>
      </p:sp>
      <p:sp>
        <p:nvSpPr>
          <p:cNvPr id="30" name="Graphic 2">
            <a:extLst>
              <a:ext uri="{FF2B5EF4-FFF2-40B4-BE49-F238E27FC236}">
                <a16:creationId xmlns:a16="http://schemas.microsoft.com/office/drawing/2014/main" id="{CD4A2E91-9F03-4B96-A59B-44645C9C39AA}"/>
              </a:ext>
            </a:extLst>
          </p:cNvPr>
          <p:cNvSpPr/>
          <p:nvPr/>
        </p:nvSpPr>
        <p:spPr>
          <a:xfrm>
            <a:off x="14448412" y="5881441"/>
            <a:ext cx="22008" cy="214462"/>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31" name="Graphic 2">
            <a:extLst>
              <a:ext uri="{FF2B5EF4-FFF2-40B4-BE49-F238E27FC236}">
                <a16:creationId xmlns:a16="http://schemas.microsoft.com/office/drawing/2014/main" id="{9DD60EC9-D690-4534-A2F5-E57F78C49B30}"/>
              </a:ext>
            </a:extLst>
          </p:cNvPr>
          <p:cNvSpPr/>
          <p:nvPr/>
        </p:nvSpPr>
        <p:spPr>
          <a:xfrm>
            <a:off x="14448412" y="6341589"/>
            <a:ext cx="30724" cy="427750"/>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5B44AAE8-8734-4A88-8FD0-23470CABC361}"/>
              </a:ext>
            </a:extLst>
          </p:cNvPr>
          <p:cNvSpPr/>
          <p:nvPr/>
        </p:nvSpPr>
        <p:spPr>
          <a:xfrm>
            <a:off x="14448474" y="6372314"/>
            <a:ext cx="17372" cy="3582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33" name="Graphic 2">
            <a:extLst>
              <a:ext uri="{FF2B5EF4-FFF2-40B4-BE49-F238E27FC236}">
                <a16:creationId xmlns:a16="http://schemas.microsoft.com/office/drawing/2014/main" id="{F79AA3A9-8851-4CB0-A2B7-BC91ABC29F8E}"/>
              </a:ext>
            </a:extLst>
          </p:cNvPr>
          <p:cNvSpPr/>
          <p:nvPr/>
        </p:nvSpPr>
        <p:spPr>
          <a:xfrm>
            <a:off x="14447856" y="6912769"/>
            <a:ext cx="30724" cy="427750"/>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4" name="Graphic 2">
            <a:extLst>
              <a:ext uri="{FF2B5EF4-FFF2-40B4-BE49-F238E27FC236}">
                <a16:creationId xmlns:a16="http://schemas.microsoft.com/office/drawing/2014/main" id="{9CA9A625-B7A5-4372-968D-348F7B5F4648}"/>
              </a:ext>
            </a:extLst>
          </p:cNvPr>
          <p:cNvSpPr/>
          <p:nvPr/>
        </p:nvSpPr>
        <p:spPr>
          <a:xfrm>
            <a:off x="14447856" y="6943494"/>
            <a:ext cx="17372" cy="3582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35" name="Graphic 2">
            <a:extLst>
              <a:ext uri="{FF2B5EF4-FFF2-40B4-BE49-F238E27FC236}">
                <a16:creationId xmlns:a16="http://schemas.microsoft.com/office/drawing/2014/main" id="{87A09811-A944-4FA6-893C-A3F961D72EFA}"/>
              </a:ext>
            </a:extLst>
          </p:cNvPr>
          <p:cNvSpPr/>
          <p:nvPr/>
        </p:nvSpPr>
        <p:spPr>
          <a:xfrm>
            <a:off x="17570892" y="6485079"/>
            <a:ext cx="30724" cy="692290"/>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6" name="Graphic 2">
            <a:extLst>
              <a:ext uri="{FF2B5EF4-FFF2-40B4-BE49-F238E27FC236}">
                <a16:creationId xmlns:a16="http://schemas.microsoft.com/office/drawing/2014/main" id="{1051CE3E-A25D-4419-A3AA-D412989C41E1}"/>
              </a:ext>
            </a:extLst>
          </p:cNvPr>
          <p:cNvSpPr/>
          <p:nvPr/>
        </p:nvSpPr>
        <p:spPr>
          <a:xfrm>
            <a:off x="17584244" y="6534844"/>
            <a:ext cx="17372" cy="57971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7" name="Graphic 2">
            <a:extLst>
              <a:ext uri="{FF2B5EF4-FFF2-40B4-BE49-F238E27FC236}">
                <a16:creationId xmlns:a16="http://schemas.microsoft.com/office/drawing/2014/main" id="{A0DF7535-AA39-416F-84D0-138B7D93F8ED}"/>
              </a:ext>
            </a:extLst>
          </p:cNvPr>
          <p:cNvSpPr/>
          <p:nvPr/>
        </p:nvSpPr>
        <p:spPr>
          <a:xfrm>
            <a:off x="17576764" y="7933336"/>
            <a:ext cx="24852" cy="474428"/>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8" name="Graphic 2">
            <a:extLst>
              <a:ext uri="{FF2B5EF4-FFF2-40B4-BE49-F238E27FC236}">
                <a16:creationId xmlns:a16="http://schemas.microsoft.com/office/drawing/2014/main" id="{EC0BE9BD-8B40-4448-9291-F0A47C4DBA1F}"/>
              </a:ext>
            </a:extLst>
          </p:cNvPr>
          <p:cNvSpPr/>
          <p:nvPr/>
        </p:nvSpPr>
        <p:spPr>
          <a:xfrm>
            <a:off x="17587523" y="7967400"/>
            <a:ext cx="14094" cy="397272"/>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9" name="Oval 216">
            <a:extLst>
              <a:ext uri="{FF2B5EF4-FFF2-40B4-BE49-F238E27FC236}">
                <a16:creationId xmlns:a16="http://schemas.microsoft.com/office/drawing/2014/main" id="{80937075-1736-486D-B42C-3FC2513613CA}"/>
              </a:ext>
            </a:extLst>
          </p:cNvPr>
          <p:cNvSpPr>
            <a:spLocks noChangeAspect="1"/>
          </p:cNvSpPr>
          <p:nvPr/>
        </p:nvSpPr>
        <p:spPr>
          <a:xfrm>
            <a:off x="16541706" y="5115674"/>
            <a:ext cx="146304" cy="1463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0" name="Oval 217">
            <a:extLst>
              <a:ext uri="{FF2B5EF4-FFF2-40B4-BE49-F238E27FC236}">
                <a16:creationId xmlns:a16="http://schemas.microsoft.com/office/drawing/2014/main" id="{AAF9148F-3CB4-458C-9724-C402F2D9333D}"/>
              </a:ext>
            </a:extLst>
          </p:cNvPr>
          <p:cNvSpPr>
            <a:spLocks noChangeAspect="1"/>
          </p:cNvSpPr>
          <p:nvPr/>
        </p:nvSpPr>
        <p:spPr>
          <a:xfrm>
            <a:off x="16550850" y="5124818"/>
            <a:ext cx="128016" cy="128016"/>
          </a:xfrm>
          <a:prstGeom prst="ellipse">
            <a:avLst/>
          </a:prstGeom>
          <a:solidFill>
            <a:srgbClr val="070808"/>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1" name="Oval 218">
            <a:extLst>
              <a:ext uri="{FF2B5EF4-FFF2-40B4-BE49-F238E27FC236}">
                <a16:creationId xmlns:a16="http://schemas.microsoft.com/office/drawing/2014/main" id="{843BB2FA-7F22-49B0-BC78-2E9B0305C296}"/>
              </a:ext>
            </a:extLst>
          </p:cNvPr>
          <p:cNvSpPr/>
          <p:nvPr/>
        </p:nvSpPr>
        <p:spPr>
          <a:xfrm>
            <a:off x="16583220" y="5157188"/>
            <a:ext cx="63276" cy="63276"/>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2" name="Oval 219">
            <a:extLst>
              <a:ext uri="{FF2B5EF4-FFF2-40B4-BE49-F238E27FC236}">
                <a16:creationId xmlns:a16="http://schemas.microsoft.com/office/drawing/2014/main" id="{8B4DD387-A517-48E9-B699-088D6CA4D3BD}"/>
              </a:ext>
            </a:extLst>
          </p:cNvPr>
          <p:cNvSpPr/>
          <p:nvPr/>
        </p:nvSpPr>
        <p:spPr>
          <a:xfrm>
            <a:off x="16598077" y="5172045"/>
            <a:ext cx="33566" cy="33566"/>
          </a:xfrm>
          <a:prstGeom prst="ellipse">
            <a:avLst/>
          </a:prstGeom>
          <a:solidFill>
            <a:srgbClr val="081422"/>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3" name="Graphic 2">
            <a:extLst>
              <a:ext uri="{FF2B5EF4-FFF2-40B4-BE49-F238E27FC236}">
                <a16:creationId xmlns:a16="http://schemas.microsoft.com/office/drawing/2014/main" id="{4EF42A38-AD69-4C54-9896-6639F2020E15}"/>
              </a:ext>
            </a:extLst>
          </p:cNvPr>
          <p:cNvSpPr/>
          <p:nvPr userDrawn="1"/>
        </p:nvSpPr>
        <p:spPr>
          <a:xfrm flipH="1">
            <a:off x="14450596" y="5907009"/>
            <a:ext cx="11684" cy="163326"/>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44" name="그림 개체 틀 43">
            <a:extLst>
              <a:ext uri="{FF2B5EF4-FFF2-40B4-BE49-F238E27FC236}">
                <a16:creationId xmlns:a16="http://schemas.microsoft.com/office/drawing/2014/main" id="{41603E8A-3D98-41B6-913A-5C71C86D9981}"/>
              </a:ext>
            </a:extLst>
          </p:cNvPr>
          <p:cNvSpPr>
            <a:spLocks noGrp="1"/>
          </p:cNvSpPr>
          <p:nvPr>
            <p:ph type="pic" idx="11" hasCustomPrompt="1"/>
          </p:nvPr>
        </p:nvSpPr>
        <p:spPr>
          <a:xfrm>
            <a:off x="14568467" y="5126341"/>
            <a:ext cx="2913930" cy="6013802"/>
          </a:xfrm>
          <a:custGeom>
            <a:avLst/>
            <a:gdLst>
              <a:gd name="connsiteX0" fmla="*/ 156716 w 1456965"/>
              <a:gd name="connsiteY0" fmla="*/ 0 h 3006901"/>
              <a:gd name="connsiteX1" fmla="*/ 295475 w 1456965"/>
              <a:gd name="connsiteY1" fmla="*/ 0 h 3006901"/>
              <a:gd name="connsiteX2" fmla="*/ 308926 w 1456965"/>
              <a:gd name="connsiteY2" fmla="*/ 12735 h 3006901"/>
              <a:gd name="connsiteX3" fmla="*/ 413011 w 1456965"/>
              <a:gd name="connsiteY3" fmla="*/ 111281 h 3006901"/>
              <a:gd name="connsiteX4" fmla="*/ 1037425 w 1456965"/>
              <a:gd name="connsiteY4" fmla="*/ 111281 h 3006901"/>
              <a:gd name="connsiteX5" fmla="*/ 1141510 w 1456965"/>
              <a:gd name="connsiteY5" fmla="*/ 12735 h 3006901"/>
              <a:gd name="connsiteX6" fmla="*/ 1154961 w 1456965"/>
              <a:gd name="connsiteY6" fmla="*/ 0 h 3006901"/>
              <a:gd name="connsiteX7" fmla="*/ 1300250 w 1456965"/>
              <a:gd name="connsiteY7" fmla="*/ 0 h 3006901"/>
              <a:gd name="connsiteX8" fmla="*/ 1456965 w 1456965"/>
              <a:gd name="connsiteY8" fmla="*/ 148374 h 3006901"/>
              <a:gd name="connsiteX9" fmla="*/ 1456965 w 1456965"/>
              <a:gd name="connsiteY9" fmla="*/ 2858526 h 3006901"/>
              <a:gd name="connsiteX10" fmla="*/ 1300250 w 1456965"/>
              <a:gd name="connsiteY10" fmla="*/ 3006901 h 3006901"/>
              <a:gd name="connsiteX11" fmla="*/ 156716 w 1456965"/>
              <a:gd name="connsiteY11" fmla="*/ 3006901 h 3006901"/>
              <a:gd name="connsiteX12" fmla="*/ 0 w 1456965"/>
              <a:gd name="connsiteY12" fmla="*/ 2858526 h 3006901"/>
              <a:gd name="connsiteX13" fmla="*/ 0 w 1456965"/>
              <a:gd name="connsiteY13" fmla="*/ 148374 h 3006901"/>
              <a:gd name="connsiteX14" fmla="*/ 156716 w 1456965"/>
              <a:gd name="connsiteY14" fmla="*/ 0 h 30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965" h="3006901">
                <a:moveTo>
                  <a:pt x="156716" y="0"/>
                </a:moveTo>
                <a:lnTo>
                  <a:pt x="295475" y="0"/>
                </a:lnTo>
                <a:cubicBezTo>
                  <a:pt x="302886" y="0"/>
                  <a:pt x="308926" y="5688"/>
                  <a:pt x="308926" y="12735"/>
                </a:cubicBezTo>
                <a:cubicBezTo>
                  <a:pt x="308926" y="67170"/>
                  <a:pt x="355549" y="111281"/>
                  <a:pt x="413011" y="111281"/>
                </a:cubicBezTo>
                <a:lnTo>
                  <a:pt x="1037425" y="111281"/>
                </a:lnTo>
                <a:cubicBezTo>
                  <a:pt x="1094920" y="111281"/>
                  <a:pt x="1141510" y="67140"/>
                  <a:pt x="1141510" y="12735"/>
                </a:cubicBezTo>
                <a:cubicBezTo>
                  <a:pt x="1141510" y="5719"/>
                  <a:pt x="1147517" y="0"/>
                  <a:pt x="1154961" y="0"/>
                </a:cubicBezTo>
                <a:lnTo>
                  <a:pt x="1300250" y="0"/>
                </a:lnTo>
                <a:cubicBezTo>
                  <a:pt x="1386802" y="0"/>
                  <a:pt x="1456965" y="66429"/>
                  <a:pt x="1456965" y="148374"/>
                </a:cubicBezTo>
                <a:lnTo>
                  <a:pt x="1456965" y="2858526"/>
                </a:lnTo>
                <a:cubicBezTo>
                  <a:pt x="1456965" y="2940472"/>
                  <a:pt x="1386802" y="3006901"/>
                  <a:pt x="1300250" y="3006901"/>
                </a:cubicBezTo>
                <a:lnTo>
                  <a:pt x="156716" y="3006901"/>
                </a:lnTo>
                <a:cubicBezTo>
                  <a:pt x="70163" y="3006901"/>
                  <a:pt x="0" y="2940472"/>
                  <a:pt x="0" y="2858526"/>
                </a:cubicBezTo>
                <a:lnTo>
                  <a:pt x="0" y="148374"/>
                </a:lnTo>
                <a:cubicBezTo>
                  <a:pt x="0" y="66429"/>
                  <a:pt x="70163" y="0"/>
                  <a:pt x="156716" y="0"/>
                </a:cubicBezTo>
                <a:close/>
              </a:path>
            </a:pathLst>
          </a:custGeom>
          <a:solidFill>
            <a:schemeClr val="bg1">
              <a:lumMod val="95000"/>
            </a:schemeClr>
          </a:solidFill>
          <a:ln w="12700">
            <a:noFill/>
          </a:ln>
        </p:spPr>
        <p:txBody>
          <a:bodyPr wrap="square" anchor="ctr">
            <a:noAutofit/>
          </a:bodyP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2153250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4A0EA643-E018-4804-98F5-ED72D60FA05C}"/>
              </a:ext>
            </a:extLst>
          </p:cNvPr>
          <p:cNvSpPr/>
          <p:nvPr userDrawn="1"/>
        </p:nvSpPr>
        <p:spPr>
          <a:xfrm>
            <a:off x="4842577" y="9353937"/>
            <a:ext cx="14698846" cy="1488930"/>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3" name="Group 15">
            <a:extLst>
              <a:ext uri="{FF2B5EF4-FFF2-40B4-BE49-F238E27FC236}">
                <a16:creationId xmlns:a16="http://schemas.microsoft.com/office/drawing/2014/main" id="{CC3C8D2A-7493-49A6-BC5D-85D373BCAF39}"/>
              </a:ext>
            </a:extLst>
          </p:cNvPr>
          <p:cNvGrpSpPr/>
          <p:nvPr userDrawn="1"/>
        </p:nvGrpSpPr>
        <p:grpSpPr>
          <a:xfrm>
            <a:off x="6068590" y="3459521"/>
            <a:ext cx="12246820" cy="6728798"/>
            <a:chOff x="-548507" y="477868"/>
            <a:chExt cx="11570449" cy="6357177"/>
          </a:xfrm>
        </p:grpSpPr>
        <p:sp>
          <p:nvSpPr>
            <p:cNvPr id="4" name="Freeform: Shape 16">
              <a:extLst>
                <a:ext uri="{FF2B5EF4-FFF2-40B4-BE49-F238E27FC236}">
                  <a16:creationId xmlns:a16="http://schemas.microsoft.com/office/drawing/2014/main" id="{DB9A46D1-AA19-4F9E-A750-3790822247B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3600"/>
            </a:p>
          </p:txBody>
        </p:sp>
        <p:sp>
          <p:nvSpPr>
            <p:cNvPr id="5" name="Freeform: Shape 23">
              <a:extLst>
                <a:ext uri="{FF2B5EF4-FFF2-40B4-BE49-F238E27FC236}">
                  <a16:creationId xmlns:a16="http://schemas.microsoft.com/office/drawing/2014/main" id="{9B00005A-443E-4EDD-BA1C-9FF4B148EB7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3600"/>
            </a:p>
          </p:txBody>
        </p:sp>
        <p:sp>
          <p:nvSpPr>
            <p:cNvPr id="6" name="Freeform: Shape 24">
              <a:extLst>
                <a:ext uri="{FF2B5EF4-FFF2-40B4-BE49-F238E27FC236}">
                  <a16:creationId xmlns:a16="http://schemas.microsoft.com/office/drawing/2014/main" id="{448ADAF5-2857-4508-A8F5-173632FFEC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3600"/>
            </a:p>
          </p:txBody>
        </p:sp>
        <p:sp>
          <p:nvSpPr>
            <p:cNvPr id="7" name="Freeform: Shape 25">
              <a:extLst>
                <a:ext uri="{FF2B5EF4-FFF2-40B4-BE49-F238E27FC236}">
                  <a16:creationId xmlns:a16="http://schemas.microsoft.com/office/drawing/2014/main" id="{470D56DA-963E-4CBB-99A3-8D678876D1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3600"/>
            </a:p>
          </p:txBody>
        </p:sp>
        <p:sp>
          <p:nvSpPr>
            <p:cNvPr id="8" name="Freeform: Shape 26">
              <a:extLst>
                <a:ext uri="{FF2B5EF4-FFF2-40B4-BE49-F238E27FC236}">
                  <a16:creationId xmlns:a16="http://schemas.microsoft.com/office/drawing/2014/main" id="{63669232-C35B-4F94-B0BE-A9C6E3D46C2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3600"/>
            </a:p>
          </p:txBody>
        </p:sp>
        <p:grpSp>
          <p:nvGrpSpPr>
            <p:cNvPr id="9" name="Group 27">
              <a:extLst>
                <a:ext uri="{FF2B5EF4-FFF2-40B4-BE49-F238E27FC236}">
                  <a16:creationId xmlns:a16="http://schemas.microsoft.com/office/drawing/2014/main" id="{6BC1DAE5-414B-4DF8-85B5-7B918E3DCE98}"/>
                </a:ext>
              </a:extLst>
            </p:cNvPr>
            <p:cNvGrpSpPr/>
            <p:nvPr/>
          </p:nvGrpSpPr>
          <p:grpSpPr>
            <a:xfrm>
              <a:off x="1606" y="6382978"/>
              <a:ext cx="413937" cy="115242"/>
              <a:chOff x="5955" y="6353672"/>
              <a:chExt cx="413937" cy="115242"/>
            </a:xfrm>
          </p:grpSpPr>
          <p:sp>
            <p:nvSpPr>
              <p:cNvPr id="14" name="Rectangle: Rounded Corners 32">
                <a:extLst>
                  <a:ext uri="{FF2B5EF4-FFF2-40B4-BE49-F238E27FC236}">
                    <a16:creationId xmlns:a16="http://schemas.microsoft.com/office/drawing/2014/main" id="{FB011250-DC07-4C0C-A382-B7F80C149DE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Rounded Corners 33">
                <a:extLst>
                  <a:ext uri="{FF2B5EF4-FFF2-40B4-BE49-F238E27FC236}">
                    <a16:creationId xmlns:a16="http://schemas.microsoft.com/office/drawing/2014/main" id="{93635ADE-7E35-4D6D-A3D2-0470AFCFA0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0" name="Group 28">
              <a:extLst>
                <a:ext uri="{FF2B5EF4-FFF2-40B4-BE49-F238E27FC236}">
                  <a16:creationId xmlns:a16="http://schemas.microsoft.com/office/drawing/2014/main" id="{4CD72FD9-E2DC-4278-973C-FA8A0C137628}"/>
                </a:ext>
              </a:extLst>
            </p:cNvPr>
            <p:cNvGrpSpPr/>
            <p:nvPr/>
          </p:nvGrpSpPr>
          <p:grpSpPr>
            <a:xfrm>
              <a:off x="9855291" y="6381600"/>
              <a:ext cx="885989" cy="115242"/>
              <a:chOff x="5955" y="6353672"/>
              <a:chExt cx="413937" cy="115242"/>
            </a:xfrm>
          </p:grpSpPr>
          <p:sp>
            <p:nvSpPr>
              <p:cNvPr id="12" name="Rectangle: Rounded Corners 30">
                <a:extLst>
                  <a:ext uri="{FF2B5EF4-FFF2-40B4-BE49-F238E27FC236}">
                    <a16:creationId xmlns:a16="http://schemas.microsoft.com/office/drawing/2014/main" id="{534D30CE-DF8A-4F25-B1A1-B0ECBCEEC1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ectangle: Rounded Corners 31">
                <a:extLst>
                  <a:ext uri="{FF2B5EF4-FFF2-40B4-BE49-F238E27FC236}">
                    <a16:creationId xmlns:a16="http://schemas.microsoft.com/office/drawing/2014/main" id="{304A726F-9BA6-4D31-8D52-5145F512C0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1" name="Freeform: Shape 29">
              <a:extLst>
                <a:ext uri="{FF2B5EF4-FFF2-40B4-BE49-F238E27FC236}">
                  <a16:creationId xmlns:a16="http://schemas.microsoft.com/office/drawing/2014/main" id="{2B5D7023-6965-4E5A-B312-584FF741348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6" name="Picture Placeholder 2">
            <a:extLst>
              <a:ext uri="{FF2B5EF4-FFF2-40B4-BE49-F238E27FC236}">
                <a16:creationId xmlns:a16="http://schemas.microsoft.com/office/drawing/2014/main" id="{FD65EFBD-1384-42E6-BC73-BCA91FEC71B5}"/>
              </a:ext>
            </a:extLst>
          </p:cNvPr>
          <p:cNvSpPr>
            <a:spLocks noGrp="1"/>
          </p:cNvSpPr>
          <p:nvPr>
            <p:ph type="pic" idx="12" hasCustomPrompt="1"/>
          </p:nvPr>
        </p:nvSpPr>
        <p:spPr>
          <a:xfrm>
            <a:off x="7685832" y="3835820"/>
            <a:ext cx="9012336" cy="5453600"/>
          </a:xfrm>
          <a:prstGeom prst="rect">
            <a:avLst/>
          </a:prstGeom>
          <a:solidFill>
            <a:schemeClr val="bg1">
              <a:lumMod val="95000"/>
            </a:schemeClr>
          </a:solidFill>
          <a:ln w="12700">
            <a:noFill/>
          </a:ln>
        </p:spPr>
        <p:txBody>
          <a:bodyPr anchor="ctr"/>
          <a:lstStyle>
            <a:lvl1pPr marL="0" indent="0" algn="ctr">
              <a:buNone/>
              <a:defRPr sz="3200">
                <a:latin typeface="Arial" pitchFamily="34" charset="0"/>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7" name="Text Placeholder 9">
            <a:extLst>
              <a:ext uri="{FF2B5EF4-FFF2-40B4-BE49-F238E27FC236}">
                <a16:creationId xmlns:a16="http://schemas.microsoft.com/office/drawing/2014/main" id="{9E4EF15C-FF47-4276-9AF7-4CC05361973F}"/>
              </a:ext>
            </a:extLst>
          </p:cNvPr>
          <p:cNvSpPr>
            <a:spLocks noGrp="1"/>
          </p:cNvSpPr>
          <p:nvPr>
            <p:ph type="body" sz="quarter" idx="13"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6295004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0585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429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E580C4E9-F7E1-450E-BA12-AE1B6B3594EE}"/>
              </a:ext>
            </a:extLst>
          </p:cNvPr>
          <p:cNvSpPr>
            <a:spLocks noGrp="1"/>
          </p:cNvSpPr>
          <p:nvPr>
            <p:ph type="pic" idx="11" hasCustomPrompt="1"/>
          </p:nvPr>
        </p:nvSpPr>
        <p:spPr>
          <a:xfrm>
            <a:off x="1" y="0"/>
            <a:ext cx="24383998" cy="13716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 </a:t>
            </a:r>
            <a:endParaRPr lang="ko-KR" altLang="en-US"/>
          </a:p>
        </p:txBody>
      </p:sp>
    </p:spTree>
    <p:extLst>
      <p:ext uri="{BB962C8B-B14F-4D97-AF65-F5344CB8AC3E}">
        <p14:creationId xmlns:p14="http://schemas.microsoft.com/office/powerpoint/2010/main" val="14473655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621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541866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Freeform: Shape 28">
            <a:extLst>
              <a:ext uri="{FF2B5EF4-FFF2-40B4-BE49-F238E27FC236}">
                <a16:creationId xmlns:a16="http://schemas.microsoft.com/office/drawing/2014/main" id="{B3BBCB23-58AF-458F-BAC2-DC1BBAED23F2}"/>
              </a:ext>
            </a:extLst>
          </p:cNvPr>
          <p:cNvSpPr>
            <a:spLocks noGrp="1"/>
          </p:cNvSpPr>
          <p:nvPr>
            <p:ph type="pic" sz="quarter" idx="14" hasCustomPrompt="1"/>
          </p:nvPr>
        </p:nvSpPr>
        <p:spPr>
          <a:xfrm>
            <a:off x="1048699" y="1554480"/>
            <a:ext cx="11541350" cy="1060704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9684177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3018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C5FA427-1976-4FB6-AFC8-D43650F23ACE}"/>
              </a:ext>
            </a:extLst>
          </p:cNvPr>
          <p:cNvSpPr>
            <a:spLocks/>
          </p:cNvSpPr>
          <p:nvPr userDrawn="1"/>
        </p:nvSpPr>
        <p:spPr bwMode="auto">
          <a:xfrm>
            <a:off x="11852646" y="1891500"/>
            <a:ext cx="10583880" cy="1018649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4">
              <a:lumMod val="60000"/>
              <a:lumOff val="40000"/>
            </a:schemeClr>
          </a:solidFill>
          <a:ln>
            <a:noFill/>
          </a:ln>
        </p:spPr>
        <p:txBody>
          <a:bodyPr vert="horz" wrap="square" lIns="182880" tIns="91440" rIns="182880" bIns="91440" numCol="1" anchor="t" anchorCtr="0" compatLnSpc="1">
            <a:prstTxWarp prst="textNoShape">
              <a:avLst/>
            </a:prstTxWarp>
            <a:noAutofit/>
          </a:bodyPr>
          <a:lstStyle/>
          <a:p>
            <a:endParaRPr lang="en-US" sz="3600"/>
          </a:p>
        </p:txBody>
      </p:sp>
      <p:sp>
        <p:nvSpPr>
          <p:cNvPr id="2" name="Picture Placeholder 4">
            <a:extLst>
              <a:ext uri="{FF2B5EF4-FFF2-40B4-BE49-F238E27FC236}">
                <a16:creationId xmlns:a16="http://schemas.microsoft.com/office/drawing/2014/main" id="{4291A5CD-9F15-47A9-86F2-E34601F5C458}"/>
              </a:ext>
            </a:extLst>
          </p:cNvPr>
          <p:cNvSpPr>
            <a:spLocks noGrp="1"/>
          </p:cNvSpPr>
          <p:nvPr>
            <p:ph type="pic" sz="quarter" idx="10" hasCustomPrompt="1"/>
          </p:nvPr>
        </p:nvSpPr>
        <p:spPr>
          <a:xfrm>
            <a:off x="13468616" y="3235144"/>
            <a:ext cx="7245712" cy="7245712"/>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Your Picture Here And Send To Back</a:t>
            </a:r>
            <a:endParaRPr lang="ko-KR" altLang="en-US"/>
          </a:p>
        </p:txBody>
      </p:sp>
    </p:spTree>
    <p:extLst>
      <p:ext uri="{BB962C8B-B14F-4D97-AF65-F5344CB8AC3E}">
        <p14:creationId xmlns:p14="http://schemas.microsoft.com/office/powerpoint/2010/main" val="20095948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8772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0F365D7-7FE8-4320-988A-2AE655751A10}"/>
              </a:ext>
            </a:extLst>
          </p:cNvPr>
          <p:cNvSpPr>
            <a:spLocks noGrp="1"/>
          </p:cNvSpPr>
          <p:nvPr>
            <p:ph type="pic" sz="quarter" idx="14" hasCustomPrompt="1"/>
          </p:nvPr>
        </p:nvSpPr>
        <p:spPr>
          <a:xfrm>
            <a:off x="9695723" y="9117"/>
            <a:ext cx="14688278" cy="13727206"/>
          </a:xfrm>
          <a:custGeom>
            <a:avLst/>
            <a:gdLst>
              <a:gd name="connsiteX0" fmla="*/ 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0 w 4572000"/>
              <a:gd name="connsiteY4" fmla="*/ 0 h 5140082"/>
              <a:gd name="connsiteX0" fmla="*/ 502920 w 4572000"/>
              <a:gd name="connsiteY0" fmla="*/ 0 h 5147702"/>
              <a:gd name="connsiteX1" fmla="*/ 4572000 w 4572000"/>
              <a:gd name="connsiteY1" fmla="*/ 7620 h 5147702"/>
              <a:gd name="connsiteX2" fmla="*/ 4572000 w 4572000"/>
              <a:gd name="connsiteY2" fmla="*/ 5147702 h 5147702"/>
              <a:gd name="connsiteX3" fmla="*/ 0 w 4572000"/>
              <a:gd name="connsiteY3" fmla="*/ 5147702 h 5147702"/>
              <a:gd name="connsiteX4" fmla="*/ 502920 w 4572000"/>
              <a:gd name="connsiteY4" fmla="*/ 0 h 5147702"/>
              <a:gd name="connsiteX0" fmla="*/ 48006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480060 w 4572000"/>
              <a:gd name="connsiteY4" fmla="*/ 0 h 5140082"/>
              <a:gd name="connsiteX0" fmla="*/ 14020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402080 w 5494020"/>
              <a:gd name="connsiteY4" fmla="*/ 0 h 5147702"/>
              <a:gd name="connsiteX0" fmla="*/ 17068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706880 w 5494020"/>
              <a:gd name="connsiteY4" fmla="*/ 0 h 51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020" h="5147702">
                <a:moveTo>
                  <a:pt x="1706880" y="0"/>
                </a:moveTo>
                <a:lnTo>
                  <a:pt x="5494020" y="0"/>
                </a:lnTo>
                <a:lnTo>
                  <a:pt x="5494020" y="5140082"/>
                </a:lnTo>
                <a:lnTo>
                  <a:pt x="0" y="5147702"/>
                </a:lnTo>
                <a:lnTo>
                  <a:pt x="1706880" y="0"/>
                </a:lnTo>
                <a:close/>
              </a:path>
            </a:pathLst>
          </a:custGeom>
          <a:solidFill>
            <a:schemeClr val="bg1">
              <a:lumMod val="95000"/>
            </a:schemeClr>
          </a:solidFill>
        </p:spPr>
        <p:txBody>
          <a:bodyPr anchor="ctr"/>
          <a:lstStyle>
            <a:lvl1pPr marL="0" indent="0" algn="ctr">
              <a:buNone/>
              <a:defRPr sz="2400">
                <a:latin typeface="+mn-lt"/>
                <a:cs typeface="Arial" pitchFamily="34" charset="0"/>
              </a:defRPr>
            </a:lvl1pPr>
          </a:lstStyle>
          <a:p>
            <a:r>
              <a:rPr lang="en-US" altLang="ko-KR"/>
              <a:t>Your Picture Here And Send To Back</a:t>
            </a:r>
            <a:endParaRPr lang="ko-KR" altLang="en-US"/>
          </a:p>
        </p:txBody>
      </p:sp>
    </p:spTree>
    <p:extLst>
      <p:ext uri="{BB962C8B-B14F-4D97-AF65-F5344CB8AC3E}">
        <p14:creationId xmlns:p14="http://schemas.microsoft.com/office/powerpoint/2010/main" val="37952896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341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0123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4203169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4870339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59770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423198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1666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620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8400144" y="2173398"/>
            <a:ext cx="6581268" cy="43204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10005664"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Rectangle 5">
            <a:extLst>
              <a:ext uri="{FF2B5EF4-FFF2-40B4-BE49-F238E27FC236}">
                <a16:creationId xmlns:a16="http://schemas.microsoft.com/office/drawing/2014/main" id="{53346C86-7BD4-4931-8982-4954A955A0D2}"/>
              </a:ext>
            </a:extLst>
          </p:cNvPr>
          <p:cNvSpPr/>
          <p:nvPr userDrawn="1"/>
        </p:nvSpPr>
        <p:spPr>
          <a:xfrm>
            <a:off x="15995208" y="2173398"/>
            <a:ext cx="6581268" cy="43204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17600728"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8" name="Rectangle 7">
            <a:extLst>
              <a:ext uri="{FF2B5EF4-FFF2-40B4-BE49-F238E27FC236}">
                <a16:creationId xmlns:a16="http://schemas.microsoft.com/office/drawing/2014/main" id="{C2A0F9E1-604E-4D14-8F49-BC5799DEC58C}"/>
              </a:ext>
            </a:extLst>
          </p:cNvPr>
          <p:cNvSpPr/>
          <p:nvPr userDrawn="1"/>
        </p:nvSpPr>
        <p:spPr>
          <a:xfrm>
            <a:off x="8400144" y="8496300"/>
            <a:ext cx="6581268" cy="432048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10005664"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Rectangle 9">
            <a:extLst>
              <a:ext uri="{FF2B5EF4-FFF2-40B4-BE49-F238E27FC236}">
                <a16:creationId xmlns:a16="http://schemas.microsoft.com/office/drawing/2014/main" id="{EECC6AC5-F655-4421-A219-B2F76C6CA2FD}"/>
              </a:ext>
            </a:extLst>
          </p:cNvPr>
          <p:cNvSpPr/>
          <p:nvPr userDrawn="1"/>
        </p:nvSpPr>
        <p:spPr>
          <a:xfrm>
            <a:off x="15995208" y="8496300"/>
            <a:ext cx="6581268" cy="432048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17600728"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9574122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3" y="5"/>
            <a:ext cx="24383998" cy="13754954"/>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19287719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5101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1004937" y="1769954"/>
            <a:ext cx="22374130" cy="10176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3582216" y="2310539"/>
            <a:ext cx="6376596" cy="9094926"/>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26893760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6138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13685550" y="35540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1554450" y="35144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199191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1324808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6877702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0044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1" y="948132"/>
            <a:ext cx="23408602" cy="11819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13846628" cy="13716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294681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6201655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7182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12192000" y="1674493"/>
            <a:ext cx="12192000" cy="5183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2116583" y="7379195"/>
            <a:ext cx="5785586" cy="6336806"/>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sz="3600"/>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16664822" y="0"/>
            <a:ext cx="5770224" cy="524418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sz="3600"/>
            </a:p>
          </p:txBody>
        </p:sp>
      </p:grpSp>
      <p:sp>
        <p:nvSpPr>
          <p:cNvPr id="67" name="Picture Placeholder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16877126" y="3"/>
            <a:ext cx="5345616" cy="4986842"/>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
        <p:nvSpPr>
          <p:cNvPr id="68" name="Picture Placeholder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2337842" y="7636531"/>
            <a:ext cx="5345616" cy="6079470"/>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8379505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9391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4506686"/>
            <a:ext cx="24384000" cy="470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2177142" y="3161212"/>
            <a:ext cx="19890300" cy="7393576"/>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3686906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9730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5370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8465557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640404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5896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81682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1302074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02/02/2026</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5320383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1" y="11859863"/>
            <a:ext cx="21971006"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7" y="2574992"/>
            <a:ext cx="21971006" cy="4648204"/>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3" y="7223190"/>
            <a:ext cx="21971002" cy="1905004"/>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1000"/>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5726112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48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D3718-377B-F0DA-27A4-7914C1A80C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3E18851-6250-FE4F-BB16-B296805D7C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1F745-B37B-73A3-64F4-65144D0B3A58}"/>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09EDAC04-28EA-7B2E-33BF-2EA5CEF346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A3707-2159-D62C-2495-29A356E73FD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622819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76350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0718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39562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737480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269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2468155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387848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751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6697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263060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9C241-8714-C88A-F190-F9EF3CAAA07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86C6A035-3C0B-26CF-1036-7542F31528C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327AD3D-01A1-7B4B-14E2-33A2ADB1B15F}"/>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157D9CB9-B163-33DD-DCFC-4549E31E04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E38BF-32A1-5A25-93D7-0826F4D8D2C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342424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6154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897109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414149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1970570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880565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018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921127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Our Team LAYOUT</a:t>
            </a:r>
          </a:p>
        </p:txBody>
      </p:sp>
    </p:spTree>
    <p:extLst>
      <p:ext uri="{BB962C8B-B14F-4D97-AF65-F5344CB8AC3E}">
        <p14:creationId xmlns:p14="http://schemas.microsoft.com/office/powerpoint/2010/main" val="3482991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 And Send To Back</a:t>
            </a:r>
            <a:endParaRPr lang="ko-KR" altLang="en-US"/>
          </a:p>
        </p:txBody>
      </p:sp>
    </p:spTree>
    <p:extLst>
      <p:ext uri="{BB962C8B-B14F-4D97-AF65-F5344CB8AC3E}">
        <p14:creationId xmlns:p14="http://schemas.microsoft.com/office/powerpoint/2010/main" val="789100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81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B32C6-B9A0-7483-633C-D942A850D4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8C2DC-3AF6-681C-2FF7-D173B4E93230}"/>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2E58641-05D6-62BD-25AC-45EE083C4092}"/>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500C2A-11F1-B337-5CD1-A67440CCACB2}"/>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6" name="Espaço Reservado para Rodapé 5">
            <a:extLst>
              <a:ext uri="{FF2B5EF4-FFF2-40B4-BE49-F238E27FC236}">
                <a16:creationId xmlns:a16="http://schemas.microsoft.com/office/drawing/2014/main" id="{99287451-185C-05CA-CAB6-E50186A49E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C55982-227E-996A-E609-0776A93E585F}"/>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4142487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348546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183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843878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7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1561235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426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1515657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840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251750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99398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0908-BD7B-42F2-1FCF-E2F531766C1C}"/>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85CFCC-5964-D3DC-6DDA-3E0F756D9AF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5B528A-6619-7582-4D3D-E1E5460337BF}"/>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EDE07F-CCAD-8BFC-32F1-1ED38BEBF03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078FAB-110E-6E74-C103-EB491AB8628A}"/>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917DAD-E46E-A02F-57AB-08C5C76A6F15}"/>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8" name="Espaço Reservado para Rodapé 7">
            <a:extLst>
              <a:ext uri="{FF2B5EF4-FFF2-40B4-BE49-F238E27FC236}">
                <a16:creationId xmlns:a16="http://schemas.microsoft.com/office/drawing/2014/main" id="{16256003-A5F0-B0A5-155C-E257DADCBF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A76005-04DD-1F5A-38DA-7D83A158407D}"/>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961807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074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438729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782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02/02/2026</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46046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92678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06384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245182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5092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027140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431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A6C18-4604-83EB-478C-CC32C5202B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1E3B10-252A-B471-9CE7-C64B48BCABCB}"/>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4" name="Espaço Reservado para Rodapé 3">
            <a:extLst>
              <a:ext uri="{FF2B5EF4-FFF2-40B4-BE49-F238E27FC236}">
                <a16:creationId xmlns:a16="http://schemas.microsoft.com/office/drawing/2014/main" id="{CE078F4F-4AEE-D70B-6A18-4E454C34E1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0DDA8-EB9D-FC8C-EF54-A2403278E9D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864639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5716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54353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79272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88514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53919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202010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30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8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25867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D0A84-2BCE-90EC-19B4-4EFAEBE85225}"/>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11A313B8-9830-1B52-0BF6-77D3ECE69B6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56AEC9-DC99-CCD2-2C3B-5DB3E8901E16}"/>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46543D88-8082-20A2-5859-228546A5C0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4DE9A1-72DF-A620-F043-00BBBEE1BD2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39183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21DDBDD-4582-B510-5467-78ABAB712A5A}"/>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3" name="Espaço Reservado para Rodapé 2">
            <a:extLst>
              <a:ext uri="{FF2B5EF4-FFF2-40B4-BE49-F238E27FC236}">
                <a16:creationId xmlns:a16="http://schemas.microsoft.com/office/drawing/2014/main" id="{2F8BB323-7747-33BE-33C5-1C686CF9DF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D2F0E2-C8AA-1015-E74A-92F69E6514FC}"/>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178426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4B231-F268-90B5-014D-38B0C9969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6257DD-B486-524D-F105-B48297CA5B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8530A-223A-7129-4AC1-272F9113E77D}"/>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47B81DFC-E9ED-7563-47B7-2D81B9D20F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20BCB3-D4A5-74A1-7DC3-C9AC454BE40B}"/>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6714461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674D-BA35-B179-35BC-72082F75241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322DB03-E493-A980-65A7-E65D9D0CCC19}"/>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DB5543-5064-C2E0-242A-5C4798D6AF08}"/>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E9549E46-8DF4-56F7-58EF-64BD612BBC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21918A-FDCC-032B-6FC3-6129FA1915A5}"/>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62290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8F844-39A2-A358-87B4-E4C0FCA4B1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C3ACA2E-F9F7-F265-A8A8-CE5B70F58443}"/>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5C89CAD-9108-E658-8656-5D03BA5EB39D}"/>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2EED42-E68B-A1B7-B83B-680D4F89DDF8}"/>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9648C6E8-AD05-A1E1-52A5-FF0A22B8F9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689DFB-9141-AFF1-4FE2-DE6CDBEDA5A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4558374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1065-445C-8969-4155-96351DD51E69}"/>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227A273-F850-A86C-37DF-CB5F5C0D686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274166-1314-234F-D417-7535DE4C9F8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2C3FA8-205D-B02F-FE15-E23C5E7B8C0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249679-681C-DAC0-A049-FF64E59BACC5}"/>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BAC27B-2CBA-33A9-5F33-8BFC44E0AB81}"/>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8" name="Espaço Reservado para Rodapé 7">
            <a:extLst>
              <a:ext uri="{FF2B5EF4-FFF2-40B4-BE49-F238E27FC236}">
                <a16:creationId xmlns:a16="http://schemas.microsoft.com/office/drawing/2014/main" id="{5D3C8A7B-4809-8F6F-C87E-0E83745065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2375C8-DF0F-3AAF-ADB0-BC92C545AEE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23680367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CFD8-EFAB-2083-F1BA-E0951F069E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4F1A975-10C7-AA9B-62E3-53BC7141057B}"/>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4" name="Espaço Reservado para Rodapé 3">
            <a:extLst>
              <a:ext uri="{FF2B5EF4-FFF2-40B4-BE49-F238E27FC236}">
                <a16:creationId xmlns:a16="http://schemas.microsoft.com/office/drawing/2014/main" id="{281326B8-50A6-F8E2-31E1-99BFFA430E1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B098C2-2234-503F-E2B3-80C5CB4FA3E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6593627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83FF8-D2E6-E360-4084-B22913D4759D}"/>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3" name="Espaço Reservado para Rodapé 2">
            <a:extLst>
              <a:ext uri="{FF2B5EF4-FFF2-40B4-BE49-F238E27FC236}">
                <a16:creationId xmlns:a16="http://schemas.microsoft.com/office/drawing/2014/main" id="{15F167D4-896A-9458-8A9A-A64520A5560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8BFD5A-B4C1-CAD5-D308-D50A4AAB0FA7}"/>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964043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A02AB-7C41-A0DF-B962-57A954A06FC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F424F9-0336-E0A9-E081-5D8922AE461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1D18C8-8F11-0772-4876-33A0C2655DA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A4F0E-8AE7-2D63-17F3-F5AFEE13AE2F}"/>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E7B8320C-2604-CD1B-9C23-B247A6F771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B3D4D7-8C60-096D-0BBD-F8066C2C56D6}"/>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90151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43A11-C36C-188D-1270-4DD939E684BB}"/>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7C443659-72D1-AE95-D4F0-3C8C224A035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51B487DB-C182-516D-B26E-1FDEB06BB3A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48C111-DF48-A6DF-92A7-98960D97BDD3}"/>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6" name="Espaço Reservado para Rodapé 5">
            <a:extLst>
              <a:ext uri="{FF2B5EF4-FFF2-40B4-BE49-F238E27FC236}">
                <a16:creationId xmlns:a16="http://schemas.microsoft.com/office/drawing/2014/main" id="{D3FF54CB-0D50-0B6B-5CC0-5DD62CD8E1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C8BD78-3629-4E3A-BB6C-CB6BA92B041E}"/>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192300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4CDA4-F22E-EF54-E33C-1D7AD5AEC0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5F87AC1-0510-5A72-E4F5-2CB71F92F06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498C92-5874-B617-3A65-B362C9E02F7D}"/>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3C4FF509-AFAD-010A-2488-6239B4A00F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8BE274-4AC6-6593-05BA-88F2F075D509}"/>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5914410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8EAAD-57B0-9689-03FE-B450C90849D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E94F14-AFCD-A1BA-BEB0-216EE1584F32}"/>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0E518C-DAAC-7C89-3D8E-1045FEA53883}"/>
              </a:ext>
            </a:extLst>
          </p:cNvPr>
          <p:cNvSpPr>
            <a:spLocks noGrp="1"/>
          </p:cNvSpPr>
          <p:nvPr>
            <p:ph type="dt" sz="half" idx="10"/>
          </p:nvPr>
        </p:nvSpPr>
        <p:spPr/>
        <p:txBody>
          <a:body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A0FE21E7-E9C1-DC71-10B9-F6F6828A3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F31F05-B4CE-4B72-3979-6921539980EA}"/>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73112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EF6F9-2FB5-92D6-7FA3-BE50A70FB4BA}"/>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CC8231-E21F-AAB9-E9C8-39F5621FBD8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001AEC-08D7-FDB0-F33C-C78F30976D8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66AEE3-C9D2-EDD2-E4B0-D9149B70D441}"/>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6" name="Espaço Reservado para Rodapé 5">
            <a:extLst>
              <a:ext uri="{FF2B5EF4-FFF2-40B4-BE49-F238E27FC236}">
                <a16:creationId xmlns:a16="http://schemas.microsoft.com/office/drawing/2014/main" id="{285FDA27-8B50-2F35-792D-BAF257B4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6829D1-B441-D615-3DDD-FC8E76C42E37}"/>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400785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9381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5225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6508370"/>
            <a:ext cx="24384000" cy="2592288"/>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1483600" y="3141932"/>
            <a:ext cx="5040000" cy="936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1843360" y="3860806"/>
            <a:ext cx="4320480" cy="7488832"/>
          </a:xfrm>
          <a:prstGeom prst="rect">
            <a:avLst/>
          </a:prstGeom>
          <a:solidFill>
            <a:schemeClr val="bg1">
              <a:lumMod val="95000"/>
            </a:schemeClr>
          </a:solidFill>
        </p:spPr>
        <p:txBody>
          <a:bodyPr anchor="ctr"/>
          <a:lstStyle>
            <a:lvl1pPr marL="0" marR="0" indent="0" algn="ctr" defTabSz="1828892" rtl="0" eaLnBrk="1" fontAlgn="auto" latinLnBrk="1" hangingPunct="1">
              <a:lnSpc>
                <a:spcPct val="100000"/>
              </a:lnSpc>
              <a:spcBef>
                <a:spcPct val="20000"/>
              </a:spcBef>
              <a:spcAft>
                <a:spcPts val="0"/>
              </a:spcAft>
              <a:buClrTx/>
              <a:buSzTx/>
              <a:buFont typeface="Arial" pitchFamily="34" charset="0"/>
              <a:buNone/>
              <a:tabLst/>
              <a:defRPr sz="24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9553092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7875984"/>
            <a:ext cx="24384000" cy="584001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28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1252699" y="3397987"/>
            <a:ext cx="8831818" cy="9233334"/>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3600"/>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3600"/>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3600"/>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3600"/>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3600"/>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3600"/>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1817418" y="3892212"/>
            <a:ext cx="8010052" cy="5951856"/>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7408975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359018" y="11257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3359018" y="50624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3359018" y="89991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71679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13920192" cy="13716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9281155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6878885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495947" y="488199"/>
            <a:ext cx="23392110" cy="12739606"/>
          </a:xfrm>
          <a:prstGeom prst="rect">
            <a:avLst/>
          </a:prstGeom>
          <a:solidFill>
            <a:schemeClr val="bg1">
              <a:lumMod val="95000"/>
            </a:schemeClr>
          </a:solidFill>
          <a:ln w="25400">
            <a:noFill/>
          </a:ln>
          <a:effectLst/>
        </p:spPr>
        <p:txBody>
          <a:bodyPr anchor="ctr"/>
          <a:lstStyle>
            <a:lvl1pPr marL="0" indent="0" algn="ctr">
              <a:buFontTx/>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0662499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3177171"/>
            <a:ext cx="24384000" cy="6385930"/>
          </a:xfrm>
          <a:prstGeom prst="rect">
            <a:avLst/>
          </a:prstGeom>
          <a:solidFill>
            <a:srgbClr val="BEBFBF">
              <a:alpha val="30000"/>
            </a:srgbClr>
          </a:solidFill>
        </p:spPr>
        <p:txBody>
          <a:bodyPr tIns="324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2778218"/>
            <a:ext cx="24384000" cy="42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en-US" altLang="ko-KR" sz="3600"/>
              <a:t>                     </a:t>
            </a:r>
            <a:endParaRPr lang="ko-KR" altLang="en-US" sz="36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13277851"/>
            <a:ext cx="24384000" cy="43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133901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10511329" y="6306796"/>
            <a:ext cx="12710442" cy="6492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177358" y="916991"/>
            <a:ext cx="18717252" cy="10739774"/>
          </a:xfrm>
          <a:prstGeom prst="rect">
            <a:avLst/>
          </a:prstGeom>
          <a:solidFill>
            <a:schemeClr val="bg1">
              <a:lumMod val="95000"/>
            </a:schemeClr>
          </a:solidFill>
        </p:spPr>
        <p:txBody>
          <a:bodyPr anchor="ctr"/>
          <a:lstStyle>
            <a:lvl1pPr marL="0" indent="0" algn="ctr">
              <a:buNone/>
              <a:defRPr sz="3600" baseline="0">
                <a:solidFill>
                  <a:schemeClr val="tx1"/>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24944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66ED1-5C1F-3408-878D-97647F7AF49E}"/>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42072-E985-7629-F2F8-7FC189DEF7A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30902C81-D66F-1114-42B1-86401E03C98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B910DD-47F6-1E9A-2E99-F308BF4F9D7C}"/>
              </a:ext>
            </a:extLst>
          </p:cNvPr>
          <p:cNvSpPr>
            <a:spLocks noGrp="1"/>
          </p:cNvSpPr>
          <p:nvPr>
            <p:ph type="dt" sz="half" idx="10"/>
          </p:nvPr>
        </p:nvSpPr>
        <p:spPr/>
        <p:txBody>
          <a:bodyPr/>
          <a:lstStyle/>
          <a:p>
            <a:fld id="{A7955C47-9253-4B69-9DD1-456B1A9A8E22}" type="datetimeFigureOut">
              <a:rPr lang="pt-BR" smtClean="0"/>
              <a:t>02/02/2026</a:t>
            </a:fld>
            <a:endParaRPr lang="pt-BR"/>
          </a:p>
        </p:txBody>
      </p:sp>
      <p:sp>
        <p:nvSpPr>
          <p:cNvPr id="6" name="Espaço Reservado para Rodapé 5">
            <a:extLst>
              <a:ext uri="{FF2B5EF4-FFF2-40B4-BE49-F238E27FC236}">
                <a16:creationId xmlns:a16="http://schemas.microsoft.com/office/drawing/2014/main" id="{A8FB3452-C8C7-41D0-390F-C9E80F79D0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EA75A-C20A-1163-6004-EED0FBA414B9}"/>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6048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244173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6" name="Picture Placeholder 35"/>
          <p:cNvSpPr>
            <a:spLocks noGrp="1"/>
          </p:cNvSpPr>
          <p:nvPr>
            <p:ph type="pic" sz="quarter" idx="10" hasCustomPrompt="1"/>
          </p:nvPr>
        </p:nvSpPr>
        <p:spPr>
          <a:xfrm>
            <a:off x="1" y="2239479"/>
            <a:ext cx="10271786" cy="7498842"/>
          </a:xfrm>
          <a:prstGeom prst="rect">
            <a:avLst/>
          </a:prstGeom>
          <a:solidFill>
            <a:schemeClr val="bg1">
              <a:lumMod val="95000"/>
            </a:schemeClr>
          </a:solidFill>
        </p:spPr>
        <p:txBody>
          <a:bodyPr lIns="288000" tIns="612000" anchor="ctr"/>
          <a:lstStyle>
            <a:lvl1pPr marL="0" indent="0" algn="ctr">
              <a:buNone/>
              <a:defRPr sz="36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10271785" y="2239479"/>
            <a:ext cx="8044330" cy="10611550"/>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0" name="Picture Placeholder 35"/>
          <p:cNvSpPr>
            <a:spLocks noGrp="1"/>
          </p:cNvSpPr>
          <p:nvPr>
            <p:ph type="pic" sz="quarter" idx="11" hasCustomPrompt="1"/>
          </p:nvPr>
        </p:nvSpPr>
        <p:spPr>
          <a:xfrm>
            <a:off x="18316120" y="2239479"/>
            <a:ext cx="6101232" cy="7498842"/>
          </a:xfrm>
          <a:prstGeom prst="rect">
            <a:avLst/>
          </a:prstGeom>
          <a:solidFill>
            <a:schemeClr val="bg1">
              <a:lumMod val="95000"/>
            </a:schemeClr>
          </a:solidFill>
        </p:spPr>
        <p:txBody>
          <a:bodyPr lIns="288000" tIns="612000"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3600">
                <a:solidFill>
                  <a:schemeClr val="tx1">
                    <a:lumMod val="75000"/>
                    <a:lumOff val="25000"/>
                  </a:schemeClr>
                </a:solidFill>
                <a:latin typeface="+mn-lt"/>
                <a:cs typeface="Arial" pitchFamily="34"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27006" y="418363"/>
            <a:ext cx="24384000" cy="1402754"/>
          </a:xfrm>
          <a:prstGeom prst="rect">
            <a:avLst/>
          </a:prstGeom>
        </p:spPr>
        <p:txBody>
          <a:bodyPr anchor="ctr">
            <a:noAutofit/>
          </a:bodyPr>
          <a:lstStyle>
            <a:lvl1pPr algn="ctr">
              <a:defRPr sz="108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5741786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24384000" cy="11146972"/>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35657222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12192000" cy="13716000"/>
          </a:xfrm>
          <a:prstGeom prst="rect">
            <a:avLst/>
          </a:prstGeom>
          <a:solidFill>
            <a:schemeClr val="bg1">
              <a:lumMod val="95000"/>
            </a:schemeClr>
          </a:solidFill>
          <a:ln w="12700">
            <a:noFill/>
          </a:ln>
        </p:spPr>
        <p:txBody>
          <a:bodyPr anchor="ct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20349275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4822900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0444244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6166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16389532" y="665312"/>
            <a:ext cx="6705600" cy="2880320"/>
          </a:xfrm>
          <a:prstGeom prst="rect">
            <a:avLst/>
          </a:prstGeom>
        </p:spPr>
        <p:txBody>
          <a:bodyPr anchor="ctr">
            <a:noAutofit/>
          </a:bodyPr>
          <a:lstStyle>
            <a:lvl1pPr algn="l">
              <a:defRPr sz="88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1" y="693420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1" y="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40885063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8266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30891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1483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theme" Target="../theme/theme1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80.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5" Type="http://schemas.openxmlformats.org/officeDocument/2006/relationships/theme" Target="../theme/theme11.xml"/><Relationship Id="rId4"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theme" Target="../theme/theme8.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theme" Target="../theme/theme9.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C09CFD2-C2B2-3AD0-EC30-172FAF73804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02A67B-E85C-E9F4-E19D-FDD10EDCE3A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3578F1-55F6-67EE-47EB-6133A82517C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955C47-9253-4B69-9DD1-456B1A9A8E22}" type="datetimeFigureOut">
              <a:rPr lang="pt-BR" smtClean="0"/>
              <a:t>02/02/2026</a:t>
            </a:fld>
            <a:endParaRPr lang="pt-BR"/>
          </a:p>
        </p:txBody>
      </p:sp>
      <p:sp>
        <p:nvSpPr>
          <p:cNvPr id="5" name="Espaço Reservado para Rodapé 4">
            <a:extLst>
              <a:ext uri="{FF2B5EF4-FFF2-40B4-BE49-F238E27FC236}">
                <a16:creationId xmlns:a16="http://schemas.microsoft.com/office/drawing/2014/main" id="{4BB1D1D9-54E1-73A8-9021-7E52111E071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183E1C-E88C-3967-4FD8-23D4F7A5324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FCD4CF7-58FB-4A06-B83F-830D5B5B4D01}" type="slidenum">
              <a:rPr lang="pt-BR" smtClean="0"/>
              <a:t>‹nº›</a:t>
            </a:fld>
            <a:endParaRPr lang="pt-BR"/>
          </a:p>
        </p:txBody>
      </p:sp>
    </p:spTree>
    <p:extLst>
      <p:ext uri="{BB962C8B-B14F-4D97-AF65-F5344CB8AC3E}">
        <p14:creationId xmlns:p14="http://schemas.microsoft.com/office/powerpoint/2010/main" val="303637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796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13539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sldNum="0" hdr="0" ftr="0" dt="0"/>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2"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2/2/2026</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64368201"/>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91" r:id="rId22"/>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16171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38145142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C26405-6DCE-85E2-3DD5-B4F7F90FB6C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446C39F-1BCC-50E7-D03F-285300C4250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6B9675-CD8D-DB2D-0B41-DEAF1BFF51E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CEDAFD96-9E82-45BA-B2BE-285C67FEEF7D}" type="datetimeFigureOut">
              <a:rPr lang="pt-BR" smtClean="0"/>
              <a:t>02/02/2026</a:t>
            </a:fld>
            <a:endParaRPr lang="pt-BR"/>
          </a:p>
        </p:txBody>
      </p:sp>
      <p:sp>
        <p:nvSpPr>
          <p:cNvPr id="5" name="Espaço Reservado para Rodapé 4">
            <a:extLst>
              <a:ext uri="{FF2B5EF4-FFF2-40B4-BE49-F238E27FC236}">
                <a16:creationId xmlns:a16="http://schemas.microsoft.com/office/drawing/2014/main" id="{B6CEE9E6-AC38-2459-E82F-8EED1CF607D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33C37F-4CCE-096C-0F94-F7867A1E6D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B401F152-F871-42F3-85E7-D28B337F6278}" type="slidenum">
              <a:rPr lang="pt-BR" smtClean="0"/>
              <a:t>‹nº›</a:t>
            </a:fld>
            <a:endParaRPr lang="pt-BR"/>
          </a:p>
        </p:txBody>
      </p:sp>
    </p:spTree>
    <p:extLst>
      <p:ext uri="{BB962C8B-B14F-4D97-AF65-F5344CB8AC3E}">
        <p14:creationId xmlns:p14="http://schemas.microsoft.com/office/powerpoint/2010/main" val="94913369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63034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2/2/2026</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280312468"/>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87095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91306"/>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17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svg"/></Relationships>
</file>

<file path=ppt/slides/_rels/slide10.xml.rels><?xml version="1.0" encoding="UTF-8" standalone="yes"?>
<Relationships xmlns="http://schemas.openxmlformats.org/package/2006/relationships"><Relationship Id="rId117" Type="http://schemas.openxmlformats.org/officeDocument/2006/relationships/image" Target="../media/image317.png"/><Relationship Id="rId21" Type="http://schemas.openxmlformats.org/officeDocument/2006/relationships/image" Target="../media/image221.png"/><Relationship Id="rId42" Type="http://schemas.openxmlformats.org/officeDocument/2006/relationships/image" Target="../media/image242.svg"/><Relationship Id="rId63" Type="http://schemas.openxmlformats.org/officeDocument/2006/relationships/image" Target="../media/image263.png"/><Relationship Id="rId84" Type="http://schemas.openxmlformats.org/officeDocument/2006/relationships/image" Target="../media/image284.svg"/><Relationship Id="rId138" Type="http://schemas.openxmlformats.org/officeDocument/2006/relationships/image" Target="../media/image338.svg"/><Relationship Id="rId107" Type="http://schemas.openxmlformats.org/officeDocument/2006/relationships/image" Target="../media/image307.png"/><Relationship Id="rId11" Type="http://schemas.openxmlformats.org/officeDocument/2006/relationships/image" Target="../media/image211.png"/><Relationship Id="rId32" Type="http://schemas.openxmlformats.org/officeDocument/2006/relationships/image" Target="../media/image232.svg"/><Relationship Id="rId53" Type="http://schemas.openxmlformats.org/officeDocument/2006/relationships/image" Target="../media/image253.png"/><Relationship Id="rId74" Type="http://schemas.openxmlformats.org/officeDocument/2006/relationships/image" Target="../media/image274.svg"/><Relationship Id="rId128" Type="http://schemas.openxmlformats.org/officeDocument/2006/relationships/image" Target="../media/image328.svg"/><Relationship Id="rId149" Type="http://schemas.openxmlformats.org/officeDocument/2006/relationships/image" Target="../media/image349.png"/><Relationship Id="rId5" Type="http://schemas.openxmlformats.org/officeDocument/2006/relationships/image" Target="../media/image205.png"/><Relationship Id="rId95" Type="http://schemas.openxmlformats.org/officeDocument/2006/relationships/image" Target="../media/image295.png"/><Relationship Id="rId22" Type="http://schemas.openxmlformats.org/officeDocument/2006/relationships/image" Target="../media/image222.svg"/><Relationship Id="rId27" Type="http://schemas.openxmlformats.org/officeDocument/2006/relationships/image" Target="../media/image227.png"/><Relationship Id="rId43" Type="http://schemas.openxmlformats.org/officeDocument/2006/relationships/image" Target="../media/image243.png"/><Relationship Id="rId48" Type="http://schemas.openxmlformats.org/officeDocument/2006/relationships/image" Target="../media/image248.svg"/><Relationship Id="rId64" Type="http://schemas.openxmlformats.org/officeDocument/2006/relationships/image" Target="../media/image264.svg"/><Relationship Id="rId69" Type="http://schemas.openxmlformats.org/officeDocument/2006/relationships/image" Target="../media/image269.png"/><Relationship Id="rId113" Type="http://schemas.openxmlformats.org/officeDocument/2006/relationships/image" Target="../media/image313.png"/><Relationship Id="rId118" Type="http://schemas.openxmlformats.org/officeDocument/2006/relationships/image" Target="../media/image318.svg"/><Relationship Id="rId134" Type="http://schemas.openxmlformats.org/officeDocument/2006/relationships/image" Target="../media/image334.svg"/><Relationship Id="rId139" Type="http://schemas.openxmlformats.org/officeDocument/2006/relationships/image" Target="../media/image339.png"/><Relationship Id="rId80" Type="http://schemas.openxmlformats.org/officeDocument/2006/relationships/image" Target="../media/image280.svg"/><Relationship Id="rId85" Type="http://schemas.openxmlformats.org/officeDocument/2006/relationships/image" Target="../media/image285.png"/><Relationship Id="rId150" Type="http://schemas.openxmlformats.org/officeDocument/2006/relationships/image" Target="../media/image350.svg"/><Relationship Id="rId12" Type="http://schemas.openxmlformats.org/officeDocument/2006/relationships/image" Target="../media/image212.svg"/><Relationship Id="rId17" Type="http://schemas.openxmlformats.org/officeDocument/2006/relationships/image" Target="../media/image217.png"/><Relationship Id="rId33" Type="http://schemas.openxmlformats.org/officeDocument/2006/relationships/image" Target="../media/image233.png"/><Relationship Id="rId38" Type="http://schemas.openxmlformats.org/officeDocument/2006/relationships/image" Target="../media/image238.svg"/><Relationship Id="rId59" Type="http://schemas.openxmlformats.org/officeDocument/2006/relationships/image" Target="../media/image259.png"/><Relationship Id="rId103" Type="http://schemas.openxmlformats.org/officeDocument/2006/relationships/image" Target="../media/image303.png"/><Relationship Id="rId108" Type="http://schemas.openxmlformats.org/officeDocument/2006/relationships/image" Target="../media/image308.svg"/><Relationship Id="rId124" Type="http://schemas.openxmlformats.org/officeDocument/2006/relationships/image" Target="../media/image324.svg"/><Relationship Id="rId129" Type="http://schemas.openxmlformats.org/officeDocument/2006/relationships/image" Target="../media/image329.png"/><Relationship Id="rId54" Type="http://schemas.openxmlformats.org/officeDocument/2006/relationships/image" Target="../media/image254.svg"/><Relationship Id="rId70" Type="http://schemas.openxmlformats.org/officeDocument/2006/relationships/image" Target="../media/image270.svg"/><Relationship Id="rId75" Type="http://schemas.openxmlformats.org/officeDocument/2006/relationships/image" Target="../media/image275.png"/><Relationship Id="rId91" Type="http://schemas.openxmlformats.org/officeDocument/2006/relationships/image" Target="../media/image291.png"/><Relationship Id="rId96" Type="http://schemas.openxmlformats.org/officeDocument/2006/relationships/image" Target="../media/image296.svg"/><Relationship Id="rId140" Type="http://schemas.openxmlformats.org/officeDocument/2006/relationships/image" Target="../media/image340.svg"/><Relationship Id="rId145" Type="http://schemas.openxmlformats.org/officeDocument/2006/relationships/image" Target="../media/image345.png"/><Relationship Id="rId1" Type="http://schemas.openxmlformats.org/officeDocument/2006/relationships/slideLayout" Target="../slideLayouts/slideLayout80.xml"/><Relationship Id="rId6" Type="http://schemas.openxmlformats.org/officeDocument/2006/relationships/image" Target="../media/image206.svg"/><Relationship Id="rId23" Type="http://schemas.openxmlformats.org/officeDocument/2006/relationships/image" Target="../media/image223.png"/><Relationship Id="rId28" Type="http://schemas.openxmlformats.org/officeDocument/2006/relationships/image" Target="../media/image228.svg"/><Relationship Id="rId49" Type="http://schemas.openxmlformats.org/officeDocument/2006/relationships/image" Target="../media/image249.png"/><Relationship Id="rId114" Type="http://schemas.openxmlformats.org/officeDocument/2006/relationships/image" Target="../media/image314.svg"/><Relationship Id="rId119" Type="http://schemas.openxmlformats.org/officeDocument/2006/relationships/image" Target="../media/image319.png"/><Relationship Id="rId44" Type="http://schemas.openxmlformats.org/officeDocument/2006/relationships/image" Target="../media/image244.svg"/><Relationship Id="rId60" Type="http://schemas.openxmlformats.org/officeDocument/2006/relationships/image" Target="../media/image260.svg"/><Relationship Id="rId65" Type="http://schemas.openxmlformats.org/officeDocument/2006/relationships/image" Target="../media/image265.png"/><Relationship Id="rId81" Type="http://schemas.openxmlformats.org/officeDocument/2006/relationships/image" Target="../media/image281.png"/><Relationship Id="rId86" Type="http://schemas.openxmlformats.org/officeDocument/2006/relationships/image" Target="../media/image286.svg"/><Relationship Id="rId130" Type="http://schemas.openxmlformats.org/officeDocument/2006/relationships/image" Target="../media/image330.svg"/><Relationship Id="rId135" Type="http://schemas.openxmlformats.org/officeDocument/2006/relationships/image" Target="../media/image335.png"/><Relationship Id="rId151" Type="http://schemas.openxmlformats.org/officeDocument/2006/relationships/image" Target="../media/image351.png"/><Relationship Id="rId13" Type="http://schemas.openxmlformats.org/officeDocument/2006/relationships/image" Target="../media/image213.png"/><Relationship Id="rId18" Type="http://schemas.openxmlformats.org/officeDocument/2006/relationships/image" Target="../media/image218.svg"/><Relationship Id="rId39" Type="http://schemas.openxmlformats.org/officeDocument/2006/relationships/image" Target="../media/image239.png"/><Relationship Id="rId109" Type="http://schemas.openxmlformats.org/officeDocument/2006/relationships/image" Target="../media/image309.png"/><Relationship Id="rId34" Type="http://schemas.openxmlformats.org/officeDocument/2006/relationships/image" Target="../media/image234.svg"/><Relationship Id="rId50" Type="http://schemas.openxmlformats.org/officeDocument/2006/relationships/image" Target="../media/image250.svg"/><Relationship Id="rId55" Type="http://schemas.openxmlformats.org/officeDocument/2006/relationships/image" Target="../media/image255.png"/><Relationship Id="rId76" Type="http://schemas.openxmlformats.org/officeDocument/2006/relationships/image" Target="../media/image276.svg"/><Relationship Id="rId97" Type="http://schemas.openxmlformats.org/officeDocument/2006/relationships/image" Target="../media/image297.png"/><Relationship Id="rId104" Type="http://schemas.openxmlformats.org/officeDocument/2006/relationships/image" Target="../media/image304.svg"/><Relationship Id="rId120" Type="http://schemas.openxmlformats.org/officeDocument/2006/relationships/image" Target="../media/image320.svg"/><Relationship Id="rId125" Type="http://schemas.openxmlformats.org/officeDocument/2006/relationships/image" Target="../media/image325.png"/><Relationship Id="rId141" Type="http://schemas.openxmlformats.org/officeDocument/2006/relationships/image" Target="../media/image341.png"/><Relationship Id="rId146" Type="http://schemas.openxmlformats.org/officeDocument/2006/relationships/image" Target="../media/image346.svg"/><Relationship Id="rId7" Type="http://schemas.openxmlformats.org/officeDocument/2006/relationships/image" Target="../media/image207.png"/><Relationship Id="rId71" Type="http://schemas.openxmlformats.org/officeDocument/2006/relationships/image" Target="../media/image271.png"/><Relationship Id="rId92" Type="http://schemas.openxmlformats.org/officeDocument/2006/relationships/image" Target="../media/image292.svg"/><Relationship Id="rId2" Type="http://schemas.openxmlformats.org/officeDocument/2006/relationships/notesSlide" Target="../notesSlides/notesSlide10.xml"/><Relationship Id="rId29" Type="http://schemas.openxmlformats.org/officeDocument/2006/relationships/image" Target="../media/image229.png"/><Relationship Id="rId24" Type="http://schemas.openxmlformats.org/officeDocument/2006/relationships/image" Target="../media/image224.svg"/><Relationship Id="rId40" Type="http://schemas.openxmlformats.org/officeDocument/2006/relationships/image" Target="../media/image240.svg"/><Relationship Id="rId45" Type="http://schemas.openxmlformats.org/officeDocument/2006/relationships/image" Target="../media/image245.png"/><Relationship Id="rId66" Type="http://schemas.openxmlformats.org/officeDocument/2006/relationships/image" Target="../media/image266.svg"/><Relationship Id="rId87" Type="http://schemas.openxmlformats.org/officeDocument/2006/relationships/image" Target="../media/image287.png"/><Relationship Id="rId110" Type="http://schemas.openxmlformats.org/officeDocument/2006/relationships/image" Target="../media/image310.svg"/><Relationship Id="rId115" Type="http://schemas.openxmlformats.org/officeDocument/2006/relationships/image" Target="../media/image315.png"/><Relationship Id="rId131" Type="http://schemas.openxmlformats.org/officeDocument/2006/relationships/image" Target="../media/image331.png"/><Relationship Id="rId136" Type="http://schemas.openxmlformats.org/officeDocument/2006/relationships/image" Target="../media/image336.svg"/><Relationship Id="rId61" Type="http://schemas.openxmlformats.org/officeDocument/2006/relationships/image" Target="../media/image261.png"/><Relationship Id="rId82" Type="http://schemas.openxmlformats.org/officeDocument/2006/relationships/image" Target="../media/image282.svg"/><Relationship Id="rId152" Type="http://schemas.openxmlformats.org/officeDocument/2006/relationships/image" Target="../media/image352.svg"/><Relationship Id="rId19" Type="http://schemas.openxmlformats.org/officeDocument/2006/relationships/image" Target="../media/image219.png"/><Relationship Id="rId14" Type="http://schemas.openxmlformats.org/officeDocument/2006/relationships/image" Target="../media/image214.svg"/><Relationship Id="rId30" Type="http://schemas.openxmlformats.org/officeDocument/2006/relationships/image" Target="../media/image230.svg"/><Relationship Id="rId35" Type="http://schemas.openxmlformats.org/officeDocument/2006/relationships/image" Target="../media/image235.png"/><Relationship Id="rId56" Type="http://schemas.openxmlformats.org/officeDocument/2006/relationships/image" Target="../media/image256.svg"/><Relationship Id="rId77" Type="http://schemas.openxmlformats.org/officeDocument/2006/relationships/image" Target="../media/image277.png"/><Relationship Id="rId100" Type="http://schemas.openxmlformats.org/officeDocument/2006/relationships/image" Target="../media/image300.svg"/><Relationship Id="rId105" Type="http://schemas.openxmlformats.org/officeDocument/2006/relationships/image" Target="../media/image305.png"/><Relationship Id="rId126" Type="http://schemas.openxmlformats.org/officeDocument/2006/relationships/image" Target="../media/image326.svg"/><Relationship Id="rId147" Type="http://schemas.openxmlformats.org/officeDocument/2006/relationships/image" Target="../media/image347.png"/><Relationship Id="rId8" Type="http://schemas.openxmlformats.org/officeDocument/2006/relationships/image" Target="../media/image208.svg"/><Relationship Id="rId51" Type="http://schemas.openxmlformats.org/officeDocument/2006/relationships/image" Target="../media/image251.png"/><Relationship Id="rId72" Type="http://schemas.openxmlformats.org/officeDocument/2006/relationships/image" Target="../media/image272.svg"/><Relationship Id="rId93" Type="http://schemas.openxmlformats.org/officeDocument/2006/relationships/image" Target="../media/image293.png"/><Relationship Id="rId98" Type="http://schemas.openxmlformats.org/officeDocument/2006/relationships/image" Target="../media/image298.svg"/><Relationship Id="rId121" Type="http://schemas.openxmlformats.org/officeDocument/2006/relationships/image" Target="../media/image321.png"/><Relationship Id="rId142" Type="http://schemas.openxmlformats.org/officeDocument/2006/relationships/image" Target="../media/image342.svg"/><Relationship Id="rId3" Type="http://schemas.openxmlformats.org/officeDocument/2006/relationships/chart" Target="../charts/chart1.xml"/><Relationship Id="rId25" Type="http://schemas.openxmlformats.org/officeDocument/2006/relationships/image" Target="../media/image225.png"/><Relationship Id="rId46" Type="http://schemas.openxmlformats.org/officeDocument/2006/relationships/image" Target="../media/image246.svg"/><Relationship Id="rId67" Type="http://schemas.openxmlformats.org/officeDocument/2006/relationships/image" Target="../media/image267.png"/><Relationship Id="rId116" Type="http://schemas.openxmlformats.org/officeDocument/2006/relationships/image" Target="../media/image316.svg"/><Relationship Id="rId137" Type="http://schemas.openxmlformats.org/officeDocument/2006/relationships/image" Target="../media/image337.png"/><Relationship Id="rId20" Type="http://schemas.openxmlformats.org/officeDocument/2006/relationships/image" Target="../media/image220.svg"/><Relationship Id="rId41" Type="http://schemas.openxmlformats.org/officeDocument/2006/relationships/image" Target="../media/image241.png"/><Relationship Id="rId62" Type="http://schemas.openxmlformats.org/officeDocument/2006/relationships/image" Target="../media/image262.svg"/><Relationship Id="rId83" Type="http://schemas.openxmlformats.org/officeDocument/2006/relationships/image" Target="../media/image283.png"/><Relationship Id="rId88" Type="http://schemas.openxmlformats.org/officeDocument/2006/relationships/image" Target="../media/image288.svg"/><Relationship Id="rId111" Type="http://schemas.openxmlformats.org/officeDocument/2006/relationships/image" Target="../media/image311.png"/><Relationship Id="rId132" Type="http://schemas.openxmlformats.org/officeDocument/2006/relationships/image" Target="../media/image332.svg"/><Relationship Id="rId153" Type="http://schemas.openxmlformats.org/officeDocument/2006/relationships/image" Target="../media/image353.png"/><Relationship Id="rId15" Type="http://schemas.openxmlformats.org/officeDocument/2006/relationships/image" Target="../media/image215.png"/><Relationship Id="rId36" Type="http://schemas.openxmlformats.org/officeDocument/2006/relationships/image" Target="../media/image236.svg"/><Relationship Id="rId57" Type="http://schemas.openxmlformats.org/officeDocument/2006/relationships/image" Target="../media/image257.png"/><Relationship Id="rId106" Type="http://schemas.openxmlformats.org/officeDocument/2006/relationships/image" Target="../media/image306.svg"/><Relationship Id="rId127" Type="http://schemas.openxmlformats.org/officeDocument/2006/relationships/image" Target="../media/image327.png"/><Relationship Id="rId10" Type="http://schemas.openxmlformats.org/officeDocument/2006/relationships/image" Target="../media/image210.svg"/><Relationship Id="rId31" Type="http://schemas.openxmlformats.org/officeDocument/2006/relationships/image" Target="../media/image231.png"/><Relationship Id="rId52" Type="http://schemas.openxmlformats.org/officeDocument/2006/relationships/image" Target="../media/image252.svg"/><Relationship Id="rId73" Type="http://schemas.openxmlformats.org/officeDocument/2006/relationships/image" Target="../media/image273.png"/><Relationship Id="rId78" Type="http://schemas.openxmlformats.org/officeDocument/2006/relationships/image" Target="../media/image278.svg"/><Relationship Id="rId94" Type="http://schemas.openxmlformats.org/officeDocument/2006/relationships/image" Target="../media/image294.svg"/><Relationship Id="rId99" Type="http://schemas.openxmlformats.org/officeDocument/2006/relationships/image" Target="../media/image299.png"/><Relationship Id="rId101" Type="http://schemas.openxmlformats.org/officeDocument/2006/relationships/image" Target="../media/image301.png"/><Relationship Id="rId122" Type="http://schemas.openxmlformats.org/officeDocument/2006/relationships/image" Target="../media/image322.svg"/><Relationship Id="rId143" Type="http://schemas.openxmlformats.org/officeDocument/2006/relationships/image" Target="../media/image343.png"/><Relationship Id="rId148" Type="http://schemas.openxmlformats.org/officeDocument/2006/relationships/image" Target="../media/image348.svg"/><Relationship Id="rId4" Type="http://schemas.openxmlformats.org/officeDocument/2006/relationships/image" Target="../media/image204.png"/><Relationship Id="rId9" Type="http://schemas.openxmlformats.org/officeDocument/2006/relationships/image" Target="../media/image209.png"/><Relationship Id="rId26" Type="http://schemas.openxmlformats.org/officeDocument/2006/relationships/image" Target="../media/image226.svg"/><Relationship Id="rId47" Type="http://schemas.openxmlformats.org/officeDocument/2006/relationships/image" Target="../media/image247.png"/><Relationship Id="rId68" Type="http://schemas.openxmlformats.org/officeDocument/2006/relationships/image" Target="../media/image268.svg"/><Relationship Id="rId89" Type="http://schemas.openxmlformats.org/officeDocument/2006/relationships/image" Target="../media/image289.png"/><Relationship Id="rId112" Type="http://schemas.openxmlformats.org/officeDocument/2006/relationships/image" Target="../media/image312.svg"/><Relationship Id="rId133" Type="http://schemas.openxmlformats.org/officeDocument/2006/relationships/image" Target="../media/image333.png"/><Relationship Id="rId154" Type="http://schemas.openxmlformats.org/officeDocument/2006/relationships/image" Target="../media/image354.svg"/><Relationship Id="rId16" Type="http://schemas.openxmlformats.org/officeDocument/2006/relationships/image" Target="../media/image216.svg"/><Relationship Id="rId37" Type="http://schemas.openxmlformats.org/officeDocument/2006/relationships/image" Target="../media/image237.png"/><Relationship Id="rId58" Type="http://schemas.openxmlformats.org/officeDocument/2006/relationships/image" Target="../media/image258.svg"/><Relationship Id="rId79" Type="http://schemas.openxmlformats.org/officeDocument/2006/relationships/image" Target="../media/image279.png"/><Relationship Id="rId102" Type="http://schemas.openxmlformats.org/officeDocument/2006/relationships/image" Target="../media/image302.svg"/><Relationship Id="rId123" Type="http://schemas.openxmlformats.org/officeDocument/2006/relationships/image" Target="../media/image323.png"/><Relationship Id="rId144" Type="http://schemas.openxmlformats.org/officeDocument/2006/relationships/image" Target="../media/image344.svg"/><Relationship Id="rId90" Type="http://schemas.openxmlformats.org/officeDocument/2006/relationships/image" Target="../media/image290.svg"/></Relationships>
</file>

<file path=ppt/slides/_rels/slide11.xml.rels><?xml version="1.0" encoding="UTF-8" standalone="yes"?>
<Relationships xmlns="http://schemas.openxmlformats.org/package/2006/relationships"><Relationship Id="rId117" Type="http://schemas.openxmlformats.org/officeDocument/2006/relationships/image" Target="../media/image315.png"/><Relationship Id="rId21" Type="http://schemas.openxmlformats.org/officeDocument/2006/relationships/image" Target="../media/image219.png"/><Relationship Id="rId42" Type="http://schemas.openxmlformats.org/officeDocument/2006/relationships/image" Target="../media/image240.svg"/><Relationship Id="rId63" Type="http://schemas.openxmlformats.org/officeDocument/2006/relationships/image" Target="../media/image261.png"/><Relationship Id="rId84" Type="http://schemas.openxmlformats.org/officeDocument/2006/relationships/image" Target="../media/image282.svg"/><Relationship Id="rId138" Type="http://schemas.openxmlformats.org/officeDocument/2006/relationships/image" Target="../media/image336.svg"/><Relationship Id="rId107" Type="http://schemas.openxmlformats.org/officeDocument/2006/relationships/image" Target="../media/image305.png"/><Relationship Id="rId11" Type="http://schemas.openxmlformats.org/officeDocument/2006/relationships/image" Target="../media/image209.png"/><Relationship Id="rId32" Type="http://schemas.openxmlformats.org/officeDocument/2006/relationships/image" Target="../media/image230.svg"/><Relationship Id="rId53" Type="http://schemas.openxmlformats.org/officeDocument/2006/relationships/image" Target="../media/image251.png"/><Relationship Id="rId74" Type="http://schemas.openxmlformats.org/officeDocument/2006/relationships/image" Target="../media/image272.svg"/><Relationship Id="rId128" Type="http://schemas.openxmlformats.org/officeDocument/2006/relationships/image" Target="../media/image326.svg"/><Relationship Id="rId149" Type="http://schemas.openxmlformats.org/officeDocument/2006/relationships/image" Target="../media/image347.png"/><Relationship Id="rId5" Type="http://schemas.openxmlformats.org/officeDocument/2006/relationships/image" Target="../media/image373.svg"/><Relationship Id="rId95" Type="http://schemas.openxmlformats.org/officeDocument/2006/relationships/image" Target="../media/image293.png"/><Relationship Id="rId22" Type="http://schemas.openxmlformats.org/officeDocument/2006/relationships/image" Target="../media/image220.svg"/><Relationship Id="rId27" Type="http://schemas.openxmlformats.org/officeDocument/2006/relationships/image" Target="../media/image225.png"/><Relationship Id="rId43" Type="http://schemas.openxmlformats.org/officeDocument/2006/relationships/image" Target="../media/image241.png"/><Relationship Id="rId48" Type="http://schemas.openxmlformats.org/officeDocument/2006/relationships/image" Target="../media/image246.svg"/><Relationship Id="rId64" Type="http://schemas.openxmlformats.org/officeDocument/2006/relationships/image" Target="../media/image262.svg"/><Relationship Id="rId69" Type="http://schemas.openxmlformats.org/officeDocument/2006/relationships/image" Target="../media/image267.png"/><Relationship Id="rId113" Type="http://schemas.openxmlformats.org/officeDocument/2006/relationships/image" Target="../media/image311.png"/><Relationship Id="rId118" Type="http://schemas.openxmlformats.org/officeDocument/2006/relationships/image" Target="../media/image316.svg"/><Relationship Id="rId134" Type="http://schemas.openxmlformats.org/officeDocument/2006/relationships/image" Target="../media/image332.svg"/><Relationship Id="rId139" Type="http://schemas.openxmlformats.org/officeDocument/2006/relationships/image" Target="../media/image337.png"/><Relationship Id="rId80" Type="http://schemas.openxmlformats.org/officeDocument/2006/relationships/image" Target="../media/image278.svg"/><Relationship Id="rId85" Type="http://schemas.openxmlformats.org/officeDocument/2006/relationships/image" Target="../media/image283.png"/><Relationship Id="rId150" Type="http://schemas.openxmlformats.org/officeDocument/2006/relationships/image" Target="../media/image348.svg"/><Relationship Id="rId155" Type="http://schemas.openxmlformats.org/officeDocument/2006/relationships/image" Target="../media/image353.png"/><Relationship Id="rId12" Type="http://schemas.openxmlformats.org/officeDocument/2006/relationships/image" Target="../media/image210.svg"/><Relationship Id="rId17" Type="http://schemas.openxmlformats.org/officeDocument/2006/relationships/image" Target="../media/image215.png"/><Relationship Id="rId33" Type="http://schemas.openxmlformats.org/officeDocument/2006/relationships/image" Target="../media/image231.png"/><Relationship Id="rId38" Type="http://schemas.openxmlformats.org/officeDocument/2006/relationships/image" Target="../media/image236.svg"/><Relationship Id="rId59" Type="http://schemas.openxmlformats.org/officeDocument/2006/relationships/image" Target="../media/image257.png"/><Relationship Id="rId103" Type="http://schemas.openxmlformats.org/officeDocument/2006/relationships/image" Target="../media/image301.png"/><Relationship Id="rId108" Type="http://schemas.openxmlformats.org/officeDocument/2006/relationships/image" Target="../media/image306.svg"/><Relationship Id="rId124" Type="http://schemas.openxmlformats.org/officeDocument/2006/relationships/image" Target="../media/image322.svg"/><Relationship Id="rId129" Type="http://schemas.openxmlformats.org/officeDocument/2006/relationships/image" Target="../media/image327.png"/><Relationship Id="rId54" Type="http://schemas.openxmlformats.org/officeDocument/2006/relationships/image" Target="../media/image252.svg"/><Relationship Id="rId70" Type="http://schemas.openxmlformats.org/officeDocument/2006/relationships/image" Target="../media/image268.svg"/><Relationship Id="rId75" Type="http://schemas.openxmlformats.org/officeDocument/2006/relationships/image" Target="../media/image273.png"/><Relationship Id="rId91" Type="http://schemas.openxmlformats.org/officeDocument/2006/relationships/image" Target="../media/image289.png"/><Relationship Id="rId96" Type="http://schemas.openxmlformats.org/officeDocument/2006/relationships/image" Target="../media/image294.svg"/><Relationship Id="rId140" Type="http://schemas.openxmlformats.org/officeDocument/2006/relationships/image" Target="../media/image338.svg"/><Relationship Id="rId145" Type="http://schemas.openxmlformats.org/officeDocument/2006/relationships/image" Target="../media/image343.png"/><Relationship Id="rId1" Type="http://schemas.openxmlformats.org/officeDocument/2006/relationships/slideLayout" Target="../slideLayouts/slideLayout80.xml"/><Relationship Id="rId6" Type="http://schemas.openxmlformats.org/officeDocument/2006/relationships/image" Target="../media/image204.png"/><Relationship Id="rId23" Type="http://schemas.openxmlformats.org/officeDocument/2006/relationships/image" Target="../media/image221.png"/><Relationship Id="rId28" Type="http://schemas.openxmlformats.org/officeDocument/2006/relationships/image" Target="../media/image226.svg"/><Relationship Id="rId49" Type="http://schemas.openxmlformats.org/officeDocument/2006/relationships/image" Target="../media/image247.png"/><Relationship Id="rId114" Type="http://schemas.openxmlformats.org/officeDocument/2006/relationships/image" Target="../media/image312.svg"/><Relationship Id="rId119" Type="http://schemas.openxmlformats.org/officeDocument/2006/relationships/image" Target="../media/image317.png"/><Relationship Id="rId44" Type="http://schemas.openxmlformats.org/officeDocument/2006/relationships/image" Target="../media/image242.svg"/><Relationship Id="rId60" Type="http://schemas.openxmlformats.org/officeDocument/2006/relationships/image" Target="../media/image258.svg"/><Relationship Id="rId65" Type="http://schemas.openxmlformats.org/officeDocument/2006/relationships/image" Target="../media/image263.png"/><Relationship Id="rId81" Type="http://schemas.openxmlformats.org/officeDocument/2006/relationships/image" Target="../media/image279.png"/><Relationship Id="rId86" Type="http://schemas.openxmlformats.org/officeDocument/2006/relationships/image" Target="../media/image284.svg"/><Relationship Id="rId130" Type="http://schemas.openxmlformats.org/officeDocument/2006/relationships/image" Target="../media/image328.svg"/><Relationship Id="rId135" Type="http://schemas.openxmlformats.org/officeDocument/2006/relationships/image" Target="../media/image333.png"/><Relationship Id="rId151" Type="http://schemas.openxmlformats.org/officeDocument/2006/relationships/image" Target="../media/image349.png"/><Relationship Id="rId156" Type="http://schemas.openxmlformats.org/officeDocument/2006/relationships/image" Target="../media/image354.svg"/><Relationship Id="rId13" Type="http://schemas.openxmlformats.org/officeDocument/2006/relationships/image" Target="../media/image211.png"/><Relationship Id="rId18" Type="http://schemas.openxmlformats.org/officeDocument/2006/relationships/image" Target="../media/image216.svg"/><Relationship Id="rId39" Type="http://schemas.openxmlformats.org/officeDocument/2006/relationships/image" Target="../media/image237.png"/><Relationship Id="rId109" Type="http://schemas.openxmlformats.org/officeDocument/2006/relationships/image" Target="../media/image307.png"/><Relationship Id="rId34" Type="http://schemas.openxmlformats.org/officeDocument/2006/relationships/image" Target="../media/image232.svg"/><Relationship Id="rId50" Type="http://schemas.openxmlformats.org/officeDocument/2006/relationships/image" Target="../media/image248.svg"/><Relationship Id="rId55" Type="http://schemas.openxmlformats.org/officeDocument/2006/relationships/image" Target="../media/image253.png"/><Relationship Id="rId76" Type="http://schemas.openxmlformats.org/officeDocument/2006/relationships/image" Target="../media/image274.svg"/><Relationship Id="rId97" Type="http://schemas.openxmlformats.org/officeDocument/2006/relationships/image" Target="../media/image295.png"/><Relationship Id="rId104" Type="http://schemas.openxmlformats.org/officeDocument/2006/relationships/image" Target="../media/image302.svg"/><Relationship Id="rId120" Type="http://schemas.openxmlformats.org/officeDocument/2006/relationships/image" Target="../media/image318.svg"/><Relationship Id="rId125" Type="http://schemas.openxmlformats.org/officeDocument/2006/relationships/image" Target="../media/image323.png"/><Relationship Id="rId141" Type="http://schemas.openxmlformats.org/officeDocument/2006/relationships/image" Target="../media/image339.png"/><Relationship Id="rId146" Type="http://schemas.openxmlformats.org/officeDocument/2006/relationships/image" Target="../media/image344.svg"/><Relationship Id="rId7" Type="http://schemas.openxmlformats.org/officeDocument/2006/relationships/image" Target="../media/image205.png"/><Relationship Id="rId71" Type="http://schemas.openxmlformats.org/officeDocument/2006/relationships/image" Target="../media/image269.png"/><Relationship Id="rId92" Type="http://schemas.openxmlformats.org/officeDocument/2006/relationships/image" Target="../media/image290.svg"/><Relationship Id="rId2" Type="http://schemas.openxmlformats.org/officeDocument/2006/relationships/notesSlide" Target="../notesSlides/notesSlide11.xml"/><Relationship Id="rId29" Type="http://schemas.openxmlformats.org/officeDocument/2006/relationships/image" Target="../media/image227.png"/><Relationship Id="rId24" Type="http://schemas.openxmlformats.org/officeDocument/2006/relationships/image" Target="../media/image222.svg"/><Relationship Id="rId40" Type="http://schemas.openxmlformats.org/officeDocument/2006/relationships/image" Target="../media/image238.svg"/><Relationship Id="rId45" Type="http://schemas.openxmlformats.org/officeDocument/2006/relationships/image" Target="../media/image243.png"/><Relationship Id="rId66" Type="http://schemas.openxmlformats.org/officeDocument/2006/relationships/image" Target="../media/image264.svg"/><Relationship Id="rId87" Type="http://schemas.openxmlformats.org/officeDocument/2006/relationships/image" Target="../media/image285.png"/><Relationship Id="rId110" Type="http://schemas.openxmlformats.org/officeDocument/2006/relationships/image" Target="../media/image308.svg"/><Relationship Id="rId115" Type="http://schemas.openxmlformats.org/officeDocument/2006/relationships/image" Target="../media/image313.png"/><Relationship Id="rId131" Type="http://schemas.openxmlformats.org/officeDocument/2006/relationships/image" Target="../media/image329.png"/><Relationship Id="rId136" Type="http://schemas.openxmlformats.org/officeDocument/2006/relationships/image" Target="../media/image334.svg"/><Relationship Id="rId61" Type="http://schemas.openxmlformats.org/officeDocument/2006/relationships/image" Target="../media/image259.png"/><Relationship Id="rId82" Type="http://schemas.openxmlformats.org/officeDocument/2006/relationships/image" Target="../media/image280.svg"/><Relationship Id="rId152" Type="http://schemas.openxmlformats.org/officeDocument/2006/relationships/image" Target="../media/image350.svg"/><Relationship Id="rId19" Type="http://schemas.openxmlformats.org/officeDocument/2006/relationships/image" Target="../media/image217.png"/><Relationship Id="rId14" Type="http://schemas.openxmlformats.org/officeDocument/2006/relationships/image" Target="../media/image212.svg"/><Relationship Id="rId30" Type="http://schemas.openxmlformats.org/officeDocument/2006/relationships/image" Target="../media/image228.svg"/><Relationship Id="rId35" Type="http://schemas.openxmlformats.org/officeDocument/2006/relationships/image" Target="../media/image233.png"/><Relationship Id="rId56" Type="http://schemas.openxmlformats.org/officeDocument/2006/relationships/image" Target="../media/image254.svg"/><Relationship Id="rId77" Type="http://schemas.openxmlformats.org/officeDocument/2006/relationships/image" Target="../media/image275.png"/><Relationship Id="rId100" Type="http://schemas.openxmlformats.org/officeDocument/2006/relationships/image" Target="../media/image298.svg"/><Relationship Id="rId105" Type="http://schemas.openxmlformats.org/officeDocument/2006/relationships/image" Target="../media/image303.png"/><Relationship Id="rId126" Type="http://schemas.openxmlformats.org/officeDocument/2006/relationships/image" Target="../media/image324.svg"/><Relationship Id="rId147" Type="http://schemas.openxmlformats.org/officeDocument/2006/relationships/image" Target="../media/image345.png"/><Relationship Id="rId8" Type="http://schemas.openxmlformats.org/officeDocument/2006/relationships/image" Target="../media/image206.svg"/><Relationship Id="rId51" Type="http://schemas.openxmlformats.org/officeDocument/2006/relationships/image" Target="../media/image249.png"/><Relationship Id="rId72" Type="http://schemas.openxmlformats.org/officeDocument/2006/relationships/image" Target="../media/image270.svg"/><Relationship Id="rId93" Type="http://schemas.openxmlformats.org/officeDocument/2006/relationships/image" Target="../media/image291.png"/><Relationship Id="rId98" Type="http://schemas.openxmlformats.org/officeDocument/2006/relationships/image" Target="../media/image296.svg"/><Relationship Id="rId121" Type="http://schemas.openxmlformats.org/officeDocument/2006/relationships/image" Target="../media/image319.png"/><Relationship Id="rId142" Type="http://schemas.openxmlformats.org/officeDocument/2006/relationships/image" Target="../media/image340.svg"/><Relationship Id="rId3" Type="http://schemas.openxmlformats.org/officeDocument/2006/relationships/hyperlink" Target="https://www.gov.br/portos-e-aeroportos/pt-br/assuntos/incentivos/fmm-fundo-da-marinha-mercante/legislacao" TargetMode="External"/><Relationship Id="rId25" Type="http://schemas.openxmlformats.org/officeDocument/2006/relationships/image" Target="../media/image223.png"/><Relationship Id="rId46" Type="http://schemas.openxmlformats.org/officeDocument/2006/relationships/image" Target="../media/image244.svg"/><Relationship Id="rId67" Type="http://schemas.openxmlformats.org/officeDocument/2006/relationships/image" Target="../media/image265.png"/><Relationship Id="rId116" Type="http://schemas.openxmlformats.org/officeDocument/2006/relationships/image" Target="../media/image314.svg"/><Relationship Id="rId137" Type="http://schemas.openxmlformats.org/officeDocument/2006/relationships/image" Target="../media/image335.png"/><Relationship Id="rId20" Type="http://schemas.openxmlformats.org/officeDocument/2006/relationships/image" Target="../media/image218.svg"/><Relationship Id="rId41" Type="http://schemas.openxmlformats.org/officeDocument/2006/relationships/image" Target="../media/image239.png"/><Relationship Id="rId62" Type="http://schemas.openxmlformats.org/officeDocument/2006/relationships/image" Target="../media/image260.svg"/><Relationship Id="rId83" Type="http://schemas.openxmlformats.org/officeDocument/2006/relationships/image" Target="../media/image281.png"/><Relationship Id="rId88" Type="http://schemas.openxmlformats.org/officeDocument/2006/relationships/image" Target="../media/image286.svg"/><Relationship Id="rId111" Type="http://schemas.openxmlformats.org/officeDocument/2006/relationships/image" Target="../media/image309.png"/><Relationship Id="rId132" Type="http://schemas.openxmlformats.org/officeDocument/2006/relationships/image" Target="../media/image330.svg"/><Relationship Id="rId153" Type="http://schemas.openxmlformats.org/officeDocument/2006/relationships/image" Target="../media/image351.png"/><Relationship Id="rId15" Type="http://schemas.openxmlformats.org/officeDocument/2006/relationships/image" Target="../media/image213.png"/><Relationship Id="rId36" Type="http://schemas.openxmlformats.org/officeDocument/2006/relationships/image" Target="../media/image234.svg"/><Relationship Id="rId57" Type="http://schemas.openxmlformats.org/officeDocument/2006/relationships/image" Target="../media/image255.png"/><Relationship Id="rId106" Type="http://schemas.openxmlformats.org/officeDocument/2006/relationships/image" Target="../media/image304.svg"/><Relationship Id="rId127" Type="http://schemas.openxmlformats.org/officeDocument/2006/relationships/image" Target="../media/image325.png"/><Relationship Id="rId10" Type="http://schemas.openxmlformats.org/officeDocument/2006/relationships/image" Target="../media/image208.svg"/><Relationship Id="rId31" Type="http://schemas.openxmlformats.org/officeDocument/2006/relationships/image" Target="../media/image229.png"/><Relationship Id="rId52" Type="http://schemas.openxmlformats.org/officeDocument/2006/relationships/image" Target="../media/image250.svg"/><Relationship Id="rId73" Type="http://schemas.openxmlformats.org/officeDocument/2006/relationships/image" Target="../media/image271.png"/><Relationship Id="rId78" Type="http://schemas.openxmlformats.org/officeDocument/2006/relationships/image" Target="../media/image276.svg"/><Relationship Id="rId94" Type="http://schemas.openxmlformats.org/officeDocument/2006/relationships/image" Target="../media/image292.svg"/><Relationship Id="rId99" Type="http://schemas.openxmlformats.org/officeDocument/2006/relationships/image" Target="../media/image297.png"/><Relationship Id="rId101" Type="http://schemas.openxmlformats.org/officeDocument/2006/relationships/image" Target="../media/image299.png"/><Relationship Id="rId122" Type="http://schemas.openxmlformats.org/officeDocument/2006/relationships/image" Target="../media/image320.svg"/><Relationship Id="rId143" Type="http://schemas.openxmlformats.org/officeDocument/2006/relationships/image" Target="../media/image341.png"/><Relationship Id="rId148" Type="http://schemas.openxmlformats.org/officeDocument/2006/relationships/image" Target="../media/image346.svg"/><Relationship Id="rId4" Type="http://schemas.openxmlformats.org/officeDocument/2006/relationships/image" Target="../media/image372.png"/><Relationship Id="rId9" Type="http://schemas.openxmlformats.org/officeDocument/2006/relationships/image" Target="../media/image207.png"/><Relationship Id="rId26" Type="http://schemas.openxmlformats.org/officeDocument/2006/relationships/image" Target="../media/image224.svg"/><Relationship Id="rId47" Type="http://schemas.openxmlformats.org/officeDocument/2006/relationships/image" Target="../media/image245.png"/><Relationship Id="rId68" Type="http://schemas.openxmlformats.org/officeDocument/2006/relationships/image" Target="../media/image266.svg"/><Relationship Id="rId89" Type="http://schemas.openxmlformats.org/officeDocument/2006/relationships/image" Target="../media/image287.png"/><Relationship Id="rId112" Type="http://schemas.openxmlformats.org/officeDocument/2006/relationships/image" Target="../media/image310.svg"/><Relationship Id="rId133" Type="http://schemas.openxmlformats.org/officeDocument/2006/relationships/image" Target="../media/image331.png"/><Relationship Id="rId154" Type="http://schemas.openxmlformats.org/officeDocument/2006/relationships/image" Target="../media/image352.svg"/><Relationship Id="rId16" Type="http://schemas.openxmlformats.org/officeDocument/2006/relationships/image" Target="../media/image214.svg"/><Relationship Id="rId37" Type="http://schemas.openxmlformats.org/officeDocument/2006/relationships/image" Target="../media/image235.png"/><Relationship Id="rId58" Type="http://schemas.openxmlformats.org/officeDocument/2006/relationships/image" Target="../media/image256.svg"/><Relationship Id="rId79" Type="http://schemas.openxmlformats.org/officeDocument/2006/relationships/image" Target="../media/image277.png"/><Relationship Id="rId102" Type="http://schemas.openxmlformats.org/officeDocument/2006/relationships/image" Target="../media/image300.svg"/><Relationship Id="rId123" Type="http://schemas.openxmlformats.org/officeDocument/2006/relationships/image" Target="../media/image321.png"/><Relationship Id="rId144" Type="http://schemas.openxmlformats.org/officeDocument/2006/relationships/image" Target="../media/image342.svg"/><Relationship Id="rId90" Type="http://schemas.openxmlformats.org/officeDocument/2006/relationships/image" Target="../media/image288.svg"/></Relationships>
</file>

<file path=ppt/slides/_rels/slide12.xml.rels><?xml version="1.0" encoding="UTF-8" standalone="yes"?>
<Relationships xmlns="http://schemas.openxmlformats.org/package/2006/relationships"><Relationship Id="rId117" Type="http://schemas.openxmlformats.org/officeDocument/2006/relationships/image" Target="../media/image314.svg"/><Relationship Id="rId21" Type="http://schemas.openxmlformats.org/officeDocument/2006/relationships/image" Target="../media/image218.svg"/><Relationship Id="rId42" Type="http://schemas.openxmlformats.org/officeDocument/2006/relationships/image" Target="../media/image239.png"/><Relationship Id="rId63" Type="http://schemas.openxmlformats.org/officeDocument/2006/relationships/image" Target="../media/image260.svg"/><Relationship Id="rId84" Type="http://schemas.openxmlformats.org/officeDocument/2006/relationships/image" Target="../media/image281.png"/><Relationship Id="rId138" Type="http://schemas.openxmlformats.org/officeDocument/2006/relationships/image" Target="../media/image335.png"/><Relationship Id="rId107" Type="http://schemas.openxmlformats.org/officeDocument/2006/relationships/image" Target="../media/image304.svg"/><Relationship Id="rId11" Type="http://schemas.openxmlformats.org/officeDocument/2006/relationships/image" Target="../media/image208.svg"/><Relationship Id="rId32" Type="http://schemas.openxmlformats.org/officeDocument/2006/relationships/image" Target="../media/image229.png"/><Relationship Id="rId53" Type="http://schemas.openxmlformats.org/officeDocument/2006/relationships/image" Target="../media/image250.svg"/><Relationship Id="rId74" Type="http://schemas.openxmlformats.org/officeDocument/2006/relationships/image" Target="../media/image271.png"/><Relationship Id="rId128" Type="http://schemas.openxmlformats.org/officeDocument/2006/relationships/image" Target="../media/image325.png"/><Relationship Id="rId149" Type="http://schemas.openxmlformats.org/officeDocument/2006/relationships/image" Target="../media/image346.svg"/><Relationship Id="rId5" Type="http://schemas.openxmlformats.org/officeDocument/2006/relationships/image" Target="../media/image376.png"/><Relationship Id="rId95" Type="http://schemas.openxmlformats.org/officeDocument/2006/relationships/image" Target="../media/image292.svg"/><Relationship Id="rId22" Type="http://schemas.openxmlformats.org/officeDocument/2006/relationships/image" Target="../media/image219.png"/><Relationship Id="rId43" Type="http://schemas.openxmlformats.org/officeDocument/2006/relationships/image" Target="../media/image240.svg"/><Relationship Id="rId64" Type="http://schemas.openxmlformats.org/officeDocument/2006/relationships/image" Target="../media/image261.png"/><Relationship Id="rId118" Type="http://schemas.openxmlformats.org/officeDocument/2006/relationships/image" Target="../media/image315.png"/><Relationship Id="rId139" Type="http://schemas.openxmlformats.org/officeDocument/2006/relationships/image" Target="../media/image336.svg"/><Relationship Id="rId80" Type="http://schemas.openxmlformats.org/officeDocument/2006/relationships/image" Target="../media/image277.png"/><Relationship Id="rId85" Type="http://schemas.openxmlformats.org/officeDocument/2006/relationships/image" Target="../media/image282.svg"/><Relationship Id="rId150" Type="http://schemas.openxmlformats.org/officeDocument/2006/relationships/image" Target="../media/image347.png"/><Relationship Id="rId155" Type="http://schemas.openxmlformats.org/officeDocument/2006/relationships/image" Target="../media/image352.svg"/><Relationship Id="rId12" Type="http://schemas.openxmlformats.org/officeDocument/2006/relationships/image" Target="../media/image209.png"/><Relationship Id="rId17" Type="http://schemas.openxmlformats.org/officeDocument/2006/relationships/image" Target="../media/image214.svg"/><Relationship Id="rId33" Type="http://schemas.openxmlformats.org/officeDocument/2006/relationships/image" Target="../media/image230.svg"/><Relationship Id="rId38" Type="http://schemas.openxmlformats.org/officeDocument/2006/relationships/image" Target="../media/image235.png"/><Relationship Id="rId59" Type="http://schemas.openxmlformats.org/officeDocument/2006/relationships/image" Target="../media/image256.svg"/><Relationship Id="rId103" Type="http://schemas.openxmlformats.org/officeDocument/2006/relationships/image" Target="../media/image300.svg"/><Relationship Id="rId108" Type="http://schemas.openxmlformats.org/officeDocument/2006/relationships/image" Target="../media/image305.png"/><Relationship Id="rId124" Type="http://schemas.openxmlformats.org/officeDocument/2006/relationships/image" Target="../media/image321.png"/><Relationship Id="rId129" Type="http://schemas.openxmlformats.org/officeDocument/2006/relationships/image" Target="../media/image326.svg"/><Relationship Id="rId54" Type="http://schemas.openxmlformats.org/officeDocument/2006/relationships/image" Target="../media/image251.png"/><Relationship Id="rId70" Type="http://schemas.openxmlformats.org/officeDocument/2006/relationships/image" Target="../media/image267.png"/><Relationship Id="rId75" Type="http://schemas.openxmlformats.org/officeDocument/2006/relationships/image" Target="../media/image272.svg"/><Relationship Id="rId91" Type="http://schemas.openxmlformats.org/officeDocument/2006/relationships/image" Target="../media/image288.svg"/><Relationship Id="rId96" Type="http://schemas.openxmlformats.org/officeDocument/2006/relationships/image" Target="../media/image293.png"/><Relationship Id="rId140" Type="http://schemas.openxmlformats.org/officeDocument/2006/relationships/image" Target="../media/image337.png"/><Relationship Id="rId145" Type="http://schemas.openxmlformats.org/officeDocument/2006/relationships/image" Target="../media/image342.svg"/><Relationship Id="rId1" Type="http://schemas.openxmlformats.org/officeDocument/2006/relationships/slideLayout" Target="../slideLayouts/slideLayout65.xml"/><Relationship Id="rId6" Type="http://schemas.openxmlformats.org/officeDocument/2006/relationships/image" Target="../media/image377.svg"/><Relationship Id="rId23" Type="http://schemas.openxmlformats.org/officeDocument/2006/relationships/image" Target="../media/image220.svg"/><Relationship Id="rId28" Type="http://schemas.openxmlformats.org/officeDocument/2006/relationships/image" Target="../media/image225.png"/><Relationship Id="rId49" Type="http://schemas.openxmlformats.org/officeDocument/2006/relationships/image" Target="../media/image246.svg"/><Relationship Id="rId114" Type="http://schemas.openxmlformats.org/officeDocument/2006/relationships/image" Target="../media/image311.png"/><Relationship Id="rId119" Type="http://schemas.openxmlformats.org/officeDocument/2006/relationships/image" Target="../media/image316.svg"/><Relationship Id="rId44" Type="http://schemas.openxmlformats.org/officeDocument/2006/relationships/image" Target="../media/image241.png"/><Relationship Id="rId60" Type="http://schemas.openxmlformats.org/officeDocument/2006/relationships/image" Target="../media/image257.png"/><Relationship Id="rId65" Type="http://schemas.openxmlformats.org/officeDocument/2006/relationships/image" Target="../media/image262.svg"/><Relationship Id="rId81" Type="http://schemas.openxmlformats.org/officeDocument/2006/relationships/image" Target="../media/image278.svg"/><Relationship Id="rId86" Type="http://schemas.openxmlformats.org/officeDocument/2006/relationships/image" Target="../media/image283.png"/><Relationship Id="rId130" Type="http://schemas.openxmlformats.org/officeDocument/2006/relationships/image" Target="../media/image327.png"/><Relationship Id="rId135" Type="http://schemas.openxmlformats.org/officeDocument/2006/relationships/image" Target="../media/image332.svg"/><Relationship Id="rId151" Type="http://schemas.openxmlformats.org/officeDocument/2006/relationships/image" Target="../media/image348.svg"/><Relationship Id="rId156" Type="http://schemas.openxmlformats.org/officeDocument/2006/relationships/image" Target="../media/image353.png"/><Relationship Id="rId13" Type="http://schemas.openxmlformats.org/officeDocument/2006/relationships/image" Target="../media/image210.svg"/><Relationship Id="rId18" Type="http://schemas.openxmlformats.org/officeDocument/2006/relationships/image" Target="../media/image215.png"/><Relationship Id="rId39" Type="http://schemas.openxmlformats.org/officeDocument/2006/relationships/image" Target="../media/image236.svg"/><Relationship Id="rId109" Type="http://schemas.openxmlformats.org/officeDocument/2006/relationships/image" Target="../media/image306.svg"/><Relationship Id="rId34" Type="http://schemas.openxmlformats.org/officeDocument/2006/relationships/image" Target="../media/image231.png"/><Relationship Id="rId50" Type="http://schemas.openxmlformats.org/officeDocument/2006/relationships/image" Target="../media/image247.png"/><Relationship Id="rId55" Type="http://schemas.openxmlformats.org/officeDocument/2006/relationships/image" Target="../media/image252.svg"/><Relationship Id="rId76" Type="http://schemas.openxmlformats.org/officeDocument/2006/relationships/image" Target="../media/image273.png"/><Relationship Id="rId97" Type="http://schemas.openxmlformats.org/officeDocument/2006/relationships/image" Target="../media/image294.svg"/><Relationship Id="rId104" Type="http://schemas.openxmlformats.org/officeDocument/2006/relationships/image" Target="../media/image301.png"/><Relationship Id="rId120" Type="http://schemas.openxmlformats.org/officeDocument/2006/relationships/image" Target="../media/image317.png"/><Relationship Id="rId125" Type="http://schemas.openxmlformats.org/officeDocument/2006/relationships/image" Target="../media/image322.svg"/><Relationship Id="rId141" Type="http://schemas.openxmlformats.org/officeDocument/2006/relationships/image" Target="../media/image338.svg"/><Relationship Id="rId146" Type="http://schemas.openxmlformats.org/officeDocument/2006/relationships/image" Target="../media/image343.png"/><Relationship Id="rId7" Type="http://schemas.openxmlformats.org/officeDocument/2006/relationships/image" Target="../media/image204.png"/><Relationship Id="rId71" Type="http://schemas.openxmlformats.org/officeDocument/2006/relationships/image" Target="../media/image268.svg"/><Relationship Id="rId92" Type="http://schemas.openxmlformats.org/officeDocument/2006/relationships/image" Target="../media/image289.png"/><Relationship Id="rId2" Type="http://schemas.openxmlformats.org/officeDocument/2006/relationships/notesSlide" Target="../notesSlides/notesSlide12.xml"/><Relationship Id="rId29" Type="http://schemas.openxmlformats.org/officeDocument/2006/relationships/image" Target="../media/image226.svg"/><Relationship Id="rId24" Type="http://schemas.openxmlformats.org/officeDocument/2006/relationships/image" Target="../media/image221.png"/><Relationship Id="rId40" Type="http://schemas.openxmlformats.org/officeDocument/2006/relationships/image" Target="../media/image237.png"/><Relationship Id="rId45" Type="http://schemas.openxmlformats.org/officeDocument/2006/relationships/image" Target="../media/image242.svg"/><Relationship Id="rId66" Type="http://schemas.openxmlformats.org/officeDocument/2006/relationships/image" Target="../media/image263.png"/><Relationship Id="rId87" Type="http://schemas.openxmlformats.org/officeDocument/2006/relationships/image" Target="../media/image284.svg"/><Relationship Id="rId110" Type="http://schemas.openxmlformats.org/officeDocument/2006/relationships/image" Target="../media/image307.png"/><Relationship Id="rId115" Type="http://schemas.openxmlformats.org/officeDocument/2006/relationships/image" Target="../media/image312.svg"/><Relationship Id="rId131" Type="http://schemas.openxmlformats.org/officeDocument/2006/relationships/image" Target="../media/image328.svg"/><Relationship Id="rId136" Type="http://schemas.openxmlformats.org/officeDocument/2006/relationships/image" Target="../media/image333.png"/><Relationship Id="rId157" Type="http://schemas.openxmlformats.org/officeDocument/2006/relationships/image" Target="../media/image354.svg"/><Relationship Id="rId61" Type="http://schemas.openxmlformats.org/officeDocument/2006/relationships/image" Target="../media/image258.svg"/><Relationship Id="rId82" Type="http://schemas.openxmlformats.org/officeDocument/2006/relationships/image" Target="../media/image279.png"/><Relationship Id="rId152" Type="http://schemas.openxmlformats.org/officeDocument/2006/relationships/image" Target="../media/image349.png"/><Relationship Id="rId19" Type="http://schemas.openxmlformats.org/officeDocument/2006/relationships/image" Target="../media/image216.svg"/><Relationship Id="rId14" Type="http://schemas.openxmlformats.org/officeDocument/2006/relationships/image" Target="../media/image211.png"/><Relationship Id="rId30" Type="http://schemas.openxmlformats.org/officeDocument/2006/relationships/image" Target="../media/image227.png"/><Relationship Id="rId35" Type="http://schemas.openxmlformats.org/officeDocument/2006/relationships/image" Target="../media/image232.svg"/><Relationship Id="rId56" Type="http://schemas.openxmlformats.org/officeDocument/2006/relationships/image" Target="../media/image253.png"/><Relationship Id="rId77" Type="http://schemas.openxmlformats.org/officeDocument/2006/relationships/image" Target="../media/image274.svg"/><Relationship Id="rId100" Type="http://schemas.openxmlformats.org/officeDocument/2006/relationships/image" Target="../media/image297.png"/><Relationship Id="rId105" Type="http://schemas.openxmlformats.org/officeDocument/2006/relationships/image" Target="../media/image302.svg"/><Relationship Id="rId126" Type="http://schemas.openxmlformats.org/officeDocument/2006/relationships/image" Target="../media/image323.png"/><Relationship Id="rId147" Type="http://schemas.openxmlformats.org/officeDocument/2006/relationships/image" Target="../media/image344.svg"/><Relationship Id="rId8" Type="http://schemas.openxmlformats.org/officeDocument/2006/relationships/image" Target="../media/image205.png"/><Relationship Id="rId51" Type="http://schemas.openxmlformats.org/officeDocument/2006/relationships/image" Target="../media/image248.svg"/><Relationship Id="rId72" Type="http://schemas.openxmlformats.org/officeDocument/2006/relationships/image" Target="../media/image269.png"/><Relationship Id="rId93" Type="http://schemas.openxmlformats.org/officeDocument/2006/relationships/image" Target="../media/image290.svg"/><Relationship Id="rId98" Type="http://schemas.openxmlformats.org/officeDocument/2006/relationships/image" Target="../media/image295.png"/><Relationship Id="rId121" Type="http://schemas.openxmlformats.org/officeDocument/2006/relationships/image" Target="../media/image318.svg"/><Relationship Id="rId142" Type="http://schemas.openxmlformats.org/officeDocument/2006/relationships/image" Target="../media/image339.png"/><Relationship Id="rId3" Type="http://schemas.openxmlformats.org/officeDocument/2006/relationships/image" Target="../media/image374.png"/><Relationship Id="rId25" Type="http://schemas.openxmlformats.org/officeDocument/2006/relationships/image" Target="../media/image222.svg"/><Relationship Id="rId46" Type="http://schemas.openxmlformats.org/officeDocument/2006/relationships/image" Target="../media/image243.png"/><Relationship Id="rId67" Type="http://schemas.openxmlformats.org/officeDocument/2006/relationships/image" Target="../media/image264.svg"/><Relationship Id="rId116" Type="http://schemas.openxmlformats.org/officeDocument/2006/relationships/image" Target="../media/image313.png"/><Relationship Id="rId137" Type="http://schemas.openxmlformats.org/officeDocument/2006/relationships/image" Target="../media/image334.svg"/><Relationship Id="rId20" Type="http://schemas.openxmlformats.org/officeDocument/2006/relationships/image" Target="../media/image217.png"/><Relationship Id="rId41" Type="http://schemas.openxmlformats.org/officeDocument/2006/relationships/image" Target="../media/image238.svg"/><Relationship Id="rId62" Type="http://schemas.openxmlformats.org/officeDocument/2006/relationships/image" Target="../media/image259.png"/><Relationship Id="rId83" Type="http://schemas.openxmlformats.org/officeDocument/2006/relationships/image" Target="../media/image280.svg"/><Relationship Id="rId88" Type="http://schemas.openxmlformats.org/officeDocument/2006/relationships/image" Target="../media/image285.png"/><Relationship Id="rId111" Type="http://schemas.openxmlformats.org/officeDocument/2006/relationships/image" Target="../media/image308.svg"/><Relationship Id="rId132" Type="http://schemas.openxmlformats.org/officeDocument/2006/relationships/image" Target="../media/image329.png"/><Relationship Id="rId153" Type="http://schemas.openxmlformats.org/officeDocument/2006/relationships/image" Target="../media/image350.svg"/><Relationship Id="rId15" Type="http://schemas.openxmlformats.org/officeDocument/2006/relationships/image" Target="../media/image212.svg"/><Relationship Id="rId36" Type="http://schemas.openxmlformats.org/officeDocument/2006/relationships/image" Target="../media/image233.png"/><Relationship Id="rId57" Type="http://schemas.openxmlformats.org/officeDocument/2006/relationships/image" Target="../media/image254.svg"/><Relationship Id="rId106" Type="http://schemas.openxmlformats.org/officeDocument/2006/relationships/image" Target="../media/image303.png"/><Relationship Id="rId127" Type="http://schemas.openxmlformats.org/officeDocument/2006/relationships/image" Target="../media/image324.svg"/><Relationship Id="rId10" Type="http://schemas.openxmlformats.org/officeDocument/2006/relationships/image" Target="../media/image207.png"/><Relationship Id="rId31" Type="http://schemas.openxmlformats.org/officeDocument/2006/relationships/image" Target="../media/image228.svg"/><Relationship Id="rId52" Type="http://schemas.openxmlformats.org/officeDocument/2006/relationships/image" Target="../media/image249.png"/><Relationship Id="rId73" Type="http://schemas.openxmlformats.org/officeDocument/2006/relationships/image" Target="../media/image270.svg"/><Relationship Id="rId78" Type="http://schemas.openxmlformats.org/officeDocument/2006/relationships/image" Target="../media/image275.png"/><Relationship Id="rId94" Type="http://schemas.openxmlformats.org/officeDocument/2006/relationships/image" Target="../media/image291.png"/><Relationship Id="rId99" Type="http://schemas.openxmlformats.org/officeDocument/2006/relationships/image" Target="../media/image296.svg"/><Relationship Id="rId101" Type="http://schemas.openxmlformats.org/officeDocument/2006/relationships/image" Target="../media/image298.svg"/><Relationship Id="rId122" Type="http://schemas.openxmlformats.org/officeDocument/2006/relationships/image" Target="../media/image319.png"/><Relationship Id="rId143" Type="http://schemas.openxmlformats.org/officeDocument/2006/relationships/image" Target="../media/image340.svg"/><Relationship Id="rId148" Type="http://schemas.openxmlformats.org/officeDocument/2006/relationships/image" Target="../media/image345.png"/><Relationship Id="rId4" Type="http://schemas.openxmlformats.org/officeDocument/2006/relationships/image" Target="../media/image375.svg"/><Relationship Id="rId9" Type="http://schemas.openxmlformats.org/officeDocument/2006/relationships/image" Target="../media/image206.svg"/><Relationship Id="rId26" Type="http://schemas.openxmlformats.org/officeDocument/2006/relationships/image" Target="../media/image223.png"/><Relationship Id="rId47" Type="http://schemas.openxmlformats.org/officeDocument/2006/relationships/image" Target="../media/image244.svg"/><Relationship Id="rId68" Type="http://schemas.openxmlformats.org/officeDocument/2006/relationships/image" Target="../media/image265.png"/><Relationship Id="rId89" Type="http://schemas.openxmlformats.org/officeDocument/2006/relationships/image" Target="../media/image286.svg"/><Relationship Id="rId112" Type="http://schemas.openxmlformats.org/officeDocument/2006/relationships/image" Target="../media/image309.png"/><Relationship Id="rId133" Type="http://schemas.openxmlformats.org/officeDocument/2006/relationships/image" Target="../media/image330.svg"/><Relationship Id="rId154" Type="http://schemas.openxmlformats.org/officeDocument/2006/relationships/image" Target="../media/image351.png"/><Relationship Id="rId16" Type="http://schemas.openxmlformats.org/officeDocument/2006/relationships/image" Target="../media/image213.png"/><Relationship Id="rId37" Type="http://schemas.openxmlformats.org/officeDocument/2006/relationships/image" Target="../media/image234.svg"/><Relationship Id="rId58" Type="http://schemas.openxmlformats.org/officeDocument/2006/relationships/image" Target="../media/image255.png"/><Relationship Id="rId79" Type="http://schemas.openxmlformats.org/officeDocument/2006/relationships/image" Target="../media/image276.svg"/><Relationship Id="rId102" Type="http://schemas.openxmlformats.org/officeDocument/2006/relationships/image" Target="../media/image299.png"/><Relationship Id="rId123" Type="http://schemas.openxmlformats.org/officeDocument/2006/relationships/image" Target="../media/image320.svg"/><Relationship Id="rId144" Type="http://schemas.openxmlformats.org/officeDocument/2006/relationships/image" Target="../media/image341.png"/><Relationship Id="rId90" Type="http://schemas.openxmlformats.org/officeDocument/2006/relationships/image" Target="../media/image287.png"/><Relationship Id="rId27" Type="http://schemas.openxmlformats.org/officeDocument/2006/relationships/image" Target="../media/image224.svg"/><Relationship Id="rId48" Type="http://schemas.openxmlformats.org/officeDocument/2006/relationships/image" Target="../media/image245.png"/><Relationship Id="rId69" Type="http://schemas.openxmlformats.org/officeDocument/2006/relationships/image" Target="../media/image266.svg"/><Relationship Id="rId113" Type="http://schemas.openxmlformats.org/officeDocument/2006/relationships/image" Target="../media/image310.svg"/><Relationship Id="rId134" Type="http://schemas.openxmlformats.org/officeDocument/2006/relationships/image" Target="../media/image331.png"/></Relationships>
</file>

<file path=ppt/slides/_rels/slide13.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65.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13.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14.xml.rels><?xml version="1.0" encoding="UTF-8" standalone="yes"?>
<Relationships xmlns="http://schemas.openxmlformats.org/package/2006/relationships"><Relationship Id="rId117" Type="http://schemas.openxmlformats.org/officeDocument/2006/relationships/image" Target="../media/image316.svg"/><Relationship Id="rId21" Type="http://schemas.openxmlformats.org/officeDocument/2006/relationships/image" Target="../media/image220.svg"/><Relationship Id="rId42" Type="http://schemas.openxmlformats.org/officeDocument/2006/relationships/image" Target="../media/image241.png"/><Relationship Id="rId63" Type="http://schemas.openxmlformats.org/officeDocument/2006/relationships/image" Target="../media/image262.svg"/><Relationship Id="rId84" Type="http://schemas.openxmlformats.org/officeDocument/2006/relationships/image" Target="../media/image283.png"/><Relationship Id="rId138" Type="http://schemas.openxmlformats.org/officeDocument/2006/relationships/image" Target="../media/image337.png"/><Relationship Id="rId107" Type="http://schemas.openxmlformats.org/officeDocument/2006/relationships/image" Target="../media/image306.svg"/><Relationship Id="rId11" Type="http://schemas.openxmlformats.org/officeDocument/2006/relationships/image" Target="../media/image210.svg"/><Relationship Id="rId32" Type="http://schemas.openxmlformats.org/officeDocument/2006/relationships/image" Target="../media/image231.png"/><Relationship Id="rId53" Type="http://schemas.openxmlformats.org/officeDocument/2006/relationships/image" Target="../media/image252.svg"/><Relationship Id="rId74" Type="http://schemas.openxmlformats.org/officeDocument/2006/relationships/image" Target="../media/image273.png"/><Relationship Id="rId128" Type="http://schemas.openxmlformats.org/officeDocument/2006/relationships/image" Target="../media/image327.png"/><Relationship Id="rId149" Type="http://schemas.openxmlformats.org/officeDocument/2006/relationships/image" Target="../media/image348.svg"/><Relationship Id="rId5" Type="http://schemas.openxmlformats.org/officeDocument/2006/relationships/image" Target="../media/image204.png"/><Relationship Id="rId95" Type="http://schemas.openxmlformats.org/officeDocument/2006/relationships/image" Target="../media/image294.svg"/><Relationship Id="rId22" Type="http://schemas.openxmlformats.org/officeDocument/2006/relationships/image" Target="../media/image221.png"/><Relationship Id="rId27" Type="http://schemas.openxmlformats.org/officeDocument/2006/relationships/image" Target="../media/image226.svg"/><Relationship Id="rId43" Type="http://schemas.openxmlformats.org/officeDocument/2006/relationships/image" Target="../media/image242.svg"/><Relationship Id="rId48" Type="http://schemas.openxmlformats.org/officeDocument/2006/relationships/image" Target="../media/image247.png"/><Relationship Id="rId64" Type="http://schemas.openxmlformats.org/officeDocument/2006/relationships/image" Target="../media/image263.png"/><Relationship Id="rId69" Type="http://schemas.openxmlformats.org/officeDocument/2006/relationships/image" Target="../media/image268.svg"/><Relationship Id="rId113" Type="http://schemas.openxmlformats.org/officeDocument/2006/relationships/image" Target="../media/image312.svg"/><Relationship Id="rId118" Type="http://schemas.openxmlformats.org/officeDocument/2006/relationships/image" Target="../media/image317.png"/><Relationship Id="rId134" Type="http://schemas.openxmlformats.org/officeDocument/2006/relationships/image" Target="../media/image333.png"/><Relationship Id="rId139" Type="http://schemas.openxmlformats.org/officeDocument/2006/relationships/image" Target="../media/image338.svg"/><Relationship Id="rId80" Type="http://schemas.openxmlformats.org/officeDocument/2006/relationships/image" Target="../media/image279.png"/><Relationship Id="rId85" Type="http://schemas.openxmlformats.org/officeDocument/2006/relationships/image" Target="../media/image284.svg"/><Relationship Id="rId150" Type="http://schemas.openxmlformats.org/officeDocument/2006/relationships/image" Target="../media/image349.png"/><Relationship Id="rId155" Type="http://schemas.openxmlformats.org/officeDocument/2006/relationships/image" Target="../media/image354.svg"/><Relationship Id="rId12" Type="http://schemas.openxmlformats.org/officeDocument/2006/relationships/image" Target="../media/image211.png"/><Relationship Id="rId17" Type="http://schemas.openxmlformats.org/officeDocument/2006/relationships/image" Target="../media/image216.svg"/><Relationship Id="rId33" Type="http://schemas.openxmlformats.org/officeDocument/2006/relationships/image" Target="../media/image232.svg"/><Relationship Id="rId38" Type="http://schemas.openxmlformats.org/officeDocument/2006/relationships/image" Target="../media/image237.png"/><Relationship Id="rId59" Type="http://schemas.openxmlformats.org/officeDocument/2006/relationships/image" Target="../media/image258.svg"/><Relationship Id="rId103" Type="http://schemas.openxmlformats.org/officeDocument/2006/relationships/image" Target="../media/image302.svg"/><Relationship Id="rId108" Type="http://schemas.openxmlformats.org/officeDocument/2006/relationships/image" Target="../media/image307.png"/><Relationship Id="rId124" Type="http://schemas.openxmlformats.org/officeDocument/2006/relationships/image" Target="../media/image323.png"/><Relationship Id="rId129" Type="http://schemas.openxmlformats.org/officeDocument/2006/relationships/image" Target="../media/image328.svg"/><Relationship Id="rId54" Type="http://schemas.openxmlformats.org/officeDocument/2006/relationships/image" Target="../media/image253.png"/><Relationship Id="rId70" Type="http://schemas.openxmlformats.org/officeDocument/2006/relationships/image" Target="../media/image269.png"/><Relationship Id="rId75" Type="http://schemas.openxmlformats.org/officeDocument/2006/relationships/image" Target="../media/image274.svg"/><Relationship Id="rId91" Type="http://schemas.openxmlformats.org/officeDocument/2006/relationships/image" Target="../media/image290.svg"/><Relationship Id="rId96" Type="http://schemas.openxmlformats.org/officeDocument/2006/relationships/image" Target="../media/image295.png"/><Relationship Id="rId140" Type="http://schemas.openxmlformats.org/officeDocument/2006/relationships/image" Target="../media/image339.png"/><Relationship Id="rId145" Type="http://schemas.openxmlformats.org/officeDocument/2006/relationships/image" Target="../media/image344.svg"/><Relationship Id="rId1" Type="http://schemas.openxmlformats.org/officeDocument/2006/relationships/slideLayout" Target="../slideLayouts/slideLayout159.xml"/><Relationship Id="rId6" Type="http://schemas.openxmlformats.org/officeDocument/2006/relationships/image" Target="../media/image205.png"/><Relationship Id="rId23" Type="http://schemas.openxmlformats.org/officeDocument/2006/relationships/image" Target="../media/image222.svg"/><Relationship Id="rId28" Type="http://schemas.openxmlformats.org/officeDocument/2006/relationships/image" Target="../media/image227.png"/><Relationship Id="rId49" Type="http://schemas.openxmlformats.org/officeDocument/2006/relationships/image" Target="../media/image248.svg"/><Relationship Id="rId114" Type="http://schemas.openxmlformats.org/officeDocument/2006/relationships/image" Target="../media/image313.png"/><Relationship Id="rId119" Type="http://schemas.openxmlformats.org/officeDocument/2006/relationships/image" Target="../media/image318.svg"/><Relationship Id="rId44" Type="http://schemas.openxmlformats.org/officeDocument/2006/relationships/image" Target="../media/image243.png"/><Relationship Id="rId60" Type="http://schemas.openxmlformats.org/officeDocument/2006/relationships/image" Target="../media/image259.png"/><Relationship Id="rId65" Type="http://schemas.openxmlformats.org/officeDocument/2006/relationships/image" Target="../media/image264.svg"/><Relationship Id="rId81" Type="http://schemas.openxmlformats.org/officeDocument/2006/relationships/image" Target="../media/image280.svg"/><Relationship Id="rId86" Type="http://schemas.openxmlformats.org/officeDocument/2006/relationships/image" Target="../media/image285.png"/><Relationship Id="rId130" Type="http://schemas.openxmlformats.org/officeDocument/2006/relationships/image" Target="../media/image329.png"/><Relationship Id="rId135" Type="http://schemas.openxmlformats.org/officeDocument/2006/relationships/image" Target="../media/image334.svg"/><Relationship Id="rId151" Type="http://schemas.openxmlformats.org/officeDocument/2006/relationships/image" Target="../media/image350.svg"/><Relationship Id="rId13" Type="http://schemas.openxmlformats.org/officeDocument/2006/relationships/image" Target="../media/image212.svg"/><Relationship Id="rId18" Type="http://schemas.openxmlformats.org/officeDocument/2006/relationships/image" Target="../media/image217.png"/><Relationship Id="rId39" Type="http://schemas.openxmlformats.org/officeDocument/2006/relationships/image" Target="../media/image238.svg"/><Relationship Id="rId109" Type="http://schemas.openxmlformats.org/officeDocument/2006/relationships/image" Target="../media/image308.svg"/><Relationship Id="rId34" Type="http://schemas.openxmlformats.org/officeDocument/2006/relationships/image" Target="../media/image233.png"/><Relationship Id="rId50" Type="http://schemas.openxmlformats.org/officeDocument/2006/relationships/image" Target="../media/image249.png"/><Relationship Id="rId55" Type="http://schemas.openxmlformats.org/officeDocument/2006/relationships/image" Target="../media/image254.svg"/><Relationship Id="rId76" Type="http://schemas.openxmlformats.org/officeDocument/2006/relationships/image" Target="../media/image275.png"/><Relationship Id="rId97" Type="http://schemas.openxmlformats.org/officeDocument/2006/relationships/image" Target="../media/image296.svg"/><Relationship Id="rId104" Type="http://schemas.openxmlformats.org/officeDocument/2006/relationships/image" Target="../media/image303.png"/><Relationship Id="rId120" Type="http://schemas.openxmlformats.org/officeDocument/2006/relationships/image" Target="../media/image319.png"/><Relationship Id="rId125" Type="http://schemas.openxmlformats.org/officeDocument/2006/relationships/image" Target="../media/image324.svg"/><Relationship Id="rId141" Type="http://schemas.openxmlformats.org/officeDocument/2006/relationships/image" Target="../media/image340.svg"/><Relationship Id="rId146" Type="http://schemas.openxmlformats.org/officeDocument/2006/relationships/image" Target="../media/image345.png"/><Relationship Id="rId7" Type="http://schemas.openxmlformats.org/officeDocument/2006/relationships/image" Target="../media/image206.svg"/><Relationship Id="rId71" Type="http://schemas.openxmlformats.org/officeDocument/2006/relationships/image" Target="../media/image270.svg"/><Relationship Id="rId92" Type="http://schemas.openxmlformats.org/officeDocument/2006/relationships/image" Target="../media/image291.png"/><Relationship Id="rId2" Type="http://schemas.openxmlformats.org/officeDocument/2006/relationships/notesSlide" Target="../notesSlides/notesSlide14.xml"/><Relationship Id="rId29" Type="http://schemas.openxmlformats.org/officeDocument/2006/relationships/image" Target="../media/image228.svg"/><Relationship Id="rId24" Type="http://schemas.openxmlformats.org/officeDocument/2006/relationships/image" Target="../media/image223.png"/><Relationship Id="rId40" Type="http://schemas.openxmlformats.org/officeDocument/2006/relationships/image" Target="../media/image239.png"/><Relationship Id="rId45" Type="http://schemas.openxmlformats.org/officeDocument/2006/relationships/image" Target="../media/image244.svg"/><Relationship Id="rId66" Type="http://schemas.openxmlformats.org/officeDocument/2006/relationships/image" Target="../media/image265.png"/><Relationship Id="rId87" Type="http://schemas.openxmlformats.org/officeDocument/2006/relationships/image" Target="../media/image286.svg"/><Relationship Id="rId110" Type="http://schemas.openxmlformats.org/officeDocument/2006/relationships/image" Target="../media/image309.png"/><Relationship Id="rId115" Type="http://schemas.openxmlformats.org/officeDocument/2006/relationships/image" Target="../media/image314.svg"/><Relationship Id="rId131" Type="http://schemas.openxmlformats.org/officeDocument/2006/relationships/image" Target="../media/image330.svg"/><Relationship Id="rId136" Type="http://schemas.openxmlformats.org/officeDocument/2006/relationships/image" Target="../media/image335.png"/><Relationship Id="rId61" Type="http://schemas.openxmlformats.org/officeDocument/2006/relationships/image" Target="../media/image260.svg"/><Relationship Id="rId82" Type="http://schemas.openxmlformats.org/officeDocument/2006/relationships/image" Target="../media/image281.png"/><Relationship Id="rId152" Type="http://schemas.openxmlformats.org/officeDocument/2006/relationships/image" Target="../media/image351.png"/><Relationship Id="rId19" Type="http://schemas.openxmlformats.org/officeDocument/2006/relationships/image" Target="../media/image218.svg"/><Relationship Id="rId14" Type="http://schemas.openxmlformats.org/officeDocument/2006/relationships/image" Target="../media/image213.png"/><Relationship Id="rId30" Type="http://schemas.openxmlformats.org/officeDocument/2006/relationships/image" Target="../media/image229.png"/><Relationship Id="rId35" Type="http://schemas.openxmlformats.org/officeDocument/2006/relationships/image" Target="../media/image234.svg"/><Relationship Id="rId56" Type="http://schemas.openxmlformats.org/officeDocument/2006/relationships/image" Target="../media/image255.png"/><Relationship Id="rId77" Type="http://schemas.openxmlformats.org/officeDocument/2006/relationships/image" Target="../media/image276.svg"/><Relationship Id="rId100" Type="http://schemas.openxmlformats.org/officeDocument/2006/relationships/image" Target="../media/image299.png"/><Relationship Id="rId105" Type="http://schemas.openxmlformats.org/officeDocument/2006/relationships/image" Target="../media/image304.svg"/><Relationship Id="rId126" Type="http://schemas.openxmlformats.org/officeDocument/2006/relationships/image" Target="../media/image325.png"/><Relationship Id="rId147" Type="http://schemas.openxmlformats.org/officeDocument/2006/relationships/image" Target="../media/image346.svg"/><Relationship Id="rId8" Type="http://schemas.openxmlformats.org/officeDocument/2006/relationships/image" Target="../media/image207.png"/><Relationship Id="rId51" Type="http://schemas.openxmlformats.org/officeDocument/2006/relationships/image" Target="../media/image250.svg"/><Relationship Id="rId72" Type="http://schemas.openxmlformats.org/officeDocument/2006/relationships/image" Target="../media/image271.png"/><Relationship Id="rId93" Type="http://schemas.openxmlformats.org/officeDocument/2006/relationships/image" Target="../media/image292.svg"/><Relationship Id="rId98" Type="http://schemas.openxmlformats.org/officeDocument/2006/relationships/image" Target="../media/image297.png"/><Relationship Id="rId121" Type="http://schemas.openxmlformats.org/officeDocument/2006/relationships/image" Target="../media/image320.svg"/><Relationship Id="rId142" Type="http://schemas.openxmlformats.org/officeDocument/2006/relationships/image" Target="../media/image341.png"/><Relationship Id="rId3" Type="http://schemas.openxmlformats.org/officeDocument/2006/relationships/image" Target="../media/image378.png"/><Relationship Id="rId25" Type="http://schemas.openxmlformats.org/officeDocument/2006/relationships/image" Target="../media/image224.svg"/><Relationship Id="rId46" Type="http://schemas.openxmlformats.org/officeDocument/2006/relationships/image" Target="../media/image245.png"/><Relationship Id="rId67" Type="http://schemas.openxmlformats.org/officeDocument/2006/relationships/image" Target="../media/image266.svg"/><Relationship Id="rId116" Type="http://schemas.openxmlformats.org/officeDocument/2006/relationships/image" Target="../media/image315.png"/><Relationship Id="rId137" Type="http://schemas.openxmlformats.org/officeDocument/2006/relationships/image" Target="../media/image336.svg"/><Relationship Id="rId20" Type="http://schemas.openxmlformats.org/officeDocument/2006/relationships/image" Target="../media/image219.png"/><Relationship Id="rId41" Type="http://schemas.openxmlformats.org/officeDocument/2006/relationships/image" Target="../media/image240.svg"/><Relationship Id="rId62" Type="http://schemas.openxmlformats.org/officeDocument/2006/relationships/image" Target="../media/image261.png"/><Relationship Id="rId83" Type="http://schemas.openxmlformats.org/officeDocument/2006/relationships/image" Target="../media/image282.svg"/><Relationship Id="rId88" Type="http://schemas.openxmlformats.org/officeDocument/2006/relationships/image" Target="../media/image287.png"/><Relationship Id="rId111" Type="http://schemas.openxmlformats.org/officeDocument/2006/relationships/image" Target="../media/image310.svg"/><Relationship Id="rId132" Type="http://schemas.openxmlformats.org/officeDocument/2006/relationships/image" Target="../media/image331.png"/><Relationship Id="rId153" Type="http://schemas.openxmlformats.org/officeDocument/2006/relationships/image" Target="../media/image352.svg"/><Relationship Id="rId15" Type="http://schemas.openxmlformats.org/officeDocument/2006/relationships/image" Target="../media/image214.svg"/><Relationship Id="rId36" Type="http://schemas.openxmlformats.org/officeDocument/2006/relationships/image" Target="../media/image235.png"/><Relationship Id="rId57" Type="http://schemas.openxmlformats.org/officeDocument/2006/relationships/image" Target="../media/image256.svg"/><Relationship Id="rId106" Type="http://schemas.openxmlformats.org/officeDocument/2006/relationships/image" Target="../media/image305.png"/><Relationship Id="rId127" Type="http://schemas.openxmlformats.org/officeDocument/2006/relationships/image" Target="../media/image326.svg"/><Relationship Id="rId10" Type="http://schemas.openxmlformats.org/officeDocument/2006/relationships/image" Target="../media/image209.png"/><Relationship Id="rId31" Type="http://schemas.openxmlformats.org/officeDocument/2006/relationships/image" Target="../media/image230.svg"/><Relationship Id="rId52" Type="http://schemas.openxmlformats.org/officeDocument/2006/relationships/image" Target="../media/image251.png"/><Relationship Id="rId73" Type="http://schemas.openxmlformats.org/officeDocument/2006/relationships/image" Target="../media/image272.svg"/><Relationship Id="rId78" Type="http://schemas.openxmlformats.org/officeDocument/2006/relationships/image" Target="../media/image277.png"/><Relationship Id="rId94" Type="http://schemas.openxmlformats.org/officeDocument/2006/relationships/image" Target="../media/image293.png"/><Relationship Id="rId99" Type="http://schemas.openxmlformats.org/officeDocument/2006/relationships/image" Target="../media/image298.svg"/><Relationship Id="rId101" Type="http://schemas.openxmlformats.org/officeDocument/2006/relationships/image" Target="../media/image300.svg"/><Relationship Id="rId122" Type="http://schemas.openxmlformats.org/officeDocument/2006/relationships/image" Target="../media/image321.png"/><Relationship Id="rId143" Type="http://schemas.openxmlformats.org/officeDocument/2006/relationships/image" Target="../media/image342.svg"/><Relationship Id="rId148" Type="http://schemas.openxmlformats.org/officeDocument/2006/relationships/image" Target="../media/image347.png"/><Relationship Id="rId4" Type="http://schemas.openxmlformats.org/officeDocument/2006/relationships/image" Target="../media/image379.jpeg"/><Relationship Id="rId9" Type="http://schemas.openxmlformats.org/officeDocument/2006/relationships/image" Target="../media/image208.svg"/><Relationship Id="rId26" Type="http://schemas.openxmlformats.org/officeDocument/2006/relationships/image" Target="../media/image225.png"/><Relationship Id="rId47" Type="http://schemas.openxmlformats.org/officeDocument/2006/relationships/image" Target="../media/image246.svg"/><Relationship Id="rId68" Type="http://schemas.openxmlformats.org/officeDocument/2006/relationships/image" Target="../media/image267.png"/><Relationship Id="rId89" Type="http://schemas.openxmlformats.org/officeDocument/2006/relationships/image" Target="../media/image288.svg"/><Relationship Id="rId112" Type="http://schemas.openxmlformats.org/officeDocument/2006/relationships/image" Target="../media/image311.png"/><Relationship Id="rId133" Type="http://schemas.openxmlformats.org/officeDocument/2006/relationships/image" Target="../media/image332.svg"/><Relationship Id="rId154" Type="http://schemas.openxmlformats.org/officeDocument/2006/relationships/image" Target="../media/image353.png"/><Relationship Id="rId16" Type="http://schemas.openxmlformats.org/officeDocument/2006/relationships/image" Target="../media/image215.png"/><Relationship Id="rId37" Type="http://schemas.openxmlformats.org/officeDocument/2006/relationships/image" Target="../media/image236.svg"/><Relationship Id="rId58" Type="http://schemas.openxmlformats.org/officeDocument/2006/relationships/image" Target="../media/image257.png"/><Relationship Id="rId79" Type="http://schemas.openxmlformats.org/officeDocument/2006/relationships/image" Target="../media/image278.svg"/><Relationship Id="rId102" Type="http://schemas.openxmlformats.org/officeDocument/2006/relationships/image" Target="../media/image301.png"/><Relationship Id="rId123" Type="http://schemas.openxmlformats.org/officeDocument/2006/relationships/image" Target="../media/image322.svg"/><Relationship Id="rId144" Type="http://schemas.openxmlformats.org/officeDocument/2006/relationships/image" Target="../media/image343.png"/><Relationship Id="rId90" Type="http://schemas.openxmlformats.org/officeDocument/2006/relationships/image" Target="../media/image289.png"/></Relationships>
</file>

<file path=ppt/slides/_rels/slide15.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30.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15.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16.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30.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16.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17.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30.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17.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18.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30.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18.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19.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30.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19.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gov.br/portos-e-aeroportos/pt-br/assuntos/conselhos/cdfmm/pauta-e-atas-cdfmm/atas-cdfmm" TargetMode="External"/><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hyperlink" Target="https://www.gov.br/portos-e-aeroportos/pt-br/assuntos/incentivos/fmm-fundo-da-marinha-mercante" TargetMode="External"/><Relationship Id="rId2" Type="http://schemas.openxmlformats.org/officeDocument/2006/relationships/notesSlide" Target="../notesSlides/notesSlide2.xml"/><Relationship Id="rId16" Type="http://schemas.openxmlformats.org/officeDocument/2006/relationships/hyperlink" Target="https://www.gov.br/portos-e-aeroportos/pt-br/assuntos/incentivos/fmm-fundo-da-marinha-mercante/legislacao" TargetMode="External"/><Relationship Id="rId1" Type="http://schemas.openxmlformats.org/officeDocument/2006/relationships/slideLayout" Target="../slideLayouts/slideLayout17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hyperlink" Target="https://scp.mpor.gov.br/" TargetMode="External"/><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8.svg"/><Relationship Id="rId14" Type="http://schemas.openxmlformats.org/officeDocument/2006/relationships/hyperlink" Target="https://www.gov.br/pt-br/servicos/protocolar-documentos-junto-ao-ministerio-de-portos-e-aeroportos" TargetMode="External"/></Relationships>
</file>

<file path=ppt/slides/_rels/slide20.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30.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20.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21.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75.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21.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22.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160.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22.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23.xml.rels><?xml version="1.0" encoding="UTF-8" standalone="yes"?>
<Relationships xmlns="http://schemas.openxmlformats.org/package/2006/relationships"><Relationship Id="rId8" Type="http://schemas.openxmlformats.org/officeDocument/2006/relationships/image" Target="../media/image385.svg"/><Relationship Id="rId3" Type="http://schemas.openxmlformats.org/officeDocument/2006/relationships/image" Target="../media/image380.png"/><Relationship Id="rId7" Type="http://schemas.openxmlformats.org/officeDocument/2006/relationships/image" Target="../media/image384.png"/><Relationship Id="rId12" Type="http://schemas.openxmlformats.org/officeDocument/2006/relationships/image" Target="../media/image358.svg"/><Relationship Id="rId2" Type="http://schemas.openxmlformats.org/officeDocument/2006/relationships/notesSlide" Target="../notesSlides/notesSlide23.xml"/><Relationship Id="rId1" Type="http://schemas.openxmlformats.org/officeDocument/2006/relationships/slideLayout" Target="../slideLayouts/slideLayout140.xml"/><Relationship Id="rId6" Type="http://schemas.openxmlformats.org/officeDocument/2006/relationships/image" Target="../media/image383.svg"/><Relationship Id="rId11" Type="http://schemas.openxmlformats.org/officeDocument/2006/relationships/image" Target="../media/image357.png"/><Relationship Id="rId5" Type="http://schemas.openxmlformats.org/officeDocument/2006/relationships/image" Target="../media/image382.png"/><Relationship Id="rId10" Type="http://schemas.openxmlformats.org/officeDocument/2006/relationships/image" Target="../media/image387.svg"/><Relationship Id="rId4" Type="http://schemas.openxmlformats.org/officeDocument/2006/relationships/image" Target="../media/image381.svg"/><Relationship Id="rId9" Type="http://schemas.openxmlformats.org/officeDocument/2006/relationships/image" Target="../media/image386.png"/></Relationships>
</file>

<file path=ppt/slides/_rels/slide24.xml.rels><?xml version="1.0" encoding="UTF-8" standalone="yes"?>
<Relationships xmlns="http://schemas.openxmlformats.org/package/2006/relationships"><Relationship Id="rId117" Type="http://schemas.openxmlformats.org/officeDocument/2006/relationships/image" Target="../media/image315.png"/><Relationship Id="rId21" Type="http://schemas.openxmlformats.org/officeDocument/2006/relationships/image" Target="../media/image219.png"/><Relationship Id="rId42" Type="http://schemas.openxmlformats.org/officeDocument/2006/relationships/image" Target="../media/image240.svg"/><Relationship Id="rId63" Type="http://schemas.openxmlformats.org/officeDocument/2006/relationships/image" Target="../media/image261.png"/><Relationship Id="rId84" Type="http://schemas.openxmlformats.org/officeDocument/2006/relationships/image" Target="../media/image282.svg"/><Relationship Id="rId138" Type="http://schemas.openxmlformats.org/officeDocument/2006/relationships/image" Target="../media/image336.svg"/><Relationship Id="rId107" Type="http://schemas.openxmlformats.org/officeDocument/2006/relationships/image" Target="../media/image305.png"/><Relationship Id="rId11" Type="http://schemas.openxmlformats.org/officeDocument/2006/relationships/image" Target="../media/image209.png"/><Relationship Id="rId32" Type="http://schemas.openxmlformats.org/officeDocument/2006/relationships/image" Target="../media/image230.svg"/><Relationship Id="rId53" Type="http://schemas.openxmlformats.org/officeDocument/2006/relationships/image" Target="../media/image251.png"/><Relationship Id="rId74" Type="http://schemas.openxmlformats.org/officeDocument/2006/relationships/image" Target="../media/image272.svg"/><Relationship Id="rId128" Type="http://schemas.openxmlformats.org/officeDocument/2006/relationships/image" Target="../media/image326.svg"/><Relationship Id="rId149" Type="http://schemas.openxmlformats.org/officeDocument/2006/relationships/image" Target="../media/image347.png"/><Relationship Id="rId5" Type="http://schemas.openxmlformats.org/officeDocument/2006/relationships/image" Target="../media/image389.svg"/><Relationship Id="rId95" Type="http://schemas.openxmlformats.org/officeDocument/2006/relationships/image" Target="../media/image293.png"/><Relationship Id="rId22" Type="http://schemas.openxmlformats.org/officeDocument/2006/relationships/image" Target="../media/image220.svg"/><Relationship Id="rId27" Type="http://schemas.openxmlformats.org/officeDocument/2006/relationships/image" Target="../media/image225.png"/><Relationship Id="rId43" Type="http://schemas.openxmlformats.org/officeDocument/2006/relationships/image" Target="../media/image241.png"/><Relationship Id="rId48" Type="http://schemas.openxmlformats.org/officeDocument/2006/relationships/image" Target="../media/image246.svg"/><Relationship Id="rId64" Type="http://schemas.openxmlformats.org/officeDocument/2006/relationships/image" Target="../media/image262.svg"/><Relationship Id="rId69" Type="http://schemas.openxmlformats.org/officeDocument/2006/relationships/image" Target="../media/image267.png"/><Relationship Id="rId113" Type="http://schemas.openxmlformats.org/officeDocument/2006/relationships/image" Target="../media/image311.png"/><Relationship Id="rId118" Type="http://schemas.openxmlformats.org/officeDocument/2006/relationships/image" Target="../media/image316.svg"/><Relationship Id="rId134" Type="http://schemas.openxmlformats.org/officeDocument/2006/relationships/image" Target="../media/image332.svg"/><Relationship Id="rId139" Type="http://schemas.openxmlformats.org/officeDocument/2006/relationships/image" Target="../media/image337.png"/><Relationship Id="rId80" Type="http://schemas.openxmlformats.org/officeDocument/2006/relationships/image" Target="../media/image278.svg"/><Relationship Id="rId85" Type="http://schemas.openxmlformats.org/officeDocument/2006/relationships/image" Target="../media/image283.png"/><Relationship Id="rId150" Type="http://schemas.openxmlformats.org/officeDocument/2006/relationships/image" Target="../media/image348.svg"/><Relationship Id="rId155" Type="http://schemas.openxmlformats.org/officeDocument/2006/relationships/image" Target="../media/image353.png"/><Relationship Id="rId12" Type="http://schemas.openxmlformats.org/officeDocument/2006/relationships/image" Target="../media/image210.svg"/><Relationship Id="rId17" Type="http://schemas.openxmlformats.org/officeDocument/2006/relationships/image" Target="../media/image215.png"/><Relationship Id="rId33" Type="http://schemas.openxmlformats.org/officeDocument/2006/relationships/image" Target="../media/image231.png"/><Relationship Id="rId38" Type="http://schemas.openxmlformats.org/officeDocument/2006/relationships/image" Target="../media/image236.svg"/><Relationship Id="rId59" Type="http://schemas.openxmlformats.org/officeDocument/2006/relationships/image" Target="../media/image257.png"/><Relationship Id="rId103" Type="http://schemas.openxmlformats.org/officeDocument/2006/relationships/image" Target="../media/image301.png"/><Relationship Id="rId108" Type="http://schemas.openxmlformats.org/officeDocument/2006/relationships/image" Target="../media/image306.svg"/><Relationship Id="rId124" Type="http://schemas.openxmlformats.org/officeDocument/2006/relationships/image" Target="../media/image322.svg"/><Relationship Id="rId129" Type="http://schemas.openxmlformats.org/officeDocument/2006/relationships/image" Target="../media/image327.png"/><Relationship Id="rId54" Type="http://schemas.openxmlformats.org/officeDocument/2006/relationships/image" Target="../media/image252.svg"/><Relationship Id="rId70" Type="http://schemas.openxmlformats.org/officeDocument/2006/relationships/image" Target="../media/image268.svg"/><Relationship Id="rId75" Type="http://schemas.openxmlformats.org/officeDocument/2006/relationships/image" Target="../media/image273.png"/><Relationship Id="rId91" Type="http://schemas.openxmlformats.org/officeDocument/2006/relationships/image" Target="../media/image289.png"/><Relationship Id="rId96" Type="http://schemas.openxmlformats.org/officeDocument/2006/relationships/image" Target="../media/image294.svg"/><Relationship Id="rId140" Type="http://schemas.openxmlformats.org/officeDocument/2006/relationships/image" Target="../media/image338.svg"/><Relationship Id="rId145" Type="http://schemas.openxmlformats.org/officeDocument/2006/relationships/image" Target="../media/image343.png"/><Relationship Id="rId1" Type="http://schemas.openxmlformats.org/officeDocument/2006/relationships/slideLayout" Target="../slideLayouts/slideLayout55.xml"/><Relationship Id="rId6" Type="http://schemas.openxmlformats.org/officeDocument/2006/relationships/image" Target="../media/image204.png"/><Relationship Id="rId23" Type="http://schemas.openxmlformats.org/officeDocument/2006/relationships/image" Target="../media/image221.png"/><Relationship Id="rId28" Type="http://schemas.openxmlformats.org/officeDocument/2006/relationships/image" Target="../media/image226.svg"/><Relationship Id="rId49" Type="http://schemas.openxmlformats.org/officeDocument/2006/relationships/image" Target="../media/image247.png"/><Relationship Id="rId114" Type="http://schemas.openxmlformats.org/officeDocument/2006/relationships/image" Target="../media/image312.svg"/><Relationship Id="rId119" Type="http://schemas.openxmlformats.org/officeDocument/2006/relationships/image" Target="../media/image317.png"/><Relationship Id="rId44" Type="http://schemas.openxmlformats.org/officeDocument/2006/relationships/image" Target="../media/image242.svg"/><Relationship Id="rId60" Type="http://schemas.openxmlformats.org/officeDocument/2006/relationships/image" Target="../media/image258.svg"/><Relationship Id="rId65" Type="http://schemas.openxmlformats.org/officeDocument/2006/relationships/image" Target="../media/image263.png"/><Relationship Id="rId81" Type="http://schemas.openxmlformats.org/officeDocument/2006/relationships/image" Target="../media/image279.png"/><Relationship Id="rId86" Type="http://schemas.openxmlformats.org/officeDocument/2006/relationships/image" Target="../media/image284.svg"/><Relationship Id="rId130" Type="http://schemas.openxmlformats.org/officeDocument/2006/relationships/image" Target="../media/image328.svg"/><Relationship Id="rId135" Type="http://schemas.openxmlformats.org/officeDocument/2006/relationships/image" Target="../media/image333.png"/><Relationship Id="rId151" Type="http://schemas.openxmlformats.org/officeDocument/2006/relationships/image" Target="../media/image349.png"/><Relationship Id="rId156" Type="http://schemas.openxmlformats.org/officeDocument/2006/relationships/image" Target="../media/image354.svg"/><Relationship Id="rId13" Type="http://schemas.openxmlformats.org/officeDocument/2006/relationships/image" Target="../media/image211.png"/><Relationship Id="rId18" Type="http://schemas.openxmlformats.org/officeDocument/2006/relationships/image" Target="../media/image216.svg"/><Relationship Id="rId39" Type="http://schemas.openxmlformats.org/officeDocument/2006/relationships/image" Target="../media/image237.png"/><Relationship Id="rId109" Type="http://schemas.openxmlformats.org/officeDocument/2006/relationships/image" Target="../media/image307.png"/><Relationship Id="rId34" Type="http://schemas.openxmlformats.org/officeDocument/2006/relationships/image" Target="../media/image232.svg"/><Relationship Id="rId50" Type="http://schemas.openxmlformats.org/officeDocument/2006/relationships/image" Target="../media/image248.svg"/><Relationship Id="rId55" Type="http://schemas.openxmlformats.org/officeDocument/2006/relationships/image" Target="../media/image253.png"/><Relationship Id="rId76" Type="http://schemas.openxmlformats.org/officeDocument/2006/relationships/image" Target="../media/image274.svg"/><Relationship Id="rId97" Type="http://schemas.openxmlformats.org/officeDocument/2006/relationships/image" Target="../media/image295.png"/><Relationship Id="rId104" Type="http://schemas.openxmlformats.org/officeDocument/2006/relationships/image" Target="../media/image302.svg"/><Relationship Id="rId120" Type="http://schemas.openxmlformats.org/officeDocument/2006/relationships/image" Target="../media/image318.svg"/><Relationship Id="rId125" Type="http://schemas.openxmlformats.org/officeDocument/2006/relationships/image" Target="../media/image323.png"/><Relationship Id="rId141" Type="http://schemas.openxmlformats.org/officeDocument/2006/relationships/image" Target="../media/image339.png"/><Relationship Id="rId146" Type="http://schemas.openxmlformats.org/officeDocument/2006/relationships/image" Target="../media/image344.svg"/><Relationship Id="rId7" Type="http://schemas.openxmlformats.org/officeDocument/2006/relationships/image" Target="../media/image205.png"/><Relationship Id="rId71" Type="http://schemas.openxmlformats.org/officeDocument/2006/relationships/image" Target="../media/image269.png"/><Relationship Id="rId92" Type="http://schemas.openxmlformats.org/officeDocument/2006/relationships/image" Target="../media/image290.svg"/><Relationship Id="rId2" Type="http://schemas.openxmlformats.org/officeDocument/2006/relationships/notesSlide" Target="../notesSlides/notesSlide24.xml"/><Relationship Id="rId29" Type="http://schemas.openxmlformats.org/officeDocument/2006/relationships/image" Target="../media/image227.png"/><Relationship Id="rId24" Type="http://schemas.openxmlformats.org/officeDocument/2006/relationships/image" Target="../media/image222.svg"/><Relationship Id="rId40" Type="http://schemas.openxmlformats.org/officeDocument/2006/relationships/image" Target="../media/image238.svg"/><Relationship Id="rId45" Type="http://schemas.openxmlformats.org/officeDocument/2006/relationships/image" Target="../media/image243.png"/><Relationship Id="rId66" Type="http://schemas.openxmlformats.org/officeDocument/2006/relationships/image" Target="../media/image264.svg"/><Relationship Id="rId87" Type="http://schemas.openxmlformats.org/officeDocument/2006/relationships/image" Target="../media/image285.png"/><Relationship Id="rId110" Type="http://schemas.openxmlformats.org/officeDocument/2006/relationships/image" Target="../media/image308.svg"/><Relationship Id="rId115" Type="http://schemas.openxmlformats.org/officeDocument/2006/relationships/image" Target="../media/image313.png"/><Relationship Id="rId131" Type="http://schemas.openxmlformats.org/officeDocument/2006/relationships/image" Target="../media/image329.png"/><Relationship Id="rId136" Type="http://schemas.openxmlformats.org/officeDocument/2006/relationships/image" Target="../media/image334.svg"/><Relationship Id="rId61" Type="http://schemas.openxmlformats.org/officeDocument/2006/relationships/image" Target="../media/image259.png"/><Relationship Id="rId82" Type="http://schemas.openxmlformats.org/officeDocument/2006/relationships/image" Target="../media/image280.svg"/><Relationship Id="rId152" Type="http://schemas.openxmlformats.org/officeDocument/2006/relationships/image" Target="../media/image350.svg"/><Relationship Id="rId19" Type="http://schemas.openxmlformats.org/officeDocument/2006/relationships/image" Target="../media/image217.png"/><Relationship Id="rId14" Type="http://schemas.openxmlformats.org/officeDocument/2006/relationships/image" Target="../media/image212.svg"/><Relationship Id="rId30" Type="http://schemas.openxmlformats.org/officeDocument/2006/relationships/image" Target="../media/image228.svg"/><Relationship Id="rId35" Type="http://schemas.openxmlformats.org/officeDocument/2006/relationships/image" Target="../media/image233.png"/><Relationship Id="rId56" Type="http://schemas.openxmlformats.org/officeDocument/2006/relationships/image" Target="../media/image254.svg"/><Relationship Id="rId77" Type="http://schemas.openxmlformats.org/officeDocument/2006/relationships/image" Target="../media/image275.png"/><Relationship Id="rId100" Type="http://schemas.openxmlformats.org/officeDocument/2006/relationships/image" Target="../media/image298.svg"/><Relationship Id="rId105" Type="http://schemas.openxmlformats.org/officeDocument/2006/relationships/image" Target="../media/image303.png"/><Relationship Id="rId126" Type="http://schemas.openxmlformats.org/officeDocument/2006/relationships/image" Target="../media/image324.svg"/><Relationship Id="rId147" Type="http://schemas.openxmlformats.org/officeDocument/2006/relationships/image" Target="../media/image345.png"/><Relationship Id="rId8" Type="http://schemas.openxmlformats.org/officeDocument/2006/relationships/image" Target="../media/image206.svg"/><Relationship Id="rId51" Type="http://schemas.openxmlformats.org/officeDocument/2006/relationships/image" Target="../media/image249.png"/><Relationship Id="rId72" Type="http://schemas.openxmlformats.org/officeDocument/2006/relationships/image" Target="../media/image270.svg"/><Relationship Id="rId93" Type="http://schemas.openxmlformats.org/officeDocument/2006/relationships/image" Target="../media/image291.png"/><Relationship Id="rId98" Type="http://schemas.openxmlformats.org/officeDocument/2006/relationships/image" Target="../media/image296.svg"/><Relationship Id="rId121" Type="http://schemas.openxmlformats.org/officeDocument/2006/relationships/image" Target="../media/image319.png"/><Relationship Id="rId142" Type="http://schemas.openxmlformats.org/officeDocument/2006/relationships/image" Target="../media/image340.svg"/><Relationship Id="rId3" Type="http://schemas.openxmlformats.org/officeDocument/2006/relationships/chart" Target="../charts/chart2.xml"/><Relationship Id="rId25" Type="http://schemas.openxmlformats.org/officeDocument/2006/relationships/image" Target="../media/image223.png"/><Relationship Id="rId46" Type="http://schemas.openxmlformats.org/officeDocument/2006/relationships/image" Target="../media/image244.svg"/><Relationship Id="rId67" Type="http://schemas.openxmlformats.org/officeDocument/2006/relationships/image" Target="../media/image265.png"/><Relationship Id="rId116" Type="http://schemas.openxmlformats.org/officeDocument/2006/relationships/image" Target="../media/image314.svg"/><Relationship Id="rId137" Type="http://schemas.openxmlformats.org/officeDocument/2006/relationships/image" Target="../media/image335.png"/><Relationship Id="rId20" Type="http://schemas.openxmlformats.org/officeDocument/2006/relationships/image" Target="../media/image218.svg"/><Relationship Id="rId41" Type="http://schemas.openxmlformats.org/officeDocument/2006/relationships/image" Target="../media/image239.png"/><Relationship Id="rId62" Type="http://schemas.openxmlformats.org/officeDocument/2006/relationships/image" Target="../media/image260.svg"/><Relationship Id="rId83" Type="http://schemas.openxmlformats.org/officeDocument/2006/relationships/image" Target="../media/image281.png"/><Relationship Id="rId88" Type="http://schemas.openxmlformats.org/officeDocument/2006/relationships/image" Target="../media/image286.svg"/><Relationship Id="rId111" Type="http://schemas.openxmlformats.org/officeDocument/2006/relationships/image" Target="../media/image309.png"/><Relationship Id="rId132" Type="http://schemas.openxmlformats.org/officeDocument/2006/relationships/image" Target="../media/image330.svg"/><Relationship Id="rId153" Type="http://schemas.openxmlformats.org/officeDocument/2006/relationships/image" Target="../media/image351.png"/><Relationship Id="rId15" Type="http://schemas.openxmlformats.org/officeDocument/2006/relationships/image" Target="../media/image213.png"/><Relationship Id="rId36" Type="http://schemas.openxmlformats.org/officeDocument/2006/relationships/image" Target="../media/image234.svg"/><Relationship Id="rId57" Type="http://schemas.openxmlformats.org/officeDocument/2006/relationships/image" Target="../media/image255.png"/><Relationship Id="rId106" Type="http://schemas.openxmlformats.org/officeDocument/2006/relationships/image" Target="../media/image304.svg"/><Relationship Id="rId127" Type="http://schemas.openxmlformats.org/officeDocument/2006/relationships/image" Target="../media/image325.png"/><Relationship Id="rId10" Type="http://schemas.openxmlformats.org/officeDocument/2006/relationships/image" Target="../media/image208.svg"/><Relationship Id="rId31" Type="http://schemas.openxmlformats.org/officeDocument/2006/relationships/image" Target="../media/image229.png"/><Relationship Id="rId52" Type="http://schemas.openxmlformats.org/officeDocument/2006/relationships/image" Target="../media/image250.svg"/><Relationship Id="rId73" Type="http://schemas.openxmlformats.org/officeDocument/2006/relationships/image" Target="../media/image271.png"/><Relationship Id="rId78" Type="http://schemas.openxmlformats.org/officeDocument/2006/relationships/image" Target="../media/image276.svg"/><Relationship Id="rId94" Type="http://schemas.openxmlformats.org/officeDocument/2006/relationships/image" Target="../media/image292.svg"/><Relationship Id="rId99" Type="http://schemas.openxmlformats.org/officeDocument/2006/relationships/image" Target="../media/image297.png"/><Relationship Id="rId101" Type="http://schemas.openxmlformats.org/officeDocument/2006/relationships/image" Target="../media/image299.png"/><Relationship Id="rId122" Type="http://schemas.openxmlformats.org/officeDocument/2006/relationships/image" Target="../media/image320.svg"/><Relationship Id="rId143" Type="http://schemas.openxmlformats.org/officeDocument/2006/relationships/image" Target="../media/image341.png"/><Relationship Id="rId148" Type="http://schemas.openxmlformats.org/officeDocument/2006/relationships/image" Target="../media/image346.svg"/><Relationship Id="rId4" Type="http://schemas.openxmlformats.org/officeDocument/2006/relationships/image" Target="../media/image388.png"/><Relationship Id="rId9" Type="http://schemas.openxmlformats.org/officeDocument/2006/relationships/image" Target="../media/image207.png"/><Relationship Id="rId26" Type="http://schemas.openxmlformats.org/officeDocument/2006/relationships/image" Target="../media/image224.svg"/><Relationship Id="rId47" Type="http://schemas.openxmlformats.org/officeDocument/2006/relationships/image" Target="../media/image245.png"/><Relationship Id="rId68" Type="http://schemas.openxmlformats.org/officeDocument/2006/relationships/image" Target="../media/image266.svg"/><Relationship Id="rId89" Type="http://schemas.openxmlformats.org/officeDocument/2006/relationships/image" Target="../media/image287.png"/><Relationship Id="rId112" Type="http://schemas.openxmlformats.org/officeDocument/2006/relationships/image" Target="../media/image310.svg"/><Relationship Id="rId133" Type="http://schemas.openxmlformats.org/officeDocument/2006/relationships/image" Target="../media/image331.png"/><Relationship Id="rId154" Type="http://schemas.openxmlformats.org/officeDocument/2006/relationships/image" Target="../media/image352.svg"/><Relationship Id="rId16" Type="http://schemas.openxmlformats.org/officeDocument/2006/relationships/image" Target="../media/image214.svg"/><Relationship Id="rId37" Type="http://schemas.openxmlformats.org/officeDocument/2006/relationships/image" Target="../media/image235.png"/><Relationship Id="rId58" Type="http://schemas.openxmlformats.org/officeDocument/2006/relationships/image" Target="../media/image256.svg"/><Relationship Id="rId79" Type="http://schemas.openxmlformats.org/officeDocument/2006/relationships/image" Target="../media/image277.png"/><Relationship Id="rId102" Type="http://schemas.openxmlformats.org/officeDocument/2006/relationships/image" Target="../media/image300.svg"/><Relationship Id="rId123" Type="http://schemas.openxmlformats.org/officeDocument/2006/relationships/image" Target="../media/image321.png"/><Relationship Id="rId144" Type="http://schemas.openxmlformats.org/officeDocument/2006/relationships/image" Target="../media/image342.svg"/><Relationship Id="rId90" Type="http://schemas.openxmlformats.org/officeDocument/2006/relationships/image" Target="../media/image288.svg"/></Relationships>
</file>

<file path=ppt/slides/_rels/slide25.xml.rels><?xml version="1.0" encoding="UTF-8" standalone="yes"?>
<Relationships xmlns="http://schemas.openxmlformats.org/package/2006/relationships"><Relationship Id="rId117" Type="http://schemas.openxmlformats.org/officeDocument/2006/relationships/image" Target="../media/image302.svg"/><Relationship Id="rId21" Type="http://schemas.openxmlformats.org/officeDocument/2006/relationships/image" Target="../media/image206.svg"/><Relationship Id="rId42" Type="http://schemas.openxmlformats.org/officeDocument/2006/relationships/image" Target="../media/image227.png"/><Relationship Id="rId63" Type="http://schemas.openxmlformats.org/officeDocument/2006/relationships/image" Target="../media/image248.svg"/><Relationship Id="rId84" Type="http://schemas.openxmlformats.org/officeDocument/2006/relationships/image" Target="../media/image269.png"/><Relationship Id="rId138" Type="http://schemas.openxmlformats.org/officeDocument/2006/relationships/image" Target="../media/image323.png"/><Relationship Id="rId159" Type="http://schemas.openxmlformats.org/officeDocument/2006/relationships/image" Target="../media/image344.svg"/><Relationship Id="rId107" Type="http://schemas.openxmlformats.org/officeDocument/2006/relationships/image" Target="../media/image292.svg"/><Relationship Id="rId11" Type="http://schemas.openxmlformats.org/officeDocument/2006/relationships/image" Target="../media/image398.png"/><Relationship Id="rId32" Type="http://schemas.openxmlformats.org/officeDocument/2006/relationships/image" Target="../media/image217.png"/><Relationship Id="rId53" Type="http://schemas.openxmlformats.org/officeDocument/2006/relationships/image" Target="../media/image238.svg"/><Relationship Id="rId74" Type="http://schemas.openxmlformats.org/officeDocument/2006/relationships/image" Target="../media/image259.png"/><Relationship Id="rId128" Type="http://schemas.openxmlformats.org/officeDocument/2006/relationships/image" Target="../media/image313.png"/><Relationship Id="rId149" Type="http://schemas.openxmlformats.org/officeDocument/2006/relationships/image" Target="../media/image334.svg"/><Relationship Id="rId5" Type="http://schemas.openxmlformats.org/officeDocument/2006/relationships/image" Target="../media/image392.png"/><Relationship Id="rId95" Type="http://schemas.openxmlformats.org/officeDocument/2006/relationships/image" Target="../media/image280.svg"/><Relationship Id="rId160" Type="http://schemas.openxmlformats.org/officeDocument/2006/relationships/image" Target="../media/image345.png"/><Relationship Id="rId22" Type="http://schemas.openxmlformats.org/officeDocument/2006/relationships/image" Target="../media/image207.png"/><Relationship Id="rId43" Type="http://schemas.openxmlformats.org/officeDocument/2006/relationships/image" Target="../media/image228.svg"/><Relationship Id="rId64" Type="http://schemas.openxmlformats.org/officeDocument/2006/relationships/image" Target="../media/image249.png"/><Relationship Id="rId118" Type="http://schemas.openxmlformats.org/officeDocument/2006/relationships/image" Target="../media/image303.png"/><Relationship Id="rId139" Type="http://schemas.openxmlformats.org/officeDocument/2006/relationships/image" Target="../media/image324.svg"/><Relationship Id="rId85" Type="http://schemas.openxmlformats.org/officeDocument/2006/relationships/image" Target="../media/image270.svg"/><Relationship Id="rId150" Type="http://schemas.openxmlformats.org/officeDocument/2006/relationships/image" Target="../media/image335.png"/><Relationship Id="rId12" Type="http://schemas.openxmlformats.org/officeDocument/2006/relationships/image" Target="../media/image399.svg"/><Relationship Id="rId33" Type="http://schemas.openxmlformats.org/officeDocument/2006/relationships/image" Target="../media/image218.svg"/><Relationship Id="rId108" Type="http://schemas.openxmlformats.org/officeDocument/2006/relationships/image" Target="../media/image293.png"/><Relationship Id="rId129" Type="http://schemas.openxmlformats.org/officeDocument/2006/relationships/image" Target="../media/image314.svg"/><Relationship Id="rId54" Type="http://schemas.openxmlformats.org/officeDocument/2006/relationships/image" Target="../media/image239.png"/><Relationship Id="rId70" Type="http://schemas.openxmlformats.org/officeDocument/2006/relationships/image" Target="../media/image255.png"/><Relationship Id="rId75" Type="http://schemas.openxmlformats.org/officeDocument/2006/relationships/image" Target="../media/image260.svg"/><Relationship Id="rId91" Type="http://schemas.openxmlformats.org/officeDocument/2006/relationships/image" Target="../media/image276.svg"/><Relationship Id="rId96" Type="http://schemas.openxmlformats.org/officeDocument/2006/relationships/image" Target="../media/image281.png"/><Relationship Id="rId140" Type="http://schemas.openxmlformats.org/officeDocument/2006/relationships/image" Target="../media/image325.png"/><Relationship Id="rId145" Type="http://schemas.openxmlformats.org/officeDocument/2006/relationships/image" Target="../media/image330.svg"/><Relationship Id="rId161" Type="http://schemas.openxmlformats.org/officeDocument/2006/relationships/image" Target="../media/image346.svg"/><Relationship Id="rId166" Type="http://schemas.openxmlformats.org/officeDocument/2006/relationships/image" Target="../media/image351.png"/><Relationship Id="rId1" Type="http://schemas.openxmlformats.org/officeDocument/2006/relationships/slideLayout" Target="../slideLayouts/slideLayout159.xml"/><Relationship Id="rId6" Type="http://schemas.openxmlformats.org/officeDocument/2006/relationships/image" Target="../media/image393.svg"/><Relationship Id="rId23" Type="http://schemas.openxmlformats.org/officeDocument/2006/relationships/image" Target="../media/image208.svg"/><Relationship Id="rId28" Type="http://schemas.openxmlformats.org/officeDocument/2006/relationships/image" Target="../media/image213.png"/><Relationship Id="rId49" Type="http://schemas.openxmlformats.org/officeDocument/2006/relationships/image" Target="../media/image234.svg"/><Relationship Id="rId114" Type="http://schemas.openxmlformats.org/officeDocument/2006/relationships/image" Target="../media/image299.png"/><Relationship Id="rId119" Type="http://schemas.openxmlformats.org/officeDocument/2006/relationships/image" Target="../media/image304.svg"/><Relationship Id="rId44" Type="http://schemas.openxmlformats.org/officeDocument/2006/relationships/image" Target="../media/image229.png"/><Relationship Id="rId60" Type="http://schemas.openxmlformats.org/officeDocument/2006/relationships/image" Target="../media/image245.png"/><Relationship Id="rId65" Type="http://schemas.openxmlformats.org/officeDocument/2006/relationships/image" Target="../media/image250.svg"/><Relationship Id="rId81" Type="http://schemas.openxmlformats.org/officeDocument/2006/relationships/image" Target="../media/image266.svg"/><Relationship Id="rId86" Type="http://schemas.openxmlformats.org/officeDocument/2006/relationships/image" Target="../media/image271.png"/><Relationship Id="rId130" Type="http://schemas.openxmlformats.org/officeDocument/2006/relationships/image" Target="../media/image315.png"/><Relationship Id="rId135" Type="http://schemas.openxmlformats.org/officeDocument/2006/relationships/image" Target="../media/image320.svg"/><Relationship Id="rId151" Type="http://schemas.openxmlformats.org/officeDocument/2006/relationships/image" Target="../media/image336.svg"/><Relationship Id="rId156" Type="http://schemas.openxmlformats.org/officeDocument/2006/relationships/image" Target="../media/image341.png"/><Relationship Id="rId13" Type="http://schemas.openxmlformats.org/officeDocument/2006/relationships/hyperlink" Target="https://www.gov.br/portos-e-aeroportos/pt-br/assuntos/incentivos/fmm-fundo-da-marinha-mercante/legislacao" TargetMode="External"/><Relationship Id="rId18" Type="http://schemas.openxmlformats.org/officeDocument/2006/relationships/image" Target="../media/image402.svg"/><Relationship Id="rId39" Type="http://schemas.openxmlformats.org/officeDocument/2006/relationships/image" Target="../media/image224.svg"/><Relationship Id="rId109" Type="http://schemas.openxmlformats.org/officeDocument/2006/relationships/image" Target="../media/image294.svg"/><Relationship Id="rId34" Type="http://schemas.openxmlformats.org/officeDocument/2006/relationships/image" Target="../media/image219.png"/><Relationship Id="rId50" Type="http://schemas.openxmlformats.org/officeDocument/2006/relationships/image" Target="../media/image235.png"/><Relationship Id="rId55" Type="http://schemas.openxmlformats.org/officeDocument/2006/relationships/image" Target="../media/image240.svg"/><Relationship Id="rId76" Type="http://schemas.openxmlformats.org/officeDocument/2006/relationships/image" Target="../media/image261.png"/><Relationship Id="rId97" Type="http://schemas.openxmlformats.org/officeDocument/2006/relationships/image" Target="../media/image282.svg"/><Relationship Id="rId104" Type="http://schemas.openxmlformats.org/officeDocument/2006/relationships/image" Target="../media/image289.png"/><Relationship Id="rId120" Type="http://schemas.openxmlformats.org/officeDocument/2006/relationships/image" Target="../media/image305.png"/><Relationship Id="rId125" Type="http://schemas.openxmlformats.org/officeDocument/2006/relationships/image" Target="../media/image310.svg"/><Relationship Id="rId141" Type="http://schemas.openxmlformats.org/officeDocument/2006/relationships/image" Target="../media/image326.svg"/><Relationship Id="rId146" Type="http://schemas.openxmlformats.org/officeDocument/2006/relationships/image" Target="../media/image331.png"/><Relationship Id="rId167" Type="http://schemas.openxmlformats.org/officeDocument/2006/relationships/image" Target="../media/image352.svg"/><Relationship Id="rId7" Type="http://schemas.openxmlformats.org/officeDocument/2006/relationships/image" Target="../media/image394.png"/><Relationship Id="rId71" Type="http://schemas.openxmlformats.org/officeDocument/2006/relationships/image" Target="../media/image256.svg"/><Relationship Id="rId92" Type="http://schemas.openxmlformats.org/officeDocument/2006/relationships/image" Target="../media/image277.png"/><Relationship Id="rId162" Type="http://schemas.openxmlformats.org/officeDocument/2006/relationships/image" Target="../media/image347.png"/><Relationship Id="rId2" Type="http://schemas.openxmlformats.org/officeDocument/2006/relationships/notesSlide" Target="../notesSlides/notesSlide25.xml"/><Relationship Id="rId29" Type="http://schemas.openxmlformats.org/officeDocument/2006/relationships/image" Target="../media/image214.svg"/><Relationship Id="rId24" Type="http://schemas.openxmlformats.org/officeDocument/2006/relationships/image" Target="../media/image209.png"/><Relationship Id="rId40" Type="http://schemas.openxmlformats.org/officeDocument/2006/relationships/image" Target="../media/image225.png"/><Relationship Id="rId45" Type="http://schemas.openxmlformats.org/officeDocument/2006/relationships/image" Target="../media/image230.svg"/><Relationship Id="rId66" Type="http://schemas.openxmlformats.org/officeDocument/2006/relationships/image" Target="../media/image251.png"/><Relationship Id="rId87" Type="http://schemas.openxmlformats.org/officeDocument/2006/relationships/image" Target="../media/image272.svg"/><Relationship Id="rId110" Type="http://schemas.openxmlformats.org/officeDocument/2006/relationships/image" Target="../media/image295.png"/><Relationship Id="rId115" Type="http://schemas.openxmlformats.org/officeDocument/2006/relationships/image" Target="../media/image300.svg"/><Relationship Id="rId131" Type="http://schemas.openxmlformats.org/officeDocument/2006/relationships/image" Target="../media/image316.svg"/><Relationship Id="rId136" Type="http://schemas.openxmlformats.org/officeDocument/2006/relationships/image" Target="../media/image321.png"/><Relationship Id="rId157" Type="http://schemas.openxmlformats.org/officeDocument/2006/relationships/image" Target="../media/image342.svg"/><Relationship Id="rId61" Type="http://schemas.openxmlformats.org/officeDocument/2006/relationships/image" Target="../media/image246.svg"/><Relationship Id="rId82" Type="http://schemas.openxmlformats.org/officeDocument/2006/relationships/image" Target="../media/image267.png"/><Relationship Id="rId152" Type="http://schemas.openxmlformats.org/officeDocument/2006/relationships/image" Target="../media/image337.png"/><Relationship Id="rId19" Type="http://schemas.openxmlformats.org/officeDocument/2006/relationships/image" Target="../media/image204.png"/><Relationship Id="rId14" Type="http://schemas.openxmlformats.org/officeDocument/2006/relationships/hyperlink" Target="https://scp.mpor.gov.br/" TargetMode="External"/><Relationship Id="rId30" Type="http://schemas.openxmlformats.org/officeDocument/2006/relationships/image" Target="../media/image215.png"/><Relationship Id="rId35" Type="http://schemas.openxmlformats.org/officeDocument/2006/relationships/image" Target="../media/image220.svg"/><Relationship Id="rId56" Type="http://schemas.openxmlformats.org/officeDocument/2006/relationships/image" Target="../media/image241.png"/><Relationship Id="rId77" Type="http://schemas.openxmlformats.org/officeDocument/2006/relationships/image" Target="../media/image262.svg"/><Relationship Id="rId100" Type="http://schemas.openxmlformats.org/officeDocument/2006/relationships/image" Target="../media/image285.png"/><Relationship Id="rId105" Type="http://schemas.openxmlformats.org/officeDocument/2006/relationships/image" Target="../media/image290.svg"/><Relationship Id="rId126" Type="http://schemas.openxmlformats.org/officeDocument/2006/relationships/image" Target="../media/image311.png"/><Relationship Id="rId147" Type="http://schemas.openxmlformats.org/officeDocument/2006/relationships/image" Target="../media/image332.svg"/><Relationship Id="rId168" Type="http://schemas.openxmlformats.org/officeDocument/2006/relationships/image" Target="../media/image353.png"/><Relationship Id="rId8" Type="http://schemas.openxmlformats.org/officeDocument/2006/relationships/image" Target="../media/image395.svg"/><Relationship Id="rId51" Type="http://schemas.openxmlformats.org/officeDocument/2006/relationships/image" Target="../media/image236.svg"/><Relationship Id="rId72" Type="http://schemas.openxmlformats.org/officeDocument/2006/relationships/image" Target="../media/image257.png"/><Relationship Id="rId93" Type="http://schemas.openxmlformats.org/officeDocument/2006/relationships/image" Target="../media/image278.svg"/><Relationship Id="rId98" Type="http://schemas.openxmlformats.org/officeDocument/2006/relationships/image" Target="../media/image283.png"/><Relationship Id="rId121" Type="http://schemas.openxmlformats.org/officeDocument/2006/relationships/image" Target="../media/image306.svg"/><Relationship Id="rId142" Type="http://schemas.openxmlformats.org/officeDocument/2006/relationships/image" Target="../media/image327.png"/><Relationship Id="rId163" Type="http://schemas.openxmlformats.org/officeDocument/2006/relationships/image" Target="../media/image348.svg"/><Relationship Id="rId3" Type="http://schemas.openxmlformats.org/officeDocument/2006/relationships/image" Target="../media/image390.png"/><Relationship Id="rId25" Type="http://schemas.openxmlformats.org/officeDocument/2006/relationships/image" Target="../media/image210.svg"/><Relationship Id="rId46" Type="http://schemas.openxmlformats.org/officeDocument/2006/relationships/image" Target="../media/image231.png"/><Relationship Id="rId67" Type="http://schemas.openxmlformats.org/officeDocument/2006/relationships/image" Target="../media/image252.svg"/><Relationship Id="rId116" Type="http://schemas.openxmlformats.org/officeDocument/2006/relationships/image" Target="../media/image301.png"/><Relationship Id="rId137" Type="http://schemas.openxmlformats.org/officeDocument/2006/relationships/image" Target="../media/image322.svg"/><Relationship Id="rId158" Type="http://schemas.openxmlformats.org/officeDocument/2006/relationships/image" Target="../media/image343.png"/><Relationship Id="rId20" Type="http://schemas.openxmlformats.org/officeDocument/2006/relationships/image" Target="../media/image205.png"/><Relationship Id="rId41" Type="http://schemas.openxmlformats.org/officeDocument/2006/relationships/image" Target="../media/image226.svg"/><Relationship Id="rId62" Type="http://schemas.openxmlformats.org/officeDocument/2006/relationships/image" Target="../media/image247.png"/><Relationship Id="rId83" Type="http://schemas.openxmlformats.org/officeDocument/2006/relationships/image" Target="../media/image268.svg"/><Relationship Id="rId88" Type="http://schemas.openxmlformats.org/officeDocument/2006/relationships/image" Target="../media/image273.png"/><Relationship Id="rId111" Type="http://schemas.openxmlformats.org/officeDocument/2006/relationships/image" Target="../media/image296.svg"/><Relationship Id="rId132" Type="http://schemas.openxmlformats.org/officeDocument/2006/relationships/image" Target="../media/image317.png"/><Relationship Id="rId153" Type="http://schemas.openxmlformats.org/officeDocument/2006/relationships/image" Target="../media/image338.svg"/><Relationship Id="rId15" Type="http://schemas.openxmlformats.org/officeDocument/2006/relationships/image" Target="../media/image400.png"/><Relationship Id="rId36" Type="http://schemas.openxmlformats.org/officeDocument/2006/relationships/image" Target="../media/image221.png"/><Relationship Id="rId57" Type="http://schemas.openxmlformats.org/officeDocument/2006/relationships/image" Target="../media/image242.svg"/><Relationship Id="rId106" Type="http://schemas.openxmlformats.org/officeDocument/2006/relationships/image" Target="../media/image291.png"/><Relationship Id="rId127" Type="http://schemas.openxmlformats.org/officeDocument/2006/relationships/image" Target="../media/image312.svg"/><Relationship Id="rId10" Type="http://schemas.openxmlformats.org/officeDocument/2006/relationships/image" Target="../media/image397.svg"/><Relationship Id="rId31" Type="http://schemas.openxmlformats.org/officeDocument/2006/relationships/image" Target="../media/image216.svg"/><Relationship Id="rId52" Type="http://schemas.openxmlformats.org/officeDocument/2006/relationships/image" Target="../media/image237.png"/><Relationship Id="rId73" Type="http://schemas.openxmlformats.org/officeDocument/2006/relationships/image" Target="../media/image258.svg"/><Relationship Id="rId78" Type="http://schemas.openxmlformats.org/officeDocument/2006/relationships/image" Target="../media/image263.png"/><Relationship Id="rId94" Type="http://schemas.openxmlformats.org/officeDocument/2006/relationships/image" Target="../media/image279.png"/><Relationship Id="rId99" Type="http://schemas.openxmlformats.org/officeDocument/2006/relationships/image" Target="../media/image284.svg"/><Relationship Id="rId101" Type="http://schemas.openxmlformats.org/officeDocument/2006/relationships/image" Target="../media/image286.svg"/><Relationship Id="rId122" Type="http://schemas.openxmlformats.org/officeDocument/2006/relationships/image" Target="../media/image307.png"/><Relationship Id="rId143" Type="http://schemas.openxmlformats.org/officeDocument/2006/relationships/image" Target="../media/image328.svg"/><Relationship Id="rId148" Type="http://schemas.openxmlformats.org/officeDocument/2006/relationships/image" Target="../media/image333.png"/><Relationship Id="rId164" Type="http://schemas.openxmlformats.org/officeDocument/2006/relationships/image" Target="../media/image349.png"/><Relationship Id="rId169" Type="http://schemas.openxmlformats.org/officeDocument/2006/relationships/image" Target="../media/image354.svg"/><Relationship Id="rId4" Type="http://schemas.openxmlformats.org/officeDocument/2006/relationships/image" Target="../media/image391.svg"/><Relationship Id="rId9" Type="http://schemas.openxmlformats.org/officeDocument/2006/relationships/image" Target="../media/image396.png"/><Relationship Id="rId26" Type="http://schemas.openxmlformats.org/officeDocument/2006/relationships/image" Target="../media/image211.png"/><Relationship Id="rId47" Type="http://schemas.openxmlformats.org/officeDocument/2006/relationships/image" Target="../media/image232.svg"/><Relationship Id="rId68" Type="http://schemas.openxmlformats.org/officeDocument/2006/relationships/image" Target="../media/image253.png"/><Relationship Id="rId89" Type="http://schemas.openxmlformats.org/officeDocument/2006/relationships/image" Target="../media/image274.svg"/><Relationship Id="rId112" Type="http://schemas.openxmlformats.org/officeDocument/2006/relationships/image" Target="../media/image297.png"/><Relationship Id="rId133" Type="http://schemas.openxmlformats.org/officeDocument/2006/relationships/image" Target="../media/image318.svg"/><Relationship Id="rId154" Type="http://schemas.openxmlformats.org/officeDocument/2006/relationships/image" Target="../media/image339.png"/><Relationship Id="rId16" Type="http://schemas.openxmlformats.org/officeDocument/2006/relationships/hyperlink" Target="https://www.planalto.gov.br/ccivil_03/_ato2011-2014/2011/Msg/VEP-523.htm" TargetMode="External"/><Relationship Id="rId37" Type="http://schemas.openxmlformats.org/officeDocument/2006/relationships/image" Target="../media/image222.svg"/><Relationship Id="rId58" Type="http://schemas.openxmlformats.org/officeDocument/2006/relationships/image" Target="../media/image243.png"/><Relationship Id="rId79" Type="http://schemas.openxmlformats.org/officeDocument/2006/relationships/image" Target="../media/image264.svg"/><Relationship Id="rId102" Type="http://schemas.openxmlformats.org/officeDocument/2006/relationships/image" Target="../media/image287.png"/><Relationship Id="rId123" Type="http://schemas.openxmlformats.org/officeDocument/2006/relationships/image" Target="../media/image308.svg"/><Relationship Id="rId144" Type="http://schemas.openxmlformats.org/officeDocument/2006/relationships/image" Target="../media/image329.png"/><Relationship Id="rId90" Type="http://schemas.openxmlformats.org/officeDocument/2006/relationships/image" Target="../media/image275.png"/><Relationship Id="rId165" Type="http://schemas.openxmlformats.org/officeDocument/2006/relationships/image" Target="../media/image350.svg"/><Relationship Id="rId27" Type="http://schemas.openxmlformats.org/officeDocument/2006/relationships/image" Target="../media/image212.svg"/><Relationship Id="rId48" Type="http://schemas.openxmlformats.org/officeDocument/2006/relationships/image" Target="../media/image233.png"/><Relationship Id="rId69" Type="http://schemas.openxmlformats.org/officeDocument/2006/relationships/image" Target="../media/image254.svg"/><Relationship Id="rId113" Type="http://schemas.openxmlformats.org/officeDocument/2006/relationships/image" Target="../media/image298.svg"/><Relationship Id="rId134" Type="http://schemas.openxmlformats.org/officeDocument/2006/relationships/image" Target="../media/image319.png"/><Relationship Id="rId80" Type="http://schemas.openxmlformats.org/officeDocument/2006/relationships/image" Target="../media/image265.png"/><Relationship Id="rId155" Type="http://schemas.openxmlformats.org/officeDocument/2006/relationships/image" Target="../media/image340.svg"/><Relationship Id="rId17" Type="http://schemas.openxmlformats.org/officeDocument/2006/relationships/image" Target="../media/image401.png"/><Relationship Id="rId38" Type="http://schemas.openxmlformats.org/officeDocument/2006/relationships/image" Target="../media/image223.png"/><Relationship Id="rId59" Type="http://schemas.openxmlformats.org/officeDocument/2006/relationships/image" Target="../media/image244.svg"/><Relationship Id="rId103" Type="http://schemas.openxmlformats.org/officeDocument/2006/relationships/image" Target="../media/image288.svg"/><Relationship Id="rId124" Type="http://schemas.openxmlformats.org/officeDocument/2006/relationships/image" Target="../media/image309.png"/></Relationships>
</file>

<file path=ppt/slides/_rels/slide26.xml.rels><?xml version="1.0" encoding="UTF-8" standalone="yes"?>
<Relationships xmlns="http://schemas.openxmlformats.org/package/2006/relationships"><Relationship Id="rId117" Type="http://schemas.openxmlformats.org/officeDocument/2006/relationships/image" Target="../media/image301.png"/><Relationship Id="rId21" Type="http://schemas.openxmlformats.org/officeDocument/2006/relationships/image" Target="../media/image205.png"/><Relationship Id="rId42" Type="http://schemas.openxmlformats.org/officeDocument/2006/relationships/image" Target="../media/image226.svg"/><Relationship Id="rId63" Type="http://schemas.openxmlformats.org/officeDocument/2006/relationships/image" Target="../media/image247.png"/><Relationship Id="rId84" Type="http://schemas.openxmlformats.org/officeDocument/2006/relationships/image" Target="../media/image268.svg"/><Relationship Id="rId138" Type="http://schemas.openxmlformats.org/officeDocument/2006/relationships/image" Target="../media/image322.svg"/><Relationship Id="rId159" Type="http://schemas.openxmlformats.org/officeDocument/2006/relationships/image" Target="../media/image343.png"/><Relationship Id="rId170" Type="http://schemas.openxmlformats.org/officeDocument/2006/relationships/image" Target="../media/image354.svg"/><Relationship Id="rId107" Type="http://schemas.openxmlformats.org/officeDocument/2006/relationships/image" Target="../media/image291.png"/><Relationship Id="rId11" Type="http://schemas.openxmlformats.org/officeDocument/2006/relationships/image" Target="../media/image408.svg"/><Relationship Id="rId32" Type="http://schemas.openxmlformats.org/officeDocument/2006/relationships/image" Target="../media/image216.svg"/><Relationship Id="rId53" Type="http://schemas.openxmlformats.org/officeDocument/2006/relationships/image" Target="../media/image237.png"/><Relationship Id="rId74" Type="http://schemas.openxmlformats.org/officeDocument/2006/relationships/image" Target="../media/image258.svg"/><Relationship Id="rId128" Type="http://schemas.openxmlformats.org/officeDocument/2006/relationships/image" Target="../media/image312.svg"/><Relationship Id="rId149" Type="http://schemas.openxmlformats.org/officeDocument/2006/relationships/image" Target="../media/image333.png"/><Relationship Id="rId5" Type="http://schemas.openxmlformats.org/officeDocument/2006/relationships/image" Target="../media/image404.svg"/><Relationship Id="rId95" Type="http://schemas.openxmlformats.org/officeDocument/2006/relationships/image" Target="../media/image279.png"/><Relationship Id="rId160" Type="http://schemas.openxmlformats.org/officeDocument/2006/relationships/image" Target="../media/image344.svg"/><Relationship Id="rId22" Type="http://schemas.openxmlformats.org/officeDocument/2006/relationships/image" Target="../media/image206.svg"/><Relationship Id="rId43" Type="http://schemas.openxmlformats.org/officeDocument/2006/relationships/image" Target="../media/image227.png"/><Relationship Id="rId64" Type="http://schemas.openxmlformats.org/officeDocument/2006/relationships/image" Target="../media/image248.svg"/><Relationship Id="rId118" Type="http://schemas.openxmlformats.org/officeDocument/2006/relationships/image" Target="../media/image302.svg"/><Relationship Id="rId139" Type="http://schemas.openxmlformats.org/officeDocument/2006/relationships/image" Target="../media/image323.png"/><Relationship Id="rId85" Type="http://schemas.openxmlformats.org/officeDocument/2006/relationships/image" Target="../media/image269.png"/><Relationship Id="rId150" Type="http://schemas.openxmlformats.org/officeDocument/2006/relationships/image" Target="../media/image334.svg"/><Relationship Id="rId12" Type="http://schemas.openxmlformats.org/officeDocument/2006/relationships/image" Target="../media/image409.png"/><Relationship Id="rId33" Type="http://schemas.openxmlformats.org/officeDocument/2006/relationships/image" Target="../media/image217.png"/><Relationship Id="rId108" Type="http://schemas.openxmlformats.org/officeDocument/2006/relationships/image" Target="../media/image292.svg"/><Relationship Id="rId129" Type="http://schemas.openxmlformats.org/officeDocument/2006/relationships/image" Target="../media/image313.png"/><Relationship Id="rId54" Type="http://schemas.openxmlformats.org/officeDocument/2006/relationships/image" Target="../media/image238.svg"/><Relationship Id="rId70" Type="http://schemas.openxmlformats.org/officeDocument/2006/relationships/image" Target="../media/image254.svg"/><Relationship Id="rId75" Type="http://schemas.openxmlformats.org/officeDocument/2006/relationships/image" Target="../media/image259.png"/><Relationship Id="rId91" Type="http://schemas.openxmlformats.org/officeDocument/2006/relationships/image" Target="../media/image275.png"/><Relationship Id="rId96" Type="http://schemas.openxmlformats.org/officeDocument/2006/relationships/image" Target="../media/image280.svg"/><Relationship Id="rId140" Type="http://schemas.openxmlformats.org/officeDocument/2006/relationships/image" Target="../media/image324.svg"/><Relationship Id="rId145" Type="http://schemas.openxmlformats.org/officeDocument/2006/relationships/image" Target="../media/image329.png"/><Relationship Id="rId161" Type="http://schemas.openxmlformats.org/officeDocument/2006/relationships/image" Target="../media/image345.png"/><Relationship Id="rId166" Type="http://schemas.openxmlformats.org/officeDocument/2006/relationships/image" Target="../media/image350.svg"/><Relationship Id="rId1" Type="http://schemas.openxmlformats.org/officeDocument/2006/relationships/slideLayout" Target="../slideLayouts/slideLayout29.xml"/><Relationship Id="rId6" Type="http://schemas.openxmlformats.org/officeDocument/2006/relationships/image" Target="../media/image405.png"/><Relationship Id="rId23" Type="http://schemas.openxmlformats.org/officeDocument/2006/relationships/image" Target="../media/image207.png"/><Relationship Id="rId28" Type="http://schemas.openxmlformats.org/officeDocument/2006/relationships/image" Target="../media/image212.svg"/><Relationship Id="rId49" Type="http://schemas.openxmlformats.org/officeDocument/2006/relationships/image" Target="../media/image233.png"/><Relationship Id="rId114" Type="http://schemas.openxmlformats.org/officeDocument/2006/relationships/image" Target="../media/image298.svg"/><Relationship Id="rId119" Type="http://schemas.openxmlformats.org/officeDocument/2006/relationships/image" Target="../media/image303.png"/><Relationship Id="rId44" Type="http://schemas.openxmlformats.org/officeDocument/2006/relationships/image" Target="../media/image228.svg"/><Relationship Id="rId60" Type="http://schemas.openxmlformats.org/officeDocument/2006/relationships/image" Target="../media/image244.svg"/><Relationship Id="rId65" Type="http://schemas.openxmlformats.org/officeDocument/2006/relationships/image" Target="../media/image249.png"/><Relationship Id="rId81" Type="http://schemas.openxmlformats.org/officeDocument/2006/relationships/image" Target="../media/image265.png"/><Relationship Id="rId86" Type="http://schemas.openxmlformats.org/officeDocument/2006/relationships/image" Target="../media/image270.svg"/><Relationship Id="rId130" Type="http://schemas.openxmlformats.org/officeDocument/2006/relationships/image" Target="../media/image314.svg"/><Relationship Id="rId135" Type="http://schemas.openxmlformats.org/officeDocument/2006/relationships/image" Target="../media/image319.png"/><Relationship Id="rId151" Type="http://schemas.openxmlformats.org/officeDocument/2006/relationships/image" Target="../media/image335.png"/><Relationship Id="rId156" Type="http://schemas.openxmlformats.org/officeDocument/2006/relationships/image" Target="../media/image340.svg"/><Relationship Id="rId13" Type="http://schemas.openxmlformats.org/officeDocument/2006/relationships/image" Target="../media/image410.svg"/><Relationship Id="rId18" Type="http://schemas.openxmlformats.org/officeDocument/2006/relationships/image" Target="../media/image414.png"/><Relationship Id="rId39" Type="http://schemas.openxmlformats.org/officeDocument/2006/relationships/image" Target="../media/image223.png"/><Relationship Id="rId109" Type="http://schemas.openxmlformats.org/officeDocument/2006/relationships/image" Target="../media/image293.png"/><Relationship Id="rId34" Type="http://schemas.openxmlformats.org/officeDocument/2006/relationships/image" Target="../media/image218.svg"/><Relationship Id="rId50" Type="http://schemas.openxmlformats.org/officeDocument/2006/relationships/image" Target="../media/image234.svg"/><Relationship Id="rId55" Type="http://schemas.openxmlformats.org/officeDocument/2006/relationships/image" Target="../media/image239.png"/><Relationship Id="rId76" Type="http://schemas.openxmlformats.org/officeDocument/2006/relationships/image" Target="../media/image260.svg"/><Relationship Id="rId97" Type="http://schemas.openxmlformats.org/officeDocument/2006/relationships/image" Target="../media/image281.png"/><Relationship Id="rId104" Type="http://schemas.openxmlformats.org/officeDocument/2006/relationships/image" Target="../media/image288.svg"/><Relationship Id="rId120" Type="http://schemas.openxmlformats.org/officeDocument/2006/relationships/image" Target="../media/image304.svg"/><Relationship Id="rId125" Type="http://schemas.openxmlformats.org/officeDocument/2006/relationships/image" Target="../media/image309.png"/><Relationship Id="rId141" Type="http://schemas.openxmlformats.org/officeDocument/2006/relationships/image" Target="../media/image325.png"/><Relationship Id="rId146" Type="http://schemas.openxmlformats.org/officeDocument/2006/relationships/image" Target="../media/image330.svg"/><Relationship Id="rId167" Type="http://schemas.openxmlformats.org/officeDocument/2006/relationships/image" Target="../media/image351.png"/><Relationship Id="rId7" Type="http://schemas.openxmlformats.org/officeDocument/2006/relationships/image" Target="../media/image406.svg"/><Relationship Id="rId71" Type="http://schemas.openxmlformats.org/officeDocument/2006/relationships/image" Target="../media/image255.png"/><Relationship Id="rId92" Type="http://schemas.openxmlformats.org/officeDocument/2006/relationships/image" Target="../media/image276.svg"/><Relationship Id="rId162" Type="http://schemas.openxmlformats.org/officeDocument/2006/relationships/image" Target="../media/image346.svg"/><Relationship Id="rId2" Type="http://schemas.openxmlformats.org/officeDocument/2006/relationships/notesSlide" Target="../notesSlides/notesSlide26.xml"/><Relationship Id="rId29" Type="http://schemas.openxmlformats.org/officeDocument/2006/relationships/image" Target="../media/image213.png"/><Relationship Id="rId24" Type="http://schemas.openxmlformats.org/officeDocument/2006/relationships/image" Target="../media/image208.svg"/><Relationship Id="rId40" Type="http://schemas.openxmlformats.org/officeDocument/2006/relationships/image" Target="../media/image224.svg"/><Relationship Id="rId45" Type="http://schemas.openxmlformats.org/officeDocument/2006/relationships/image" Target="../media/image229.png"/><Relationship Id="rId66" Type="http://schemas.openxmlformats.org/officeDocument/2006/relationships/image" Target="../media/image250.svg"/><Relationship Id="rId87" Type="http://schemas.openxmlformats.org/officeDocument/2006/relationships/image" Target="../media/image271.png"/><Relationship Id="rId110" Type="http://schemas.openxmlformats.org/officeDocument/2006/relationships/image" Target="../media/image294.svg"/><Relationship Id="rId115" Type="http://schemas.openxmlformats.org/officeDocument/2006/relationships/image" Target="../media/image299.png"/><Relationship Id="rId131" Type="http://schemas.openxmlformats.org/officeDocument/2006/relationships/image" Target="../media/image315.png"/><Relationship Id="rId136" Type="http://schemas.openxmlformats.org/officeDocument/2006/relationships/image" Target="../media/image320.svg"/><Relationship Id="rId157" Type="http://schemas.openxmlformats.org/officeDocument/2006/relationships/image" Target="../media/image341.png"/><Relationship Id="rId61" Type="http://schemas.openxmlformats.org/officeDocument/2006/relationships/image" Target="../media/image245.png"/><Relationship Id="rId82" Type="http://schemas.openxmlformats.org/officeDocument/2006/relationships/image" Target="../media/image266.svg"/><Relationship Id="rId152" Type="http://schemas.openxmlformats.org/officeDocument/2006/relationships/image" Target="../media/image336.svg"/><Relationship Id="rId19" Type="http://schemas.openxmlformats.org/officeDocument/2006/relationships/hyperlink" Target="https://scp.mpor.gov.br/" TargetMode="External"/><Relationship Id="rId14" Type="http://schemas.openxmlformats.org/officeDocument/2006/relationships/image" Target="../media/image411.png"/><Relationship Id="rId30" Type="http://schemas.openxmlformats.org/officeDocument/2006/relationships/image" Target="../media/image214.svg"/><Relationship Id="rId35" Type="http://schemas.openxmlformats.org/officeDocument/2006/relationships/image" Target="../media/image219.png"/><Relationship Id="rId56" Type="http://schemas.openxmlformats.org/officeDocument/2006/relationships/image" Target="../media/image240.svg"/><Relationship Id="rId77" Type="http://schemas.openxmlformats.org/officeDocument/2006/relationships/image" Target="../media/image261.png"/><Relationship Id="rId100" Type="http://schemas.openxmlformats.org/officeDocument/2006/relationships/image" Target="../media/image284.svg"/><Relationship Id="rId105" Type="http://schemas.openxmlformats.org/officeDocument/2006/relationships/image" Target="../media/image289.png"/><Relationship Id="rId126" Type="http://schemas.openxmlformats.org/officeDocument/2006/relationships/image" Target="../media/image310.svg"/><Relationship Id="rId147" Type="http://schemas.openxmlformats.org/officeDocument/2006/relationships/image" Target="../media/image331.png"/><Relationship Id="rId168" Type="http://schemas.openxmlformats.org/officeDocument/2006/relationships/image" Target="../media/image352.svg"/><Relationship Id="rId8" Type="http://schemas.openxmlformats.org/officeDocument/2006/relationships/image" Target="../media/image372.png"/><Relationship Id="rId51" Type="http://schemas.openxmlformats.org/officeDocument/2006/relationships/image" Target="../media/image235.png"/><Relationship Id="rId72" Type="http://schemas.openxmlformats.org/officeDocument/2006/relationships/image" Target="../media/image256.svg"/><Relationship Id="rId93" Type="http://schemas.openxmlformats.org/officeDocument/2006/relationships/image" Target="../media/image277.png"/><Relationship Id="rId98" Type="http://schemas.openxmlformats.org/officeDocument/2006/relationships/image" Target="../media/image282.svg"/><Relationship Id="rId121" Type="http://schemas.openxmlformats.org/officeDocument/2006/relationships/image" Target="../media/image305.png"/><Relationship Id="rId142" Type="http://schemas.openxmlformats.org/officeDocument/2006/relationships/image" Target="../media/image326.svg"/><Relationship Id="rId163" Type="http://schemas.openxmlformats.org/officeDocument/2006/relationships/image" Target="../media/image347.png"/><Relationship Id="rId3" Type="http://schemas.openxmlformats.org/officeDocument/2006/relationships/hyperlink" Target="https://www.gov.br/portos-e-aeroportos/pt-br/assuntos/incentivos/fmm-fundo-da-marinha-mercante/legislacao" TargetMode="External"/><Relationship Id="rId25" Type="http://schemas.openxmlformats.org/officeDocument/2006/relationships/image" Target="../media/image209.png"/><Relationship Id="rId46" Type="http://schemas.openxmlformats.org/officeDocument/2006/relationships/image" Target="../media/image230.svg"/><Relationship Id="rId67" Type="http://schemas.openxmlformats.org/officeDocument/2006/relationships/image" Target="../media/image251.png"/><Relationship Id="rId116" Type="http://schemas.openxmlformats.org/officeDocument/2006/relationships/image" Target="../media/image300.svg"/><Relationship Id="rId137" Type="http://schemas.openxmlformats.org/officeDocument/2006/relationships/image" Target="../media/image321.png"/><Relationship Id="rId158" Type="http://schemas.openxmlformats.org/officeDocument/2006/relationships/image" Target="../media/image342.svg"/><Relationship Id="rId20" Type="http://schemas.openxmlformats.org/officeDocument/2006/relationships/image" Target="../media/image204.png"/><Relationship Id="rId41" Type="http://schemas.openxmlformats.org/officeDocument/2006/relationships/image" Target="../media/image225.png"/><Relationship Id="rId62" Type="http://schemas.openxmlformats.org/officeDocument/2006/relationships/image" Target="../media/image246.svg"/><Relationship Id="rId83" Type="http://schemas.openxmlformats.org/officeDocument/2006/relationships/image" Target="../media/image267.png"/><Relationship Id="rId88" Type="http://schemas.openxmlformats.org/officeDocument/2006/relationships/image" Target="../media/image272.svg"/><Relationship Id="rId111" Type="http://schemas.openxmlformats.org/officeDocument/2006/relationships/image" Target="../media/image295.png"/><Relationship Id="rId132" Type="http://schemas.openxmlformats.org/officeDocument/2006/relationships/image" Target="../media/image316.svg"/><Relationship Id="rId153" Type="http://schemas.openxmlformats.org/officeDocument/2006/relationships/image" Target="../media/image337.png"/><Relationship Id="rId15" Type="http://schemas.openxmlformats.org/officeDocument/2006/relationships/image" Target="../media/image412.svg"/><Relationship Id="rId36" Type="http://schemas.openxmlformats.org/officeDocument/2006/relationships/image" Target="../media/image220.svg"/><Relationship Id="rId57" Type="http://schemas.openxmlformats.org/officeDocument/2006/relationships/image" Target="../media/image241.png"/><Relationship Id="rId106" Type="http://schemas.openxmlformats.org/officeDocument/2006/relationships/image" Target="../media/image290.svg"/><Relationship Id="rId127" Type="http://schemas.openxmlformats.org/officeDocument/2006/relationships/image" Target="../media/image311.png"/><Relationship Id="rId10" Type="http://schemas.openxmlformats.org/officeDocument/2006/relationships/image" Target="../media/image407.png"/><Relationship Id="rId31" Type="http://schemas.openxmlformats.org/officeDocument/2006/relationships/image" Target="../media/image215.png"/><Relationship Id="rId52" Type="http://schemas.openxmlformats.org/officeDocument/2006/relationships/image" Target="../media/image236.svg"/><Relationship Id="rId73" Type="http://schemas.openxmlformats.org/officeDocument/2006/relationships/image" Target="../media/image257.png"/><Relationship Id="rId78" Type="http://schemas.openxmlformats.org/officeDocument/2006/relationships/image" Target="../media/image262.svg"/><Relationship Id="rId94" Type="http://schemas.openxmlformats.org/officeDocument/2006/relationships/image" Target="../media/image278.svg"/><Relationship Id="rId99" Type="http://schemas.openxmlformats.org/officeDocument/2006/relationships/image" Target="../media/image283.png"/><Relationship Id="rId101" Type="http://schemas.openxmlformats.org/officeDocument/2006/relationships/image" Target="../media/image285.png"/><Relationship Id="rId122" Type="http://schemas.openxmlformats.org/officeDocument/2006/relationships/image" Target="../media/image306.svg"/><Relationship Id="rId143" Type="http://schemas.openxmlformats.org/officeDocument/2006/relationships/image" Target="../media/image327.png"/><Relationship Id="rId148" Type="http://schemas.openxmlformats.org/officeDocument/2006/relationships/image" Target="../media/image332.svg"/><Relationship Id="rId164" Type="http://schemas.openxmlformats.org/officeDocument/2006/relationships/image" Target="../media/image348.svg"/><Relationship Id="rId169" Type="http://schemas.openxmlformats.org/officeDocument/2006/relationships/image" Target="../media/image353.png"/><Relationship Id="rId4" Type="http://schemas.openxmlformats.org/officeDocument/2006/relationships/image" Target="../media/image403.png"/><Relationship Id="rId9" Type="http://schemas.openxmlformats.org/officeDocument/2006/relationships/image" Target="../media/image373.svg"/><Relationship Id="rId26" Type="http://schemas.openxmlformats.org/officeDocument/2006/relationships/image" Target="../media/image210.svg"/><Relationship Id="rId47" Type="http://schemas.openxmlformats.org/officeDocument/2006/relationships/image" Target="../media/image231.png"/><Relationship Id="rId68" Type="http://schemas.openxmlformats.org/officeDocument/2006/relationships/image" Target="../media/image252.svg"/><Relationship Id="rId89" Type="http://schemas.openxmlformats.org/officeDocument/2006/relationships/image" Target="../media/image273.png"/><Relationship Id="rId112" Type="http://schemas.openxmlformats.org/officeDocument/2006/relationships/image" Target="../media/image296.svg"/><Relationship Id="rId133" Type="http://schemas.openxmlformats.org/officeDocument/2006/relationships/image" Target="../media/image317.png"/><Relationship Id="rId154" Type="http://schemas.openxmlformats.org/officeDocument/2006/relationships/image" Target="../media/image338.svg"/><Relationship Id="rId16" Type="http://schemas.microsoft.com/office/2017/06/relationships/model3d" Target="../media/model3d2.glb"/><Relationship Id="rId37" Type="http://schemas.openxmlformats.org/officeDocument/2006/relationships/image" Target="../media/image221.png"/><Relationship Id="rId58" Type="http://schemas.openxmlformats.org/officeDocument/2006/relationships/image" Target="../media/image242.svg"/><Relationship Id="rId79" Type="http://schemas.openxmlformats.org/officeDocument/2006/relationships/image" Target="../media/image263.png"/><Relationship Id="rId102" Type="http://schemas.openxmlformats.org/officeDocument/2006/relationships/image" Target="../media/image286.svg"/><Relationship Id="rId123" Type="http://schemas.openxmlformats.org/officeDocument/2006/relationships/image" Target="../media/image307.png"/><Relationship Id="rId144" Type="http://schemas.openxmlformats.org/officeDocument/2006/relationships/image" Target="../media/image328.svg"/><Relationship Id="rId90" Type="http://schemas.openxmlformats.org/officeDocument/2006/relationships/image" Target="../media/image274.svg"/><Relationship Id="rId165" Type="http://schemas.openxmlformats.org/officeDocument/2006/relationships/image" Target="../media/image349.png"/><Relationship Id="rId27" Type="http://schemas.openxmlformats.org/officeDocument/2006/relationships/image" Target="../media/image211.png"/><Relationship Id="rId48" Type="http://schemas.openxmlformats.org/officeDocument/2006/relationships/image" Target="../media/image232.svg"/><Relationship Id="rId69" Type="http://schemas.openxmlformats.org/officeDocument/2006/relationships/image" Target="../media/image253.png"/><Relationship Id="rId113" Type="http://schemas.openxmlformats.org/officeDocument/2006/relationships/image" Target="../media/image297.png"/><Relationship Id="rId134" Type="http://schemas.openxmlformats.org/officeDocument/2006/relationships/image" Target="../media/image318.svg"/><Relationship Id="rId80" Type="http://schemas.openxmlformats.org/officeDocument/2006/relationships/image" Target="../media/image264.svg"/><Relationship Id="rId155" Type="http://schemas.openxmlformats.org/officeDocument/2006/relationships/image" Target="../media/image339.png"/><Relationship Id="rId17" Type="http://schemas.openxmlformats.org/officeDocument/2006/relationships/image" Target="../media/image413.png"/><Relationship Id="rId38" Type="http://schemas.openxmlformats.org/officeDocument/2006/relationships/image" Target="../media/image222.svg"/><Relationship Id="rId59" Type="http://schemas.openxmlformats.org/officeDocument/2006/relationships/image" Target="../media/image243.png"/><Relationship Id="rId103" Type="http://schemas.openxmlformats.org/officeDocument/2006/relationships/image" Target="../media/image287.png"/><Relationship Id="rId124" Type="http://schemas.openxmlformats.org/officeDocument/2006/relationships/image" Target="../media/image308.svg"/></Relationships>
</file>

<file path=ppt/slides/_rels/slide27.xml.rels><?xml version="1.0" encoding="UTF-8" standalone="yes"?>
<Relationships xmlns="http://schemas.openxmlformats.org/package/2006/relationships"><Relationship Id="rId117" Type="http://schemas.openxmlformats.org/officeDocument/2006/relationships/image" Target="../media/image315.png"/><Relationship Id="rId21" Type="http://schemas.openxmlformats.org/officeDocument/2006/relationships/image" Target="../media/image219.png"/><Relationship Id="rId42" Type="http://schemas.openxmlformats.org/officeDocument/2006/relationships/image" Target="../media/image240.svg"/><Relationship Id="rId63" Type="http://schemas.openxmlformats.org/officeDocument/2006/relationships/image" Target="../media/image261.png"/><Relationship Id="rId84" Type="http://schemas.openxmlformats.org/officeDocument/2006/relationships/image" Target="../media/image282.svg"/><Relationship Id="rId138" Type="http://schemas.openxmlformats.org/officeDocument/2006/relationships/image" Target="../media/image336.svg"/><Relationship Id="rId107" Type="http://schemas.openxmlformats.org/officeDocument/2006/relationships/image" Target="../media/image305.png"/><Relationship Id="rId11" Type="http://schemas.openxmlformats.org/officeDocument/2006/relationships/image" Target="../media/image209.png"/><Relationship Id="rId32" Type="http://schemas.openxmlformats.org/officeDocument/2006/relationships/image" Target="../media/image230.svg"/><Relationship Id="rId53" Type="http://schemas.openxmlformats.org/officeDocument/2006/relationships/image" Target="../media/image251.png"/><Relationship Id="rId74" Type="http://schemas.openxmlformats.org/officeDocument/2006/relationships/image" Target="../media/image272.svg"/><Relationship Id="rId128" Type="http://schemas.openxmlformats.org/officeDocument/2006/relationships/image" Target="../media/image326.svg"/><Relationship Id="rId149" Type="http://schemas.openxmlformats.org/officeDocument/2006/relationships/image" Target="../media/image347.png"/><Relationship Id="rId5" Type="http://schemas.openxmlformats.org/officeDocument/2006/relationships/image" Target="../media/image415.png"/><Relationship Id="rId95" Type="http://schemas.openxmlformats.org/officeDocument/2006/relationships/image" Target="../media/image293.png"/><Relationship Id="rId22" Type="http://schemas.openxmlformats.org/officeDocument/2006/relationships/image" Target="../media/image220.svg"/><Relationship Id="rId27" Type="http://schemas.openxmlformats.org/officeDocument/2006/relationships/image" Target="../media/image225.png"/><Relationship Id="rId43" Type="http://schemas.openxmlformats.org/officeDocument/2006/relationships/image" Target="../media/image241.png"/><Relationship Id="rId48" Type="http://schemas.openxmlformats.org/officeDocument/2006/relationships/image" Target="../media/image246.svg"/><Relationship Id="rId64" Type="http://schemas.openxmlformats.org/officeDocument/2006/relationships/image" Target="../media/image262.svg"/><Relationship Id="rId69" Type="http://schemas.openxmlformats.org/officeDocument/2006/relationships/image" Target="../media/image267.png"/><Relationship Id="rId113" Type="http://schemas.openxmlformats.org/officeDocument/2006/relationships/image" Target="../media/image311.png"/><Relationship Id="rId118" Type="http://schemas.openxmlformats.org/officeDocument/2006/relationships/image" Target="../media/image316.svg"/><Relationship Id="rId134" Type="http://schemas.openxmlformats.org/officeDocument/2006/relationships/image" Target="../media/image332.svg"/><Relationship Id="rId139" Type="http://schemas.openxmlformats.org/officeDocument/2006/relationships/image" Target="../media/image337.png"/><Relationship Id="rId80" Type="http://schemas.openxmlformats.org/officeDocument/2006/relationships/image" Target="../media/image278.svg"/><Relationship Id="rId85" Type="http://schemas.openxmlformats.org/officeDocument/2006/relationships/image" Target="../media/image283.png"/><Relationship Id="rId150" Type="http://schemas.openxmlformats.org/officeDocument/2006/relationships/image" Target="../media/image348.svg"/><Relationship Id="rId155" Type="http://schemas.openxmlformats.org/officeDocument/2006/relationships/image" Target="../media/image353.png"/><Relationship Id="rId12" Type="http://schemas.openxmlformats.org/officeDocument/2006/relationships/image" Target="../media/image210.svg"/><Relationship Id="rId17" Type="http://schemas.openxmlformats.org/officeDocument/2006/relationships/image" Target="../media/image215.png"/><Relationship Id="rId33" Type="http://schemas.openxmlformats.org/officeDocument/2006/relationships/image" Target="../media/image231.png"/><Relationship Id="rId38" Type="http://schemas.openxmlformats.org/officeDocument/2006/relationships/image" Target="../media/image236.svg"/><Relationship Id="rId59" Type="http://schemas.openxmlformats.org/officeDocument/2006/relationships/image" Target="../media/image257.png"/><Relationship Id="rId103" Type="http://schemas.openxmlformats.org/officeDocument/2006/relationships/image" Target="../media/image301.png"/><Relationship Id="rId108" Type="http://schemas.openxmlformats.org/officeDocument/2006/relationships/image" Target="../media/image306.svg"/><Relationship Id="rId124" Type="http://schemas.openxmlformats.org/officeDocument/2006/relationships/image" Target="../media/image322.svg"/><Relationship Id="rId129" Type="http://schemas.openxmlformats.org/officeDocument/2006/relationships/image" Target="../media/image327.png"/><Relationship Id="rId54" Type="http://schemas.openxmlformats.org/officeDocument/2006/relationships/image" Target="../media/image252.svg"/><Relationship Id="rId70" Type="http://schemas.openxmlformats.org/officeDocument/2006/relationships/image" Target="../media/image268.svg"/><Relationship Id="rId75" Type="http://schemas.openxmlformats.org/officeDocument/2006/relationships/image" Target="../media/image273.png"/><Relationship Id="rId91" Type="http://schemas.openxmlformats.org/officeDocument/2006/relationships/image" Target="../media/image289.png"/><Relationship Id="rId96" Type="http://schemas.openxmlformats.org/officeDocument/2006/relationships/image" Target="../media/image294.svg"/><Relationship Id="rId140" Type="http://schemas.openxmlformats.org/officeDocument/2006/relationships/image" Target="../media/image338.svg"/><Relationship Id="rId145" Type="http://schemas.openxmlformats.org/officeDocument/2006/relationships/image" Target="../media/image343.png"/><Relationship Id="rId1" Type="http://schemas.openxmlformats.org/officeDocument/2006/relationships/slideLayout" Target="../slideLayouts/slideLayout55.xml"/><Relationship Id="rId6" Type="http://schemas.openxmlformats.org/officeDocument/2006/relationships/image" Target="../media/image204.png"/><Relationship Id="rId23" Type="http://schemas.openxmlformats.org/officeDocument/2006/relationships/image" Target="../media/image221.png"/><Relationship Id="rId28" Type="http://schemas.openxmlformats.org/officeDocument/2006/relationships/image" Target="../media/image226.svg"/><Relationship Id="rId49" Type="http://schemas.openxmlformats.org/officeDocument/2006/relationships/image" Target="../media/image247.png"/><Relationship Id="rId114" Type="http://schemas.openxmlformats.org/officeDocument/2006/relationships/image" Target="../media/image312.svg"/><Relationship Id="rId119" Type="http://schemas.openxmlformats.org/officeDocument/2006/relationships/image" Target="../media/image317.png"/><Relationship Id="rId44" Type="http://schemas.openxmlformats.org/officeDocument/2006/relationships/image" Target="../media/image242.svg"/><Relationship Id="rId60" Type="http://schemas.openxmlformats.org/officeDocument/2006/relationships/image" Target="../media/image258.svg"/><Relationship Id="rId65" Type="http://schemas.openxmlformats.org/officeDocument/2006/relationships/image" Target="../media/image263.png"/><Relationship Id="rId81" Type="http://schemas.openxmlformats.org/officeDocument/2006/relationships/image" Target="../media/image279.png"/><Relationship Id="rId86" Type="http://schemas.openxmlformats.org/officeDocument/2006/relationships/image" Target="../media/image284.svg"/><Relationship Id="rId130" Type="http://schemas.openxmlformats.org/officeDocument/2006/relationships/image" Target="../media/image328.svg"/><Relationship Id="rId135" Type="http://schemas.openxmlformats.org/officeDocument/2006/relationships/image" Target="../media/image333.png"/><Relationship Id="rId151" Type="http://schemas.openxmlformats.org/officeDocument/2006/relationships/image" Target="../media/image349.png"/><Relationship Id="rId156" Type="http://schemas.openxmlformats.org/officeDocument/2006/relationships/image" Target="../media/image354.svg"/><Relationship Id="rId13" Type="http://schemas.openxmlformats.org/officeDocument/2006/relationships/image" Target="../media/image211.png"/><Relationship Id="rId18" Type="http://schemas.openxmlformats.org/officeDocument/2006/relationships/image" Target="../media/image216.svg"/><Relationship Id="rId39" Type="http://schemas.openxmlformats.org/officeDocument/2006/relationships/image" Target="../media/image237.png"/><Relationship Id="rId109" Type="http://schemas.openxmlformats.org/officeDocument/2006/relationships/image" Target="../media/image307.png"/><Relationship Id="rId34" Type="http://schemas.openxmlformats.org/officeDocument/2006/relationships/image" Target="../media/image232.svg"/><Relationship Id="rId50" Type="http://schemas.openxmlformats.org/officeDocument/2006/relationships/image" Target="../media/image248.svg"/><Relationship Id="rId55" Type="http://schemas.openxmlformats.org/officeDocument/2006/relationships/image" Target="../media/image253.png"/><Relationship Id="rId76" Type="http://schemas.openxmlformats.org/officeDocument/2006/relationships/image" Target="../media/image274.svg"/><Relationship Id="rId97" Type="http://schemas.openxmlformats.org/officeDocument/2006/relationships/image" Target="../media/image295.png"/><Relationship Id="rId104" Type="http://schemas.openxmlformats.org/officeDocument/2006/relationships/image" Target="../media/image302.svg"/><Relationship Id="rId120" Type="http://schemas.openxmlformats.org/officeDocument/2006/relationships/image" Target="../media/image318.svg"/><Relationship Id="rId125" Type="http://schemas.openxmlformats.org/officeDocument/2006/relationships/image" Target="../media/image323.png"/><Relationship Id="rId141" Type="http://schemas.openxmlformats.org/officeDocument/2006/relationships/image" Target="../media/image339.png"/><Relationship Id="rId146" Type="http://schemas.openxmlformats.org/officeDocument/2006/relationships/image" Target="../media/image344.svg"/><Relationship Id="rId7" Type="http://schemas.openxmlformats.org/officeDocument/2006/relationships/image" Target="../media/image205.png"/><Relationship Id="rId71" Type="http://schemas.openxmlformats.org/officeDocument/2006/relationships/image" Target="../media/image269.png"/><Relationship Id="rId92" Type="http://schemas.openxmlformats.org/officeDocument/2006/relationships/image" Target="../media/image290.svg"/><Relationship Id="rId2" Type="http://schemas.openxmlformats.org/officeDocument/2006/relationships/hyperlink" Target="mailto:paulofsilva@bndes.gov.br" TargetMode="External"/><Relationship Id="rId29" Type="http://schemas.openxmlformats.org/officeDocument/2006/relationships/image" Target="../media/image227.png"/><Relationship Id="rId24" Type="http://schemas.openxmlformats.org/officeDocument/2006/relationships/image" Target="../media/image222.svg"/><Relationship Id="rId40" Type="http://schemas.openxmlformats.org/officeDocument/2006/relationships/image" Target="../media/image238.svg"/><Relationship Id="rId45" Type="http://schemas.openxmlformats.org/officeDocument/2006/relationships/image" Target="../media/image243.png"/><Relationship Id="rId66" Type="http://schemas.openxmlformats.org/officeDocument/2006/relationships/image" Target="../media/image264.svg"/><Relationship Id="rId87" Type="http://schemas.openxmlformats.org/officeDocument/2006/relationships/image" Target="../media/image285.png"/><Relationship Id="rId110" Type="http://schemas.openxmlformats.org/officeDocument/2006/relationships/image" Target="../media/image308.svg"/><Relationship Id="rId115" Type="http://schemas.openxmlformats.org/officeDocument/2006/relationships/image" Target="../media/image313.png"/><Relationship Id="rId131" Type="http://schemas.openxmlformats.org/officeDocument/2006/relationships/image" Target="../media/image329.png"/><Relationship Id="rId136" Type="http://schemas.openxmlformats.org/officeDocument/2006/relationships/image" Target="../media/image334.svg"/><Relationship Id="rId61" Type="http://schemas.openxmlformats.org/officeDocument/2006/relationships/image" Target="../media/image259.png"/><Relationship Id="rId82" Type="http://schemas.openxmlformats.org/officeDocument/2006/relationships/image" Target="../media/image280.svg"/><Relationship Id="rId152" Type="http://schemas.openxmlformats.org/officeDocument/2006/relationships/image" Target="../media/image350.svg"/><Relationship Id="rId19" Type="http://schemas.openxmlformats.org/officeDocument/2006/relationships/image" Target="../media/image217.png"/><Relationship Id="rId14" Type="http://schemas.openxmlformats.org/officeDocument/2006/relationships/image" Target="../media/image212.svg"/><Relationship Id="rId30" Type="http://schemas.openxmlformats.org/officeDocument/2006/relationships/image" Target="../media/image228.svg"/><Relationship Id="rId35" Type="http://schemas.openxmlformats.org/officeDocument/2006/relationships/image" Target="../media/image233.png"/><Relationship Id="rId56" Type="http://schemas.openxmlformats.org/officeDocument/2006/relationships/image" Target="../media/image254.svg"/><Relationship Id="rId77" Type="http://schemas.openxmlformats.org/officeDocument/2006/relationships/image" Target="../media/image275.png"/><Relationship Id="rId100" Type="http://schemas.openxmlformats.org/officeDocument/2006/relationships/image" Target="../media/image298.svg"/><Relationship Id="rId105" Type="http://schemas.openxmlformats.org/officeDocument/2006/relationships/image" Target="../media/image303.png"/><Relationship Id="rId126" Type="http://schemas.openxmlformats.org/officeDocument/2006/relationships/image" Target="../media/image324.svg"/><Relationship Id="rId147" Type="http://schemas.openxmlformats.org/officeDocument/2006/relationships/image" Target="../media/image345.png"/><Relationship Id="rId8" Type="http://schemas.openxmlformats.org/officeDocument/2006/relationships/image" Target="../media/image206.svg"/><Relationship Id="rId51" Type="http://schemas.openxmlformats.org/officeDocument/2006/relationships/image" Target="../media/image249.png"/><Relationship Id="rId72" Type="http://schemas.openxmlformats.org/officeDocument/2006/relationships/image" Target="../media/image270.svg"/><Relationship Id="rId93" Type="http://schemas.openxmlformats.org/officeDocument/2006/relationships/image" Target="../media/image291.png"/><Relationship Id="rId98" Type="http://schemas.openxmlformats.org/officeDocument/2006/relationships/image" Target="../media/image296.svg"/><Relationship Id="rId121" Type="http://schemas.openxmlformats.org/officeDocument/2006/relationships/image" Target="../media/image319.png"/><Relationship Id="rId142" Type="http://schemas.openxmlformats.org/officeDocument/2006/relationships/image" Target="../media/image340.svg"/><Relationship Id="rId3" Type="http://schemas.openxmlformats.org/officeDocument/2006/relationships/hyperlink" Target="mailto:luizmarcelo@bndes.gov.br" TargetMode="External"/><Relationship Id="rId25" Type="http://schemas.openxmlformats.org/officeDocument/2006/relationships/image" Target="../media/image223.png"/><Relationship Id="rId46" Type="http://schemas.openxmlformats.org/officeDocument/2006/relationships/image" Target="../media/image244.svg"/><Relationship Id="rId67" Type="http://schemas.openxmlformats.org/officeDocument/2006/relationships/image" Target="../media/image265.png"/><Relationship Id="rId116" Type="http://schemas.openxmlformats.org/officeDocument/2006/relationships/image" Target="../media/image314.svg"/><Relationship Id="rId137" Type="http://schemas.openxmlformats.org/officeDocument/2006/relationships/image" Target="../media/image335.png"/><Relationship Id="rId20" Type="http://schemas.openxmlformats.org/officeDocument/2006/relationships/image" Target="../media/image218.svg"/><Relationship Id="rId41" Type="http://schemas.openxmlformats.org/officeDocument/2006/relationships/image" Target="../media/image239.png"/><Relationship Id="rId62" Type="http://schemas.openxmlformats.org/officeDocument/2006/relationships/image" Target="../media/image260.svg"/><Relationship Id="rId83" Type="http://schemas.openxmlformats.org/officeDocument/2006/relationships/image" Target="../media/image281.png"/><Relationship Id="rId88" Type="http://schemas.openxmlformats.org/officeDocument/2006/relationships/image" Target="../media/image286.svg"/><Relationship Id="rId111" Type="http://schemas.openxmlformats.org/officeDocument/2006/relationships/image" Target="../media/image309.png"/><Relationship Id="rId132" Type="http://schemas.openxmlformats.org/officeDocument/2006/relationships/image" Target="../media/image330.svg"/><Relationship Id="rId153" Type="http://schemas.openxmlformats.org/officeDocument/2006/relationships/image" Target="../media/image351.png"/><Relationship Id="rId15" Type="http://schemas.openxmlformats.org/officeDocument/2006/relationships/image" Target="../media/image213.png"/><Relationship Id="rId36" Type="http://schemas.openxmlformats.org/officeDocument/2006/relationships/image" Target="../media/image234.svg"/><Relationship Id="rId57" Type="http://schemas.openxmlformats.org/officeDocument/2006/relationships/image" Target="../media/image255.png"/><Relationship Id="rId106" Type="http://schemas.openxmlformats.org/officeDocument/2006/relationships/image" Target="../media/image304.svg"/><Relationship Id="rId127" Type="http://schemas.openxmlformats.org/officeDocument/2006/relationships/image" Target="../media/image325.png"/><Relationship Id="rId10" Type="http://schemas.openxmlformats.org/officeDocument/2006/relationships/image" Target="../media/image208.svg"/><Relationship Id="rId31" Type="http://schemas.openxmlformats.org/officeDocument/2006/relationships/image" Target="../media/image229.png"/><Relationship Id="rId52" Type="http://schemas.openxmlformats.org/officeDocument/2006/relationships/image" Target="../media/image250.svg"/><Relationship Id="rId73" Type="http://schemas.openxmlformats.org/officeDocument/2006/relationships/image" Target="../media/image271.png"/><Relationship Id="rId78" Type="http://schemas.openxmlformats.org/officeDocument/2006/relationships/image" Target="../media/image276.svg"/><Relationship Id="rId94" Type="http://schemas.openxmlformats.org/officeDocument/2006/relationships/image" Target="../media/image292.svg"/><Relationship Id="rId99" Type="http://schemas.openxmlformats.org/officeDocument/2006/relationships/image" Target="../media/image297.png"/><Relationship Id="rId101" Type="http://schemas.openxmlformats.org/officeDocument/2006/relationships/image" Target="../media/image299.png"/><Relationship Id="rId122" Type="http://schemas.openxmlformats.org/officeDocument/2006/relationships/image" Target="../media/image320.svg"/><Relationship Id="rId143" Type="http://schemas.openxmlformats.org/officeDocument/2006/relationships/image" Target="../media/image341.png"/><Relationship Id="rId148" Type="http://schemas.openxmlformats.org/officeDocument/2006/relationships/image" Target="../media/image346.svg"/><Relationship Id="rId4" Type="http://schemas.openxmlformats.org/officeDocument/2006/relationships/hyperlink" Target="mailto:esasalomao@bndes.gov.br" TargetMode="External"/><Relationship Id="rId9" Type="http://schemas.openxmlformats.org/officeDocument/2006/relationships/image" Target="../media/image207.png"/><Relationship Id="rId26" Type="http://schemas.openxmlformats.org/officeDocument/2006/relationships/image" Target="../media/image224.svg"/><Relationship Id="rId47" Type="http://schemas.openxmlformats.org/officeDocument/2006/relationships/image" Target="../media/image245.png"/><Relationship Id="rId68" Type="http://schemas.openxmlformats.org/officeDocument/2006/relationships/image" Target="../media/image266.svg"/><Relationship Id="rId89" Type="http://schemas.openxmlformats.org/officeDocument/2006/relationships/image" Target="../media/image287.png"/><Relationship Id="rId112" Type="http://schemas.openxmlformats.org/officeDocument/2006/relationships/image" Target="../media/image310.svg"/><Relationship Id="rId133" Type="http://schemas.openxmlformats.org/officeDocument/2006/relationships/image" Target="../media/image331.png"/><Relationship Id="rId154" Type="http://schemas.openxmlformats.org/officeDocument/2006/relationships/image" Target="../media/image352.svg"/><Relationship Id="rId16" Type="http://schemas.openxmlformats.org/officeDocument/2006/relationships/image" Target="../media/image214.svg"/><Relationship Id="rId37" Type="http://schemas.openxmlformats.org/officeDocument/2006/relationships/image" Target="../media/image235.png"/><Relationship Id="rId58" Type="http://schemas.openxmlformats.org/officeDocument/2006/relationships/image" Target="../media/image256.svg"/><Relationship Id="rId79" Type="http://schemas.openxmlformats.org/officeDocument/2006/relationships/image" Target="../media/image277.png"/><Relationship Id="rId102" Type="http://schemas.openxmlformats.org/officeDocument/2006/relationships/image" Target="../media/image300.svg"/><Relationship Id="rId123" Type="http://schemas.openxmlformats.org/officeDocument/2006/relationships/image" Target="../media/image321.png"/><Relationship Id="rId144" Type="http://schemas.openxmlformats.org/officeDocument/2006/relationships/image" Target="../media/image342.svg"/><Relationship Id="rId90" Type="http://schemas.openxmlformats.org/officeDocument/2006/relationships/image" Target="../media/image288.svg"/></Relationships>
</file>

<file path=ppt/slides/_rels/slide28.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59" Type="http://schemas.openxmlformats.org/officeDocument/2006/relationships/image" Target="../media/image352.svg"/><Relationship Id="rId107" Type="http://schemas.openxmlformats.org/officeDocument/2006/relationships/image" Target="../media/image300.svg"/><Relationship Id="rId11" Type="http://schemas.openxmlformats.org/officeDocument/2006/relationships/image" Target="../media/image204.pn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hyperlink" Target="mailto:jvscaxias@bb.com.br" TargetMode="External"/><Relationship Id="rId95" Type="http://schemas.openxmlformats.org/officeDocument/2006/relationships/image" Target="../media/image288.svg"/><Relationship Id="rId160" Type="http://schemas.openxmlformats.org/officeDocument/2006/relationships/image" Target="../media/image353.png"/><Relationship Id="rId22" Type="http://schemas.openxmlformats.org/officeDocument/2006/relationships/image" Target="../media/image215.png"/><Relationship Id="rId43" Type="http://schemas.openxmlformats.org/officeDocument/2006/relationships/image" Target="../media/image236.svg"/><Relationship Id="rId64" Type="http://schemas.openxmlformats.org/officeDocument/2006/relationships/image" Target="../media/image257.png"/><Relationship Id="rId118" Type="http://schemas.openxmlformats.org/officeDocument/2006/relationships/image" Target="../media/image311.png"/><Relationship Id="rId139" Type="http://schemas.openxmlformats.org/officeDocument/2006/relationships/image" Target="../media/image332.sv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61" Type="http://schemas.openxmlformats.org/officeDocument/2006/relationships/image" Target="../media/image354.svg"/><Relationship Id="rId1" Type="http://schemas.openxmlformats.org/officeDocument/2006/relationships/slideLayout" Target="../slideLayouts/slideLayout55.xml"/><Relationship Id="rId6" Type="http://schemas.openxmlformats.org/officeDocument/2006/relationships/hyperlink" Target="mailto:marco.buzzo@caixa.gov.br" TargetMode="External"/><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56" Type="http://schemas.openxmlformats.org/officeDocument/2006/relationships/image" Target="../media/image349.pn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hyperlink" Target="mailto:sec3332sp@caixa.gov.br" TargetMode="External"/><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hyperlink" Target="mailto:cordioli@bb.com.br" TargetMode="Externa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157" Type="http://schemas.openxmlformats.org/officeDocument/2006/relationships/image" Target="../media/image350.sv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hyperlink" Target="mailto:arthur.r.silva@caixa.gov.br" TargetMode="External"/><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hyperlink" Target="mailto:sinvaljunior@bb.com.br" TargetMode="External"/><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158" Type="http://schemas.openxmlformats.org/officeDocument/2006/relationships/image" Target="../media/image351.pn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417.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hyperlink" Target="mailto:digov.dinef2@bb.com.br" TargetMode="External"/><Relationship Id="rId9" Type="http://schemas.openxmlformats.org/officeDocument/2006/relationships/image" Target="../media/image416.pn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54" Type="http://schemas.openxmlformats.org/officeDocument/2006/relationships/image" Target="../media/image347.pn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 Id="rId27" Type="http://schemas.openxmlformats.org/officeDocument/2006/relationships/image" Target="../media/image220.svg"/><Relationship Id="rId48" Type="http://schemas.openxmlformats.org/officeDocument/2006/relationships/image" Target="../media/image241.png"/><Relationship Id="rId69" Type="http://schemas.openxmlformats.org/officeDocument/2006/relationships/image" Target="../media/image262.svg"/><Relationship Id="rId113" Type="http://schemas.openxmlformats.org/officeDocument/2006/relationships/image" Target="../media/image306.svg"/><Relationship Id="rId134" Type="http://schemas.openxmlformats.org/officeDocument/2006/relationships/image" Target="../media/image327.png"/><Relationship Id="rId80" Type="http://schemas.openxmlformats.org/officeDocument/2006/relationships/image" Target="../media/image273.png"/><Relationship Id="rId155" Type="http://schemas.openxmlformats.org/officeDocument/2006/relationships/image" Target="../media/image348.svg"/></Relationships>
</file>

<file path=ppt/slides/_rels/slide29.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59" Type="http://schemas.openxmlformats.org/officeDocument/2006/relationships/image" Target="../media/image353.pn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hyperlink" Target="https://www.bancoamazonia.com.br/index.php/produtos-servicos/empresa/financiamentos" TargetMode="External"/><Relationship Id="rId95" Type="http://schemas.openxmlformats.org/officeDocument/2006/relationships/image" Target="../media/image289.png"/><Relationship Id="rId160" Type="http://schemas.openxmlformats.org/officeDocument/2006/relationships/image" Target="../media/image354.svg"/><Relationship Id="rId22" Type="http://schemas.openxmlformats.org/officeDocument/2006/relationships/image" Target="../media/image216.svg"/><Relationship Id="rId43" Type="http://schemas.openxmlformats.org/officeDocument/2006/relationships/image" Target="../media/image237.png"/><Relationship Id="rId64" Type="http://schemas.openxmlformats.org/officeDocument/2006/relationships/image" Target="../media/image258.svg"/><Relationship Id="rId118" Type="http://schemas.openxmlformats.org/officeDocument/2006/relationships/image" Target="../media/image312.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55" Type="http://schemas.openxmlformats.org/officeDocument/2006/relationships/image" Target="../media/image349.pn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55.xml"/><Relationship Id="rId6" Type="http://schemas.openxmlformats.org/officeDocument/2006/relationships/hyperlink" Target="mailto:irenaldo@bnb.gov.br" TargetMode="External"/><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56" Type="http://schemas.openxmlformats.org/officeDocument/2006/relationships/image" Target="../media/image350.sv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hyperlink" Target="https://www.bnb.gov.br/" TargetMode="External"/><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hyperlink" Target="mailto:nelio.gusmao@bancoamazonia.com.br" TargetMode="External"/><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157" Type="http://schemas.openxmlformats.org/officeDocument/2006/relationships/image" Target="../media/image351.pn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418.pn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hyperlink" Target="mailto:byanca.villacorta@bancoamazonia.com.br" TargetMode="External"/><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158" Type="http://schemas.openxmlformats.org/officeDocument/2006/relationships/image" Target="../media/image352.sv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3" Type="http://schemas.openxmlformats.org/officeDocument/2006/relationships/image" Target="../media/image347.pn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pn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hyperlink" Target="https://www.bancoamazonia.com.br/" TargetMode="External"/><Relationship Id="rId9" Type="http://schemas.openxmlformats.org/officeDocument/2006/relationships/image" Target="../media/image419.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54" Type="http://schemas.openxmlformats.org/officeDocument/2006/relationships/image" Target="../media/image348.sv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 Id="rId27" Type="http://schemas.openxmlformats.org/officeDocument/2006/relationships/image" Target="../media/image221.png"/><Relationship Id="rId48" Type="http://schemas.openxmlformats.org/officeDocument/2006/relationships/image" Target="../media/image242.svg"/><Relationship Id="rId69" Type="http://schemas.openxmlformats.org/officeDocument/2006/relationships/image" Target="../media/image263.png"/><Relationship Id="rId113" Type="http://schemas.openxmlformats.org/officeDocument/2006/relationships/image" Target="../media/image307.png"/><Relationship Id="rId134" Type="http://schemas.openxmlformats.org/officeDocument/2006/relationships/image" Target="../media/image328.svg"/></Relationships>
</file>

<file path=ppt/slides/_rels/slide3.xml.rels><?xml version="1.0" encoding="UTF-8" standalone="yes"?>
<Relationships xmlns="http://schemas.openxmlformats.org/package/2006/relationships"><Relationship Id="rId117" Type="http://schemas.openxmlformats.org/officeDocument/2006/relationships/image" Target="../media/image153.png"/><Relationship Id="rId21" Type="http://schemas.openxmlformats.org/officeDocument/2006/relationships/image" Target="../media/image57.png"/><Relationship Id="rId42" Type="http://schemas.openxmlformats.org/officeDocument/2006/relationships/image" Target="../media/image78.svg"/><Relationship Id="rId63" Type="http://schemas.openxmlformats.org/officeDocument/2006/relationships/image" Target="../media/image99.png"/><Relationship Id="rId84" Type="http://schemas.openxmlformats.org/officeDocument/2006/relationships/image" Target="../media/image120.svg"/><Relationship Id="rId138" Type="http://schemas.openxmlformats.org/officeDocument/2006/relationships/image" Target="../media/image174.svg"/><Relationship Id="rId107" Type="http://schemas.openxmlformats.org/officeDocument/2006/relationships/image" Target="../media/image143.png"/><Relationship Id="rId11" Type="http://schemas.openxmlformats.org/officeDocument/2006/relationships/image" Target="../media/image47.png"/><Relationship Id="rId32" Type="http://schemas.openxmlformats.org/officeDocument/2006/relationships/image" Target="../media/image68.svg"/><Relationship Id="rId53" Type="http://schemas.openxmlformats.org/officeDocument/2006/relationships/image" Target="../media/image89.png"/><Relationship Id="rId74" Type="http://schemas.openxmlformats.org/officeDocument/2006/relationships/image" Target="../media/image110.svg"/><Relationship Id="rId128" Type="http://schemas.openxmlformats.org/officeDocument/2006/relationships/image" Target="../media/image164.svg"/><Relationship Id="rId149" Type="http://schemas.openxmlformats.org/officeDocument/2006/relationships/image" Target="../media/image185.png"/><Relationship Id="rId5" Type="http://schemas.openxmlformats.org/officeDocument/2006/relationships/image" Target="../media/image41.svg"/><Relationship Id="rId95" Type="http://schemas.openxmlformats.org/officeDocument/2006/relationships/image" Target="../media/image131.png"/><Relationship Id="rId22" Type="http://schemas.openxmlformats.org/officeDocument/2006/relationships/image" Target="../media/image58.svg"/><Relationship Id="rId43" Type="http://schemas.openxmlformats.org/officeDocument/2006/relationships/image" Target="../media/image79.png"/><Relationship Id="rId64" Type="http://schemas.openxmlformats.org/officeDocument/2006/relationships/image" Target="../media/image100.svg"/><Relationship Id="rId118" Type="http://schemas.openxmlformats.org/officeDocument/2006/relationships/image" Target="../media/image154.svg"/><Relationship Id="rId139" Type="http://schemas.openxmlformats.org/officeDocument/2006/relationships/image" Target="../media/image175.png"/><Relationship Id="rId80" Type="http://schemas.openxmlformats.org/officeDocument/2006/relationships/image" Target="../media/image116.svg"/><Relationship Id="rId85" Type="http://schemas.openxmlformats.org/officeDocument/2006/relationships/image" Target="../media/image121.png"/><Relationship Id="rId150" Type="http://schemas.openxmlformats.org/officeDocument/2006/relationships/image" Target="../media/image186.svg"/><Relationship Id="rId155" Type="http://schemas.openxmlformats.org/officeDocument/2006/relationships/image" Target="../media/image191.png"/><Relationship Id="rId12" Type="http://schemas.openxmlformats.org/officeDocument/2006/relationships/image" Target="../media/image48.svg"/><Relationship Id="rId17" Type="http://schemas.openxmlformats.org/officeDocument/2006/relationships/image" Target="../media/image53.png"/><Relationship Id="rId33" Type="http://schemas.openxmlformats.org/officeDocument/2006/relationships/image" Target="../media/image69.png"/><Relationship Id="rId38" Type="http://schemas.openxmlformats.org/officeDocument/2006/relationships/image" Target="../media/image74.svg"/><Relationship Id="rId59" Type="http://schemas.openxmlformats.org/officeDocument/2006/relationships/image" Target="../media/image95.png"/><Relationship Id="rId103" Type="http://schemas.openxmlformats.org/officeDocument/2006/relationships/image" Target="../media/image139.png"/><Relationship Id="rId108" Type="http://schemas.openxmlformats.org/officeDocument/2006/relationships/image" Target="../media/image144.svg"/><Relationship Id="rId124" Type="http://schemas.openxmlformats.org/officeDocument/2006/relationships/image" Target="../media/image160.svg"/><Relationship Id="rId129" Type="http://schemas.openxmlformats.org/officeDocument/2006/relationships/image" Target="../media/image165.png"/><Relationship Id="rId54" Type="http://schemas.openxmlformats.org/officeDocument/2006/relationships/image" Target="../media/image90.svg"/><Relationship Id="rId70" Type="http://schemas.openxmlformats.org/officeDocument/2006/relationships/image" Target="../media/image106.svg"/><Relationship Id="rId75" Type="http://schemas.openxmlformats.org/officeDocument/2006/relationships/image" Target="../media/image111.png"/><Relationship Id="rId91" Type="http://schemas.openxmlformats.org/officeDocument/2006/relationships/image" Target="../media/image127.png"/><Relationship Id="rId96" Type="http://schemas.openxmlformats.org/officeDocument/2006/relationships/image" Target="../media/image132.svg"/><Relationship Id="rId140" Type="http://schemas.openxmlformats.org/officeDocument/2006/relationships/image" Target="../media/image176.svg"/><Relationship Id="rId145" Type="http://schemas.openxmlformats.org/officeDocument/2006/relationships/image" Target="../media/image181.png"/><Relationship Id="rId1" Type="http://schemas.openxmlformats.org/officeDocument/2006/relationships/slideLayout" Target="../slideLayouts/slideLayout178.xml"/><Relationship Id="rId6" Type="http://schemas.openxmlformats.org/officeDocument/2006/relationships/image" Target="../media/image42.png"/><Relationship Id="rId23" Type="http://schemas.openxmlformats.org/officeDocument/2006/relationships/image" Target="../media/image59.png"/><Relationship Id="rId28" Type="http://schemas.openxmlformats.org/officeDocument/2006/relationships/image" Target="../media/image64.svg"/><Relationship Id="rId49" Type="http://schemas.openxmlformats.org/officeDocument/2006/relationships/image" Target="../media/image85.png"/><Relationship Id="rId114" Type="http://schemas.openxmlformats.org/officeDocument/2006/relationships/image" Target="../media/image150.svg"/><Relationship Id="rId119" Type="http://schemas.openxmlformats.org/officeDocument/2006/relationships/image" Target="../media/image155.png"/><Relationship Id="rId44" Type="http://schemas.openxmlformats.org/officeDocument/2006/relationships/image" Target="../media/image80.svg"/><Relationship Id="rId60" Type="http://schemas.openxmlformats.org/officeDocument/2006/relationships/image" Target="../media/image96.svg"/><Relationship Id="rId65" Type="http://schemas.openxmlformats.org/officeDocument/2006/relationships/image" Target="../media/image101.png"/><Relationship Id="rId81" Type="http://schemas.openxmlformats.org/officeDocument/2006/relationships/image" Target="../media/image117.png"/><Relationship Id="rId86" Type="http://schemas.openxmlformats.org/officeDocument/2006/relationships/image" Target="../media/image122.svg"/><Relationship Id="rId130" Type="http://schemas.openxmlformats.org/officeDocument/2006/relationships/image" Target="../media/image166.svg"/><Relationship Id="rId135" Type="http://schemas.openxmlformats.org/officeDocument/2006/relationships/image" Target="../media/image171.png"/><Relationship Id="rId151" Type="http://schemas.openxmlformats.org/officeDocument/2006/relationships/image" Target="../media/image187.png"/><Relationship Id="rId156" Type="http://schemas.openxmlformats.org/officeDocument/2006/relationships/image" Target="../media/image192.svg"/><Relationship Id="rId13" Type="http://schemas.openxmlformats.org/officeDocument/2006/relationships/image" Target="../media/image49.png"/><Relationship Id="rId18" Type="http://schemas.openxmlformats.org/officeDocument/2006/relationships/image" Target="../media/image54.svg"/><Relationship Id="rId39" Type="http://schemas.openxmlformats.org/officeDocument/2006/relationships/image" Target="../media/image75.png"/><Relationship Id="rId109" Type="http://schemas.openxmlformats.org/officeDocument/2006/relationships/image" Target="../media/image145.png"/><Relationship Id="rId34" Type="http://schemas.openxmlformats.org/officeDocument/2006/relationships/image" Target="../media/image70.svg"/><Relationship Id="rId50" Type="http://schemas.openxmlformats.org/officeDocument/2006/relationships/image" Target="../media/image86.svg"/><Relationship Id="rId55" Type="http://schemas.openxmlformats.org/officeDocument/2006/relationships/image" Target="../media/image91.png"/><Relationship Id="rId76" Type="http://schemas.openxmlformats.org/officeDocument/2006/relationships/image" Target="../media/image112.svg"/><Relationship Id="rId97" Type="http://schemas.openxmlformats.org/officeDocument/2006/relationships/image" Target="../media/image133.png"/><Relationship Id="rId104" Type="http://schemas.openxmlformats.org/officeDocument/2006/relationships/image" Target="../media/image140.svg"/><Relationship Id="rId120" Type="http://schemas.openxmlformats.org/officeDocument/2006/relationships/image" Target="../media/image156.svg"/><Relationship Id="rId125" Type="http://schemas.openxmlformats.org/officeDocument/2006/relationships/image" Target="../media/image161.png"/><Relationship Id="rId141" Type="http://schemas.openxmlformats.org/officeDocument/2006/relationships/image" Target="../media/image177.png"/><Relationship Id="rId146" Type="http://schemas.openxmlformats.org/officeDocument/2006/relationships/image" Target="../media/image182.svg"/><Relationship Id="rId7" Type="http://schemas.openxmlformats.org/officeDocument/2006/relationships/image" Target="../media/image43.png"/><Relationship Id="rId71" Type="http://schemas.openxmlformats.org/officeDocument/2006/relationships/image" Target="../media/image107.png"/><Relationship Id="rId92" Type="http://schemas.openxmlformats.org/officeDocument/2006/relationships/image" Target="../media/image128.svg"/><Relationship Id="rId2" Type="http://schemas.openxmlformats.org/officeDocument/2006/relationships/notesSlide" Target="../notesSlides/notesSlide3.xml"/><Relationship Id="rId29" Type="http://schemas.openxmlformats.org/officeDocument/2006/relationships/image" Target="../media/image65.png"/><Relationship Id="rId24" Type="http://schemas.openxmlformats.org/officeDocument/2006/relationships/image" Target="../media/image60.svg"/><Relationship Id="rId40" Type="http://schemas.openxmlformats.org/officeDocument/2006/relationships/image" Target="../media/image76.svg"/><Relationship Id="rId45" Type="http://schemas.openxmlformats.org/officeDocument/2006/relationships/image" Target="../media/image81.png"/><Relationship Id="rId66" Type="http://schemas.openxmlformats.org/officeDocument/2006/relationships/image" Target="../media/image102.svg"/><Relationship Id="rId87" Type="http://schemas.openxmlformats.org/officeDocument/2006/relationships/image" Target="../media/image123.png"/><Relationship Id="rId110" Type="http://schemas.openxmlformats.org/officeDocument/2006/relationships/image" Target="../media/image146.svg"/><Relationship Id="rId115" Type="http://schemas.openxmlformats.org/officeDocument/2006/relationships/image" Target="../media/image151.png"/><Relationship Id="rId131" Type="http://schemas.openxmlformats.org/officeDocument/2006/relationships/image" Target="../media/image167.png"/><Relationship Id="rId136" Type="http://schemas.openxmlformats.org/officeDocument/2006/relationships/image" Target="../media/image172.svg"/><Relationship Id="rId157" Type="http://schemas.openxmlformats.org/officeDocument/2006/relationships/image" Target="../media/image193.png"/><Relationship Id="rId61" Type="http://schemas.openxmlformats.org/officeDocument/2006/relationships/image" Target="../media/image97.png"/><Relationship Id="rId82" Type="http://schemas.openxmlformats.org/officeDocument/2006/relationships/image" Target="../media/image118.svg"/><Relationship Id="rId152" Type="http://schemas.openxmlformats.org/officeDocument/2006/relationships/image" Target="../media/image188.svg"/><Relationship Id="rId19" Type="http://schemas.openxmlformats.org/officeDocument/2006/relationships/image" Target="../media/image55.png"/><Relationship Id="rId14" Type="http://schemas.openxmlformats.org/officeDocument/2006/relationships/image" Target="../media/image50.svg"/><Relationship Id="rId30" Type="http://schemas.openxmlformats.org/officeDocument/2006/relationships/image" Target="../media/image66.svg"/><Relationship Id="rId35" Type="http://schemas.openxmlformats.org/officeDocument/2006/relationships/image" Target="../media/image71.png"/><Relationship Id="rId56" Type="http://schemas.openxmlformats.org/officeDocument/2006/relationships/image" Target="../media/image92.svg"/><Relationship Id="rId77" Type="http://schemas.openxmlformats.org/officeDocument/2006/relationships/image" Target="../media/image113.png"/><Relationship Id="rId100" Type="http://schemas.openxmlformats.org/officeDocument/2006/relationships/image" Target="../media/image136.svg"/><Relationship Id="rId105" Type="http://schemas.openxmlformats.org/officeDocument/2006/relationships/image" Target="../media/image141.png"/><Relationship Id="rId126" Type="http://schemas.openxmlformats.org/officeDocument/2006/relationships/image" Target="../media/image162.svg"/><Relationship Id="rId147" Type="http://schemas.openxmlformats.org/officeDocument/2006/relationships/image" Target="../media/image183.png"/><Relationship Id="rId8" Type="http://schemas.openxmlformats.org/officeDocument/2006/relationships/image" Target="../media/image44.svg"/><Relationship Id="rId51" Type="http://schemas.openxmlformats.org/officeDocument/2006/relationships/image" Target="../media/image87.png"/><Relationship Id="rId72" Type="http://schemas.openxmlformats.org/officeDocument/2006/relationships/image" Target="../media/image108.svg"/><Relationship Id="rId93" Type="http://schemas.openxmlformats.org/officeDocument/2006/relationships/image" Target="../media/image129.png"/><Relationship Id="rId98" Type="http://schemas.openxmlformats.org/officeDocument/2006/relationships/image" Target="../media/image134.svg"/><Relationship Id="rId121" Type="http://schemas.openxmlformats.org/officeDocument/2006/relationships/image" Target="../media/image157.png"/><Relationship Id="rId142" Type="http://schemas.openxmlformats.org/officeDocument/2006/relationships/image" Target="../media/image178.svg"/><Relationship Id="rId3" Type="http://schemas.openxmlformats.org/officeDocument/2006/relationships/image" Target="../media/image39.png"/><Relationship Id="rId25" Type="http://schemas.openxmlformats.org/officeDocument/2006/relationships/image" Target="../media/image61.png"/><Relationship Id="rId46" Type="http://schemas.openxmlformats.org/officeDocument/2006/relationships/image" Target="../media/image82.svg"/><Relationship Id="rId67" Type="http://schemas.openxmlformats.org/officeDocument/2006/relationships/image" Target="../media/image103.png"/><Relationship Id="rId116" Type="http://schemas.openxmlformats.org/officeDocument/2006/relationships/image" Target="../media/image152.svg"/><Relationship Id="rId137" Type="http://schemas.openxmlformats.org/officeDocument/2006/relationships/image" Target="../media/image173.png"/><Relationship Id="rId158" Type="http://schemas.openxmlformats.org/officeDocument/2006/relationships/image" Target="../media/image194.svg"/><Relationship Id="rId20" Type="http://schemas.openxmlformats.org/officeDocument/2006/relationships/image" Target="../media/image56.svg"/><Relationship Id="rId41" Type="http://schemas.openxmlformats.org/officeDocument/2006/relationships/image" Target="../media/image77.png"/><Relationship Id="rId62" Type="http://schemas.openxmlformats.org/officeDocument/2006/relationships/image" Target="../media/image98.svg"/><Relationship Id="rId83" Type="http://schemas.openxmlformats.org/officeDocument/2006/relationships/image" Target="../media/image119.png"/><Relationship Id="rId88" Type="http://schemas.openxmlformats.org/officeDocument/2006/relationships/image" Target="../media/image124.svg"/><Relationship Id="rId111" Type="http://schemas.openxmlformats.org/officeDocument/2006/relationships/image" Target="../media/image147.png"/><Relationship Id="rId132" Type="http://schemas.openxmlformats.org/officeDocument/2006/relationships/image" Target="../media/image168.svg"/><Relationship Id="rId153" Type="http://schemas.openxmlformats.org/officeDocument/2006/relationships/image" Target="../media/image189.png"/><Relationship Id="rId15" Type="http://schemas.openxmlformats.org/officeDocument/2006/relationships/image" Target="../media/image51.png"/><Relationship Id="rId36" Type="http://schemas.openxmlformats.org/officeDocument/2006/relationships/image" Target="../media/image72.svg"/><Relationship Id="rId57" Type="http://schemas.openxmlformats.org/officeDocument/2006/relationships/image" Target="../media/image93.png"/><Relationship Id="rId106" Type="http://schemas.openxmlformats.org/officeDocument/2006/relationships/image" Target="../media/image142.svg"/><Relationship Id="rId127" Type="http://schemas.openxmlformats.org/officeDocument/2006/relationships/image" Target="../media/image163.png"/><Relationship Id="rId10" Type="http://schemas.openxmlformats.org/officeDocument/2006/relationships/image" Target="../media/image46.svg"/><Relationship Id="rId31" Type="http://schemas.openxmlformats.org/officeDocument/2006/relationships/image" Target="../media/image67.png"/><Relationship Id="rId52" Type="http://schemas.openxmlformats.org/officeDocument/2006/relationships/image" Target="../media/image88.svg"/><Relationship Id="rId73" Type="http://schemas.openxmlformats.org/officeDocument/2006/relationships/image" Target="../media/image109.png"/><Relationship Id="rId78" Type="http://schemas.openxmlformats.org/officeDocument/2006/relationships/image" Target="../media/image114.svg"/><Relationship Id="rId94" Type="http://schemas.openxmlformats.org/officeDocument/2006/relationships/image" Target="../media/image130.svg"/><Relationship Id="rId99" Type="http://schemas.openxmlformats.org/officeDocument/2006/relationships/image" Target="../media/image135.png"/><Relationship Id="rId101" Type="http://schemas.openxmlformats.org/officeDocument/2006/relationships/image" Target="../media/image137.png"/><Relationship Id="rId122" Type="http://schemas.openxmlformats.org/officeDocument/2006/relationships/image" Target="../media/image158.svg"/><Relationship Id="rId143" Type="http://schemas.openxmlformats.org/officeDocument/2006/relationships/image" Target="../media/image179.png"/><Relationship Id="rId148" Type="http://schemas.openxmlformats.org/officeDocument/2006/relationships/image" Target="../media/image184.svg"/><Relationship Id="rId4" Type="http://schemas.openxmlformats.org/officeDocument/2006/relationships/image" Target="../media/image40.png"/><Relationship Id="rId9" Type="http://schemas.openxmlformats.org/officeDocument/2006/relationships/image" Target="../media/image45.png"/><Relationship Id="rId26" Type="http://schemas.openxmlformats.org/officeDocument/2006/relationships/image" Target="../media/image62.svg"/><Relationship Id="rId47" Type="http://schemas.openxmlformats.org/officeDocument/2006/relationships/image" Target="../media/image83.png"/><Relationship Id="rId68" Type="http://schemas.openxmlformats.org/officeDocument/2006/relationships/image" Target="../media/image104.svg"/><Relationship Id="rId89" Type="http://schemas.openxmlformats.org/officeDocument/2006/relationships/image" Target="../media/image125.png"/><Relationship Id="rId112" Type="http://schemas.openxmlformats.org/officeDocument/2006/relationships/image" Target="../media/image148.svg"/><Relationship Id="rId133" Type="http://schemas.openxmlformats.org/officeDocument/2006/relationships/image" Target="../media/image169.png"/><Relationship Id="rId154" Type="http://schemas.openxmlformats.org/officeDocument/2006/relationships/image" Target="../media/image190.svg"/><Relationship Id="rId16" Type="http://schemas.openxmlformats.org/officeDocument/2006/relationships/image" Target="../media/image52.svg"/><Relationship Id="rId37" Type="http://schemas.openxmlformats.org/officeDocument/2006/relationships/image" Target="../media/image73.png"/><Relationship Id="rId58" Type="http://schemas.openxmlformats.org/officeDocument/2006/relationships/image" Target="../media/image94.svg"/><Relationship Id="rId79" Type="http://schemas.openxmlformats.org/officeDocument/2006/relationships/image" Target="../media/image115.png"/><Relationship Id="rId102" Type="http://schemas.openxmlformats.org/officeDocument/2006/relationships/image" Target="../media/image138.svg"/><Relationship Id="rId123" Type="http://schemas.openxmlformats.org/officeDocument/2006/relationships/image" Target="../media/image159.png"/><Relationship Id="rId144" Type="http://schemas.openxmlformats.org/officeDocument/2006/relationships/image" Target="../media/image180.svg"/><Relationship Id="rId90" Type="http://schemas.openxmlformats.org/officeDocument/2006/relationships/image" Target="../media/image126.svg"/><Relationship Id="rId27" Type="http://schemas.openxmlformats.org/officeDocument/2006/relationships/image" Target="../media/image63.png"/><Relationship Id="rId48" Type="http://schemas.openxmlformats.org/officeDocument/2006/relationships/image" Target="../media/image84.svg"/><Relationship Id="rId69" Type="http://schemas.openxmlformats.org/officeDocument/2006/relationships/image" Target="../media/image105.png"/><Relationship Id="rId113" Type="http://schemas.openxmlformats.org/officeDocument/2006/relationships/image" Target="../media/image149.png"/><Relationship Id="rId134" Type="http://schemas.openxmlformats.org/officeDocument/2006/relationships/image" Target="../media/image170.svg"/></Relationships>
</file>

<file path=ppt/slides/_rels/slide30.xml.rels><?xml version="1.0" encoding="UTF-8" standalone="yes"?>
<Relationships xmlns="http://schemas.openxmlformats.org/package/2006/relationships"><Relationship Id="rId117" Type="http://schemas.openxmlformats.org/officeDocument/2006/relationships/image" Target="../media/image314.svg"/><Relationship Id="rId21" Type="http://schemas.openxmlformats.org/officeDocument/2006/relationships/image" Target="../media/image218.svg"/><Relationship Id="rId42" Type="http://schemas.openxmlformats.org/officeDocument/2006/relationships/image" Target="../media/image239.png"/><Relationship Id="rId63" Type="http://schemas.openxmlformats.org/officeDocument/2006/relationships/image" Target="../media/image260.svg"/><Relationship Id="rId84" Type="http://schemas.openxmlformats.org/officeDocument/2006/relationships/image" Target="../media/image281.png"/><Relationship Id="rId138" Type="http://schemas.openxmlformats.org/officeDocument/2006/relationships/image" Target="../media/image335.png"/><Relationship Id="rId107" Type="http://schemas.openxmlformats.org/officeDocument/2006/relationships/image" Target="../media/image304.svg"/><Relationship Id="rId11" Type="http://schemas.openxmlformats.org/officeDocument/2006/relationships/image" Target="../media/image208.svg"/><Relationship Id="rId32" Type="http://schemas.openxmlformats.org/officeDocument/2006/relationships/image" Target="../media/image229.png"/><Relationship Id="rId53" Type="http://schemas.openxmlformats.org/officeDocument/2006/relationships/image" Target="../media/image250.svg"/><Relationship Id="rId74" Type="http://schemas.openxmlformats.org/officeDocument/2006/relationships/image" Target="../media/image271.png"/><Relationship Id="rId128" Type="http://schemas.openxmlformats.org/officeDocument/2006/relationships/image" Target="../media/image325.png"/><Relationship Id="rId149" Type="http://schemas.openxmlformats.org/officeDocument/2006/relationships/image" Target="../media/image346.svg"/><Relationship Id="rId5" Type="http://schemas.openxmlformats.org/officeDocument/2006/relationships/image" Target="../media/image422.png"/><Relationship Id="rId95" Type="http://schemas.openxmlformats.org/officeDocument/2006/relationships/image" Target="../media/image292.svg"/><Relationship Id="rId22" Type="http://schemas.openxmlformats.org/officeDocument/2006/relationships/image" Target="../media/image219.png"/><Relationship Id="rId43" Type="http://schemas.openxmlformats.org/officeDocument/2006/relationships/image" Target="../media/image240.svg"/><Relationship Id="rId64" Type="http://schemas.openxmlformats.org/officeDocument/2006/relationships/image" Target="../media/image261.png"/><Relationship Id="rId118" Type="http://schemas.openxmlformats.org/officeDocument/2006/relationships/image" Target="../media/image315.png"/><Relationship Id="rId139" Type="http://schemas.openxmlformats.org/officeDocument/2006/relationships/image" Target="../media/image336.svg"/><Relationship Id="rId80" Type="http://schemas.openxmlformats.org/officeDocument/2006/relationships/image" Target="../media/image277.png"/><Relationship Id="rId85" Type="http://schemas.openxmlformats.org/officeDocument/2006/relationships/image" Target="../media/image282.svg"/><Relationship Id="rId150" Type="http://schemas.openxmlformats.org/officeDocument/2006/relationships/image" Target="../media/image347.png"/><Relationship Id="rId155" Type="http://schemas.openxmlformats.org/officeDocument/2006/relationships/image" Target="../media/image352.svg"/><Relationship Id="rId12" Type="http://schemas.openxmlformats.org/officeDocument/2006/relationships/image" Target="../media/image209.png"/><Relationship Id="rId17" Type="http://schemas.openxmlformats.org/officeDocument/2006/relationships/image" Target="../media/image214.svg"/><Relationship Id="rId33" Type="http://schemas.openxmlformats.org/officeDocument/2006/relationships/image" Target="../media/image230.svg"/><Relationship Id="rId38" Type="http://schemas.openxmlformats.org/officeDocument/2006/relationships/image" Target="../media/image235.png"/><Relationship Id="rId59" Type="http://schemas.openxmlformats.org/officeDocument/2006/relationships/image" Target="../media/image256.svg"/><Relationship Id="rId103" Type="http://schemas.openxmlformats.org/officeDocument/2006/relationships/image" Target="../media/image300.svg"/><Relationship Id="rId108" Type="http://schemas.openxmlformats.org/officeDocument/2006/relationships/image" Target="../media/image305.png"/><Relationship Id="rId124" Type="http://schemas.openxmlformats.org/officeDocument/2006/relationships/image" Target="../media/image321.png"/><Relationship Id="rId129" Type="http://schemas.openxmlformats.org/officeDocument/2006/relationships/image" Target="../media/image326.svg"/><Relationship Id="rId54" Type="http://schemas.openxmlformats.org/officeDocument/2006/relationships/image" Target="../media/image251.png"/><Relationship Id="rId70" Type="http://schemas.openxmlformats.org/officeDocument/2006/relationships/image" Target="../media/image267.png"/><Relationship Id="rId75" Type="http://schemas.openxmlformats.org/officeDocument/2006/relationships/image" Target="../media/image272.svg"/><Relationship Id="rId91" Type="http://schemas.openxmlformats.org/officeDocument/2006/relationships/image" Target="../media/image288.svg"/><Relationship Id="rId96" Type="http://schemas.openxmlformats.org/officeDocument/2006/relationships/image" Target="../media/image293.png"/><Relationship Id="rId140" Type="http://schemas.openxmlformats.org/officeDocument/2006/relationships/image" Target="../media/image337.png"/><Relationship Id="rId145" Type="http://schemas.openxmlformats.org/officeDocument/2006/relationships/image" Target="../media/image342.svg"/><Relationship Id="rId1" Type="http://schemas.openxmlformats.org/officeDocument/2006/relationships/slideLayout" Target="../slideLayouts/slideLayout68.xml"/><Relationship Id="rId6" Type="http://schemas.openxmlformats.org/officeDocument/2006/relationships/image" Target="../media/image423.svg"/><Relationship Id="rId23" Type="http://schemas.openxmlformats.org/officeDocument/2006/relationships/image" Target="../media/image220.svg"/><Relationship Id="rId28" Type="http://schemas.openxmlformats.org/officeDocument/2006/relationships/image" Target="../media/image225.png"/><Relationship Id="rId49" Type="http://schemas.openxmlformats.org/officeDocument/2006/relationships/image" Target="../media/image246.svg"/><Relationship Id="rId114" Type="http://schemas.openxmlformats.org/officeDocument/2006/relationships/image" Target="../media/image311.png"/><Relationship Id="rId119" Type="http://schemas.openxmlformats.org/officeDocument/2006/relationships/image" Target="../media/image316.svg"/><Relationship Id="rId44" Type="http://schemas.openxmlformats.org/officeDocument/2006/relationships/image" Target="../media/image241.png"/><Relationship Id="rId60" Type="http://schemas.openxmlformats.org/officeDocument/2006/relationships/image" Target="../media/image257.png"/><Relationship Id="rId65" Type="http://schemas.openxmlformats.org/officeDocument/2006/relationships/image" Target="../media/image262.svg"/><Relationship Id="rId81" Type="http://schemas.openxmlformats.org/officeDocument/2006/relationships/image" Target="../media/image278.svg"/><Relationship Id="rId86" Type="http://schemas.openxmlformats.org/officeDocument/2006/relationships/image" Target="../media/image283.png"/><Relationship Id="rId130" Type="http://schemas.openxmlformats.org/officeDocument/2006/relationships/image" Target="../media/image327.png"/><Relationship Id="rId135" Type="http://schemas.openxmlformats.org/officeDocument/2006/relationships/image" Target="../media/image332.svg"/><Relationship Id="rId151" Type="http://schemas.openxmlformats.org/officeDocument/2006/relationships/image" Target="../media/image348.svg"/><Relationship Id="rId156" Type="http://schemas.openxmlformats.org/officeDocument/2006/relationships/image" Target="../media/image353.png"/><Relationship Id="rId13" Type="http://schemas.openxmlformats.org/officeDocument/2006/relationships/image" Target="../media/image210.svg"/><Relationship Id="rId18" Type="http://schemas.openxmlformats.org/officeDocument/2006/relationships/image" Target="../media/image215.png"/><Relationship Id="rId39" Type="http://schemas.openxmlformats.org/officeDocument/2006/relationships/image" Target="../media/image236.svg"/><Relationship Id="rId109" Type="http://schemas.openxmlformats.org/officeDocument/2006/relationships/image" Target="../media/image306.svg"/><Relationship Id="rId34" Type="http://schemas.openxmlformats.org/officeDocument/2006/relationships/image" Target="../media/image231.png"/><Relationship Id="rId50" Type="http://schemas.openxmlformats.org/officeDocument/2006/relationships/image" Target="../media/image247.png"/><Relationship Id="rId55" Type="http://schemas.openxmlformats.org/officeDocument/2006/relationships/image" Target="../media/image252.svg"/><Relationship Id="rId76" Type="http://schemas.openxmlformats.org/officeDocument/2006/relationships/image" Target="../media/image273.png"/><Relationship Id="rId97" Type="http://schemas.openxmlformats.org/officeDocument/2006/relationships/image" Target="../media/image294.svg"/><Relationship Id="rId104" Type="http://schemas.openxmlformats.org/officeDocument/2006/relationships/image" Target="../media/image301.png"/><Relationship Id="rId120" Type="http://schemas.openxmlformats.org/officeDocument/2006/relationships/image" Target="../media/image317.png"/><Relationship Id="rId125" Type="http://schemas.openxmlformats.org/officeDocument/2006/relationships/image" Target="../media/image322.svg"/><Relationship Id="rId141" Type="http://schemas.openxmlformats.org/officeDocument/2006/relationships/image" Target="../media/image338.svg"/><Relationship Id="rId146" Type="http://schemas.openxmlformats.org/officeDocument/2006/relationships/image" Target="../media/image343.png"/><Relationship Id="rId7" Type="http://schemas.openxmlformats.org/officeDocument/2006/relationships/image" Target="../media/image204.png"/><Relationship Id="rId71" Type="http://schemas.openxmlformats.org/officeDocument/2006/relationships/image" Target="../media/image268.svg"/><Relationship Id="rId92" Type="http://schemas.openxmlformats.org/officeDocument/2006/relationships/image" Target="../media/image289.png"/><Relationship Id="rId2" Type="http://schemas.openxmlformats.org/officeDocument/2006/relationships/notesSlide" Target="../notesSlides/notesSlide27.xml"/><Relationship Id="rId29" Type="http://schemas.openxmlformats.org/officeDocument/2006/relationships/image" Target="../media/image226.svg"/><Relationship Id="rId24" Type="http://schemas.openxmlformats.org/officeDocument/2006/relationships/image" Target="../media/image221.png"/><Relationship Id="rId40" Type="http://schemas.openxmlformats.org/officeDocument/2006/relationships/image" Target="../media/image237.png"/><Relationship Id="rId45" Type="http://schemas.openxmlformats.org/officeDocument/2006/relationships/image" Target="../media/image242.svg"/><Relationship Id="rId66" Type="http://schemas.openxmlformats.org/officeDocument/2006/relationships/image" Target="../media/image263.png"/><Relationship Id="rId87" Type="http://schemas.openxmlformats.org/officeDocument/2006/relationships/image" Target="../media/image284.svg"/><Relationship Id="rId110" Type="http://schemas.openxmlformats.org/officeDocument/2006/relationships/image" Target="../media/image307.png"/><Relationship Id="rId115" Type="http://schemas.openxmlformats.org/officeDocument/2006/relationships/image" Target="../media/image312.svg"/><Relationship Id="rId131" Type="http://schemas.openxmlformats.org/officeDocument/2006/relationships/image" Target="../media/image328.svg"/><Relationship Id="rId136" Type="http://schemas.openxmlformats.org/officeDocument/2006/relationships/image" Target="../media/image333.png"/><Relationship Id="rId157" Type="http://schemas.openxmlformats.org/officeDocument/2006/relationships/image" Target="../media/image354.svg"/><Relationship Id="rId61" Type="http://schemas.openxmlformats.org/officeDocument/2006/relationships/image" Target="../media/image258.svg"/><Relationship Id="rId82" Type="http://schemas.openxmlformats.org/officeDocument/2006/relationships/image" Target="../media/image279.png"/><Relationship Id="rId152" Type="http://schemas.openxmlformats.org/officeDocument/2006/relationships/image" Target="../media/image349.png"/><Relationship Id="rId19" Type="http://schemas.openxmlformats.org/officeDocument/2006/relationships/image" Target="../media/image216.svg"/><Relationship Id="rId14" Type="http://schemas.openxmlformats.org/officeDocument/2006/relationships/image" Target="../media/image211.png"/><Relationship Id="rId30" Type="http://schemas.openxmlformats.org/officeDocument/2006/relationships/image" Target="../media/image227.png"/><Relationship Id="rId35" Type="http://schemas.openxmlformats.org/officeDocument/2006/relationships/image" Target="../media/image232.svg"/><Relationship Id="rId56" Type="http://schemas.openxmlformats.org/officeDocument/2006/relationships/image" Target="../media/image253.png"/><Relationship Id="rId77" Type="http://schemas.openxmlformats.org/officeDocument/2006/relationships/image" Target="../media/image274.svg"/><Relationship Id="rId100" Type="http://schemas.openxmlformats.org/officeDocument/2006/relationships/image" Target="../media/image297.png"/><Relationship Id="rId105" Type="http://schemas.openxmlformats.org/officeDocument/2006/relationships/image" Target="../media/image302.svg"/><Relationship Id="rId126" Type="http://schemas.openxmlformats.org/officeDocument/2006/relationships/image" Target="../media/image323.png"/><Relationship Id="rId147" Type="http://schemas.openxmlformats.org/officeDocument/2006/relationships/image" Target="../media/image344.svg"/><Relationship Id="rId8" Type="http://schemas.openxmlformats.org/officeDocument/2006/relationships/image" Target="../media/image205.png"/><Relationship Id="rId51" Type="http://schemas.openxmlformats.org/officeDocument/2006/relationships/image" Target="../media/image248.svg"/><Relationship Id="rId72" Type="http://schemas.openxmlformats.org/officeDocument/2006/relationships/image" Target="../media/image269.png"/><Relationship Id="rId93" Type="http://schemas.openxmlformats.org/officeDocument/2006/relationships/image" Target="../media/image290.svg"/><Relationship Id="rId98" Type="http://schemas.openxmlformats.org/officeDocument/2006/relationships/image" Target="../media/image295.png"/><Relationship Id="rId121" Type="http://schemas.openxmlformats.org/officeDocument/2006/relationships/image" Target="../media/image318.svg"/><Relationship Id="rId142" Type="http://schemas.openxmlformats.org/officeDocument/2006/relationships/image" Target="../media/image339.png"/><Relationship Id="rId3" Type="http://schemas.openxmlformats.org/officeDocument/2006/relationships/image" Target="../media/image420.png"/><Relationship Id="rId25" Type="http://schemas.openxmlformats.org/officeDocument/2006/relationships/image" Target="../media/image222.svg"/><Relationship Id="rId46" Type="http://schemas.openxmlformats.org/officeDocument/2006/relationships/image" Target="../media/image243.png"/><Relationship Id="rId67" Type="http://schemas.openxmlformats.org/officeDocument/2006/relationships/image" Target="../media/image264.svg"/><Relationship Id="rId116" Type="http://schemas.openxmlformats.org/officeDocument/2006/relationships/image" Target="../media/image313.png"/><Relationship Id="rId137" Type="http://schemas.openxmlformats.org/officeDocument/2006/relationships/image" Target="../media/image334.svg"/><Relationship Id="rId20" Type="http://schemas.openxmlformats.org/officeDocument/2006/relationships/image" Target="../media/image217.png"/><Relationship Id="rId41" Type="http://schemas.openxmlformats.org/officeDocument/2006/relationships/image" Target="../media/image238.svg"/><Relationship Id="rId62" Type="http://schemas.openxmlformats.org/officeDocument/2006/relationships/image" Target="../media/image259.png"/><Relationship Id="rId83" Type="http://schemas.openxmlformats.org/officeDocument/2006/relationships/image" Target="../media/image280.svg"/><Relationship Id="rId88" Type="http://schemas.openxmlformats.org/officeDocument/2006/relationships/image" Target="../media/image285.png"/><Relationship Id="rId111" Type="http://schemas.openxmlformats.org/officeDocument/2006/relationships/image" Target="../media/image308.svg"/><Relationship Id="rId132" Type="http://schemas.openxmlformats.org/officeDocument/2006/relationships/image" Target="../media/image329.png"/><Relationship Id="rId153" Type="http://schemas.openxmlformats.org/officeDocument/2006/relationships/image" Target="../media/image350.svg"/><Relationship Id="rId15" Type="http://schemas.openxmlformats.org/officeDocument/2006/relationships/image" Target="../media/image212.svg"/><Relationship Id="rId36" Type="http://schemas.openxmlformats.org/officeDocument/2006/relationships/image" Target="../media/image233.png"/><Relationship Id="rId57" Type="http://schemas.openxmlformats.org/officeDocument/2006/relationships/image" Target="../media/image254.svg"/><Relationship Id="rId106" Type="http://schemas.openxmlformats.org/officeDocument/2006/relationships/image" Target="../media/image303.png"/><Relationship Id="rId127" Type="http://schemas.openxmlformats.org/officeDocument/2006/relationships/image" Target="../media/image324.svg"/><Relationship Id="rId10" Type="http://schemas.openxmlformats.org/officeDocument/2006/relationships/image" Target="../media/image207.png"/><Relationship Id="rId31" Type="http://schemas.openxmlformats.org/officeDocument/2006/relationships/image" Target="../media/image228.svg"/><Relationship Id="rId52" Type="http://schemas.openxmlformats.org/officeDocument/2006/relationships/image" Target="../media/image249.png"/><Relationship Id="rId73" Type="http://schemas.openxmlformats.org/officeDocument/2006/relationships/image" Target="../media/image270.svg"/><Relationship Id="rId78" Type="http://schemas.openxmlformats.org/officeDocument/2006/relationships/image" Target="../media/image275.png"/><Relationship Id="rId94" Type="http://schemas.openxmlformats.org/officeDocument/2006/relationships/image" Target="../media/image291.png"/><Relationship Id="rId99" Type="http://schemas.openxmlformats.org/officeDocument/2006/relationships/image" Target="../media/image296.svg"/><Relationship Id="rId101" Type="http://schemas.openxmlformats.org/officeDocument/2006/relationships/image" Target="../media/image298.svg"/><Relationship Id="rId122" Type="http://schemas.openxmlformats.org/officeDocument/2006/relationships/image" Target="../media/image319.png"/><Relationship Id="rId143" Type="http://schemas.openxmlformats.org/officeDocument/2006/relationships/image" Target="../media/image340.svg"/><Relationship Id="rId148" Type="http://schemas.openxmlformats.org/officeDocument/2006/relationships/image" Target="../media/image345.png"/><Relationship Id="rId4" Type="http://schemas.openxmlformats.org/officeDocument/2006/relationships/image" Target="../media/image421.svg"/><Relationship Id="rId9" Type="http://schemas.openxmlformats.org/officeDocument/2006/relationships/image" Target="../media/image206.svg"/><Relationship Id="rId26" Type="http://schemas.openxmlformats.org/officeDocument/2006/relationships/image" Target="../media/image223.png"/><Relationship Id="rId47" Type="http://schemas.openxmlformats.org/officeDocument/2006/relationships/image" Target="../media/image244.svg"/><Relationship Id="rId68" Type="http://schemas.openxmlformats.org/officeDocument/2006/relationships/image" Target="../media/image265.png"/><Relationship Id="rId89" Type="http://schemas.openxmlformats.org/officeDocument/2006/relationships/image" Target="../media/image286.svg"/><Relationship Id="rId112" Type="http://schemas.openxmlformats.org/officeDocument/2006/relationships/image" Target="../media/image309.png"/><Relationship Id="rId133" Type="http://schemas.openxmlformats.org/officeDocument/2006/relationships/image" Target="../media/image330.svg"/><Relationship Id="rId154" Type="http://schemas.openxmlformats.org/officeDocument/2006/relationships/image" Target="../media/image351.png"/><Relationship Id="rId16" Type="http://schemas.openxmlformats.org/officeDocument/2006/relationships/image" Target="../media/image213.png"/><Relationship Id="rId37" Type="http://schemas.openxmlformats.org/officeDocument/2006/relationships/image" Target="../media/image234.svg"/><Relationship Id="rId58" Type="http://schemas.openxmlformats.org/officeDocument/2006/relationships/image" Target="../media/image255.png"/><Relationship Id="rId79" Type="http://schemas.openxmlformats.org/officeDocument/2006/relationships/image" Target="../media/image276.svg"/><Relationship Id="rId102" Type="http://schemas.openxmlformats.org/officeDocument/2006/relationships/image" Target="../media/image299.png"/><Relationship Id="rId123" Type="http://schemas.openxmlformats.org/officeDocument/2006/relationships/image" Target="../media/image320.svg"/><Relationship Id="rId144" Type="http://schemas.openxmlformats.org/officeDocument/2006/relationships/image" Target="../media/image341.png"/><Relationship Id="rId90" Type="http://schemas.openxmlformats.org/officeDocument/2006/relationships/image" Target="../media/image287.png"/><Relationship Id="rId27" Type="http://schemas.openxmlformats.org/officeDocument/2006/relationships/image" Target="../media/image224.svg"/><Relationship Id="rId48" Type="http://schemas.openxmlformats.org/officeDocument/2006/relationships/image" Target="../media/image245.png"/><Relationship Id="rId69" Type="http://schemas.openxmlformats.org/officeDocument/2006/relationships/image" Target="../media/image266.svg"/><Relationship Id="rId113" Type="http://schemas.openxmlformats.org/officeDocument/2006/relationships/image" Target="../media/image310.svg"/><Relationship Id="rId134" Type="http://schemas.openxmlformats.org/officeDocument/2006/relationships/image" Target="../media/image331.png"/></Relationships>
</file>

<file path=ppt/slides/_rels/slide31.xml.rels><?xml version="1.0" encoding="UTF-8" standalone="yes"?>
<Relationships xmlns="http://schemas.openxmlformats.org/package/2006/relationships"><Relationship Id="rId117" Type="http://schemas.openxmlformats.org/officeDocument/2006/relationships/image" Target="../media/image315.png"/><Relationship Id="rId21" Type="http://schemas.openxmlformats.org/officeDocument/2006/relationships/image" Target="../media/image219.png"/><Relationship Id="rId42" Type="http://schemas.openxmlformats.org/officeDocument/2006/relationships/image" Target="../media/image240.svg"/><Relationship Id="rId63" Type="http://schemas.openxmlformats.org/officeDocument/2006/relationships/image" Target="../media/image261.png"/><Relationship Id="rId84" Type="http://schemas.openxmlformats.org/officeDocument/2006/relationships/image" Target="../media/image282.svg"/><Relationship Id="rId138" Type="http://schemas.openxmlformats.org/officeDocument/2006/relationships/image" Target="../media/image336.svg"/><Relationship Id="rId107" Type="http://schemas.openxmlformats.org/officeDocument/2006/relationships/image" Target="../media/image305.png"/><Relationship Id="rId11" Type="http://schemas.openxmlformats.org/officeDocument/2006/relationships/image" Target="../media/image209.png"/><Relationship Id="rId32" Type="http://schemas.openxmlformats.org/officeDocument/2006/relationships/image" Target="../media/image230.svg"/><Relationship Id="rId53" Type="http://schemas.openxmlformats.org/officeDocument/2006/relationships/image" Target="../media/image251.png"/><Relationship Id="rId74" Type="http://schemas.openxmlformats.org/officeDocument/2006/relationships/image" Target="../media/image272.svg"/><Relationship Id="rId128" Type="http://schemas.openxmlformats.org/officeDocument/2006/relationships/image" Target="../media/image326.svg"/><Relationship Id="rId149" Type="http://schemas.openxmlformats.org/officeDocument/2006/relationships/image" Target="../media/image347.png"/><Relationship Id="rId5" Type="http://schemas.openxmlformats.org/officeDocument/2006/relationships/hyperlink" Target="mailto:fernando.p.pimentel@mpor.gov.br" TargetMode="External"/><Relationship Id="rId95" Type="http://schemas.openxmlformats.org/officeDocument/2006/relationships/image" Target="../media/image293.png"/><Relationship Id="rId22" Type="http://schemas.openxmlformats.org/officeDocument/2006/relationships/image" Target="../media/image220.svg"/><Relationship Id="rId27" Type="http://schemas.openxmlformats.org/officeDocument/2006/relationships/image" Target="../media/image225.png"/><Relationship Id="rId43" Type="http://schemas.openxmlformats.org/officeDocument/2006/relationships/image" Target="../media/image241.png"/><Relationship Id="rId48" Type="http://schemas.openxmlformats.org/officeDocument/2006/relationships/image" Target="../media/image246.svg"/><Relationship Id="rId64" Type="http://schemas.openxmlformats.org/officeDocument/2006/relationships/image" Target="../media/image262.svg"/><Relationship Id="rId69" Type="http://schemas.openxmlformats.org/officeDocument/2006/relationships/image" Target="../media/image267.png"/><Relationship Id="rId113" Type="http://schemas.openxmlformats.org/officeDocument/2006/relationships/image" Target="../media/image311.png"/><Relationship Id="rId118" Type="http://schemas.openxmlformats.org/officeDocument/2006/relationships/image" Target="../media/image316.svg"/><Relationship Id="rId134" Type="http://schemas.openxmlformats.org/officeDocument/2006/relationships/image" Target="../media/image332.svg"/><Relationship Id="rId139" Type="http://schemas.openxmlformats.org/officeDocument/2006/relationships/image" Target="../media/image337.png"/><Relationship Id="rId80" Type="http://schemas.openxmlformats.org/officeDocument/2006/relationships/image" Target="../media/image278.svg"/><Relationship Id="rId85" Type="http://schemas.openxmlformats.org/officeDocument/2006/relationships/image" Target="../media/image283.png"/><Relationship Id="rId150" Type="http://schemas.openxmlformats.org/officeDocument/2006/relationships/image" Target="../media/image348.svg"/><Relationship Id="rId155" Type="http://schemas.openxmlformats.org/officeDocument/2006/relationships/image" Target="../media/image353.png"/><Relationship Id="rId12" Type="http://schemas.openxmlformats.org/officeDocument/2006/relationships/image" Target="../media/image210.svg"/><Relationship Id="rId17" Type="http://schemas.openxmlformats.org/officeDocument/2006/relationships/image" Target="../media/image215.png"/><Relationship Id="rId33" Type="http://schemas.openxmlformats.org/officeDocument/2006/relationships/image" Target="../media/image231.png"/><Relationship Id="rId38" Type="http://schemas.openxmlformats.org/officeDocument/2006/relationships/image" Target="../media/image236.svg"/><Relationship Id="rId59" Type="http://schemas.openxmlformats.org/officeDocument/2006/relationships/image" Target="../media/image257.png"/><Relationship Id="rId103" Type="http://schemas.openxmlformats.org/officeDocument/2006/relationships/image" Target="../media/image301.png"/><Relationship Id="rId108" Type="http://schemas.openxmlformats.org/officeDocument/2006/relationships/image" Target="../media/image306.svg"/><Relationship Id="rId124" Type="http://schemas.openxmlformats.org/officeDocument/2006/relationships/image" Target="../media/image322.svg"/><Relationship Id="rId129" Type="http://schemas.openxmlformats.org/officeDocument/2006/relationships/image" Target="../media/image327.png"/><Relationship Id="rId54" Type="http://schemas.openxmlformats.org/officeDocument/2006/relationships/image" Target="../media/image252.svg"/><Relationship Id="rId70" Type="http://schemas.openxmlformats.org/officeDocument/2006/relationships/image" Target="../media/image268.svg"/><Relationship Id="rId75" Type="http://schemas.openxmlformats.org/officeDocument/2006/relationships/image" Target="../media/image273.png"/><Relationship Id="rId91" Type="http://schemas.openxmlformats.org/officeDocument/2006/relationships/image" Target="../media/image289.png"/><Relationship Id="rId96" Type="http://schemas.openxmlformats.org/officeDocument/2006/relationships/image" Target="../media/image294.svg"/><Relationship Id="rId140" Type="http://schemas.openxmlformats.org/officeDocument/2006/relationships/image" Target="../media/image338.svg"/><Relationship Id="rId145" Type="http://schemas.openxmlformats.org/officeDocument/2006/relationships/image" Target="../media/image343.png"/><Relationship Id="rId1" Type="http://schemas.openxmlformats.org/officeDocument/2006/relationships/slideLayout" Target="../slideLayouts/slideLayout115.xml"/><Relationship Id="rId6" Type="http://schemas.openxmlformats.org/officeDocument/2006/relationships/image" Target="../media/image204.png"/><Relationship Id="rId23" Type="http://schemas.openxmlformats.org/officeDocument/2006/relationships/image" Target="../media/image221.png"/><Relationship Id="rId28" Type="http://schemas.openxmlformats.org/officeDocument/2006/relationships/image" Target="../media/image226.svg"/><Relationship Id="rId49" Type="http://schemas.openxmlformats.org/officeDocument/2006/relationships/image" Target="../media/image247.png"/><Relationship Id="rId114" Type="http://schemas.openxmlformats.org/officeDocument/2006/relationships/image" Target="../media/image312.svg"/><Relationship Id="rId119" Type="http://schemas.openxmlformats.org/officeDocument/2006/relationships/image" Target="../media/image317.png"/><Relationship Id="rId44" Type="http://schemas.openxmlformats.org/officeDocument/2006/relationships/image" Target="../media/image242.svg"/><Relationship Id="rId60" Type="http://schemas.openxmlformats.org/officeDocument/2006/relationships/image" Target="../media/image258.svg"/><Relationship Id="rId65" Type="http://schemas.openxmlformats.org/officeDocument/2006/relationships/image" Target="../media/image263.png"/><Relationship Id="rId81" Type="http://schemas.openxmlformats.org/officeDocument/2006/relationships/image" Target="../media/image279.png"/><Relationship Id="rId86" Type="http://schemas.openxmlformats.org/officeDocument/2006/relationships/image" Target="../media/image284.svg"/><Relationship Id="rId130" Type="http://schemas.openxmlformats.org/officeDocument/2006/relationships/image" Target="../media/image328.svg"/><Relationship Id="rId135" Type="http://schemas.openxmlformats.org/officeDocument/2006/relationships/image" Target="../media/image333.png"/><Relationship Id="rId151" Type="http://schemas.openxmlformats.org/officeDocument/2006/relationships/image" Target="../media/image349.png"/><Relationship Id="rId156" Type="http://schemas.openxmlformats.org/officeDocument/2006/relationships/image" Target="../media/image354.svg"/><Relationship Id="rId13" Type="http://schemas.openxmlformats.org/officeDocument/2006/relationships/image" Target="../media/image211.png"/><Relationship Id="rId18" Type="http://schemas.openxmlformats.org/officeDocument/2006/relationships/image" Target="../media/image216.svg"/><Relationship Id="rId39" Type="http://schemas.openxmlformats.org/officeDocument/2006/relationships/image" Target="../media/image237.png"/><Relationship Id="rId109" Type="http://schemas.openxmlformats.org/officeDocument/2006/relationships/image" Target="../media/image307.png"/><Relationship Id="rId34" Type="http://schemas.openxmlformats.org/officeDocument/2006/relationships/image" Target="../media/image232.svg"/><Relationship Id="rId50" Type="http://schemas.openxmlformats.org/officeDocument/2006/relationships/image" Target="../media/image248.svg"/><Relationship Id="rId55" Type="http://schemas.openxmlformats.org/officeDocument/2006/relationships/image" Target="../media/image253.png"/><Relationship Id="rId76" Type="http://schemas.openxmlformats.org/officeDocument/2006/relationships/image" Target="../media/image274.svg"/><Relationship Id="rId97" Type="http://schemas.openxmlformats.org/officeDocument/2006/relationships/image" Target="../media/image295.png"/><Relationship Id="rId104" Type="http://schemas.openxmlformats.org/officeDocument/2006/relationships/image" Target="../media/image302.svg"/><Relationship Id="rId120" Type="http://schemas.openxmlformats.org/officeDocument/2006/relationships/image" Target="../media/image318.svg"/><Relationship Id="rId125" Type="http://schemas.openxmlformats.org/officeDocument/2006/relationships/image" Target="../media/image323.png"/><Relationship Id="rId141" Type="http://schemas.openxmlformats.org/officeDocument/2006/relationships/image" Target="../media/image339.png"/><Relationship Id="rId146" Type="http://schemas.openxmlformats.org/officeDocument/2006/relationships/image" Target="../media/image344.svg"/><Relationship Id="rId7" Type="http://schemas.openxmlformats.org/officeDocument/2006/relationships/image" Target="../media/image205.png"/><Relationship Id="rId71" Type="http://schemas.openxmlformats.org/officeDocument/2006/relationships/image" Target="../media/image269.png"/><Relationship Id="rId92" Type="http://schemas.openxmlformats.org/officeDocument/2006/relationships/image" Target="../media/image290.svg"/><Relationship Id="rId2" Type="http://schemas.openxmlformats.org/officeDocument/2006/relationships/notesSlide" Target="../notesSlides/notesSlide28.xml"/><Relationship Id="rId29" Type="http://schemas.openxmlformats.org/officeDocument/2006/relationships/image" Target="../media/image227.png"/><Relationship Id="rId24" Type="http://schemas.openxmlformats.org/officeDocument/2006/relationships/image" Target="../media/image222.svg"/><Relationship Id="rId40" Type="http://schemas.openxmlformats.org/officeDocument/2006/relationships/image" Target="../media/image238.svg"/><Relationship Id="rId45" Type="http://schemas.openxmlformats.org/officeDocument/2006/relationships/image" Target="../media/image243.png"/><Relationship Id="rId66" Type="http://schemas.openxmlformats.org/officeDocument/2006/relationships/image" Target="../media/image264.svg"/><Relationship Id="rId87" Type="http://schemas.openxmlformats.org/officeDocument/2006/relationships/image" Target="../media/image285.png"/><Relationship Id="rId110" Type="http://schemas.openxmlformats.org/officeDocument/2006/relationships/image" Target="../media/image308.svg"/><Relationship Id="rId115" Type="http://schemas.openxmlformats.org/officeDocument/2006/relationships/image" Target="../media/image313.png"/><Relationship Id="rId131" Type="http://schemas.openxmlformats.org/officeDocument/2006/relationships/image" Target="../media/image329.png"/><Relationship Id="rId136" Type="http://schemas.openxmlformats.org/officeDocument/2006/relationships/image" Target="../media/image334.svg"/><Relationship Id="rId61" Type="http://schemas.openxmlformats.org/officeDocument/2006/relationships/image" Target="../media/image259.png"/><Relationship Id="rId82" Type="http://schemas.openxmlformats.org/officeDocument/2006/relationships/image" Target="../media/image280.svg"/><Relationship Id="rId152" Type="http://schemas.openxmlformats.org/officeDocument/2006/relationships/image" Target="../media/image350.svg"/><Relationship Id="rId19" Type="http://schemas.openxmlformats.org/officeDocument/2006/relationships/image" Target="../media/image217.png"/><Relationship Id="rId14" Type="http://schemas.openxmlformats.org/officeDocument/2006/relationships/image" Target="../media/image212.svg"/><Relationship Id="rId30" Type="http://schemas.openxmlformats.org/officeDocument/2006/relationships/image" Target="../media/image228.svg"/><Relationship Id="rId35" Type="http://schemas.openxmlformats.org/officeDocument/2006/relationships/image" Target="../media/image233.png"/><Relationship Id="rId56" Type="http://schemas.openxmlformats.org/officeDocument/2006/relationships/image" Target="../media/image254.svg"/><Relationship Id="rId77" Type="http://schemas.openxmlformats.org/officeDocument/2006/relationships/image" Target="../media/image275.png"/><Relationship Id="rId100" Type="http://schemas.openxmlformats.org/officeDocument/2006/relationships/image" Target="../media/image298.svg"/><Relationship Id="rId105" Type="http://schemas.openxmlformats.org/officeDocument/2006/relationships/image" Target="../media/image303.png"/><Relationship Id="rId126" Type="http://schemas.openxmlformats.org/officeDocument/2006/relationships/image" Target="../media/image324.svg"/><Relationship Id="rId147" Type="http://schemas.openxmlformats.org/officeDocument/2006/relationships/image" Target="../media/image345.png"/><Relationship Id="rId8" Type="http://schemas.openxmlformats.org/officeDocument/2006/relationships/image" Target="../media/image206.svg"/><Relationship Id="rId51" Type="http://schemas.openxmlformats.org/officeDocument/2006/relationships/image" Target="../media/image249.png"/><Relationship Id="rId72" Type="http://schemas.openxmlformats.org/officeDocument/2006/relationships/image" Target="../media/image270.svg"/><Relationship Id="rId93" Type="http://schemas.openxmlformats.org/officeDocument/2006/relationships/image" Target="../media/image291.png"/><Relationship Id="rId98" Type="http://schemas.openxmlformats.org/officeDocument/2006/relationships/image" Target="../media/image296.svg"/><Relationship Id="rId121" Type="http://schemas.openxmlformats.org/officeDocument/2006/relationships/image" Target="../media/image319.png"/><Relationship Id="rId142" Type="http://schemas.openxmlformats.org/officeDocument/2006/relationships/image" Target="../media/image340.svg"/><Relationship Id="rId3" Type="http://schemas.openxmlformats.org/officeDocument/2006/relationships/hyperlink" Target="mailto:daniel.aldigueri@mpor.gov.br" TargetMode="External"/><Relationship Id="rId25" Type="http://schemas.openxmlformats.org/officeDocument/2006/relationships/image" Target="../media/image223.png"/><Relationship Id="rId46" Type="http://schemas.openxmlformats.org/officeDocument/2006/relationships/image" Target="../media/image244.svg"/><Relationship Id="rId67" Type="http://schemas.openxmlformats.org/officeDocument/2006/relationships/image" Target="../media/image265.png"/><Relationship Id="rId116" Type="http://schemas.openxmlformats.org/officeDocument/2006/relationships/image" Target="../media/image314.svg"/><Relationship Id="rId137" Type="http://schemas.openxmlformats.org/officeDocument/2006/relationships/image" Target="../media/image335.png"/><Relationship Id="rId20" Type="http://schemas.openxmlformats.org/officeDocument/2006/relationships/image" Target="../media/image218.svg"/><Relationship Id="rId41" Type="http://schemas.openxmlformats.org/officeDocument/2006/relationships/image" Target="../media/image239.png"/><Relationship Id="rId62" Type="http://schemas.openxmlformats.org/officeDocument/2006/relationships/image" Target="../media/image260.svg"/><Relationship Id="rId83" Type="http://schemas.openxmlformats.org/officeDocument/2006/relationships/image" Target="../media/image281.png"/><Relationship Id="rId88" Type="http://schemas.openxmlformats.org/officeDocument/2006/relationships/image" Target="../media/image286.svg"/><Relationship Id="rId111" Type="http://schemas.openxmlformats.org/officeDocument/2006/relationships/image" Target="../media/image309.png"/><Relationship Id="rId132" Type="http://schemas.openxmlformats.org/officeDocument/2006/relationships/image" Target="../media/image330.svg"/><Relationship Id="rId153" Type="http://schemas.openxmlformats.org/officeDocument/2006/relationships/image" Target="../media/image351.png"/><Relationship Id="rId15" Type="http://schemas.openxmlformats.org/officeDocument/2006/relationships/image" Target="../media/image213.png"/><Relationship Id="rId36" Type="http://schemas.openxmlformats.org/officeDocument/2006/relationships/image" Target="../media/image234.svg"/><Relationship Id="rId57" Type="http://schemas.openxmlformats.org/officeDocument/2006/relationships/image" Target="../media/image255.png"/><Relationship Id="rId106" Type="http://schemas.openxmlformats.org/officeDocument/2006/relationships/image" Target="../media/image304.svg"/><Relationship Id="rId127" Type="http://schemas.openxmlformats.org/officeDocument/2006/relationships/image" Target="../media/image325.png"/><Relationship Id="rId10" Type="http://schemas.openxmlformats.org/officeDocument/2006/relationships/image" Target="../media/image208.svg"/><Relationship Id="rId31" Type="http://schemas.openxmlformats.org/officeDocument/2006/relationships/image" Target="../media/image229.png"/><Relationship Id="rId52" Type="http://schemas.openxmlformats.org/officeDocument/2006/relationships/image" Target="../media/image250.svg"/><Relationship Id="rId73" Type="http://schemas.openxmlformats.org/officeDocument/2006/relationships/image" Target="../media/image271.png"/><Relationship Id="rId78" Type="http://schemas.openxmlformats.org/officeDocument/2006/relationships/image" Target="../media/image276.svg"/><Relationship Id="rId94" Type="http://schemas.openxmlformats.org/officeDocument/2006/relationships/image" Target="../media/image292.svg"/><Relationship Id="rId99" Type="http://schemas.openxmlformats.org/officeDocument/2006/relationships/image" Target="../media/image297.png"/><Relationship Id="rId101" Type="http://schemas.openxmlformats.org/officeDocument/2006/relationships/image" Target="../media/image299.png"/><Relationship Id="rId122" Type="http://schemas.openxmlformats.org/officeDocument/2006/relationships/image" Target="../media/image320.svg"/><Relationship Id="rId143" Type="http://schemas.openxmlformats.org/officeDocument/2006/relationships/image" Target="../media/image341.png"/><Relationship Id="rId148" Type="http://schemas.openxmlformats.org/officeDocument/2006/relationships/image" Target="../media/image346.svg"/><Relationship Id="rId4" Type="http://schemas.openxmlformats.org/officeDocument/2006/relationships/hyperlink" Target="mailto:julio.britto@mpor.gov.br" TargetMode="External"/><Relationship Id="rId9" Type="http://schemas.openxmlformats.org/officeDocument/2006/relationships/image" Target="../media/image207.png"/><Relationship Id="rId26" Type="http://schemas.openxmlformats.org/officeDocument/2006/relationships/image" Target="../media/image224.svg"/><Relationship Id="rId47" Type="http://schemas.openxmlformats.org/officeDocument/2006/relationships/image" Target="../media/image245.png"/><Relationship Id="rId68" Type="http://schemas.openxmlformats.org/officeDocument/2006/relationships/image" Target="../media/image266.svg"/><Relationship Id="rId89" Type="http://schemas.openxmlformats.org/officeDocument/2006/relationships/image" Target="../media/image287.png"/><Relationship Id="rId112" Type="http://schemas.openxmlformats.org/officeDocument/2006/relationships/image" Target="../media/image310.svg"/><Relationship Id="rId133" Type="http://schemas.openxmlformats.org/officeDocument/2006/relationships/image" Target="../media/image331.png"/><Relationship Id="rId154" Type="http://schemas.openxmlformats.org/officeDocument/2006/relationships/image" Target="../media/image352.svg"/><Relationship Id="rId16" Type="http://schemas.openxmlformats.org/officeDocument/2006/relationships/image" Target="../media/image214.svg"/><Relationship Id="rId37" Type="http://schemas.openxmlformats.org/officeDocument/2006/relationships/image" Target="../media/image235.png"/><Relationship Id="rId58" Type="http://schemas.openxmlformats.org/officeDocument/2006/relationships/image" Target="../media/image256.svg"/><Relationship Id="rId79" Type="http://schemas.openxmlformats.org/officeDocument/2006/relationships/image" Target="../media/image277.png"/><Relationship Id="rId102" Type="http://schemas.openxmlformats.org/officeDocument/2006/relationships/image" Target="../media/image300.svg"/><Relationship Id="rId123" Type="http://schemas.openxmlformats.org/officeDocument/2006/relationships/image" Target="../media/image321.png"/><Relationship Id="rId144" Type="http://schemas.openxmlformats.org/officeDocument/2006/relationships/image" Target="../media/image342.svg"/><Relationship Id="rId90" Type="http://schemas.openxmlformats.org/officeDocument/2006/relationships/image" Target="../media/image288.svg"/></Relationships>
</file>

<file path=ppt/slides/_rels/slide32.xml.rels><?xml version="1.0" encoding="UTF-8" standalone="yes"?>
<Relationships xmlns="http://schemas.openxmlformats.org/package/2006/relationships"><Relationship Id="rId117" Type="http://schemas.openxmlformats.org/officeDocument/2006/relationships/image" Target="../media/image480.svg"/><Relationship Id="rId21" Type="http://schemas.openxmlformats.org/officeDocument/2006/relationships/image" Target="../media/image432.svg"/><Relationship Id="rId42" Type="http://schemas.openxmlformats.org/officeDocument/2006/relationships/image" Target="../media/image243.png"/><Relationship Id="rId63" Type="http://schemas.openxmlformats.org/officeDocument/2006/relationships/image" Target="../media/image453.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475.svg"/><Relationship Id="rId11" Type="http://schemas.openxmlformats.org/officeDocument/2006/relationships/image" Target="../media/image427.svg"/><Relationship Id="rId32" Type="http://schemas.openxmlformats.org/officeDocument/2006/relationships/image" Target="../media/image233.png"/><Relationship Id="rId53" Type="http://schemas.openxmlformats.org/officeDocument/2006/relationships/image" Target="../media/image448.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496.svg"/><Relationship Id="rId5" Type="http://schemas.openxmlformats.org/officeDocument/2006/relationships/image" Target="../media/image424.svg"/><Relationship Id="rId95" Type="http://schemas.openxmlformats.org/officeDocument/2006/relationships/image" Target="../media/image469.svg"/><Relationship Id="rId22" Type="http://schemas.openxmlformats.org/officeDocument/2006/relationships/image" Target="../media/image223.png"/><Relationship Id="rId27" Type="http://schemas.openxmlformats.org/officeDocument/2006/relationships/image" Target="../media/image435.svg"/><Relationship Id="rId43" Type="http://schemas.openxmlformats.org/officeDocument/2006/relationships/image" Target="../media/image443.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456.svg"/><Relationship Id="rId113" Type="http://schemas.openxmlformats.org/officeDocument/2006/relationships/image" Target="../media/image478.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491.svg"/><Relationship Id="rId80" Type="http://schemas.openxmlformats.org/officeDocument/2006/relationships/image" Target="../media/image281.png"/><Relationship Id="rId85" Type="http://schemas.openxmlformats.org/officeDocument/2006/relationships/image" Target="../media/image464.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430.svg"/><Relationship Id="rId33" Type="http://schemas.openxmlformats.org/officeDocument/2006/relationships/image" Target="../media/image438.svg"/><Relationship Id="rId38" Type="http://schemas.openxmlformats.org/officeDocument/2006/relationships/image" Target="../media/image239.png"/><Relationship Id="rId59" Type="http://schemas.openxmlformats.org/officeDocument/2006/relationships/image" Target="../media/image451.svg"/><Relationship Id="rId103" Type="http://schemas.openxmlformats.org/officeDocument/2006/relationships/image" Target="../media/image473.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486.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459.svg"/><Relationship Id="rId91" Type="http://schemas.openxmlformats.org/officeDocument/2006/relationships/image" Target="../media/image467.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494.svg"/><Relationship Id="rId1" Type="http://schemas.openxmlformats.org/officeDocument/2006/relationships/slideLayout" Target="../slideLayouts/slideLayout181.xml"/><Relationship Id="rId6" Type="http://schemas.openxmlformats.org/officeDocument/2006/relationships/image" Target="../media/image207.png"/><Relationship Id="rId23" Type="http://schemas.openxmlformats.org/officeDocument/2006/relationships/image" Target="../media/image433.svg"/><Relationship Id="rId28" Type="http://schemas.openxmlformats.org/officeDocument/2006/relationships/image" Target="../media/image229.png"/><Relationship Id="rId49" Type="http://schemas.openxmlformats.org/officeDocument/2006/relationships/image" Target="../media/image446.svg"/><Relationship Id="rId114" Type="http://schemas.openxmlformats.org/officeDocument/2006/relationships/image" Target="../media/image315.png"/><Relationship Id="rId119" Type="http://schemas.openxmlformats.org/officeDocument/2006/relationships/image" Target="../media/image481.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454.svg"/><Relationship Id="rId81" Type="http://schemas.openxmlformats.org/officeDocument/2006/relationships/image" Target="../media/image46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489.svg"/><Relationship Id="rId151" Type="http://schemas.openxmlformats.org/officeDocument/2006/relationships/image" Target="../media/image497.svg"/><Relationship Id="rId13" Type="http://schemas.openxmlformats.org/officeDocument/2006/relationships/image" Target="../media/image428.svg"/><Relationship Id="rId18" Type="http://schemas.openxmlformats.org/officeDocument/2006/relationships/image" Target="../media/image219.png"/><Relationship Id="rId39" Type="http://schemas.openxmlformats.org/officeDocument/2006/relationships/image" Target="../media/image441.svg"/><Relationship Id="rId109" Type="http://schemas.openxmlformats.org/officeDocument/2006/relationships/image" Target="../media/image476.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449.svg"/><Relationship Id="rId76" Type="http://schemas.openxmlformats.org/officeDocument/2006/relationships/image" Target="../media/image277.png"/><Relationship Id="rId97" Type="http://schemas.openxmlformats.org/officeDocument/2006/relationships/image" Target="../media/image470.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484.svg"/><Relationship Id="rId141" Type="http://schemas.openxmlformats.org/officeDocument/2006/relationships/image" Target="../media/image492.svg"/><Relationship Id="rId146" Type="http://schemas.openxmlformats.org/officeDocument/2006/relationships/image" Target="../media/image347.png"/><Relationship Id="rId7" Type="http://schemas.openxmlformats.org/officeDocument/2006/relationships/image" Target="../media/image425.svg"/><Relationship Id="rId71" Type="http://schemas.openxmlformats.org/officeDocument/2006/relationships/image" Target="../media/image457.svg"/><Relationship Id="rId92" Type="http://schemas.openxmlformats.org/officeDocument/2006/relationships/image" Target="../media/image293.png"/><Relationship Id="rId2" Type="http://schemas.openxmlformats.org/officeDocument/2006/relationships/notesSlide" Target="../notesSlides/notesSlide29.xml"/><Relationship Id="rId29" Type="http://schemas.openxmlformats.org/officeDocument/2006/relationships/image" Target="../media/image436.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444.svg"/><Relationship Id="rId66" Type="http://schemas.openxmlformats.org/officeDocument/2006/relationships/image" Target="../media/image267.png"/><Relationship Id="rId87" Type="http://schemas.openxmlformats.org/officeDocument/2006/relationships/image" Target="../media/image465.svg"/><Relationship Id="rId110" Type="http://schemas.openxmlformats.org/officeDocument/2006/relationships/image" Target="../media/image311.png"/><Relationship Id="rId115" Type="http://schemas.openxmlformats.org/officeDocument/2006/relationships/image" Target="../media/image479.svg"/><Relationship Id="rId131" Type="http://schemas.openxmlformats.org/officeDocument/2006/relationships/image" Target="../media/image487.svg"/><Relationship Id="rId136" Type="http://schemas.openxmlformats.org/officeDocument/2006/relationships/image" Target="../media/image337.png"/><Relationship Id="rId61" Type="http://schemas.openxmlformats.org/officeDocument/2006/relationships/image" Target="../media/image45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431.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439.svg"/><Relationship Id="rId56" Type="http://schemas.openxmlformats.org/officeDocument/2006/relationships/image" Target="../media/image257.png"/><Relationship Id="rId77" Type="http://schemas.openxmlformats.org/officeDocument/2006/relationships/image" Target="../media/image460.svg"/><Relationship Id="rId100" Type="http://schemas.openxmlformats.org/officeDocument/2006/relationships/image" Target="../media/image301.png"/><Relationship Id="rId105" Type="http://schemas.openxmlformats.org/officeDocument/2006/relationships/image" Target="../media/image474.svg"/><Relationship Id="rId126" Type="http://schemas.openxmlformats.org/officeDocument/2006/relationships/image" Target="../media/image327.png"/><Relationship Id="rId147" Type="http://schemas.openxmlformats.org/officeDocument/2006/relationships/image" Target="../media/image495.svg"/><Relationship Id="rId8" Type="http://schemas.openxmlformats.org/officeDocument/2006/relationships/image" Target="../media/image209.png"/><Relationship Id="rId51" Type="http://schemas.openxmlformats.org/officeDocument/2006/relationships/image" Target="../media/image447.svg"/><Relationship Id="rId72" Type="http://schemas.openxmlformats.org/officeDocument/2006/relationships/image" Target="../media/image273.png"/><Relationship Id="rId93" Type="http://schemas.openxmlformats.org/officeDocument/2006/relationships/image" Target="../media/image468.svg"/><Relationship Id="rId98" Type="http://schemas.openxmlformats.org/officeDocument/2006/relationships/image" Target="../media/image299.png"/><Relationship Id="rId121" Type="http://schemas.openxmlformats.org/officeDocument/2006/relationships/image" Target="../media/image48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434.svg"/><Relationship Id="rId46" Type="http://schemas.openxmlformats.org/officeDocument/2006/relationships/image" Target="../media/image247.png"/><Relationship Id="rId67" Type="http://schemas.openxmlformats.org/officeDocument/2006/relationships/image" Target="../media/image455.svg"/><Relationship Id="rId116" Type="http://schemas.openxmlformats.org/officeDocument/2006/relationships/image" Target="../media/image317.png"/><Relationship Id="rId137" Type="http://schemas.openxmlformats.org/officeDocument/2006/relationships/image" Target="../media/image490.svg"/><Relationship Id="rId20" Type="http://schemas.openxmlformats.org/officeDocument/2006/relationships/image" Target="../media/image221.png"/><Relationship Id="rId41" Type="http://schemas.openxmlformats.org/officeDocument/2006/relationships/image" Target="../media/image442.svg"/><Relationship Id="rId62" Type="http://schemas.openxmlformats.org/officeDocument/2006/relationships/image" Target="../media/image263.png"/><Relationship Id="rId83" Type="http://schemas.openxmlformats.org/officeDocument/2006/relationships/image" Target="../media/image463.svg"/><Relationship Id="rId88" Type="http://schemas.openxmlformats.org/officeDocument/2006/relationships/image" Target="../media/image289.png"/><Relationship Id="rId111" Type="http://schemas.openxmlformats.org/officeDocument/2006/relationships/image" Target="../media/image477.svg"/><Relationship Id="rId132" Type="http://schemas.openxmlformats.org/officeDocument/2006/relationships/image" Target="../media/image333.png"/><Relationship Id="rId153" Type="http://schemas.openxmlformats.org/officeDocument/2006/relationships/image" Target="../media/image498.svg"/><Relationship Id="rId15" Type="http://schemas.openxmlformats.org/officeDocument/2006/relationships/image" Target="../media/image429.svg"/><Relationship Id="rId36" Type="http://schemas.openxmlformats.org/officeDocument/2006/relationships/image" Target="../media/image237.png"/><Relationship Id="rId57" Type="http://schemas.openxmlformats.org/officeDocument/2006/relationships/image" Target="../media/image450.svg"/><Relationship Id="rId106" Type="http://schemas.openxmlformats.org/officeDocument/2006/relationships/image" Target="../media/image307.png"/><Relationship Id="rId127" Type="http://schemas.openxmlformats.org/officeDocument/2006/relationships/image" Target="../media/image485.svg"/><Relationship Id="rId10" Type="http://schemas.openxmlformats.org/officeDocument/2006/relationships/image" Target="../media/image211.png"/><Relationship Id="rId31" Type="http://schemas.openxmlformats.org/officeDocument/2006/relationships/image" Target="../media/image437.svg"/><Relationship Id="rId52" Type="http://schemas.openxmlformats.org/officeDocument/2006/relationships/image" Target="../media/image253.png"/><Relationship Id="rId73" Type="http://schemas.openxmlformats.org/officeDocument/2006/relationships/image" Target="../media/image458.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471.svg"/><Relationship Id="rId101" Type="http://schemas.openxmlformats.org/officeDocument/2006/relationships/image" Target="../media/image472.svg"/><Relationship Id="rId122" Type="http://schemas.openxmlformats.org/officeDocument/2006/relationships/image" Target="../media/image323.png"/><Relationship Id="rId143" Type="http://schemas.openxmlformats.org/officeDocument/2006/relationships/image" Target="../media/image493.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426.svg"/><Relationship Id="rId26" Type="http://schemas.openxmlformats.org/officeDocument/2006/relationships/image" Target="../media/image227.png"/><Relationship Id="rId47" Type="http://schemas.openxmlformats.org/officeDocument/2006/relationships/image" Target="../media/image445.svg"/><Relationship Id="rId68" Type="http://schemas.openxmlformats.org/officeDocument/2006/relationships/image" Target="../media/image269.png"/><Relationship Id="rId89" Type="http://schemas.openxmlformats.org/officeDocument/2006/relationships/image" Target="../media/image466.svg"/><Relationship Id="rId112" Type="http://schemas.openxmlformats.org/officeDocument/2006/relationships/image" Target="../media/image313.png"/><Relationship Id="rId133" Type="http://schemas.openxmlformats.org/officeDocument/2006/relationships/image" Target="../media/image488.svg"/><Relationship Id="rId16" Type="http://schemas.openxmlformats.org/officeDocument/2006/relationships/image" Target="../media/image217.png"/><Relationship Id="rId37" Type="http://schemas.openxmlformats.org/officeDocument/2006/relationships/image" Target="../media/image440.svg"/><Relationship Id="rId58" Type="http://schemas.openxmlformats.org/officeDocument/2006/relationships/image" Target="../media/image259.png"/><Relationship Id="rId79" Type="http://schemas.openxmlformats.org/officeDocument/2006/relationships/image" Target="../media/image461.svg"/><Relationship Id="rId102" Type="http://schemas.openxmlformats.org/officeDocument/2006/relationships/image" Target="../media/image303.png"/><Relationship Id="rId123" Type="http://schemas.openxmlformats.org/officeDocument/2006/relationships/image" Target="../media/image483.svg"/><Relationship Id="rId144" Type="http://schemas.openxmlformats.org/officeDocument/2006/relationships/image" Target="../media/image345.png"/><Relationship Id="rId90" Type="http://schemas.openxmlformats.org/officeDocument/2006/relationships/image" Target="../media/image291.png"/></Relationships>
</file>

<file path=ppt/slides/_rels/slide33.xml.rels><?xml version="1.0" encoding="UTF-8" standalone="yes"?>
<Relationships xmlns="http://schemas.openxmlformats.org/package/2006/relationships"><Relationship Id="rId8" Type="http://schemas.openxmlformats.org/officeDocument/2006/relationships/image" Target="../media/image504.svg"/><Relationship Id="rId3" Type="http://schemas.openxmlformats.org/officeDocument/2006/relationships/image" Target="../media/image499.png"/><Relationship Id="rId7" Type="http://schemas.openxmlformats.org/officeDocument/2006/relationships/image" Target="../media/image503.png"/><Relationship Id="rId2" Type="http://schemas.openxmlformats.org/officeDocument/2006/relationships/notesSlide" Target="../notesSlides/notesSlide30.xml"/><Relationship Id="rId1" Type="http://schemas.openxmlformats.org/officeDocument/2006/relationships/slideLayout" Target="../slideLayouts/slideLayout178.xml"/><Relationship Id="rId6" Type="http://schemas.openxmlformats.org/officeDocument/2006/relationships/image" Target="../media/image502.png"/><Relationship Id="rId5" Type="http://schemas.openxmlformats.org/officeDocument/2006/relationships/image" Target="../media/image501.svg"/><Relationship Id="rId4" Type="http://schemas.openxmlformats.org/officeDocument/2006/relationships/image" Target="../media/image500.png"/></Relationships>
</file>

<file path=ppt/slides/_rels/slide4.xml.rels><?xml version="1.0" encoding="UTF-8" standalone="yes"?>
<Relationships xmlns="http://schemas.openxmlformats.org/package/2006/relationships"><Relationship Id="rId117" Type="http://schemas.openxmlformats.org/officeDocument/2006/relationships/image" Target="../media/image309.png"/><Relationship Id="rId21" Type="http://schemas.openxmlformats.org/officeDocument/2006/relationships/image" Target="../media/image213.png"/><Relationship Id="rId42" Type="http://schemas.openxmlformats.org/officeDocument/2006/relationships/image" Target="../media/image234.svg"/><Relationship Id="rId63" Type="http://schemas.openxmlformats.org/officeDocument/2006/relationships/image" Target="../media/image255.png"/><Relationship Id="rId84" Type="http://schemas.openxmlformats.org/officeDocument/2006/relationships/image" Target="../media/image276.svg"/><Relationship Id="rId138" Type="http://schemas.openxmlformats.org/officeDocument/2006/relationships/image" Target="../media/image330.svg"/><Relationship Id="rId159" Type="http://schemas.openxmlformats.org/officeDocument/2006/relationships/image" Target="../media/image351.png"/><Relationship Id="rId107" Type="http://schemas.openxmlformats.org/officeDocument/2006/relationships/image" Target="../media/image299.png"/><Relationship Id="rId11" Type="http://schemas.openxmlformats.org/officeDocument/2006/relationships/image" Target="../media/image203.jpeg"/><Relationship Id="rId32" Type="http://schemas.openxmlformats.org/officeDocument/2006/relationships/image" Target="../media/image224.svg"/><Relationship Id="rId53" Type="http://schemas.openxmlformats.org/officeDocument/2006/relationships/image" Target="../media/image245.png"/><Relationship Id="rId74" Type="http://schemas.openxmlformats.org/officeDocument/2006/relationships/image" Target="../media/image266.svg"/><Relationship Id="rId128" Type="http://schemas.openxmlformats.org/officeDocument/2006/relationships/image" Target="../media/image320.svg"/><Relationship Id="rId149" Type="http://schemas.openxmlformats.org/officeDocument/2006/relationships/image" Target="../media/image341.png"/><Relationship Id="rId5" Type="http://schemas.openxmlformats.org/officeDocument/2006/relationships/image" Target="../media/image197.png"/><Relationship Id="rId95" Type="http://schemas.openxmlformats.org/officeDocument/2006/relationships/image" Target="../media/image287.png"/><Relationship Id="rId160" Type="http://schemas.openxmlformats.org/officeDocument/2006/relationships/image" Target="../media/image352.svg"/><Relationship Id="rId22" Type="http://schemas.openxmlformats.org/officeDocument/2006/relationships/image" Target="../media/image214.svg"/><Relationship Id="rId43" Type="http://schemas.openxmlformats.org/officeDocument/2006/relationships/image" Target="../media/image235.png"/><Relationship Id="rId64" Type="http://schemas.openxmlformats.org/officeDocument/2006/relationships/image" Target="../media/image256.svg"/><Relationship Id="rId118" Type="http://schemas.openxmlformats.org/officeDocument/2006/relationships/image" Target="../media/image310.svg"/><Relationship Id="rId139" Type="http://schemas.openxmlformats.org/officeDocument/2006/relationships/image" Target="../media/image331.png"/><Relationship Id="rId85" Type="http://schemas.openxmlformats.org/officeDocument/2006/relationships/image" Target="../media/image277.png"/><Relationship Id="rId150" Type="http://schemas.openxmlformats.org/officeDocument/2006/relationships/image" Target="../media/image342.svg"/><Relationship Id="rId12" Type="http://schemas.openxmlformats.org/officeDocument/2006/relationships/image" Target="../media/image204.png"/><Relationship Id="rId17" Type="http://schemas.openxmlformats.org/officeDocument/2006/relationships/image" Target="../media/image209.png"/><Relationship Id="rId33" Type="http://schemas.openxmlformats.org/officeDocument/2006/relationships/image" Target="../media/image225.png"/><Relationship Id="rId38" Type="http://schemas.openxmlformats.org/officeDocument/2006/relationships/image" Target="../media/image230.svg"/><Relationship Id="rId59" Type="http://schemas.openxmlformats.org/officeDocument/2006/relationships/image" Target="../media/image251.png"/><Relationship Id="rId103" Type="http://schemas.openxmlformats.org/officeDocument/2006/relationships/image" Target="../media/image295.png"/><Relationship Id="rId108" Type="http://schemas.openxmlformats.org/officeDocument/2006/relationships/image" Target="../media/image300.svg"/><Relationship Id="rId124" Type="http://schemas.openxmlformats.org/officeDocument/2006/relationships/image" Target="../media/image316.svg"/><Relationship Id="rId129" Type="http://schemas.openxmlformats.org/officeDocument/2006/relationships/image" Target="../media/image321.png"/><Relationship Id="rId54" Type="http://schemas.openxmlformats.org/officeDocument/2006/relationships/image" Target="../media/image246.svg"/><Relationship Id="rId70" Type="http://schemas.openxmlformats.org/officeDocument/2006/relationships/image" Target="../media/image262.svg"/><Relationship Id="rId75" Type="http://schemas.openxmlformats.org/officeDocument/2006/relationships/image" Target="../media/image267.png"/><Relationship Id="rId91" Type="http://schemas.openxmlformats.org/officeDocument/2006/relationships/image" Target="../media/image283.png"/><Relationship Id="rId96" Type="http://schemas.openxmlformats.org/officeDocument/2006/relationships/image" Target="../media/image288.svg"/><Relationship Id="rId140" Type="http://schemas.openxmlformats.org/officeDocument/2006/relationships/image" Target="../media/image332.svg"/><Relationship Id="rId145" Type="http://schemas.openxmlformats.org/officeDocument/2006/relationships/image" Target="../media/image337.png"/><Relationship Id="rId161" Type="http://schemas.openxmlformats.org/officeDocument/2006/relationships/image" Target="../media/image353.png"/><Relationship Id="rId1" Type="http://schemas.openxmlformats.org/officeDocument/2006/relationships/slideLayout" Target="../slideLayouts/slideLayout1.xml"/><Relationship Id="rId6" Type="http://schemas.openxmlformats.org/officeDocument/2006/relationships/image" Target="../media/image198.svg"/><Relationship Id="rId23" Type="http://schemas.openxmlformats.org/officeDocument/2006/relationships/image" Target="../media/image215.png"/><Relationship Id="rId28" Type="http://schemas.openxmlformats.org/officeDocument/2006/relationships/image" Target="../media/image220.svg"/><Relationship Id="rId49" Type="http://schemas.openxmlformats.org/officeDocument/2006/relationships/image" Target="../media/image241.png"/><Relationship Id="rId114" Type="http://schemas.openxmlformats.org/officeDocument/2006/relationships/image" Target="../media/image306.svg"/><Relationship Id="rId119" Type="http://schemas.openxmlformats.org/officeDocument/2006/relationships/image" Target="../media/image311.png"/><Relationship Id="rId44" Type="http://schemas.openxmlformats.org/officeDocument/2006/relationships/image" Target="../media/image236.svg"/><Relationship Id="rId60" Type="http://schemas.openxmlformats.org/officeDocument/2006/relationships/image" Target="../media/image252.svg"/><Relationship Id="rId65" Type="http://schemas.openxmlformats.org/officeDocument/2006/relationships/image" Target="../media/image257.png"/><Relationship Id="rId81" Type="http://schemas.openxmlformats.org/officeDocument/2006/relationships/image" Target="../media/image273.png"/><Relationship Id="rId86" Type="http://schemas.openxmlformats.org/officeDocument/2006/relationships/image" Target="../media/image278.svg"/><Relationship Id="rId130" Type="http://schemas.openxmlformats.org/officeDocument/2006/relationships/image" Target="../media/image322.svg"/><Relationship Id="rId135" Type="http://schemas.openxmlformats.org/officeDocument/2006/relationships/image" Target="../media/image327.png"/><Relationship Id="rId151" Type="http://schemas.openxmlformats.org/officeDocument/2006/relationships/image" Target="../media/image343.png"/><Relationship Id="rId156" Type="http://schemas.openxmlformats.org/officeDocument/2006/relationships/image" Target="../media/image348.svg"/><Relationship Id="rId13" Type="http://schemas.openxmlformats.org/officeDocument/2006/relationships/image" Target="../media/image205.png"/><Relationship Id="rId18" Type="http://schemas.openxmlformats.org/officeDocument/2006/relationships/image" Target="../media/image210.svg"/><Relationship Id="rId39" Type="http://schemas.openxmlformats.org/officeDocument/2006/relationships/image" Target="../media/image231.png"/><Relationship Id="rId109" Type="http://schemas.openxmlformats.org/officeDocument/2006/relationships/image" Target="../media/image301.png"/><Relationship Id="rId34" Type="http://schemas.openxmlformats.org/officeDocument/2006/relationships/image" Target="../media/image226.svg"/><Relationship Id="rId50" Type="http://schemas.openxmlformats.org/officeDocument/2006/relationships/image" Target="../media/image242.svg"/><Relationship Id="rId55" Type="http://schemas.openxmlformats.org/officeDocument/2006/relationships/image" Target="../media/image247.png"/><Relationship Id="rId76" Type="http://schemas.openxmlformats.org/officeDocument/2006/relationships/image" Target="../media/image268.svg"/><Relationship Id="rId97" Type="http://schemas.openxmlformats.org/officeDocument/2006/relationships/image" Target="../media/image289.png"/><Relationship Id="rId104" Type="http://schemas.openxmlformats.org/officeDocument/2006/relationships/image" Target="../media/image296.svg"/><Relationship Id="rId120" Type="http://schemas.openxmlformats.org/officeDocument/2006/relationships/image" Target="../media/image312.svg"/><Relationship Id="rId125" Type="http://schemas.openxmlformats.org/officeDocument/2006/relationships/image" Target="../media/image317.png"/><Relationship Id="rId141" Type="http://schemas.openxmlformats.org/officeDocument/2006/relationships/image" Target="../media/image333.png"/><Relationship Id="rId146" Type="http://schemas.openxmlformats.org/officeDocument/2006/relationships/image" Target="../media/image338.svg"/><Relationship Id="rId7" Type="http://schemas.openxmlformats.org/officeDocument/2006/relationships/image" Target="../media/image199.png"/><Relationship Id="rId71" Type="http://schemas.openxmlformats.org/officeDocument/2006/relationships/image" Target="../media/image263.png"/><Relationship Id="rId92" Type="http://schemas.openxmlformats.org/officeDocument/2006/relationships/image" Target="../media/image284.svg"/><Relationship Id="rId162" Type="http://schemas.openxmlformats.org/officeDocument/2006/relationships/image" Target="../media/image354.svg"/><Relationship Id="rId2" Type="http://schemas.openxmlformats.org/officeDocument/2006/relationships/notesSlide" Target="../notesSlides/notesSlide4.xml"/><Relationship Id="rId29" Type="http://schemas.openxmlformats.org/officeDocument/2006/relationships/image" Target="../media/image221.png"/><Relationship Id="rId24" Type="http://schemas.openxmlformats.org/officeDocument/2006/relationships/image" Target="../media/image216.svg"/><Relationship Id="rId40" Type="http://schemas.openxmlformats.org/officeDocument/2006/relationships/image" Target="../media/image232.svg"/><Relationship Id="rId45" Type="http://schemas.openxmlformats.org/officeDocument/2006/relationships/image" Target="../media/image237.png"/><Relationship Id="rId66" Type="http://schemas.openxmlformats.org/officeDocument/2006/relationships/image" Target="../media/image258.svg"/><Relationship Id="rId87" Type="http://schemas.openxmlformats.org/officeDocument/2006/relationships/image" Target="../media/image279.png"/><Relationship Id="rId110" Type="http://schemas.openxmlformats.org/officeDocument/2006/relationships/image" Target="../media/image302.svg"/><Relationship Id="rId115" Type="http://schemas.openxmlformats.org/officeDocument/2006/relationships/image" Target="../media/image307.png"/><Relationship Id="rId131" Type="http://schemas.openxmlformats.org/officeDocument/2006/relationships/image" Target="../media/image323.png"/><Relationship Id="rId136" Type="http://schemas.openxmlformats.org/officeDocument/2006/relationships/image" Target="../media/image328.svg"/><Relationship Id="rId157" Type="http://schemas.openxmlformats.org/officeDocument/2006/relationships/image" Target="../media/image349.png"/><Relationship Id="rId61" Type="http://schemas.openxmlformats.org/officeDocument/2006/relationships/image" Target="../media/image253.png"/><Relationship Id="rId82" Type="http://schemas.openxmlformats.org/officeDocument/2006/relationships/image" Target="../media/image274.svg"/><Relationship Id="rId152" Type="http://schemas.openxmlformats.org/officeDocument/2006/relationships/image" Target="../media/image344.svg"/><Relationship Id="rId19" Type="http://schemas.openxmlformats.org/officeDocument/2006/relationships/image" Target="../media/image211.png"/><Relationship Id="rId14" Type="http://schemas.openxmlformats.org/officeDocument/2006/relationships/image" Target="../media/image206.svg"/><Relationship Id="rId30" Type="http://schemas.openxmlformats.org/officeDocument/2006/relationships/image" Target="../media/image222.svg"/><Relationship Id="rId35" Type="http://schemas.openxmlformats.org/officeDocument/2006/relationships/image" Target="../media/image227.png"/><Relationship Id="rId56" Type="http://schemas.openxmlformats.org/officeDocument/2006/relationships/image" Target="../media/image248.svg"/><Relationship Id="rId77" Type="http://schemas.openxmlformats.org/officeDocument/2006/relationships/image" Target="../media/image269.png"/><Relationship Id="rId100" Type="http://schemas.openxmlformats.org/officeDocument/2006/relationships/image" Target="../media/image292.svg"/><Relationship Id="rId105" Type="http://schemas.openxmlformats.org/officeDocument/2006/relationships/image" Target="../media/image297.png"/><Relationship Id="rId126" Type="http://schemas.openxmlformats.org/officeDocument/2006/relationships/image" Target="../media/image318.svg"/><Relationship Id="rId147" Type="http://schemas.openxmlformats.org/officeDocument/2006/relationships/image" Target="../media/image339.png"/><Relationship Id="rId8" Type="http://schemas.openxmlformats.org/officeDocument/2006/relationships/image" Target="../media/image200.svg"/><Relationship Id="rId51" Type="http://schemas.openxmlformats.org/officeDocument/2006/relationships/image" Target="../media/image243.png"/><Relationship Id="rId72" Type="http://schemas.openxmlformats.org/officeDocument/2006/relationships/image" Target="../media/image264.svg"/><Relationship Id="rId93" Type="http://schemas.openxmlformats.org/officeDocument/2006/relationships/image" Target="../media/image285.png"/><Relationship Id="rId98" Type="http://schemas.openxmlformats.org/officeDocument/2006/relationships/image" Target="../media/image290.svg"/><Relationship Id="rId121" Type="http://schemas.openxmlformats.org/officeDocument/2006/relationships/image" Target="../media/image313.png"/><Relationship Id="rId142" Type="http://schemas.openxmlformats.org/officeDocument/2006/relationships/image" Target="../media/image334.svg"/><Relationship Id="rId3" Type="http://schemas.openxmlformats.org/officeDocument/2006/relationships/image" Target="../media/image195.png"/><Relationship Id="rId25" Type="http://schemas.openxmlformats.org/officeDocument/2006/relationships/image" Target="../media/image217.png"/><Relationship Id="rId46" Type="http://schemas.openxmlformats.org/officeDocument/2006/relationships/image" Target="../media/image238.svg"/><Relationship Id="rId67" Type="http://schemas.openxmlformats.org/officeDocument/2006/relationships/image" Target="../media/image259.png"/><Relationship Id="rId116" Type="http://schemas.openxmlformats.org/officeDocument/2006/relationships/image" Target="../media/image308.svg"/><Relationship Id="rId137" Type="http://schemas.openxmlformats.org/officeDocument/2006/relationships/image" Target="../media/image329.png"/><Relationship Id="rId158" Type="http://schemas.openxmlformats.org/officeDocument/2006/relationships/image" Target="../media/image350.svg"/><Relationship Id="rId20" Type="http://schemas.openxmlformats.org/officeDocument/2006/relationships/image" Target="../media/image212.svg"/><Relationship Id="rId41" Type="http://schemas.openxmlformats.org/officeDocument/2006/relationships/image" Target="../media/image233.png"/><Relationship Id="rId62" Type="http://schemas.openxmlformats.org/officeDocument/2006/relationships/image" Target="../media/image254.svg"/><Relationship Id="rId83" Type="http://schemas.openxmlformats.org/officeDocument/2006/relationships/image" Target="../media/image275.png"/><Relationship Id="rId88" Type="http://schemas.openxmlformats.org/officeDocument/2006/relationships/image" Target="../media/image280.svg"/><Relationship Id="rId111" Type="http://schemas.openxmlformats.org/officeDocument/2006/relationships/image" Target="../media/image303.png"/><Relationship Id="rId132" Type="http://schemas.openxmlformats.org/officeDocument/2006/relationships/image" Target="../media/image324.svg"/><Relationship Id="rId153" Type="http://schemas.openxmlformats.org/officeDocument/2006/relationships/image" Target="../media/image345.png"/><Relationship Id="rId15" Type="http://schemas.openxmlformats.org/officeDocument/2006/relationships/image" Target="../media/image207.png"/><Relationship Id="rId36" Type="http://schemas.openxmlformats.org/officeDocument/2006/relationships/image" Target="../media/image228.svg"/><Relationship Id="rId57" Type="http://schemas.openxmlformats.org/officeDocument/2006/relationships/image" Target="../media/image249.png"/><Relationship Id="rId106" Type="http://schemas.openxmlformats.org/officeDocument/2006/relationships/image" Target="../media/image298.svg"/><Relationship Id="rId127" Type="http://schemas.openxmlformats.org/officeDocument/2006/relationships/image" Target="../media/image319.png"/><Relationship Id="rId10" Type="http://schemas.openxmlformats.org/officeDocument/2006/relationships/image" Target="../media/image202.svg"/><Relationship Id="rId31" Type="http://schemas.openxmlformats.org/officeDocument/2006/relationships/image" Target="../media/image223.png"/><Relationship Id="rId52" Type="http://schemas.openxmlformats.org/officeDocument/2006/relationships/image" Target="../media/image244.svg"/><Relationship Id="rId73" Type="http://schemas.openxmlformats.org/officeDocument/2006/relationships/image" Target="../media/image265.png"/><Relationship Id="rId78" Type="http://schemas.openxmlformats.org/officeDocument/2006/relationships/image" Target="../media/image270.svg"/><Relationship Id="rId94" Type="http://schemas.openxmlformats.org/officeDocument/2006/relationships/image" Target="../media/image286.svg"/><Relationship Id="rId99" Type="http://schemas.openxmlformats.org/officeDocument/2006/relationships/image" Target="../media/image291.png"/><Relationship Id="rId101" Type="http://schemas.openxmlformats.org/officeDocument/2006/relationships/image" Target="../media/image293.png"/><Relationship Id="rId122" Type="http://schemas.openxmlformats.org/officeDocument/2006/relationships/image" Target="../media/image314.svg"/><Relationship Id="rId143" Type="http://schemas.openxmlformats.org/officeDocument/2006/relationships/image" Target="../media/image335.png"/><Relationship Id="rId148" Type="http://schemas.openxmlformats.org/officeDocument/2006/relationships/image" Target="../media/image340.svg"/><Relationship Id="rId4" Type="http://schemas.openxmlformats.org/officeDocument/2006/relationships/image" Target="../media/image196.svg"/><Relationship Id="rId9" Type="http://schemas.openxmlformats.org/officeDocument/2006/relationships/image" Target="../media/image201.png"/><Relationship Id="rId26" Type="http://schemas.openxmlformats.org/officeDocument/2006/relationships/image" Target="../media/image218.svg"/><Relationship Id="rId47" Type="http://schemas.openxmlformats.org/officeDocument/2006/relationships/image" Target="../media/image239.png"/><Relationship Id="rId68" Type="http://schemas.openxmlformats.org/officeDocument/2006/relationships/image" Target="../media/image260.svg"/><Relationship Id="rId89" Type="http://schemas.openxmlformats.org/officeDocument/2006/relationships/image" Target="../media/image281.png"/><Relationship Id="rId112" Type="http://schemas.openxmlformats.org/officeDocument/2006/relationships/image" Target="../media/image304.svg"/><Relationship Id="rId133" Type="http://schemas.openxmlformats.org/officeDocument/2006/relationships/image" Target="../media/image325.png"/><Relationship Id="rId154" Type="http://schemas.openxmlformats.org/officeDocument/2006/relationships/image" Target="../media/image346.svg"/><Relationship Id="rId16" Type="http://schemas.openxmlformats.org/officeDocument/2006/relationships/image" Target="../media/image208.svg"/><Relationship Id="rId37" Type="http://schemas.openxmlformats.org/officeDocument/2006/relationships/image" Target="../media/image229.png"/><Relationship Id="rId58" Type="http://schemas.openxmlformats.org/officeDocument/2006/relationships/image" Target="../media/image250.svg"/><Relationship Id="rId79" Type="http://schemas.openxmlformats.org/officeDocument/2006/relationships/image" Target="../media/image271.png"/><Relationship Id="rId102" Type="http://schemas.openxmlformats.org/officeDocument/2006/relationships/image" Target="../media/image294.svg"/><Relationship Id="rId123" Type="http://schemas.openxmlformats.org/officeDocument/2006/relationships/image" Target="../media/image315.png"/><Relationship Id="rId144" Type="http://schemas.openxmlformats.org/officeDocument/2006/relationships/image" Target="../media/image336.svg"/><Relationship Id="rId90" Type="http://schemas.openxmlformats.org/officeDocument/2006/relationships/image" Target="../media/image282.svg"/><Relationship Id="rId27" Type="http://schemas.openxmlformats.org/officeDocument/2006/relationships/image" Target="../media/image219.png"/><Relationship Id="rId48" Type="http://schemas.openxmlformats.org/officeDocument/2006/relationships/image" Target="../media/image240.svg"/><Relationship Id="rId69" Type="http://schemas.openxmlformats.org/officeDocument/2006/relationships/image" Target="../media/image261.png"/><Relationship Id="rId113" Type="http://schemas.openxmlformats.org/officeDocument/2006/relationships/image" Target="../media/image305.png"/><Relationship Id="rId134" Type="http://schemas.openxmlformats.org/officeDocument/2006/relationships/image" Target="../media/image326.svg"/><Relationship Id="rId80" Type="http://schemas.openxmlformats.org/officeDocument/2006/relationships/image" Target="../media/image272.svg"/><Relationship Id="rId155" Type="http://schemas.openxmlformats.org/officeDocument/2006/relationships/image" Target="../media/image347.png"/></Relationships>
</file>

<file path=ppt/slides/_rels/slide5.xml.rels><?xml version="1.0" encoding="UTF-8" standalone="yes"?>
<Relationships xmlns="http://schemas.openxmlformats.org/package/2006/relationships"><Relationship Id="rId117" Type="http://schemas.openxmlformats.org/officeDocument/2006/relationships/image" Target="../media/image314.svg"/><Relationship Id="rId21" Type="http://schemas.openxmlformats.org/officeDocument/2006/relationships/image" Target="../media/image218.svg"/><Relationship Id="rId42" Type="http://schemas.openxmlformats.org/officeDocument/2006/relationships/image" Target="../media/image239.png"/><Relationship Id="rId63" Type="http://schemas.openxmlformats.org/officeDocument/2006/relationships/image" Target="../media/image260.svg"/><Relationship Id="rId84" Type="http://schemas.openxmlformats.org/officeDocument/2006/relationships/image" Target="../media/image281.png"/><Relationship Id="rId138" Type="http://schemas.openxmlformats.org/officeDocument/2006/relationships/image" Target="../media/image335.png"/><Relationship Id="rId107" Type="http://schemas.openxmlformats.org/officeDocument/2006/relationships/image" Target="../media/image304.svg"/><Relationship Id="rId11" Type="http://schemas.openxmlformats.org/officeDocument/2006/relationships/image" Target="../media/image208.svg"/><Relationship Id="rId32" Type="http://schemas.openxmlformats.org/officeDocument/2006/relationships/image" Target="../media/image229.png"/><Relationship Id="rId53" Type="http://schemas.openxmlformats.org/officeDocument/2006/relationships/image" Target="../media/image250.svg"/><Relationship Id="rId74" Type="http://schemas.openxmlformats.org/officeDocument/2006/relationships/image" Target="../media/image271.png"/><Relationship Id="rId128" Type="http://schemas.openxmlformats.org/officeDocument/2006/relationships/image" Target="../media/image325.png"/><Relationship Id="rId149" Type="http://schemas.openxmlformats.org/officeDocument/2006/relationships/image" Target="../media/image346.svg"/><Relationship Id="rId5" Type="http://schemas.openxmlformats.org/officeDocument/2006/relationships/image" Target="../media/image357.png"/><Relationship Id="rId95" Type="http://schemas.openxmlformats.org/officeDocument/2006/relationships/image" Target="../media/image292.svg"/><Relationship Id="rId22" Type="http://schemas.openxmlformats.org/officeDocument/2006/relationships/image" Target="../media/image219.png"/><Relationship Id="rId43" Type="http://schemas.openxmlformats.org/officeDocument/2006/relationships/image" Target="../media/image240.svg"/><Relationship Id="rId64" Type="http://schemas.openxmlformats.org/officeDocument/2006/relationships/image" Target="../media/image261.png"/><Relationship Id="rId118" Type="http://schemas.openxmlformats.org/officeDocument/2006/relationships/image" Target="../media/image315.png"/><Relationship Id="rId139" Type="http://schemas.openxmlformats.org/officeDocument/2006/relationships/image" Target="../media/image336.svg"/><Relationship Id="rId80" Type="http://schemas.openxmlformats.org/officeDocument/2006/relationships/image" Target="../media/image277.png"/><Relationship Id="rId85" Type="http://schemas.openxmlformats.org/officeDocument/2006/relationships/image" Target="../media/image282.svg"/><Relationship Id="rId150" Type="http://schemas.openxmlformats.org/officeDocument/2006/relationships/image" Target="../media/image347.png"/><Relationship Id="rId155" Type="http://schemas.openxmlformats.org/officeDocument/2006/relationships/image" Target="../media/image352.svg"/><Relationship Id="rId12" Type="http://schemas.openxmlformats.org/officeDocument/2006/relationships/image" Target="../media/image209.png"/><Relationship Id="rId17" Type="http://schemas.openxmlformats.org/officeDocument/2006/relationships/image" Target="../media/image214.svg"/><Relationship Id="rId33" Type="http://schemas.openxmlformats.org/officeDocument/2006/relationships/image" Target="../media/image230.svg"/><Relationship Id="rId38" Type="http://schemas.openxmlformats.org/officeDocument/2006/relationships/image" Target="../media/image235.png"/><Relationship Id="rId59" Type="http://schemas.openxmlformats.org/officeDocument/2006/relationships/image" Target="../media/image256.svg"/><Relationship Id="rId103" Type="http://schemas.openxmlformats.org/officeDocument/2006/relationships/image" Target="../media/image300.svg"/><Relationship Id="rId108" Type="http://schemas.openxmlformats.org/officeDocument/2006/relationships/image" Target="../media/image305.png"/><Relationship Id="rId124" Type="http://schemas.openxmlformats.org/officeDocument/2006/relationships/image" Target="../media/image321.png"/><Relationship Id="rId129" Type="http://schemas.openxmlformats.org/officeDocument/2006/relationships/image" Target="../media/image326.svg"/><Relationship Id="rId54" Type="http://schemas.openxmlformats.org/officeDocument/2006/relationships/image" Target="../media/image251.png"/><Relationship Id="rId70" Type="http://schemas.openxmlformats.org/officeDocument/2006/relationships/image" Target="../media/image267.png"/><Relationship Id="rId75" Type="http://schemas.openxmlformats.org/officeDocument/2006/relationships/image" Target="../media/image272.svg"/><Relationship Id="rId91" Type="http://schemas.openxmlformats.org/officeDocument/2006/relationships/image" Target="../media/image288.svg"/><Relationship Id="rId96" Type="http://schemas.openxmlformats.org/officeDocument/2006/relationships/image" Target="../media/image293.png"/><Relationship Id="rId140" Type="http://schemas.openxmlformats.org/officeDocument/2006/relationships/image" Target="../media/image337.png"/><Relationship Id="rId145" Type="http://schemas.openxmlformats.org/officeDocument/2006/relationships/image" Target="../media/image342.svg"/><Relationship Id="rId1" Type="http://schemas.openxmlformats.org/officeDocument/2006/relationships/slideLayout" Target="../slideLayouts/slideLayout138.xml"/><Relationship Id="rId6" Type="http://schemas.openxmlformats.org/officeDocument/2006/relationships/image" Target="../media/image358.svg"/><Relationship Id="rId23" Type="http://schemas.openxmlformats.org/officeDocument/2006/relationships/image" Target="../media/image220.svg"/><Relationship Id="rId28" Type="http://schemas.openxmlformats.org/officeDocument/2006/relationships/image" Target="../media/image225.png"/><Relationship Id="rId49" Type="http://schemas.openxmlformats.org/officeDocument/2006/relationships/image" Target="../media/image246.svg"/><Relationship Id="rId114" Type="http://schemas.openxmlformats.org/officeDocument/2006/relationships/image" Target="../media/image311.png"/><Relationship Id="rId119" Type="http://schemas.openxmlformats.org/officeDocument/2006/relationships/image" Target="../media/image316.svg"/><Relationship Id="rId44" Type="http://schemas.openxmlformats.org/officeDocument/2006/relationships/image" Target="../media/image241.png"/><Relationship Id="rId60" Type="http://schemas.openxmlformats.org/officeDocument/2006/relationships/image" Target="../media/image257.png"/><Relationship Id="rId65" Type="http://schemas.openxmlformats.org/officeDocument/2006/relationships/image" Target="../media/image262.svg"/><Relationship Id="rId81" Type="http://schemas.openxmlformats.org/officeDocument/2006/relationships/image" Target="../media/image278.svg"/><Relationship Id="rId86" Type="http://schemas.openxmlformats.org/officeDocument/2006/relationships/image" Target="../media/image283.png"/><Relationship Id="rId130" Type="http://schemas.openxmlformats.org/officeDocument/2006/relationships/image" Target="../media/image327.png"/><Relationship Id="rId135" Type="http://schemas.openxmlformats.org/officeDocument/2006/relationships/image" Target="../media/image332.svg"/><Relationship Id="rId151" Type="http://schemas.openxmlformats.org/officeDocument/2006/relationships/image" Target="../media/image348.svg"/><Relationship Id="rId156" Type="http://schemas.openxmlformats.org/officeDocument/2006/relationships/image" Target="../media/image353.png"/><Relationship Id="rId13" Type="http://schemas.openxmlformats.org/officeDocument/2006/relationships/image" Target="../media/image210.svg"/><Relationship Id="rId18" Type="http://schemas.openxmlformats.org/officeDocument/2006/relationships/image" Target="../media/image215.png"/><Relationship Id="rId39" Type="http://schemas.openxmlformats.org/officeDocument/2006/relationships/image" Target="../media/image236.svg"/><Relationship Id="rId109" Type="http://schemas.openxmlformats.org/officeDocument/2006/relationships/image" Target="../media/image306.svg"/><Relationship Id="rId34" Type="http://schemas.openxmlformats.org/officeDocument/2006/relationships/image" Target="../media/image231.png"/><Relationship Id="rId50" Type="http://schemas.openxmlformats.org/officeDocument/2006/relationships/image" Target="../media/image247.png"/><Relationship Id="rId55" Type="http://schemas.openxmlformats.org/officeDocument/2006/relationships/image" Target="../media/image252.svg"/><Relationship Id="rId76" Type="http://schemas.openxmlformats.org/officeDocument/2006/relationships/image" Target="../media/image273.png"/><Relationship Id="rId97" Type="http://schemas.openxmlformats.org/officeDocument/2006/relationships/image" Target="../media/image294.svg"/><Relationship Id="rId104" Type="http://schemas.openxmlformats.org/officeDocument/2006/relationships/image" Target="../media/image301.png"/><Relationship Id="rId120" Type="http://schemas.openxmlformats.org/officeDocument/2006/relationships/image" Target="../media/image317.png"/><Relationship Id="rId125" Type="http://schemas.openxmlformats.org/officeDocument/2006/relationships/image" Target="../media/image322.svg"/><Relationship Id="rId141" Type="http://schemas.openxmlformats.org/officeDocument/2006/relationships/image" Target="../media/image338.svg"/><Relationship Id="rId146" Type="http://schemas.openxmlformats.org/officeDocument/2006/relationships/image" Target="../media/image343.png"/><Relationship Id="rId7" Type="http://schemas.openxmlformats.org/officeDocument/2006/relationships/image" Target="../media/image204.png"/><Relationship Id="rId71" Type="http://schemas.openxmlformats.org/officeDocument/2006/relationships/image" Target="../media/image268.svg"/><Relationship Id="rId92" Type="http://schemas.openxmlformats.org/officeDocument/2006/relationships/image" Target="../media/image289.png"/><Relationship Id="rId2" Type="http://schemas.openxmlformats.org/officeDocument/2006/relationships/notesSlide" Target="../notesSlides/notesSlide5.xml"/><Relationship Id="rId29" Type="http://schemas.openxmlformats.org/officeDocument/2006/relationships/image" Target="../media/image226.svg"/><Relationship Id="rId24" Type="http://schemas.openxmlformats.org/officeDocument/2006/relationships/image" Target="../media/image221.png"/><Relationship Id="rId40" Type="http://schemas.openxmlformats.org/officeDocument/2006/relationships/image" Target="../media/image237.png"/><Relationship Id="rId45" Type="http://schemas.openxmlformats.org/officeDocument/2006/relationships/image" Target="../media/image242.svg"/><Relationship Id="rId66" Type="http://schemas.openxmlformats.org/officeDocument/2006/relationships/image" Target="../media/image263.png"/><Relationship Id="rId87" Type="http://schemas.openxmlformats.org/officeDocument/2006/relationships/image" Target="../media/image284.svg"/><Relationship Id="rId110" Type="http://schemas.openxmlformats.org/officeDocument/2006/relationships/image" Target="../media/image307.png"/><Relationship Id="rId115" Type="http://schemas.openxmlformats.org/officeDocument/2006/relationships/image" Target="../media/image312.svg"/><Relationship Id="rId131" Type="http://schemas.openxmlformats.org/officeDocument/2006/relationships/image" Target="../media/image328.svg"/><Relationship Id="rId136" Type="http://schemas.openxmlformats.org/officeDocument/2006/relationships/image" Target="../media/image333.png"/><Relationship Id="rId157" Type="http://schemas.openxmlformats.org/officeDocument/2006/relationships/image" Target="../media/image354.svg"/><Relationship Id="rId61" Type="http://schemas.openxmlformats.org/officeDocument/2006/relationships/image" Target="../media/image258.svg"/><Relationship Id="rId82" Type="http://schemas.openxmlformats.org/officeDocument/2006/relationships/image" Target="../media/image279.png"/><Relationship Id="rId152" Type="http://schemas.openxmlformats.org/officeDocument/2006/relationships/image" Target="../media/image349.png"/><Relationship Id="rId19" Type="http://schemas.openxmlformats.org/officeDocument/2006/relationships/image" Target="../media/image216.svg"/><Relationship Id="rId14" Type="http://schemas.openxmlformats.org/officeDocument/2006/relationships/image" Target="../media/image211.png"/><Relationship Id="rId30" Type="http://schemas.openxmlformats.org/officeDocument/2006/relationships/image" Target="../media/image227.png"/><Relationship Id="rId35" Type="http://schemas.openxmlformats.org/officeDocument/2006/relationships/image" Target="../media/image232.svg"/><Relationship Id="rId56" Type="http://schemas.openxmlformats.org/officeDocument/2006/relationships/image" Target="../media/image253.png"/><Relationship Id="rId77" Type="http://schemas.openxmlformats.org/officeDocument/2006/relationships/image" Target="../media/image274.svg"/><Relationship Id="rId100" Type="http://schemas.openxmlformats.org/officeDocument/2006/relationships/image" Target="../media/image297.png"/><Relationship Id="rId105" Type="http://schemas.openxmlformats.org/officeDocument/2006/relationships/image" Target="../media/image302.svg"/><Relationship Id="rId126" Type="http://schemas.openxmlformats.org/officeDocument/2006/relationships/image" Target="../media/image323.png"/><Relationship Id="rId147" Type="http://schemas.openxmlformats.org/officeDocument/2006/relationships/image" Target="../media/image344.svg"/><Relationship Id="rId8" Type="http://schemas.openxmlformats.org/officeDocument/2006/relationships/image" Target="../media/image205.png"/><Relationship Id="rId51" Type="http://schemas.openxmlformats.org/officeDocument/2006/relationships/image" Target="../media/image248.svg"/><Relationship Id="rId72" Type="http://schemas.openxmlformats.org/officeDocument/2006/relationships/image" Target="../media/image269.png"/><Relationship Id="rId93" Type="http://schemas.openxmlformats.org/officeDocument/2006/relationships/image" Target="../media/image290.svg"/><Relationship Id="rId98" Type="http://schemas.openxmlformats.org/officeDocument/2006/relationships/image" Target="../media/image295.png"/><Relationship Id="rId121" Type="http://schemas.openxmlformats.org/officeDocument/2006/relationships/image" Target="../media/image318.svg"/><Relationship Id="rId142" Type="http://schemas.openxmlformats.org/officeDocument/2006/relationships/image" Target="../media/image339.png"/><Relationship Id="rId3" Type="http://schemas.openxmlformats.org/officeDocument/2006/relationships/image" Target="../media/image355.png"/><Relationship Id="rId25" Type="http://schemas.openxmlformats.org/officeDocument/2006/relationships/image" Target="../media/image222.svg"/><Relationship Id="rId46" Type="http://schemas.openxmlformats.org/officeDocument/2006/relationships/image" Target="../media/image243.png"/><Relationship Id="rId67" Type="http://schemas.openxmlformats.org/officeDocument/2006/relationships/image" Target="../media/image264.svg"/><Relationship Id="rId116" Type="http://schemas.openxmlformats.org/officeDocument/2006/relationships/image" Target="../media/image313.png"/><Relationship Id="rId137" Type="http://schemas.openxmlformats.org/officeDocument/2006/relationships/image" Target="../media/image334.svg"/><Relationship Id="rId20" Type="http://schemas.openxmlformats.org/officeDocument/2006/relationships/image" Target="../media/image217.png"/><Relationship Id="rId41" Type="http://schemas.openxmlformats.org/officeDocument/2006/relationships/image" Target="../media/image238.svg"/><Relationship Id="rId62" Type="http://schemas.openxmlformats.org/officeDocument/2006/relationships/image" Target="../media/image259.png"/><Relationship Id="rId83" Type="http://schemas.openxmlformats.org/officeDocument/2006/relationships/image" Target="../media/image280.svg"/><Relationship Id="rId88" Type="http://schemas.openxmlformats.org/officeDocument/2006/relationships/image" Target="../media/image285.png"/><Relationship Id="rId111" Type="http://schemas.openxmlformats.org/officeDocument/2006/relationships/image" Target="../media/image308.svg"/><Relationship Id="rId132" Type="http://schemas.openxmlformats.org/officeDocument/2006/relationships/image" Target="../media/image329.png"/><Relationship Id="rId153" Type="http://schemas.openxmlformats.org/officeDocument/2006/relationships/image" Target="../media/image350.svg"/><Relationship Id="rId15" Type="http://schemas.openxmlformats.org/officeDocument/2006/relationships/image" Target="../media/image212.svg"/><Relationship Id="rId36" Type="http://schemas.openxmlformats.org/officeDocument/2006/relationships/image" Target="../media/image233.png"/><Relationship Id="rId57" Type="http://schemas.openxmlformats.org/officeDocument/2006/relationships/image" Target="../media/image254.svg"/><Relationship Id="rId106" Type="http://schemas.openxmlformats.org/officeDocument/2006/relationships/image" Target="../media/image303.png"/><Relationship Id="rId127" Type="http://schemas.openxmlformats.org/officeDocument/2006/relationships/image" Target="../media/image324.svg"/><Relationship Id="rId10" Type="http://schemas.openxmlformats.org/officeDocument/2006/relationships/image" Target="../media/image207.png"/><Relationship Id="rId31" Type="http://schemas.openxmlformats.org/officeDocument/2006/relationships/image" Target="../media/image228.svg"/><Relationship Id="rId52" Type="http://schemas.openxmlformats.org/officeDocument/2006/relationships/image" Target="../media/image249.png"/><Relationship Id="rId73" Type="http://schemas.openxmlformats.org/officeDocument/2006/relationships/image" Target="../media/image270.svg"/><Relationship Id="rId78" Type="http://schemas.openxmlformats.org/officeDocument/2006/relationships/image" Target="../media/image275.png"/><Relationship Id="rId94" Type="http://schemas.openxmlformats.org/officeDocument/2006/relationships/image" Target="../media/image291.png"/><Relationship Id="rId99" Type="http://schemas.openxmlformats.org/officeDocument/2006/relationships/image" Target="../media/image296.svg"/><Relationship Id="rId101" Type="http://schemas.openxmlformats.org/officeDocument/2006/relationships/image" Target="../media/image298.svg"/><Relationship Id="rId122" Type="http://schemas.openxmlformats.org/officeDocument/2006/relationships/image" Target="../media/image319.png"/><Relationship Id="rId143" Type="http://schemas.openxmlformats.org/officeDocument/2006/relationships/image" Target="../media/image340.svg"/><Relationship Id="rId148" Type="http://schemas.openxmlformats.org/officeDocument/2006/relationships/image" Target="../media/image345.png"/><Relationship Id="rId4" Type="http://schemas.openxmlformats.org/officeDocument/2006/relationships/image" Target="../media/image356.svg"/><Relationship Id="rId9" Type="http://schemas.openxmlformats.org/officeDocument/2006/relationships/image" Target="../media/image206.svg"/><Relationship Id="rId26" Type="http://schemas.openxmlformats.org/officeDocument/2006/relationships/image" Target="../media/image223.png"/><Relationship Id="rId47" Type="http://schemas.openxmlformats.org/officeDocument/2006/relationships/image" Target="../media/image244.svg"/><Relationship Id="rId68" Type="http://schemas.openxmlformats.org/officeDocument/2006/relationships/image" Target="../media/image265.png"/><Relationship Id="rId89" Type="http://schemas.openxmlformats.org/officeDocument/2006/relationships/image" Target="../media/image286.svg"/><Relationship Id="rId112" Type="http://schemas.openxmlformats.org/officeDocument/2006/relationships/image" Target="../media/image309.png"/><Relationship Id="rId133" Type="http://schemas.openxmlformats.org/officeDocument/2006/relationships/image" Target="../media/image330.svg"/><Relationship Id="rId154" Type="http://schemas.openxmlformats.org/officeDocument/2006/relationships/image" Target="../media/image351.png"/><Relationship Id="rId16" Type="http://schemas.openxmlformats.org/officeDocument/2006/relationships/image" Target="../media/image213.png"/><Relationship Id="rId37" Type="http://schemas.openxmlformats.org/officeDocument/2006/relationships/image" Target="../media/image234.svg"/><Relationship Id="rId58" Type="http://schemas.openxmlformats.org/officeDocument/2006/relationships/image" Target="../media/image255.png"/><Relationship Id="rId79" Type="http://schemas.openxmlformats.org/officeDocument/2006/relationships/image" Target="../media/image276.svg"/><Relationship Id="rId102" Type="http://schemas.openxmlformats.org/officeDocument/2006/relationships/image" Target="../media/image299.png"/><Relationship Id="rId123" Type="http://schemas.openxmlformats.org/officeDocument/2006/relationships/image" Target="../media/image320.svg"/><Relationship Id="rId144" Type="http://schemas.openxmlformats.org/officeDocument/2006/relationships/image" Target="../media/image341.png"/><Relationship Id="rId90" Type="http://schemas.openxmlformats.org/officeDocument/2006/relationships/image" Target="../media/image287.png"/><Relationship Id="rId27" Type="http://schemas.openxmlformats.org/officeDocument/2006/relationships/image" Target="../media/image224.svg"/><Relationship Id="rId48" Type="http://schemas.openxmlformats.org/officeDocument/2006/relationships/image" Target="../media/image245.png"/><Relationship Id="rId69" Type="http://schemas.openxmlformats.org/officeDocument/2006/relationships/image" Target="../media/image266.svg"/><Relationship Id="rId113" Type="http://schemas.openxmlformats.org/officeDocument/2006/relationships/image" Target="../media/image310.svg"/><Relationship Id="rId134" Type="http://schemas.openxmlformats.org/officeDocument/2006/relationships/image" Target="../media/image331.png"/></Relationships>
</file>

<file path=ppt/slides/_rels/slide6.xml.rels><?xml version="1.0" encoding="UTF-8" standalone="yes"?>
<Relationships xmlns="http://schemas.openxmlformats.org/package/2006/relationships"><Relationship Id="rId117" Type="http://schemas.openxmlformats.org/officeDocument/2006/relationships/image" Target="../media/image317.png"/><Relationship Id="rId21" Type="http://schemas.openxmlformats.org/officeDocument/2006/relationships/image" Target="../media/image221.png"/><Relationship Id="rId42" Type="http://schemas.openxmlformats.org/officeDocument/2006/relationships/image" Target="../media/image242.svg"/><Relationship Id="rId63" Type="http://schemas.openxmlformats.org/officeDocument/2006/relationships/image" Target="../media/image263.png"/><Relationship Id="rId84" Type="http://schemas.openxmlformats.org/officeDocument/2006/relationships/image" Target="../media/image284.svg"/><Relationship Id="rId138" Type="http://schemas.openxmlformats.org/officeDocument/2006/relationships/image" Target="../media/image338.svg"/><Relationship Id="rId107" Type="http://schemas.openxmlformats.org/officeDocument/2006/relationships/image" Target="../media/image307.png"/><Relationship Id="rId11" Type="http://schemas.openxmlformats.org/officeDocument/2006/relationships/image" Target="../media/image211.png"/><Relationship Id="rId32" Type="http://schemas.openxmlformats.org/officeDocument/2006/relationships/image" Target="../media/image232.svg"/><Relationship Id="rId53" Type="http://schemas.openxmlformats.org/officeDocument/2006/relationships/image" Target="../media/image253.png"/><Relationship Id="rId74" Type="http://schemas.openxmlformats.org/officeDocument/2006/relationships/image" Target="../media/image274.svg"/><Relationship Id="rId128" Type="http://schemas.openxmlformats.org/officeDocument/2006/relationships/image" Target="../media/image328.svg"/><Relationship Id="rId149" Type="http://schemas.openxmlformats.org/officeDocument/2006/relationships/image" Target="../media/image349.png"/><Relationship Id="rId5" Type="http://schemas.openxmlformats.org/officeDocument/2006/relationships/image" Target="../media/image205.png"/><Relationship Id="rId95" Type="http://schemas.openxmlformats.org/officeDocument/2006/relationships/image" Target="../media/image295.png"/><Relationship Id="rId22" Type="http://schemas.openxmlformats.org/officeDocument/2006/relationships/image" Target="../media/image222.svg"/><Relationship Id="rId27" Type="http://schemas.openxmlformats.org/officeDocument/2006/relationships/image" Target="../media/image227.png"/><Relationship Id="rId43" Type="http://schemas.openxmlformats.org/officeDocument/2006/relationships/image" Target="../media/image243.png"/><Relationship Id="rId48" Type="http://schemas.openxmlformats.org/officeDocument/2006/relationships/image" Target="../media/image248.svg"/><Relationship Id="rId64" Type="http://schemas.openxmlformats.org/officeDocument/2006/relationships/image" Target="../media/image264.svg"/><Relationship Id="rId69" Type="http://schemas.openxmlformats.org/officeDocument/2006/relationships/image" Target="../media/image269.png"/><Relationship Id="rId113" Type="http://schemas.openxmlformats.org/officeDocument/2006/relationships/image" Target="../media/image313.png"/><Relationship Id="rId118" Type="http://schemas.openxmlformats.org/officeDocument/2006/relationships/image" Target="../media/image318.svg"/><Relationship Id="rId134" Type="http://schemas.openxmlformats.org/officeDocument/2006/relationships/image" Target="../media/image334.svg"/><Relationship Id="rId139" Type="http://schemas.openxmlformats.org/officeDocument/2006/relationships/image" Target="../media/image339.png"/><Relationship Id="rId80" Type="http://schemas.openxmlformats.org/officeDocument/2006/relationships/image" Target="../media/image280.svg"/><Relationship Id="rId85" Type="http://schemas.openxmlformats.org/officeDocument/2006/relationships/image" Target="../media/image285.png"/><Relationship Id="rId150" Type="http://schemas.openxmlformats.org/officeDocument/2006/relationships/image" Target="../media/image350.svg"/><Relationship Id="rId12" Type="http://schemas.openxmlformats.org/officeDocument/2006/relationships/image" Target="../media/image212.svg"/><Relationship Id="rId17" Type="http://schemas.openxmlformats.org/officeDocument/2006/relationships/image" Target="../media/image217.png"/><Relationship Id="rId33" Type="http://schemas.openxmlformats.org/officeDocument/2006/relationships/image" Target="../media/image233.png"/><Relationship Id="rId38" Type="http://schemas.openxmlformats.org/officeDocument/2006/relationships/image" Target="../media/image238.svg"/><Relationship Id="rId59" Type="http://schemas.openxmlformats.org/officeDocument/2006/relationships/image" Target="../media/image259.png"/><Relationship Id="rId103" Type="http://schemas.openxmlformats.org/officeDocument/2006/relationships/image" Target="../media/image303.png"/><Relationship Id="rId108" Type="http://schemas.openxmlformats.org/officeDocument/2006/relationships/image" Target="../media/image308.svg"/><Relationship Id="rId124" Type="http://schemas.openxmlformats.org/officeDocument/2006/relationships/image" Target="../media/image324.svg"/><Relationship Id="rId129" Type="http://schemas.openxmlformats.org/officeDocument/2006/relationships/image" Target="../media/image329.png"/><Relationship Id="rId54" Type="http://schemas.openxmlformats.org/officeDocument/2006/relationships/image" Target="../media/image254.svg"/><Relationship Id="rId70" Type="http://schemas.openxmlformats.org/officeDocument/2006/relationships/image" Target="../media/image270.svg"/><Relationship Id="rId75" Type="http://schemas.openxmlformats.org/officeDocument/2006/relationships/image" Target="../media/image275.png"/><Relationship Id="rId91" Type="http://schemas.openxmlformats.org/officeDocument/2006/relationships/image" Target="../media/image291.png"/><Relationship Id="rId96" Type="http://schemas.openxmlformats.org/officeDocument/2006/relationships/image" Target="../media/image296.svg"/><Relationship Id="rId140" Type="http://schemas.openxmlformats.org/officeDocument/2006/relationships/image" Target="../media/image340.svg"/><Relationship Id="rId145" Type="http://schemas.openxmlformats.org/officeDocument/2006/relationships/image" Target="../media/image345.png"/><Relationship Id="rId1" Type="http://schemas.openxmlformats.org/officeDocument/2006/relationships/slideLayout" Target="../slideLayouts/slideLayout33.xml"/><Relationship Id="rId6" Type="http://schemas.openxmlformats.org/officeDocument/2006/relationships/image" Target="../media/image206.svg"/><Relationship Id="rId23" Type="http://schemas.openxmlformats.org/officeDocument/2006/relationships/image" Target="../media/image223.png"/><Relationship Id="rId28" Type="http://schemas.openxmlformats.org/officeDocument/2006/relationships/image" Target="../media/image228.svg"/><Relationship Id="rId49" Type="http://schemas.openxmlformats.org/officeDocument/2006/relationships/image" Target="../media/image249.png"/><Relationship Id="rId114" Type="http://schemas.openxmlformats.org/officeDocument/2006/relationships/image" Target="../media/image314.svg"/><Relationship Id="rId119" Type="http://schemas.openxmlformats.org/officeDocument/2006/relationships/image" Target="../media/image319.png"/><Relationship Id="rId44" Type="http://schemas.openxmlformats.org/officeDocument/2006/relationships/image" Target="../media/image244.svg"/><Relationship Id="rId60" Type="http://schemas.openxmlformats.org/officeDocument/2006/relationships/image" Target="../media/image260.svg"/><Relationship Id="rId65" Type="http://schemas.openxmlformats.org/officeDocument/2006/relationships/image" Target="../media/image265.png"/><Relationship Id="rId81" Type="http://schemas.openxmlformats.org/officeDocument/2006/relationships/image" Target="../media/image281.png"/><Relationship Id="rId86" Type="http://schemas.openxmlformats.org/officeDocument/2006/relationships/image" Target="../media/image286.svg"/><Relationship Id="rId130" Type="http://schemas.openxmlformats.org/officeDocument/2006/relationships/image" Target="../media/image330.svg"/><Relationship Id="rId135" Type="http://schemas.openxmlformats.org/officeDocument/2006/relationships/image" Target="../media/image335.png"/><Relationship Id="rId151" Type="http://schemas.openxmlformats.org/officeDocument/2006/relationships/image" Target="../media/image351.png"/><Relationship Id="rId13" Type="http://schemas.openxmlformats.org/officeDocument/2006/relationships/image" Target="../media/image213.png"/><Relationship Id="rId18" Type="http://schemas.openxmlformats.org/officeDocument/2006/relationships/image" Target="../media/image218.svg"/><Relationship Id="rId39" Type="http://schemas.openxmlformats.org/officeDocument/2006/relationships/image" Target="../media/image239.png"/><Relationship Id="rId109" Type="http://schemas.openxmlformats.org/officeDocument/2006/relationships/image" Target="../media/image309.png"/><Relationship Id="rId34" Type="http://schemas.openxmlformats.org/officeDocument/2006/relationships/image" Target="../media/image234.svg"/><Relationship Id="rId50" Type="http://schemas.openxmlformats.org/officeDocument/2006/relationships/image" Target="../media/image250.svg"/><Relationship Id="rId55" Type="http://schemas.openxmlformats.org/officeDocument/2006/relationships/image" Target="../media/image255.png"/><Relationship Id="rId76" Type="http://schemas.openxmlformats.org/officeDocument/2006/relationships/image" Target="../media/image276.svg"/><Relationship Id="rId97" Type="http://schemas.openxmlformats.org/officeDocument/2006/relationships/image" Target="../media/image297.png"/><Relationship Id="rId104" Type="http://schemas.openxmlformats.org/officeDocument/2006/relationships/image" Target="../media/image304.svg"/><Relationship Id="rId120" Type="http://schemas.openxmlformats.org/officeDocument/2006/relationships/image" Target="../media/image320.svg"/><Relationship Id="rId125" Type="http://schemas.openxmlformats.org/officeDocument/2006/relationships/image" Target="../media/image325.png"/><Relationship Id="rId141" Type="http://schemas.openxmlformats.org/officeDocument/2006/relationships/image" Target="../media/image341.png"/><Relationship Id="rId146" Type="http://schemas.openxmlformats.org/officeDocument/2006/relationships/image" Target="../media/image346.svg"/><Relationship Id="rId7" Type="http://schemas.openxmlformats.org/officeDocument/2006/relationships/image" Target="../media/image207.png"/><Relationship Id="rId71" Type="http://schemas.openxmlformats.org/officeDocument/2006/relationships/image" Target="../media/image271.png"/><Relationship Id="rId92" Type="http://schemas.openxmlformats.org/officeDocument/2006/relationships/image" Target="../media/image292.svg"/><Relationship Id="rId2" Type="http://schemas.openxmlformats.org/officeDocument/2006/relationships/notesSlide" Target="../notesSlides/notesSlide6.xml"/><Relationship Id="rId29" Type="http://schemas.openxmlformats.org/officeDocument/2006/relationships/image" Target="../media/image229.png"/><Relationship Id="rId24" Type="http://schemas.openxmlformats.org/officeDocument/2006/relationships/image" Target="../media/image224.svg"/><Relationship Id="rId40" Type="http://schemas.openxmlformats.org/officeDocument/2006/relationships/image" Target="../media/image240.svg"/><Relationship Id="rId45" Type="http://schemas.openxmlformats.org/officeDocument/2006/relationships/image" Target="../media/image245.png"/><Relationship Id="rId66" Type="http://schemas.openxmlformats.org/officeDocument/2006/relationships/image" Target="../media/image266.svg"/><Relationship Id="rId87" Type="http://schemas.openxmlformats.org/officeDocument/2006/relationships/image" Target="../media/image287.png"/><Relationship Id="rId110" Type="http://schemas.openxmlformats.org/officeDocument/2006/relationships/image" Target="../media/image310.svg"/><Relationship Id="rId115" Type="http://schemas.openxmlformats.org/officeDocument/2006/relationships/image" Target="../media/image315.png"/><Relationship Id="rId131" Type="http://schemas.openxmlformats.org/officeDocument/2006/relationships/image" Target="../media/image331.png"/><Relationship Id="rId136" Type="http://schemas.openxmlformats.org/officeDocument/2006/relationships/image" Target="../media/image336.svg"/><Relationship Id="rId61" Type="http://schemas.openxmlformats.org/officeDocument/2006/relationships/image" Target="../media/image261.png"/><Relationship Id="rId82" Type="http://schemas.openxmlformats.org/officeDocument/2006/relationships/image" Target="../media/image282.svg"/><Relationship Id="rId152" Type="http://schemas.openxmlformats.org/officeDocument/2006/relationships/image" Target="../media/image352.svg"/><Relationship Id="rId19" Type="http://schemas.openxmlformats.org/officeDocument/2006/relationships/image" Target="../media/image219.png"/><Relationship Id="rId14" Type="http://schemas.openxmlformats.org/officeDocument/2006/relationships/image" Target="../media/image214.svg"/><Relationship Id="rId30" Type="http://schemas.openxmlformats.org/officeDocument/2006/relationships/image" Target="../media/image230.svg"/><Relationship Id="rId35" Type="http://schemas.openxmlformats.org/officeDocument/2006/relationships/image" Target="../media/image235.png"/><Relationship Id="rId56" Type="http://schemas.openxmlformats.org/officeDocument/2006/relationships/image" Target="../media/image256.svg"/><Relationship Id="rId77" Type="http://schemas.openxmlformats.org/officeDocument/2006/relationships/image" Target="../media/image277.png"/><Relationship Id="rId100" Type="http://schemas.openxmlformats.org/officeDocument/2006/relationships/image" Target="../media/image300.svg"/><Relationship Id="rId105" Type="http://schemas.openxmlformats.org/officeDocument/2006/relationships/image" Target="../media/image305.png"/><Relationship Id="rId126" Type="http://schemas.openxmlformats.org/officeDocument/2006/relationships/image" Target="../media/image326.svg"/><Relationship Id="rId147" Type="http://schemas.openxmlformats.org/officeDocument/2006/relationships/image" Target="../media/image347.png"/><Relationship Id="rId8" Type="http://schemas.openxmlformats.org/officeDocument/2006/relationships/image" Target="../media/image208.svg"/><Relationship Id="rId51" Type="http://schemas.openxmlformats.org/officeDocument/2006/relationships/image" Target="../media/image251.png"/><Relationship Id="rId72" Type="http://schemas.openxmlformats.org/officeDocument/2006/relationships/image" Target="../media/image272.svg"/><Relationship Id="rId93" Type="http://schemas.openxmlformats.org/officeDocument/2006/relationships/image" Target="../media/image293.png"/><Relationship Id="rId98" Type="http://schemas.openxmlformats.org/officeDocument/2006/relationships/image" Target="../media/image298.svg"/><Relationship Id="rId121" Type="http://schemas.openxmlformats.org/officeDocument/2006/relationships/image" Target="../media/image321.png"/><Relationship Id="rId142" Type="http://schemas.openxmlformats.org/officeDocument/2006/relationships/image" Target="../media/image342.svg"/><Relationship Id="rId3" Type="http://schemas.openxmlformats.org/officeDocument/2006/relationships/image" Target="../media/image359.png"/><Relationship Id="rId25" Type="http://schemas.openxmlformats.org/officeDocument/2006/relationships/image" Target="../media/image225.png"/><Relationship Id="rId46" Type="http://schemas.openxmlformats.org/officeDocument/2006/relationships/image" Target="../media/image246.svg"/><Relationship Id="rId67" Type="http://schemas.openxmlformats.org/officeDocument/2006/relationships/image" Target="../media/image267.png"/><Relationship Id="rId116" Type="http://schemas.openxmlformats.org/officeDocument/2006/relationships/image" Target="../media/image316.svg"/><Relationship Id="rId137" Type="http://schemas.openxmlformats.org/officeDocument/2006/relationships/image" Target="../media/image337.png"/><Relationship Id="rId20" Type="http://schemas.openxmlformats.org/officeDocument/2006/relationships/image" Target="../media/image220.svg"/><Relationship Id="rId41" Type="http://schemas.openxmlformats.org/officeDocument/2006/relationships/image" Target="../media/image241.png"/><Relationship Id="rId62" Type="http://schemas.openxmlformats.org/officeDocument/2006/relationships/image" Target="../media/image262.svg"/><Relationship Id="rId83" Type="http://schemas.openxmlformats.org/officeDocument/2006/relationships/image" Target="../media/image283.png"/><Relationship Id="rId88" Type="http://schemas.openxmlformats.org/officeDocument/2006/relationships/image" Target="../media/image288.svg"/><Relationship Id="rId111" Type="http://schemas.openxmlformats.org/officeDocument/2006/relationships/image" Target="../media/image311.png"/><Relationship Id="rId132" Type="http://schemas.openxmlformats.org/officeDocument/2006/relationships/image" Target="../media/image332.svg"/><Relationship Id="rId153" Type="http://schemas.openxmlformats.org/officeDocument/2006/relationships/image" Target="../media/image353.png"/><Relationship Id="rId15" Type="http://schemas.openxmlformats.org/officeDocument/2006/relationships/image" Target="../media/image215.png"/><Relationship Id="rId36" Type="http://schemas.openxmlformats.org/officeDocument/2006/relationships/image" Target="../media/image236.svg"/><Relationship Id="rId57" Type="http://schemas.openxmlformats.org/officeDocument/2006/relationships/image" Target="../media/image257.png"/><Relationship Id="rId106" Type="http://schemas.openxmlformats.org/officeDocument/2006/relationships/image" Target="../media/image306.svg"/><Relationship Id="rId127" Type="http://schemas.openxmlformats.org/officeDocument/2006/relationships/image" Target="../media/image327.png"/><Relationship Id="rId10" Type="http://schemas.openxmlformats.org/officeDocument/2006/relationships/image" Target="../media/image210.svg"/><Relationship Id="rId31" Type="http://schemas.openxmlformats.org/officeDocument/2006/relationships/image" Target="../media/image231.png"/><Relationship Id="rId52" Type="http://schemas.openxmlformats.org/officeDocument/2006/relationships/image" Target="../media/image252.svg"/><Relationship Id="rId73" Type="http://schemas.openxmlformats.org/officeDocument/2006/relationships/image" Target="../media/image273.png"/><Relationship Id="rId78" Type="http://schemas.openxmlformats.org/officeDocument/2006/relationships/image" Target="../media/image278.svg"/><Relationship Id="rId94" Type="http://schemas.openxmlformats.org/officeDocument/2006/relationships/image" Target="../media/image294.svg"/><Relationship Id="rId99" Type="http://schemas.openxmlformats.org/officeDocument/2006/relationships/image" Target="../media/image299.png"/><Relationship Id="rId101" Type="http://schemas.openxmlformats.org/officeDocument/2006/relationships/image" Target="../media/image301.png"/><Relationship Id="rId122" Type="http://schemas.openxmlformats.org/officeDocument/2006/relationships/image" Target="../media/image322.svg"/><Relationship Id="rId143" Type="http://schemas.openxmlformats.org/officeDocument/2006/relationships/image" Target="../media/image343.png"/><Relationship Id="rId148" Type="http://schemas.openxmlformats.org/officeDocument/2006/relationships/image" Target="../media/image348.svg"/><Relationship Id="rId4" Type="http://schemas.openxmlformats.org/officeDocument/2006/relationships/image" Target="../media/image204.png"/><Relationship Id="rId9" Type="http://schemas.openxmlformats.org/officeDocument/2006/relationships/image" Target="../media/image209.png"/><Relationship Id="rId26" Type="http://schemas.openxmlformats.org/officeDocument/2006/relationships/image" Target="../media/image226.svg"/><Relationship Id="rId47" Type="http://schemas.openxmlformats.org/officeDocument/2006/relationships/image" Target="../media/image247.png"/><Relationship Id="rId68" Type="http://schemas.openxmlformats.org/officeDocument/2006/relationships/image" Target="../media/image268.svg"/><Relationship Id="rId89" Type="http://schemas.openxmlformats.org/officeDocument/2006/relationships/image" Target="../media/image289.png"/><Relationship Id="rId112" Type="http://schemas.openxmlformats.org/officeDocument/2006/relationships/image" Target="../media/image312.svg"/><Relationship Id="rId133" Type="http://schemas.openxmlformats.org/officeDocument/2006/relationships/image" Target="../media/image333.png"/><Relationship Id="rId154" Type="http://schemas.openxmlformats.org/officeDocument/2006/relationships/image" Target="../media/image354.svg"/><Relationship Id="rId16" Type="http://schemas.openxmlformats.org/officeDocument/2006/relationships/image" Target="../media/image216.svg"/><Relationship Id="rId37" Type="http://schemas.openxmlformats.org/officeDocument/2006/relationships/image" Target="../media/image237.png"/><Relationship Id="rId58" Type="http://schemas.openxmlformats.org/officeDocument/2006/relationships/image" Target="../media/image258.svg"/><Relationship Id="rId79" Type="http://schemas.openxmlformats.org/officeDocument/2006/relationships/image" Target="../media/image279.png"/><Relationship Id="rId102" Type="http://schemas.openxmlformats.org/officeDocument/2006/relationships/image" Target="../media/image302.svg"/><Relationship Id="rId123" Type="http://schemas.openxmlformats.org/officeDocument/2006/relationships/image" Target="../media/image323.png"/><Relationship Id="rId144" Type="http://schemas.openxmlformats.org/officeDocument/2006/relationships/image" Target="../media/image344.svg"/><Relationship Id="rId90" Type="http://schemas.openxmlformats.org/officeDocument/2006/relationships/image" Target="../media/image290.svg"/></Relationships>
</file>

<file path=ppt/slides/_rels/slide7.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35.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7.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_rels/slide8.xml.rels><?xml version="1.0" encoding="UTF-8" standalone="yes"?>
<Relationships xmlns="http://schemas.openxmlformats.org/package/2006/relationships"><Relationship Id="rId117" Type="http://schemas.openxmlformats.org/officeDocument/2006/relationships/image" Target="../media/image305.png"/><Relationship Id="rId21" Type="http://schemas.openxmlformats.org/officeDocument/2006/relationships/image" Target="../media/image209.png"/><Relationship Id="rId42" Type="http://schemas.openxmlformats.org/officeDocument/2006/relationships/image" Target="../media/image230.svg"/><Relationship Id="rId63" Type="http://schemas.openxmlformats.org/officeDocument/2006/relationships/image" Target="../media/image251.png"/><Relationship Id="rId84" Type="http://schemas.openxmlformats.org/officeDocument/2006/relationships/image" Target="../media/image272.svg"/><Relationship Id="rId138" Type="http://schemas.openxmlformats.org/officeDocument/2006/relationships/image" Target="../media/image326.svg"/><Relationship Id="rId159" Type="http://schemas.openxmlformats.org/officeDocument/2006/relationships/image" Target="../media/image347.png"/><Relationship Id="rId107" Type="http://schemas.openxmlformats.org/officeDocument/2006/relationships/image" Target="../media/image295.png"/><Relationship Id="rId11" Type="http://schemas.openxmlformats.org/officeDocument/2006/relationships/image" Target="../media/image368.png"/><Relationship Id="rId32" Type="http://schemas.openxmlformats.org/officeDocument/2006/relationships/image" Target="../media/image220.svg"/><Relationship Id="rId53" Type="http://schemas.openxmlformats.org/officeDocument/2006/relationships/image" Target="../media/image241.png"/><Relationship Id="rId74" Type="http://schemas.openxmlformats.org/officeDocument/2006/relationships/image" Target="../media/image262.svg"/><Relationship Id="rId128" Type="http://schemas.openxmlformats.org/officeDocument/2006/relationships/image" Target="../media/image316.svg"/><Relationship Id="rId149" Type="http://schemas.openxmlformats.org/officeDocument/2006/relationships/image" Target="../media/image337.png"/><Relationship Id="rId5" Type="http://schemas.openxmlformats.org/officeDocument/2006/relationships/image" Target="../media/image362.png"/><Relationship Id="rId95" Type="http://schemas.openxmlformats.org/officeDocument/2006/relationships/image" Target="../media/image283.png"/><Relationship Id="rId160" Type="http://schemas.openxmlformats.org/officeDocument/2006/relationships/image" Target="../media/image348.svg"/><Relationship Id="rId22" Type="http://schemas.openxmlformats.org/officeDocument/2006/relationships/image" Target="../media/image210.svg"/><Relationship Id="rId43" Type="http://schemas.openxmlformats.org/officeDocument/2006/relationships/image" Target="../media/image231.png"/><Relationship Id="rId64" Type="http://schemas.openxmlformats.org/officeDocument/2006/relationships/image" Target="../media/image252.svg"/><Relationship Id="rId118" Type="http://schemas.openxmlformats.org/officeDocument/2006/relationships/image" Target="../media/image306.svg"/><Relationship Id="rId139" Type="http://schemas.openxmlformats.org/officeDocument/2006/relationships/image" Target="../media/image327.png"/><Relationship Id="rId85" Type="http://schemas.openxmlformats.org/officeDocument/2006/relationships/image" Target="../media/image273.png"/><Relationship Id="rId150" Type="http://schemas.openxmlformats.org/officeDocument/2006/relationships/image" Target="../media/image338.svg"/><Relationship Id="rId12" Type="http://schemas.openxmlformats.org/officeDocument/2006/relationships/image" Target="../media/image369.png"/><Relationship Id="rId17" Type="http://schemas.openxmlformats.org/officeDocument/2006/relationships/image" Target="../media/image205.png"/><Relationship Id="rId33" Type="http://schemas.openxmlformats.org/officeDocument/2006/relationships/image" Target="../media/image221.png"/><Relationship Id="rId38" Type="http://schemas.openxmlformats.org/officeDocument/2006/relationships/image" Target="../media/image226.svg"/><Relationship Id="rId59" Type="http://schemas.openxmlformats.org/officeDocument/2006/relationships/image" Target="../media/image247.png"/><Relationship Id="rId103" Type="http://schemas.openxmlformats.org/officeDocument/2006/relationships/image" Target="../media/image291.png"/><Relationship Id="rId108" Type="http://schemas.openxmlformats.org/officeDocument/2006/relationships/image" Target="../media/image296.svg"/><Relationship Id="rId124" Type="http://schemas.openxmlformats.org/officeDocument/2006/relationships/image" Target="../media/image312.svg"/><Relationship Id="rId129" Type="http://schemas.openxmlformats.org/officeDocument/2006/relationships/image" Target="../media/image317.png"/><Relationship Id="rId54" Type="http://schemas.openxmlformats.org/officeDocument/2006/relationships/image" Target="../media/image242.svg"/><Relationship Id="rId70" Type="http://schemas.openxmlformats.org/officeDocument/2006/relationships/image" Target="../media/image258.svg"/><Relationship Id="rId75" Type="http://schemas.openxmlformats.org/officeDocument/2006/relationships/image" Target="../media/image263.png"/><Relationship Id="rId91" Type="http://schemas.openxmlformats.org/officeDocument/2006/relationships/image" Target="../media/image279.png"/><Relationship Id="rId96" Type="http://schemas.openxmlformats.org/officeDocument/2006/relationships/image" Target="../media/image284.svg"/><Relationship Id="rId140" Type="http://schemas.openxmlformats.org/officeDocument/2006/relationships/image" Target="../media/image328.svg"/><Relationship Id="rId145" Type="http://schemas.openxmlformats.org/officeDocument/2006/relationships/image" Target="../media/image333.png"/><Relationship Id="rId161" Type="http://schemas.openxmlformats.org/officeDocument/2006/relationships/image" Target="../media/image349.png"/><Relationship Id="rId166" Type="http://schemas.openxmlformats.org/officeDocument/2006/relationships/image" Target="../media/image354.svg"/><Relationship Id="rId1" Type="http://schemas.openxmlformats.org/officeDocument/2006/relationships/slideLayout" Target="../slideLayouts/slideLayout98.xml"/><Relationship Id="rId6" Type="http://schemas.openxmlformats.org/officeDocument/2006/relationships/image" Target="../media/image363.png"/><Relationship Id="rId23" Type="http://schemas.openxmlformats.org/officeDocument/2006/relationships/image" Target="../media/image211.png"/><Relationship Id="rId28" Type="http://schemas.openxmlformats.org/officeDocument/2006/relationships/image" Target="../media/image216.svg"/><Relationship Id="rId49" Type="http://schemas.openxmlformats.org/officeDocument/2006/relationships/image" Target="../media/image237.png"/><Relationship Id="rId114" Type="http://schemas.openxmlformats.org/officeDocument/2006/relationships/image" Target="../media/image302.svg"/><Relationship Id="rId119" Type="http://schemas.openxmlformats.org/officeDocument/2006/relationships/image" Target="../media/image307.png"/><Relationship Id="rId44" Type="http://schemas.openxmlformats.org/officeDocument/2006/relationships/image" Target="../media/image232.svg"/><Relationship Id="rId60" Type="http://schemas.openxmlformats.org/officeDocument/2006/relationships/image" Target="../media/image248.svg"/><Relationship Id="rId65" Type="http://schemas.openxmlformats.org/officeDocument/2006/relationships/image" Target="../media/image253.png"/><Relationship Id="rId81" Type="http://schemas.openxmlformats.org/officeDocument/2006/relationships/image" Target="../media/image269.png"/><Relationship Id="rId86" Type="http://schemas.openxmlformats.org/officeDocument/2006/relationships/image" Target="../media/image274.svg"/><Relationship Id="rId130" Type="http://schemas.openxmlformats.org/officeDocument/2006/relationships/image" Target="../media/image318.svg"/><Relationship Id="rId135" Type="http://schemas.openxmlformats.org/officeDocument/2006/relationships/image" Target="../media/image323.png"/><Relationship Id="rId151" Type="http://schemas.openxmlformats.org/officeDocument/2006/relationships/image" Target="../media/image339.png"/><Relationship Id="rId156" Type="http://schemas.openxmlformats.org/officeDocument/2006/relationships/image" Target="../media/image344.svg"/><Relationship Id="rId13" Type="http://schemas.openxmlformats.org/officeDocument/2006/relationships/image" Target="../media/image370.png"/><Relationship Id="rId18" Type="http://schemas.openxmlformats.org/officeDocument/2006/relationships/image" Target="../media/image206.svg"/><Relationship Id="rId39" Type="http://schemas.openxmlformats.org/officeDocument/2006/relationships/image" Target="../media/image227.png"/><Relationship Id="rId109" Type="http://schemas.openxmlformats.org/officeDocument/2006/relationships/image" Target="../media/image297.png"/><Relationship Id="rId34" Type="http://schemas.openxmlformats.org/officeDocument/2006/relationships/image" Target="../media/image222.svg"/><Relationship Id="rId50" Type="http://schemas.openxmlformats.org/officeDocument/2006/relationships/image" Target="../media/image238.svg"/><Relationship Id="rId55" Type="http://schemas.openxmlformats.org/officeDocument/2006/relationships/image" Target="../media/image243.png"/><Relationship Id="rId76" Type="http://schemas.openxmlformats.org/officeDocument/2006/relationships/image" Target="../media/image264.svg"/><Relationship Id="rId97" Type="http://schemas.openxmlformats.org/officeDocument/2006/relationships/image" Target="../media/image285.png"/><Relationship Id="rId104" Type="http://schemas.openxmlformats.org/officeDocument/2006/relationships/image" Target="../media/image292.svg"/><Relationship Id="rId120" Type="http://schemas.openxmlformats.org/officeDocument/2006/relationships/image" Target="../media/image308.svg"/><Relationship Id="rId125" Type="http://schemas.openxmlformats.org/officeDocument/2006/relationships/image" Target="../media/image313.png"/><Relationship Id="rId141" Type="http://schemas.openxmlformats.org/officeDocument/2006/relationships/image" Target="../media/image329.png"/><Relationship Id="rId146" Type="http://schemas.openxmlformats.org/officeDocument/2006/relationships/image" Target="../media/image334.svg"/><Relationship Id="rId7" Type="http://schemas.openxmlformats.org/officeDocument/2006/relationships/image" Target="../media/image364.png"/><Relationship Id="rId71" Type="http://schemas.openxmlformats.org/officeDocument/2006/relationships/image" Target="../media/image259.png"/><Relationship Id="rId92" Type="http://schemas.openxmlformats.org/officeDocument/2006/relationships/image" Target="../media/image280.svg"/><Relationship Id="rId162" Type="http://schemas.openxmlformats.org/officeDocument/2006/relationships/image" Target="../media/image350.svg"/><Relationship Id="rId2" Type="http://schemas.openxmlformats.org/officeDocument/2006/relationships/notesSlide" Target="../notesSlides/notesSlide8.xml"/><Relationship Id="rId29" Type="http://schemas.openxmlformats.org/officeDocument/2006/relationships/image" Target="../media/image217.png"/><Relationship Id="rId24" Type="http://schemas.openxmlformats.org/officeDocument/2006/relationships/image" Target="../media/image212.svg"/><Relationship Id="rId40" Type="http://schemas.openxmlformats.org/officeDocument/2006/relationships/image" Target="../media/image228.svg"/><Relationship Id="rId45" Type="http://schemas.openxmlformats.org/officeDocument/2006/relationships/image" Target="../media/image233.png"/><Relationship Id="rId66" Type="http://schemas.openxmlformats.org/officeDocument/2006/relationships/image" Target="../media/image254.svg"/><Relationship Id="rId87" Type="http://schemas.openxmlformats.org/officeDocument/2006/relationships/image" Target="../media/image275.png"/><Relationship Id="rId110" Type="http://schemas.openxmlformats.org/officeDocument/2006/relationships/image" Target="../media/image298.svg"/><Relationship Id="rId115" Type="http://schemas.openxmlformats.org/officeDocument/2006/relationships/image" Target="../media/image303.png"/><Relationship Id="rId131" Type="http://schemas.openxmlformats.org/officeDocument/2006/relationships/image" Target="../media/image319.png"/><Relationship Id="rId136" Type="http://schemas.openxmlformats.org/officeDocument/2006/relationships/image" Target="../media/image324.svg"/><Relationship Id="rId157" Type="http://schemas.openxmlformats.org/officeDocument/2006/relationships/image" Target="../media/image345.png"/><Relationship Id="rId61" Type="http://schemas.openxmlformats.org/officeDocument/2006/relationships/image" Target="../media/image249.png"/><Relationship Id="rId82" Type="http://schemas.openxmlformats.org/officeDocument/2006/relationships/image" Target="../media/image270.svg"/><Relationship Id="rId152" Type="http://schemas.openxmlformats.org/officeDocument/2006/relationships/image" Target="../media/image340.svg"/><Relationship Id="rId19" Type="http://schemas.openxmlformats.org/officeDocument/2006/relationships/image" Target="../media/image207.png"/><Relationship Id="rId14" Type="http://schemas.microsoft.com/office/2017/06/relationships/model3d" Target="../media/model3d1.glb"/><Relationship Id="rId30" Type="http://schemas.openxmlformats.org/officeDocument/2006/relationships/image" Target="../media/image218.svg"/><Relationship Id="rId35" Type="http://schemas.openxmlformats.org/officeDocument/2006/relationships/image" Target="../media/image223.png"/><Relationship Id="rId56" Type="http://schemas.openxmlformats.org/officeDocument/2006/relationships/image" Target="../media/image244.svg"/><Relationship Id="rId77" Type="http://schemas.openxmlformats.org/officeDocument/2006/relationships/image" Target="../media/image265.png"/><Relationship Id="rId100" Type="http://schemas.openxmlformats.org/officeDocument/2006/relationships/image" Target="../media/image288.svg"/><Relationship Id="rId105" Type="http://schemas.openxmlformats.org/officeDocument/2006/relationships/image" Target="../media/image293.png"/><Relationship Id="rId126" Type="http://schemas.openxmlformats.org/officeDocument/2006/relationships/image" Target="../media/image314.svg"/><Relationship Id="rId147" Type="http://schemas.openxmlformats.org/officeDocument/2006/relationships/image" Target="../media/image335.png"/><Relationship Id="rId8" Type="http://schemas.openxmlformats.org/officeDocument/2006/relationships/image" Target="../media/image365.png"/><Relationship Id="rId51" Type="http://schemas.openxmlformats.org/officeDocument/2006/relationships/image" Target="../media/image239.png"/><Relationship Id="rId72" Type="http://schemas.openxmlformats.org/officeDocument/2006/relationships/image" Target="../media/image260.svg"/><Relationship Id="rId93" Type="http://schemas.openxmlformats.org/officeDocument/2006/relationships/image" Target="../media/image281.png"/><Relationship Id="rId98" Type="http://schemas.openxmlformats.org/officeDocument/2006/relationships/image" Target="../media/image286.svg"/><Relationship Id="rId121" Type="http://schemas.openxmlformats.org/officeDocument/2006/relationships/image" Target="../media/image309.png"/><Relationship Id="rId142" Type="http://schemas.openxmlformats.org/officeDocument/2006/relationships/image" Target="../media/image330.svg"/><Relationship Id="rId163" Type="http://schemas.openxmlformats.org/officeDocument/2006/relationships/image" Target="../media/image351.png"/><Relationship Id="rId3" Type="http://schemas.openxmlformats.org/officeDocument/2006/relationships/image" Target="../media/image360.png"/><Relationship Id="rId25" Type="http://schemas.openxmlformats.org/officeDocument/2006/relationships/image" Target="../media/image213.png"/><Relationship Id="rId46" Type="http://schemas.openxmlformats.org/officeDocument/2006/relationships/image" Target="../media/image234.svg"/><Relationship Id="rId67" Type="http://schemas.openxmlformats.org/officeDocument/2006/relationships/image" Target="../media/image255.png"/><Relationship Id="rId116" Type="http://schemas.openxmlformats.org/officeDocument/2006/relationships/image" Target="../media/image304.svg"/><Relationship Id="rId137" Type="http://schemas.openxmlformats.org/officeDocument/2006/relationships/image" Target="../media/image325.png"/><Relationship Id="rId158" Type="http://schemas.openxmlformats.org/officeDocument/2006/relationships/image" Target="../media/image346.svg"/><Relationship Id="rId20" Type="http://schemas.openxmlformats.org/officeDocument/2006/relationships/image" Target="../media/image208.svg"/><Relationship Id="rId41" Type="http://schemas.openxmlformats.org/officeDocument/2006/relationships/image" Target="../media/image229.png"/><Relationship Id="rId62" Type="http://schemas.openxmlformats.org/officeDocument/2006/relationships/image" Target="../media/image250.svg"/><Relationship Id="rId83" Type="http://schemas.openxmlformats.org/officeDocument/2006/relationships/image" Target="../media/image271.png"/><Relationship Id="rId88" Type="http://schemas.openxmlformats.org/officeDocument/2006/relationships/image" Target="../media/image276.svg"/><Relationship Id="rId111" Type="http://schemas.openxmlformats.org/officeDocument/2006/relationships/image" Target="../media/image299.png"/><Relationship Id="rId132" Type="http://schemas.openxmlformats.org/officeDocument/2006/relationships/image" Target="../media/image320.svg"/><Relationship Id="rId153" Type="http://schemas.openxmlformats.org/officeDocument/2006/relationships/image" Target="../media/image341.png"/><Relationship Id="rId15" Type="http://schemas.openxmlformats.org/officeDocument/2006/relationships/image" Target="../media/image371.png"/><Relationship Id="rId36" Type="http://schemas.openxmlformats.org/officeDocument/2006/relationships/image" Target="../media/image224.svg"/><Relationship Id="rId57" Type="http://schemas.openxmlformats.org/officeDocument/2006/relationships/image" Target="../media/image245.png"/><Relationship Id="rId106" Type="http://schemas.openxmlformats.org/officeDocument/2006/relationships/image" Target="../media/image294.svg"/><Relationship Id="rId127" Type="http://schemas.openxmlformats.org/officeDocument/2006/relationships/image" Target="../media/image315.png"/><Relationship Id="rId10" Type="http://schemas.openxmlformats.org/officeDocument/2006/relationships/image" Target="../media/image367.png"/><Relationship Id="rId31" Type="http://schemas.openxmlformats.org/officeDocument/2006/relationships/image" Target="../media/image219.png"/><Relationship Id="rId52" Type="http://schemas.openxmlformats.org/officeDocument/2006/relationships/image" Target="../media/image240.svg"/><Relationship Id="rId73" Type="http://schemas.openxmlformats.org/officeDocument/2006/relationships/image" Target="../media/image261.png"/><Relationship Id="rId78" Type="http://schemas.openxmlformats.org/officeDocument/2006/relationships/image" Target="../media/image266.svg"/><Relationship Id="rId94" Type="http://schemas.openxmlformats.org/officeDocument/2006/relationships/image" Target="../media/image282.svg"/><Relationship Id="rId99" Type="http://schemas.openxmlformats.org/officeDocument/2006/relationships/image" Target="../media/image287.png"/><Relationship Id="rId101" Type="http://schemas.openxmlformats.org/officeDocument/2006/relationships/image" Target="../media/image289.png"/><Relationship Id="rId122" Type="http://schemas.openxmlformats.org/officeDocument/2006/relationships/image" Target="../media/image310.svg"/><Relationship Id="rId143" Type="http://schemas.openxmlformats.org/officeDocument/2006/relationships/image" Target="../media/image331.png"/><Relationship Id="rId148" Type="http://schemas.openxmlformats.org/officeDocument/2006/relationships/image" Target="../media/image336.svg"/><Relationship Id="rId164" Type="http://schemas.openxmlformats.org/officeDocument/2006/relationships/image" Target="../media/image352.svg"/><Relationship Id="rId4" Type="http://schemas.openxmlformats.org/officeDocument/2006/relationships/image" Target="../media/image361.png"/><Relationship Id="rId9" Type="http://schemas.openxmlformats.org/officeDocument/2006/relationships/image" Target="../media/image366.png"/><Relationship Id="rId26" Type="http://schemas.openxmlformats.org/officeDocument/2006/relationships/image" Target="../media/image214.svg"/><Relationship Id="rId47" Type="http://schemas.openxmlformats.org/officeDocument/2006/relationships/image" Target="../media/image235.png"/><Relationship Id="rId68" Type="http://schemas.openxmlformats.org/officeDocument/2006/relationships/image" Target="../media/image256.svg"/><Relationship Id="rId89" Type="http://schemas.openxmlformats.org/officeDocument/2006/relationships/image" Target="../media/image277.png"/><Relationship Id="rId112" Type="http://schemas.openxmlformats.org/officeDocument/2006/relationships/image" Target="../media/image300.svg"/><Relationship Id="rId133" Type="http://schemas.openxmlformats.org/officeDocument/2006/relationships/image" Target="../media/image321.png"/><Relationship Id="rId154" Type="http://schemas.openxmlformats.org/officeDocument/2006/relationships/image" Target="../media/image342.svg"/><Relationship Id="rId16" Type="http://schemas.openxmlformats.org/officeDocument/2006/relationships/image" Target="../media/image204.png"/><Relationship Id="rId37" Type="http://schemas.openxmlformats.org/officeDocument/2006/relationships/image" Target="../media/image225.png"/><Relationship Id="rId58" Type="http://schemas.openxmlformats.org/officeDocument/2006/relationships/image" Target="../media/image246.svg"/><Relationship Id="rId79" Type="http://schemas.openxmlformats.org/officeDocument/2006/relationships/image" Target="../media/image267.png"/><Relationship Id="rId102" Type="http://schemas.openxmlformats.org/officeDocument/2006/relationships/image" Target="../media/image290.svg"/><Relationship Id="rId123" Type="http://schemas.openxmlformats.org/officeDocument/2006/relationships/image" Target="../media/image311.png"/><Relationship Id="rId144" Type="http://schemas.openxmlformats.org/officeDocument/2006/relationships/image" Target="../media/image332.svg"/><Relationship Id="rId90" Type="http://schemas.openxmlformats.org/officeDocument/2006/relationships/image" Target="../media/image278.svg"/><Relationship Id="rId165" Type="http://schemas.openxmlformats.org/officeDocument/2006/relationships/image" Target="../media/image353.png"/><Relationship Id="rId27" Type="http://schemas.openxmlformats.org/officeDocument/2006/relationships/image" Target="../media/image215.png"/><Relationship Id="rId48" Type="http://schemas.openxmlformats.org/officeDocument/2006/relationships/image" Target="../media/image236.svg"/><Relationship Id="rId69" Type="http://schemas.openxmlformats.org/officeDocument/2006/relationships/image" Target="../media/image257.png"/><Relationship Id="rId113" Type="http://schemas.openxmlformats.org/officeDocument/2006/relationships/image" Target="../media/image301.png"/><Relationship Id="rId134" Type="http://schemas.openxmlformats.org/officeDocument/2006/relationships/image" Target="../media/image322.svg"/><Relationship Id="rId80" Type="http://schemas.openxmlformats.org/officeDocument/2006/relationships/image" Target="../media/image268.svg"/><Relationship Id="rId155" Type="http://schemas.openxmlformats.org/officeDocument/2006/relationships/image" Target="../media/image343.png"/></Relationships>
</file>

<file path=ppt/slides/_rels/slide9.xml.rels><?xml version="1.0" encoding="UTF-8" standalone="yes"?>
<Relationships xmlns="http://schemas.openxmlformats.org/package/2006/relationships"><Relationship Id="rId117" Type="http://schemas.openxmlformats.org/officeDocument/2006/relationships/image" Target="../media/image318.svg"/><Relationship Id="rId21" Type="http://schemas.openxmlformats.org/officeDocument/2006/relationships/image" Target="../media/image222.svg"/><Relationship Id="rId42" Type="http://schemas.openxmlformats.org/officeDocument/2006/relationships/image" Target="../media/image243.png"/><Relationship Id="rId63" Type="http://schemas.openxmlformats.org/officeDocument/2006/relationships/image" Target="../media/image264.svg"/><Relationship Id="rId84" Type="http://schemas.openxmlformats.org/officeDocument/2006/relationships/image" Target="../media/image285.png"/><Relationship Id="rId138" Type="http://schemas.openxmlformats.org/officeDocument/2006/relationships/image" Target="../media/image339.png"/><Relationship Id="rId107" Type="http://schemas.openxmlformats.org/officeDocument/2006/relationships/image" Target="../media/image308.svg"/><Relationship Id="rId11" Type="http://schemas.openxmlformats.org/officeDocument/2006/relationships/image" Target="../media/image212.svg"/><Relationship Id="rId32" Type="http://schemas.openxmlformats.org/officeDocument/2006/relationships/image" Target="../media/image233.png"/><Relationship Id="rId53" Type="http://schemas.openxmlformats.org/officeDocument/2006/relationships/image" Target="../media/image254.svg"/><Relationship Id="rId74" Type="http://schemas.openxmlformats.org/officeDocument/2006/relationships/image" Target="../media/image275.png"/><Relationship Id="rId128" Type="http://schemas.openxmlformats.org/officeDocument/2006/relationships/image" Target="../media/image329.png"/><Relationship Id="rId149" Type="http://schemas.openxmlformats.org/officeDocument/2006/relationships/image" Target="../media/image350.svg"/><Relationship Id="rId5" Type="http://schemas.openxmlformats.org/officeDocument/2006/relationships/image" Target="../media/image206.svg"/><Relationship Id="rId95" Type="http://schemas.openxmlformats.org/officeDocument/2006/relationships/image" Target="../media/image296.svg"/><Relationship Id="rId22" Type="http://schemas.openxmlformats.org/officeDocument/2006/relationships/image" Target="../media/image223.png"/><Relationship Id="rId27" Type="http://schemas.openxmlformats.org/officeDocument/2006/relationships/image" Target="../media/image228.svg"/><Relationship Id="rId43" Type="http://schemas.openxmlformats.org/officeDocument/2006/relationships/image" Target="../media/image244.svg"/><Relationship Id="rId48" Type="http://schemas.openxmlformats.org/officeDocument/2006/relationships/image" Target="../media/image249.png"/><Relationship Id="rId64" Type="http://schemas.openxmlformats.org/officeDocument/2006/relationships/image" Target="../media/image265.png"/><Relationship Id="rId69" Type="http://schemas.openxmlformats.org/officeDocument/2006/relationships/image" Target="../media/image270.svg"/><Relationship Id="rId113" Type="http://schemas.openxmlformats.org/officeDocument/2006/relationships/image" Target="../media/image314.svg"/><Relationship Id="rId118" Type="http://schemas.openxmlformats.org/officeDocument/2006/relationships/image" Target="../media/image319.png"/><Relationship Id="rId134" Type="http://schemas.openxmlformats.org/officeDocument/2006/relationships/image" Target="../media/image335.png"/><Relationship Id="rId139" Type="http://schemas.openxmlformats.org/officeDocument/2006/relationships/image" Target="../media/image340.svg"/><Relationship Id="rId80" Type="http://schemas.openxmlformats.org/officeDocument/2006/relationships/image" Target="../media/image281.png"/><Relationship Id="rId85" Type="http://schemas.openxmlformats.org/officeDocument/2006/relationships/image" Target="../media/image286.svg"/><Relationship Id="rId150" Type="http://schemas.openxmlformats.org/officeDocument/2006/relationships/image" Target="../media/image351.png"/><Relationship Id="rId12" Type="http://schemas.openxmlformats.org/officeDocument/2006/relationships/image" Target="../media/image213.png"/><Relationship Id="rId17" Type="http://schemas.openxmlformats.org/officeDocument/2006/relationships/image" Target="../media/image218.svg"/><Relationship Id="rId33" Type="http://schemas.openxmlformats.org/officeDocument/2006/relationships/image" Target="../media/image234.svg"/><Relationship Id="rId38" Type="http://schemas.openxmlformats.org/officeDocument/2006/relationships/image" Target="../media/image239.png"/><Relationship Id="rId59" Type="http://schemas.openxmlformats.org/officeDocument/2006/relationships/image" Target="../media/image260.svg"/><Relationship Id="rId103" Type="http://schemas.openxmlformats.org/officeDocument/2006/relationships/image" Target="../media/image304.svg"/><Relationship Id="rId108" Type="http://schemas.openxmlformats.org/officeDocument/2006/relationships/image" Target="../media/image309.png"/><Relationship Id="rId124" Type="http://schemas.openxmlformats.org/officeDocument/2006/relationships/image" Target="../media/image325.png"/><Relationship Id="rId129" Type="http://schemas.openxmlformats.org/officeDocument/2006/relationships/image" Target="../media/image330.svg"/><Relationship Id="rId54" Type="http://schemas.openxmlformats.org/officeDocument/2006/relationships/image" Target="../media/image255.png"/><Relationship Id="rId70" Type="http://schemas.openxmlformats.org/officeDocument/2006/relationships/image" Target="../media/image271.png"/><Relationship Id="rId75" Type="http://schemas.openxmlformats.org/officeDocument/2006/relationships/image" Target="../media/image276.svg"/><Relationship Id="rId91" Type="http://schemas.openxmlformats.org/officeDocument/2006/relationships/image" Target="../media/image292.svg"/><Relationship Id="rId96" Type="http://schemas.openxmlformats.org/officeDocument/2006/relationships/image" Target="../media/image297.png"/><Relationship Id="rId140" Type="http://schemas.openxmlformats.org/officeDocument/2006/relationships/image" Target="../media/image341.png"/><Relationship Id="rId145" Type="http://schemas.openxmlformats.org/officeDocument/2006/relationships/image" Target="../media/image346.svg"/><Relationship Id="rId1" Type="http://schemas.openxmlformats.org/officeDocument/2006/relationships/slideLayout" Target="../slideLayouts/slideLayout13.xml"/><Relationship Id="rId6" Type="http://schemas.openxmlformats.org/officeDocument/2006/relationships/image" Target="../media/image207.png"/><Relationship Id="rId23" Type="http://schemas.openxmlformats.org/officeDocument/2006/relationships/image" Target="../media/image224.svg"/><Relationship Id="rId28" Type="http://schemas.openxmlformats.org/officeDocument/2006/relationships/image" Target="../media/image229.png"/><Relationship Id="rId49" Type="http://schemas.openxmlformats.org/officeDocument/2006/relationships/image" Target="../media/image250.svg"/><Relationship Id="rId114" Type="http://schemas.openxmlformats.org/officeDocument/2006/relationships/image" Target="../media/image315.png"/><Relationship Id="rId119" Type="http://schemas.openxmlformats.org/officeDocument/2006/relationships/image" Target="../media/image320.svg"/><Relationship Id="rId44" Type="http://schemas.openxmlformats.org/officeDocument/2006/relationships/image" Target="../media/image245.png"/><Relationship Id="rId60" Type="http://schemas.openxmlformats.org/officeDocument/2006/relationships/image" Target="../media/image261.png"/><Relationship Id="rId65" Type="http://schemas.openxmlformats.org/officeDocument/2006/relationships/image" Target="../media/image266.svg"/><Relationship Id="rId81" Type="http://schemas.openxmlformats.org/officeDocument/2006/relationships/image" Target="../media/image282.svg"/><Relationship Id="rId86" Type="http://schemas.openxmlformats.org/officeDocument/2006/relationships/image" Target="../media/image287.png"/><Relationship Id="rId130" Type="http://schemas.openxmlformats.org/officeDocument/2006/relationships/image" Target="../media/image331.png"/><Relationship Id="rId135" Type="http://schemas.openxmlformats.org/officeDocument/2006/relationships/image" Target="../media/image336.svg"/><Relationship Id="rId151" Type="http://schemas.openxmlformats.org/officeDocument/2006/relationships/image" Target="../media/image352.svg"/><Relationship Id="rId13" Type="http://schemas.openxmlformats.org/officeDocument/2006/relationships/image" Target="../media/image214.svg"/><Relationship Id="rId18" Type="http://schemas.openxmlformats.org/officeDocument/2006/relationships/image" Target="../media/image219.png"/><Relationship Id="rId39" Type="http://schemas.openxmlformats.org/officeDocument/2006/relationships/image" Target="../media/image240.svg"/><Relationship Id="rId109" Type="http://schemas.openxmlformats.org/officeDocument/2006/relationships/image" Target="../media/image310.svg"/><Relationship Id="rId34" Type="http://schemas.openxmlformats.org/officeDocument/2006/relationships/image" Target="../media/image235.png"/><Relationship Id="rId50" Type="http://schemas.openxmlformats.org/officeDocument/2006/relationships/image" Target="../media/image251.png"/><Relationship Id="rId55" Type="http://schemas.openxmlformats.org/officeDocument/2006/relationships/image" Target="../media/image256.svg"/><Relationship Id="rId76" Type="http://schemas.openxmlformats.org/officeDocument/2006/relationships/image" Target="../media/image277.png"/><Relationship Id="rId97" Type="http://schemas.openxmlformats.org/officeDocument/2006/relationships/image" Target="../media/image298.svg"/><Relationship Id="rId104" Type="http://schemas.openxmlformats.org/officeDocument/2006/relationships/image" Target="../media/image305.png"/><Relationship Id="rId120" Type="http://schemas.openxmlformats.org/officeDocument/2006/relationships/image" Target="../media/image321.png"/><Relationship Id="rId125" Type="http://schemas.openxmlformats.org/officeDocument/2006/relationships/image" Target="../media/image326.svg"/><Relationship Id="rId141" Type="http://schemas.openxmlformats.org/officeDocument/2006/relationships/image" Target="../media/image342.svg"/><Relationship Id="rId146" Type="http://schemas.openxmlformats.org/officeDocument/2006/relationships/image" Target="../media/image347.png"/><Relationship Id="rId7" Type="http://schemas.openxmlformats.org/officeDocument/2006/relationships/image" Target="../media/image208.svg"/><Relationship Id="rId71" Type="http://schemas.openxmlformats.org/officeDocument/2006/relationships/image" Target="../media/image272.svg"/><Relationship Id="rId92" Type="http://schemas.openxmlformats.org/officeDocument/2006/relationships/image" Target="../media/image293.png"/><Relationship Id="rId2" Type="http://schemas.openxmlformats.org/officeDocument/2006/relationships/notesSlide" Target="../notesSlides/notesSlide9.xml"/><Relationship Id="rId29" Type="http://schemas.openxmlformats.org/officeDocument/2006/relationships/image" Target="../media/image230.svg"/><Relationship Id="rId24" Type="http://schemas.openxmlformats.org/officeDocument/2006/relationships/image" Target="../media/image225.png"/><Relationship Id="rId40" Type="http://schemas.openxmlformats.org/officeDocument/2006/relationships/image" Target="../media/image241.png"/><Relationship Id="rId45" Type="http://schemas.openxmlformats.org/officeDocument/2006/relationships/image" Target="../media/image246.svg"/><Relationship Id="rId66" Type="http://schemas.openxmlformats.org/officeDocument/2006/relationships/image" Target="../media/image267.png"/><Relationship Id="rId87" Type="http://schemas.openxmlformats.org/officeDocument/2006/relationships/image" Target="../media/image288.svg"/><Relationship Id="rId110" Type="http://schemas.openxmlformats.org/officeDocument/2006/relationships/image" Target="../media/image311.png"/><Relationship Id="rId115" Type="http://schemas.openxmlformats.org/officeDocument/2006/relationships/image" Target="../media/image316.svg"/><Relationship Id="rId131" Type="http://schemas.openxmlformats.org/officeDocument/2006/relationships/image" Target="../media/image332.svg"/><Relationship Id="rId136" Type="http://schemas.openxmlformats.org/officeDocument/2006/relationships/image" Target="../media/image337.png"/><Relationship Id="rId61" Type="http://schemas.openxmlformats.org/officeDocument/2006/relationships/image" Target="../media/image262.svg"/><Relationship Id="rId82" Type="http://schemas.openxmlformats.org/officeDocument/2006/relationships/image" Target="../media/image283.png"/><Relationship Id="rId152" Type="http://schemas.openxmlformats.org/officeDocument/2006/relationships/image" Target="../media/image353.png"/><Relationship Id="rId19" Type="http://schemas.openxmlformats.org/officeDocument/2006/relationships/image" Target="../media/image220.svg"/><Relationship Id="rId14" Type="http://schemas.openxmlformats.org/officeDocument/2006/relationships/image" Target="../media/image215.png"/><Relationship Id="rId30" Type="http://schemas.openxmlformats.org/officeDocument/2006/relationships/image" Target="../media/image231.png"/><Relationship Id="rId35" Type="http://schemas.openxmlformats.org/officeDocument/2006/relationships/image" Target="../media/image236.svg"/><Relationship Id="rId56" Type="http://schemas.openxmlformats.org/officeDocument/2006/relationships/image" Target="../media/image257.png"/><Relationship Id="rId77" Type="http://schemas.openxmlformats.org/officeDocument/2006/relationships/image" Target="../media/image278.svg"/><Relationship Id="rId100" Type="http://schemas.openxmlformats.org/officeDocument/2006/relationships/image" Target="../media/image301.png"/><Relationship Id="rId105" Type="http://schemas.openxmlformats.org/officeDocument/2006/relationships/image" Target="../media/image306.svg"/><Relationship Id="rId126" Type="http://schemas.openxmlformats.org/officeDocument/2006/relationships/image" Target="../media/image327.png"/><Relationship Id="rId147" Type="http://schemas.openxmlformats.org/officeDocument/2006/relationships/image" Target="../media/image348.svg"/><Relationship Id="rId8" Type="http://schemas.openxmlformats.org/officeDocument/2006/relationships/image" Target="../media/image209.png"/><Relationship Id="rId51" Type="http://schemas.openxmlformats.org/officeDocument/2006/relationships/image" Target="../media/image252.svg"/><Relationship Id="rId72" Type="http://schemas.openxmlformats.org/officeDocument/2006/relationships/image" Target="../media/image273.png"/><Relationship Id="rId93" Type="http://schemas.openxmlformats.org/officeDocument/2006/relationships/image" Target="../media/image294.svg"/><Relationship Id="rId98" Type="http://schemas.openxmlformats.org/officeDocument/2006/relationships/image" Target="../media/image299.png"/><Relationship Id="rId121" Type="http://schemas.openxmlformats.org/officeDocument/2006/relationships/image" Target="../media/image322.svg"/><Relationship Id="rId142" Type="http://schemas.openxmlformats.org/officeDocument/2006/relationships/image" Target="../media/image343.png"/><Relationship Id="rId3" Type="http://schemas.openxmlformats.org/officeDocument/2006/relationships/image" Target="../media/image204.png"/><Relationship Id="rId25" Type="http://schemas.openxmlformats.org/officeDocument/2006/relationships/image" Target="../media/image226.svg"/><Relationship Id="rId46" Type="http://schemas.openxmlformats.org/officeDocument/2006/relationships/image" Target="../media/image247.png"/><Relationship Id="rId67" Type="http://schemas.openxmlformats.org/officeDocument/2006/relationships/image" Target="../media/image268.svg"/><Relationship Id="rId116" Type="http://schemas.openxmlformats.org/officeDocument/2006/relationships/image" Target="../media/image317.png"/><Relationship Id="rId137" Type="http://schemas.openxmlformats.org/officeDocument/2006/relationships/image" Target="../media/image338.svg"/><Relationship Id="rId20" Type="http://schemas.openxmlformats.org/officeDocument/2006/relationships/image" Target="../media/image221.png"/><Relationship Id="rId41" Type="http://schemas.openxmlformats.org/officeDocument/2006/relationships/image" Target="../media/image242.svg"/><Relationship Id="rId62" Type="http://schemas.openxmlformats.org/officeDocument/2006/relationships/image" Target="../media/image263.png"/><Relationship Id="rId83" Type="http://schemas.openxmlformats.org/officeDocument/2006/relationships/image" Target="../media/image284.svg"/><Relationship Id="rId88" Type="http://schemas.openxmlformats.org/officeDocument/2006/relationships/image" Target="../media/image289.png"/><Relationship Id="rId111" Type="http://schemas.openxmlformats.org/officeDocument/2006/relationships/image" Target="../media/image312.svg"/><Relationship Id="rId132" Type="http://schemas.openxmlformats.org/officeDocument/2006/relationships/image" Target="../media/image333.png"/><Relationship Id="rId153" Type="http://schemas.openxmlformats.org/officeDocument/2006/relationships/image" Target="../media/image354.svg"/><Relationship Id="rId15" Type="http://schemas.openxmlformats.org/officeDocument/2006/relationships/image" Target="../media/image216.svg"/><Relationship Id="rId36" Type="http://schemas.openxmlformats.org/officeDocument/2006/relationships/image" Target="../media/image237.png"/><Relationship Id="rId57" Type="http://schemas.openxmlformats.org/officeDocument/2006/relationships/image" Target="../media/image258.svg"/><Relationship Id="rId106" Type="http://schemas.openxmlformats.org/officeDocument/2006/relationships/image" Target="../media/image307.png"/><Relationship Id="rId127" Type="http://schemas.openxmlformats.org/officeDocument/2006/relationships/image" Target="../media/image328.svg"/><Relationship Id="rId10" Type="http://schemas.openxmlformats.org/officeDocument/2006/relationships/image" Target="../media/image211.png"/><Relationship Id="rId31" Type="http://schemas.openxmlformats.org/officeDocument/2006/relationships/image" Target="../media/image232.svg"/><Relationship Id="rId52" Type="http://schemas.openxmlformats.org/officeDocument/2006/relationships/image" Target="../media/image253.png"/><Relationship Id="rId73" Type="http://schemas.openxmlformats.org/officeDocument/2006/relationships/image" Target="../media/image274.svg"/><Relationship Id="rId78" Type="http://schemas.openxmlformats.org/officeDocument/2006/relationships/image" Target="../media/image279.png"/><Relationship Id="rId94" Type="http://schemas.openxmlformats.org/officeDocument/2006/relationships/image" Target="../media/image295.png"/><Relationship Id="rId99" Type="http://schemas.openxmlformats.org/officeDocument/2006/relationships/image" Target="../media/image300.svg"/><Relationship Id="rId101" Type="http://schemas.openxmlformats.org/officeDocument/2006/relationships/image" Target="../media/image302.svg"/><Relationship Id="rId122" Type="http://schemas.openxmlformats.org/officeDocument/2006/relationships/image" Target="../media/image323.png"/><Relationship Id="rId143" Type="http://schemas.openxmlformats.org/officeDocument/2006/relationships/image" Target="../media/image344.svg"/><Relationship Id="rId148" Type="http://schemas.openxmlformats.org/officeDocument/2006/relationships/image" Target="../media/image349.png"/><Relationship Id="rId4" Type="http://schemas.openxmlformats.org/officeDocument/2006/relationships/image" Target="../media/image205.png"/><Relationship Id="rId9" Type="http://schemas.openxmlformats.org/officeDocument/2006/relationships/image" Target="../media/image210.svg"/><Relationship Id="rId26" Type="http://schemas.openxmlformats.org/officeDocument/2006/relationships/image" Target="../media/image227.png"/><Relationship Id="rId47" Type="http://schemas.openxmlformats.org/officeDocument/2006/relationships/image" Target="../media/image248.svg"/><Relationship Id="rId68" Type="http://schemas.openxmlformats.org/officeDocument/2006/relationships/image" Target="../media/image269.png"/><Relationship Id="rId89" Type="http://schemas.openxmlformats.org/officeDocument/2006/relationships/image" Target="../media/image290.svg"/><Relationship Id="rId112" Type="http://schemas.openxmlformats.org/officeDocument/2006/relationships/image" Target="../media/image313.png"/><Relationship Id="rId133" Type="http://schemas.openxmlformats.org/officeDocument/2006/relationships/image" Target="../media/image334.svg"/><Relationship Id="rId16" Type="http://schemas.openxmlformats.org/officeDocument/2006/relationships/image" Target="../media/image217.png"/><Relationship Id="rId37" Type="http://schemas.openxmlformats.org/officeDocument/2006/relationships/image" Target="../media/image238.svg"/><Relationship Id="rId58" Type="http://schemas.openxmlformats.org/officeDocument/2006/relationships/image" Target="../media/image259.png"/><Relationship Id="rId79" Type="http://schemas.openxmlformats.org/officeDocument/2006/relationships/image" Target="../media/image280.svg"/><Relationship Id="rId102" Type="http://schemas.openxmlformats.org/officeDocument/2006/relationships/image" Target="../media/image303.png"/><Relationship Id="rId123" Type="http://schemas.openxmlformats.org/officeDocument/2006/relationships/image" Target="../media/image324.svg"/><Relationship Id="rId144" Type="http://schemas.openxmlformats.org/officeDocument/2006/relationships/image" Target="../media/image345.png"/><Relationship Id="rId90" Type="http://schemas.openxmlformats.org/officeDocument/2006/relationships/image" Target="../media/image29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99CB6D20-3C61-277D-5147-EB196B57D070}"/>
              </a:ext>
            </a:extLst>
          </p:cNvPr>
          <p:cNvGrpSpPr/>
          <p:nvPr/>
        </p:nvGrpSpPr>
        <p:grpSpPr>
          <a:xfrm>
            <a:off x="1333494" y="8929260"/>
            <a:ext cx="5397472" cy="1231740"/>
            <a:chOff x="1981448" y="7797800"/>
            <a:chExt cx="5398175" cy="1231900"/>
          </a:xfrm>
        </p:grpSpPr>
        <p:pic>
          <p:nvPicPr>
            <p:cNvPr id="3" name="Image 0" descr=" "/>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6" name="Image 3" descr=" "/>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1963338" y="2959609"/>
            <a:ext cx="12420536" cy="9358682"/>
          </a:xfrm>
          <a:prstGeom prst="rect">
            <a:avLst/>
          </a:prstGeom>
        </p:spPr>
      </p:pic>
      <p:pic>
        <p:nvPicPr>
          <p:cNvPr id="9" name="Image 6" descr=" "/>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20" name="Gráfico 18">
            <a:extLst>
              <a:ext uri="{FF2B5EF4-FFF2-40B4-BE49-F238E27FC236}">
                <a16:creationId xmlns:a16="http://schemas.microsoft.com/office/drawing/2014/main" id="{B0485E7A-0E0E-05E7-EDFE-7EB35B4C9D5A}"/>
              </a:ext>
            </a:extLst>
          </p:cNvPr>
          <p:cNvSpPr/>
          <p:nvPr/>
        </p:nvSpPr>
        <p:spPr>
          <a:xfrm>
            <a:off x="12224622" y="2507497"/>
            <a:ext cx="12159378" cy="9369054"/>
          </a:xfrm>
          <a:custGeom>
            <a:avLst/>
            <a:gdLst>
              <a:gd name="connsiteX0" fmla="*/ 4685137 w 12160962"/>
              <a:gd name="connsiteY0" fmla="*/ 0 h 9370273"/>
              <a:gd name="connsiteX1" fmla="*/ 12160963 w 12160962"/>
              <a:gd name="connsiteY1" fmla="*/ 0 h 9370273"/>
              <a:gd name="connsiteX2" fmla="*/ 12160963 w 12160962"/>
              <a:gd name="connsiteY2" fmla="*/ 9370274 h 9370273"/>
              <a:gd name="connsiteX3" fmla="*/ 4685137 w 12160962"/>
              <a:gd name="connsiteY3" fmla="*/ 9370274 h 9370273"/>
              <a:gd name="connsiteX4" fmla="*/ 0 w 12160962"/>
              <a:gd name="connsiteY4" fmla="*/ 4685137 h 9370273"/>
              <a:gd name="connsiteX5" fmla="*/ 0 w 12160962"/>
              <a:gd name="connsiteY5" fmla="*/ 4685137 h 9370273"/>
              <a:gd name="connsiteX6" fmla="*/ 4685137 w 12160962"/>
              <a:gd name="connsiteY6" fmla="*/ 0 h 937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962" h="9370273">
                <a:moveTo>
                  <a:pt x="4685137" y="0"/>
                </a:moveTo>
                <a:lnTo>
                  <a:pt x="12160963" y="0"/>
                </a:lnTo>
                <a:lnTo>
                  <a:pt x="12160963" y="9370274"/>
                </a:lnTo>
                <a:lnTo>
                  <a:pt x="4685137" y="9370274"/>
                </a:lnTo>
                <a:cubicBezTo>
                  <a:pt x="2099278" y="9370274"/>
                  <a:pt x="0" y="7270997"/>
                  <a:pt x="0" y="4685137"/>
                </a:cubicBezTo>
                <a:lnTo>
                  <a:pt x="0" y="4685137"/>
                </a:lnTo>
                <a:cubicBezTo>
                  <a:pt x="0" y="2099278"/>
                  <a:pt x="2099278" y="0"/>
                  <a:pt x="4685137" y="0"/>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w="17887" cap="flat">
            <a:noFill/>
            <a:prstDash val="solid"/>
            <a:miter/>
          </a:ln>
        </p:spPr>
        <p:txBody>
          <a:bodyPr rtlCol="0" anchor="ctr"/>
          <a:lstStyle/>
          <a:p>
            <a:pPr defTabSz="914218"/>
            <a:endParaRPr lang="pt-BR">
              <a:solidFill>
                <a:prstClr val="black"/>
              </a:solidFill>
              <a:latin typeface="Calibri" panose="020F0502020204030204"/>
            </a:endParaRPr>
          </a:p>
        </p:txBody>
      </p:sp>
      <p:pic>
        <p:nvPicPr>
          <p:cNvPr id="8" name="Image 5" descr=" "/>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13220633" y="6235783"/>
            <a:ext cx="11163242" cy="7479326"/>
          </a:xfrm>
          <a:prstGeom prst="rect">
            <a:avLst/>
          </a:prstGeom>
        </p:spPr>
      </p:pic>
      <p:sp>
        <p:nvSpPr>
          <p:cNvPr id="12" name="CaixaDeTexto 11">
            <a:extLst>
              <a:ext uri="{FF2B5EF4-FFF2-40B4-BE49-F238E27FC236}">
                <a16:creationId xmlns:a16="http://schemas.microsoft.com/office/drawing/2014/main" id="{EEACA9A5-C1EE-7B33-45F7-30D596093FE1}"/>
              </a:ext>
            </a:extLst>
          </p:cNvPr>
          <p:cNvSpPr txBox="1"/>
          <p:nvPr/>
        </p:nvSpPr>
        <p:spPr>
          <a:xfrm>
            <a:off x="1046514" y="10543655"/>
            <a:ext cx="9388964" cy="646331"/>
          </a:xfrm>
          <a:prstGeom prst="rect">
            <a:avLst/>
          </a:prstGeom>
          <a:noFill/>
        </p:spPr>
        <p:txBody>
          <a:bodyPr wrap="square" rtlCol="0">
            <a:spAutoFit/>
          </a:bodyPr>
          <a:lstStyle/>
          <a:p>
            <a:pPr defTabSz="457108"/>
            <a:r>
              <a:rPr lang="pt-BR" sz="3600">
                <a:solidFill>
                  <a:srgbClr val="4472C4">
                    <a:lumMod val="20000"/>
                    <a:lumOff val="80000"/>
                  </a:srgbClr>
                </a:solidFill>
                <a:latin typeface="Avenir Next LT Pro" panose="020B0504020202020204" pitchFamily="34" charset="0"/>
              </a:rPr>
              <a:t>Ministro Silvio Costa Filho</a:t>
            </a:r>
          </a:p>
        </p:txBody>
      </p:sp>
      <p:sp>
        <p:nvSpPr>
          <p:cNvPr id="7" name="Title 1">
            <a:extLst>
              <a:ext uri="{FF2B5EF4-FFF2-40B4-BE49-F238E27FC236}">
                <a16:creationId xmlns:a16="http://schemas.microsoft.com/office/drawing/2014/main" id="{C0B29236-D198-920B-DBBD-81D3803C29EA}"/>
              </a:ext>
            </a:extLst>
          </p:cNvPr>
          <p:cNvSpPr txBox="1">
            <a:spLocks/>
          </p:cNvSpPr>
          <p:nvPr/>
        </p:nvSpPr>
        <p:spPr>
          <a:xfrm>
            <a:off x="674395" y="4786740"/>
            <a:ext cx="10980283" cy="1219044"/>
          </a:xfrm>
          <a:prstGeom prst="rect">
            <a:avLst/>
          </a:prstGeom>
        </p:spPr>
        <p:txBody>
          <a:bodyPr vert="horz" lIns="91428" tIns="45714" rIns="91428" bIns="45714"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57108">
              <a:spcBef>
                <a:spcPts val="900"/>
              </a:spcBef>
              <a:defRPr sz="3500">
                <a:solidFill>
                  <a:srgbClr val="C9EEB5"/>
                </a:solidFill>
                <a:latin typeface="Roboto Bold"/>
                <a:ea typeface="Roboto Bold"/>
                <a:cs typeface="Roboto Bold"/>
                <a:sym typeface="Roboto Bold"/>
              </a:defRPr>
            </a:pPr>
            <a:endParaRPr lang="pt-BR" sz="7200" b="1" dirty="0">
              <a:solidFill>
                <a:prstClr val="black"/>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sym typeface="Roboto Bold"/>
            </a:endParaRPr>
          </a:p>
          <a:p>
            <a:pPr defTabSz="914218">
              <a:lnSpc>
                <a:spcPts val="10398"/>
              </a:lnSpc>
              <a:spcBef>
                <a:spcPts val="900"/>
              </a:spcBef>
              <a:defRPr sz="3500">
                <a:solidFill>
                  <a:srgbClr val="C9EEB5"/>
                </a:solidFill>
                <a:latin typeface="Roboto Bold"/>
                <a:ea typeface="Roboto Bold"/>
                <a:cs typeface="Roboto Bold"/>
                <a:sym typeface="Roboto Bold"/>
              </a:defRPr>
            </a:pPr>
            <a:r>
              <a:rPr lang="pt-BR" sz="8000" b="1" dirty="0">
                <a:solidFill>
                  <a:schemeClr val="bg1"/>
                </a:solidFill>
                <a:latin typeface="Avenir Next LT Pro" panose="020B0504020202020204" pitchFamily="34" charset="0"/>
                <a:ea typeface="+mn-ea"/>
                <a:cs typeface="+mn-cs"/>
                <a:sym typeface="Roboto Bold"/>
              </a:rPr>
              <a:t>Ministério de Portos e Aeroportos</a:t>
            </a:r>
          </a:p>
        </p:txBody>
      </p:sp>
      <p:sp>
        <p:nvSpPr>
          <p:cNvPr id="10" name="CaixaDeTexto 9">
            <a:extLst>
              <a:ext uri="{FF2B5EF4-FFF2-40B4-BE49-F238E27FC236}">
                <a16:creationId xmlns:a16="http://schemas.microsoft.com/office/drawing/2014/main" id="{EC8894E8-47D9-5EB9-4CA8-90B2575C6946}"/>
              </a:ext>
            </a:extLst>
          </p:cNvPr>
          <p:cNvSpPr txBox="1"/>
          <p:nvPr/>
        </p:nvSpPr>
        <p:spPr>
          <a:xfrm>
            <a:off x="21336000" y="12318291"/>
            <a:ext cx="3448050" cy="369332"/>
          </a:xfrm>
          <a:prstGeom prst="rect">
            <a:avLst/>
          </a:prstGeom>
          <a:noFill/>
        </p:spPr>
        <p:txBody>
          <a:bodyPr wrap="square" rtlCol="0">
            <a:spAutoFit/>
          </a:bodyPr>
          <a:lstStyle/>
          <a:p>
            <a:r>
              <a:rPr lang="pt-BR" dirty="0">
                <a:solidFill>
                  <a:schemeClr val="bg1"/>
                </a:solidFill>
              </a:rPr>
              <a:t>Porto de Suape - Pernambuco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58D13-80C0-0D11-700E-B4C0B06338BF}"/>
              </a:ext>
            </a:extLst>
          </p:cNvPr>
          <p:cNvSpPr txBox="1">
            <a:spLocks/>
          </p:cNvSpPr>
          <p:nvPr/>
        </p:nvSpPr>
        <p:spPr>
          <a:xfrm>
            <a:off x="1282692" y="300545"/>
            <a:ext cx="21391816" cy="1288770"/>
          </a:xfrm>
          <a:prstGeom prst="rect">
            <a:avLst/>
          </a:prstGeom>
          <a:effectLst>
            <a:outerShdw blurRad="50800" dist="38100" dir="2700000" algn="tl" rotWithShape="0">
              <a:prstClr val="black">
                <a:alpha val="40000"/>
              </a:prstClr>
            </a:outerShdw>
          </a:effectLst>
        </p:spPr>
        <p:txBody>
          <a:bodyPr vert="horz" lIns="182880" tIns="91440" rIns="182880" bIns="914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lnSpc>
                <a:spcPct val="110000"/>
              </a:lnSpc>
              <a:spcAft>
                <a:spcPts val="3600"/>
              </a:spcAft>
              <a:buClrTx/>
              <a:buSzTx/>
              <a:tabLst/>
              <a:defRPr/>
            </a:pPr>
            <a:r>
              <a:rPr lang="pt-BR" sz="8000" b="1" cap="all" dirty="0">
                <a:ln w="3175" cmpd="sng">
                  <a:noFill/>
                </a:ln>
                <a:solidFill>
                  <a:srgbClr val="022873">
                    <a:alpha val="100000"/>
                  </a:srgbClr>
                </a:solidFill>
                <a:latin typeface="Founders Grotesk Bold" pitchFamily="34" charset="0"/>
              </a:rPr>
              <a:t>Empregos Gerados – Indústria Naval</a:t>
            </a:r>
          </a:p>
        </p:txBody>
      </p:sp>
      <p:graphicFrame>
        <p:nvGraphicFramePr>
          <p:cNvPr id="14" name="Gráfico 13">
            <a:extLst>
              <a:ext uri="{FF2B5EF4-FFF2-40B4-BE49-F238E27FC236}">
                <a16:creationId xmlns:a16="http://schemas.microsoft.com/office/drawing/2014/main" id="{7B19089C-84FD-0FCD-934A-E3CE07D2A6E3}"/>
              </a:ext>
            </a:extLst>
          </p:cNvPr>
          <p:cNvGraphicFramePr>
            <a:graphicFrameLocks/>
          </p:cNvGraphicFramePr>
          <p:nvPr>
            <p:extLst>
              <p:ext uri="{D42A27DB-BD31-4B8C-83A1-F6EECF244321}">
                <p14:modId xmlns:p14="http://schemas.microsoft.com/office/powerpoint/2010/main" val="305817946"/>
              </p:ext>
            </p:extLst>
          </p:nvPr>
        </p:nvGraphicFramePr>
        <p:xfrm>
          <a:off x="1416042" y="2326821"/>
          <a:ext cx="22796508" cy="9818914"/>
        </p:xfrm>
        <a:graphic>
          <a:graphicData uri="http://schemas.openxmlformats.org/drawingml/2006/chart">
            <c:chart xmlns:c="http://schemas.openxmlformats.org/drawingml/2006/chart" xmlns:r="http://schemas.openxmlformats.org/officeDocument/2006/relationships" r:id="rId3"/>
          </a:graphicData>
        </a:graphic>
      </p:graphicFrame>
      <p:sp>
        <p:nvSpPr>
          <p:cNvPr id="2" name="Shape 6">
            <a:extLst>
              <a:ext uri="{FF2B5EF4-FFF2-40B4-BE49-F238E27FC236}">
                <a16:creationId xmlns:a16="http://schemas.microsoft.com/office/drawing/2014/main" id="{49C18D23-35FB-1226-13FE-284B0AF7F8C6}"/>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6397D990-7CEC-0296-9281-01DB4C43E8A2}"/>
              </a:ext>
            </a:extLst>
          </p:cNvPr>
          <p:cNvGrpSpPr/>
          <p:nvPr/>
        </p:nvGrpSpPr>
        <p:grpSpPr>
          <a:xfrm>
            <a:off x="20780488" y="12450723"/>
            <a:ext cx="3338592" cy="945619"/>
            <a:chOff x="18582423" y="11569700"/>
            <a:chExt cx="4839305" cy="1181100"/>
          </a:xfrm>
        </p:grpSpPr>
        <p:pic>
          <p:nvPicPr>
            <p:cNvPr id="4" name="Image 4" descr=" ">
              <a:extLst>
                <a:ext uri="{FF2B5EF4-FFF2-40B4-BE49-F238E27FC236}">
                  <a16:creationId xmlns:a16="http://schemas.microsoft.com/office/drawing/2014/main" id="{80862216-FF2E-2351-4394-504ED2981A12}"/>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34EA910D-AFDF-F62A-CB28-789FE0FD07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159AE0DD-FDC9-65F2-C061-F1F6FA061C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5154" y="11828487"/>
              <a:ext cx="111337" cy="130603"/>
            </a:xfrm>
            <a:prstGeom prst="rect">
              <a:avLst/>
            </a:prstGeom>
          </p:spPr>
        </p:pic>
        <p:pic>
          <p:nvPicPr>
            <p:cNvPr id="9" name="Image 7" descr=" ">
              <a:extLst>
                <a:ext uri="{FF2B5EF4-FFF2-40B4-BE49-F238E27FC236}">
                  <a16:creationId xmlns:a16="http://schemas.microsoft.com/office/drawing/2014/main" id="{ACCC3998-CF78-8A98-6914-BDECC1CFE3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10" name="Image 8" descr=" ">
              <a:extLst>
                <a:ext uri="{FF2B5EF4-FFF2-40B4-BE49-F238E27FC236}">
                  <a16:creationId xmlns:a16="http://schemas.microsoft.com/office/drawing/2014/main" id="{3F59A454-83CA-4FC8-E755-D12D813581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11" name="Image 9" descr=" ">
              <a:extLst>
                <a:ext uri="{FF2B5EF4-FFF2-40B4-BE49-F238E27FC236}">
                  <a16:creationId xmlns:a16="http://schemas.microsoft.com/office/drawing/2014/main" id="{E0AC1397-D244-9CF3-1225-AC9A947557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65934" y="11828487"/>
              <a:ext cx="107552" cy="130603"/>
            </a:xfrm>
            <a:prstGeom prst="rect">
              <a:avLst/>
            </a:prstGeom>
          </p:spPr>
        </p:pic>
        <p:pic>
          <p:nvPicPr>
            <p:cNvPr id="12" name="Image 10" descr=" ">
              <a:extLst>
                <a:ext uri="{FF2B5EF4-FFF2-40B4-BE49-F238E27FC236}">
                  <a16:creationId xmlns:a16="http://schemas.microsoft.com/office/drawing/2014/main" id="{433EEADA-B6CD-E921-C4FA-D442A9B8A17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13" name="Image 11" descr=" ">
              <a:extLst>
                <a:ext uri="{FF2B5EF4-FFF2-40B4-BE49-F238E27FC236}">
                  <a16:creationId xmlns:a16="http://schemas.microsoft.com/office/drawing/2014/main" id="{148568D4-8B1D-C579-2492-54B5B2CDDEF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9F2BFEBC-573F-4774-5910-003DDD6B224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329D146A-2FCF-3D2D-E945-653C69D771E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9131844B-0103-29F7-CF53-A42F55C9333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6C2214A4-055A-96FF-2210-A11AB105A0C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04A41183-53A3-EED2-EAA8-12F8782DD07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EC94BFC2-23E9-8FE8-D0C8-DF92414B2ED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F451A7E5-9721-41CE-337D-31FA3662687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30406144-BBB4-A497-2E73-358A18CA70D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FC4BD79F-E750-8E93-32E0-42EBD6B48DD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151991ED-9350-EF5A-DDC2-5C0C1431EC0F}"/>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F134197D-5F7E-C87D-9110-0BE09F1E072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B9A79E92-DB83-A9BC-DEE8-E8F5F874F3A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C3FB4E12-ACE3-B282-BDEA-30A1E659CCB6}"/>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C19F54C1-46DC-2DB7-4AB1-49F9D0D6C721}"/>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D305C69D-14D4-B4B0-8C2E-246F1EFBCA1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F889C208-D0BD-CF84-E058-6006DF319AEA}"/>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91A2FC7D-AED3-B914-0C34-72EC7C032436}"/>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E0055CEB-9A01-1D0F-B606-D6E7AD12E3A6}"/>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A72217E5-518C-CC98-921D-B8F49BC9405D}"/>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8E30322E-9EB3-ECE4-BAFD-247E9F536023}"/>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FD829646-722D-CECB-5B58-B9717A150639}"/>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F67A7F36-D898-6094-3D95-F0C4C1C975DE}"/>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31E13CFA-DBD0-ADE7-8C55-ED8FE5ECE6B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1298ECF9-533D-91E2-1145-BBBB7139A508}"/>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263985" y="12627794"/>
              <a:ext cx="15144" cy="96788"/>
            </a:xfrm>
            <a:prstGeom prst="rect">
              <a:avLst/>
            </a:prstGeom>
          </p:spPr>
        </p:pic>
        <p:pic>
          <p:nvPicPr>
            <p:cNvPr id="39" name="Image 36" descr=" ">
              <a:extLst>
                <a:ext uri="{FF2B5EF4-FFF2-40B4-BE49-F238E27FC236}">
                  <a16:creationId xmlns:a16="http://schemas.microsoft.com/office/drawing/2014/main" id="{011D5152-41E8-E3B2-3C47-2FD93173D2A6}"/>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318363" y="12599671"/>
              <a:ext cx="89655" cy="124910"/>
            </a:xfrm>
            <a:prstGeom prst="rect">
              <a:avLst/>
            </a:prstGeom>
          </p:spPr>
        </p:pic>
        <p:pic>
          <p:nvPicPr>
            <p:cNvPr id="40" name="Image 37" descr=" ">
              <a:extLst>
                <a:ext uri="{FF2B5EF4-FFF2-40B4-BE49-F238E27FC236}">
                  <a16:creationId xmlns:a16="http://schemas.microsoft.com/office/drawing/2014/main" id="{C5E34690-644D-EFC6-2C0B-4CDB0E5A0871}"/>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437272" y="12627105"/>
              <a:ext cx="92580" cy="97991"/>
            </a:xfrm>
            <a:prstGeom prst="rect">
              <a:avLst/>
            </a:prstGeom>
          </p:spPr>
        </p:pic>
        <p:pic>
          <p:nvPicPr>
            <p:cNvPr id="41" name="Image 38" descr=" ">
              <a:extLst>
                <a:ext uri="{FF2B5EF4-FFF2-40B4-BE49-F238E27FC236}">
                  <a16:creationId xmlns:a16="http://schemas.microsoft.com/office/drawing/2014/main" id="{E78703C0-A3DD-8A16-8F55-0C8B1601968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633273" y="12627794"/>
              <a:ext cx="66252" cy="96788"/>
            </a:xfrm>
            <a:prstGeom prst="rect">
              <a:avLst/>
            </a:prstGeom>
          </p:spPr>
        </p:pic>
        <p:pic>
          <p:nvPicPr>
            <p:cNvPr id="42" name="Image 39" descr=" ">
              <a:extLst>
                <a:ext uri="{FF2B5EF4-FFF2-40B4-BE49-F238E27FC236}">
                  <a16:creationId xmlns:a16="http://schemas.microsoft.com/office/drawing/2014/main" id="{BADCF226-8942-A567-6D58-DC60B378F354}"/>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802947" y="12627794"/>
              <a:ext cx="75716" cy="96788"/>
            </a:xfrm>
            <a:prstGeom prst="rect">
              <a:avLst/>
            </a:prstGeom>
          </p:spPr>
        </p:pic>
        <p:pic>
          <p:nvPicPr>
            <p:cNvPr id="43" name="Image 40" descr=" ">
              <a:extLst>
                <a:ext uri="{FF2B5EF4-FFF2-40B4-BE49-F238E27FC236}">
                  <a16:creationId xmlns:a16="http://schemas.microsoft.com/office/drawing/2014/main" id="{88112669-F698-524A-BCF7-F54ABA59B35F}"/>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919963" y="12627794"/>
              <a:ext cx="66079" cy="96788"/>
            </a:xfrm>
            <a:prstGeom prst="rect">
              <a:avLst/>
            </a:prstGeom>
          </p:spPr>
        </p:pic>
        <p:pic>
          <p:nvPicPr>
            <p:cNvPr id="44" name="Image 41" descr=" ">
              <a:extLst>
                <a:ext uri="{FF2B5EF4-FFF2-40B4-BE49-F238E27FC236}">
                  <a16:creationId xmlns:a16="http://schemas.microsoft.com/office/drawing/2014/main" id="{D408C2E9-1C11-8997-CE28-F569AB17DCE1}"/>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21148" y="12627273"/>
              <a:ext cx="85009" cy="98338"/>
            </a:xfrm>
            <a:prstGeom prst="rect">
              <a:avLst/>
            </a:prstGeom>
          </p:spPr>
        </p:pic>
        <p:pic>
          <p:nvPicPr>
            <p:cNvPr id="45" name="Image 42" descr=" ">
              <a:extLst>
                <a:ext uri="{FF2B5EF4-FFF2-40B4-BE49-F238E27FC236}">
                  <a16:creationId xmlns:a16="http://schemas.microsoft.com/office/drawing/2014/main" id="{97B14433-60B2-667D-0045-4FC86EF1F087}"/>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39884" y="12627105"/>
              <a:ext cx="92580" cy="97991"/>
            </a:xfrm>
            <a:prstGeom prst="rect">
              <a:avLst/>
            </a:prstGeom>
          </p:spPr>
        </p:pic>
        <p:pic>
          <p:nvPicPr>
            <p:cNvPr id="46" name="Image 43" descr=" ">
              <a:extLst>
                <a:ext uri="{FF2B5EF4-FFF2-40B4-BE49-F238E27FC236}">
                  <a16:creationId xmlns:a16="http://schemas.microsoft.com/office/drawing/2014/main" id="{08F277CC-A04B-07A5-F4BF-AA59E1F3B21F}"/>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275314" y="12627794"/>
              <a:ext cx="82428" cy="96788"/>
            </a:xfrm>
            <a:prstGeom prst="rect">
              <a:avLst/>
            </a:prstGeom>
          </p:spPr>
        </p:pic>
        <p:pic>
          <p:nvPicPr>
            <p:cNvPr id="47" name="Image 44" descr=" ">
              <a:extLst>
                <a:ext uri="{FF2B5EF4-FFF2-40B4-BE49-F238E27FC236}">
                  <a16:creationId xmlns:a16="http://schemas.microsoft.com/office/drawing/2014/main" id="{02074C8D-A191-F5EE-250A-9D0EE3D4D23E}"/>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399041" y="12627446"/>
              <a:ext cx="75372" cy="98165"/>
            </a:xfrm>
            <a:prstGeom prst="rect">
              <a:avLst/>
            </a:prstGeom>
          </p:spPr>
        </p:pic>
        <p:pic>
          <p:nvPicPr>
            <p:cNvPr id="48" name="Image 45" descr=" ">
              <a:extLst>
                <a:ext uri="{FF2B5EF4-FFF2-40B4-BE49-F238E27FC236}">
                  <a16:creationId xmlns:a16="http://schemas.microsoft.com/office/drawing/2014/main" id="{D66B8D1A-DDE6-71AC-5637-A6E2040C051E}"/>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507969" y="12627794"/>
              <a:ext cx="79674" cy="96788"/>
            </a:xfrm>
            <a:prstGeom prst="rect">
              <a:avLst/>
            </a:prstGeom>
          </p:spPr>
        </p:pic>
        <p:pic>
          <p:nvPicPr>
            <p:cNvPr id="49" name="Image 46" descr=" ">
              <a:extLst>
                <a:ext uri="{FF2B5EF4-FFF2-40B4-BE49-F238E27FC236}">
                  <a16:creationId xmlns:a16="http://schemas.microsoft.com/office/drawing/2014/main" id="{4E369857-E7EC-2382-0C26-626E1315F151}"/>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627739" y="12627794"/>
              <a:ext cx="75716" cy="96788"/>
            </a:xfrm>
            <a:prstGeom prst="rect">
              <a:avLst/>
            </a:prstGeom>
          </p:spPr>
        </p:pic>
        <p:pic>
          <p:nvPicPr>
            <p:cNvPr id="50" name="Image 47" descr=" ">
              <a:extLst>
                <a:ext uri="{FF2B5EF4-FFF2-40B4-BE49-F238E27FC236}">
                  <a16:creationId xmlns:a16="http://schemas.microsoft.com/office/drawing/2014/main" id="{AF26CF83-623E-08A3-6433-4036D5393600}"/>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742862" y="12628135"/>
              <a:ext cx="83460" cy="97650"/>
            </a:xfrm>
            <a:prstGeom prst="rect">
              <a:avLst/>
            </a:prstGeom>
          </p:spPr>
        </p:pic>
        <p:pic>
          <p:nvPicPr>
            <p:cNvPr id="51" name="Image 48" descr=" ">
              <a:extLst>
                <a:ext uri="{FF2B5EF4-FFF2-40B4-BE49-F238E27FC236}">
                  <a16:creationId xmlns:a16="http://schemas.microsoft.com/office/drawing/2014/main" id="{8AF5BC9F-89A4-165B-642C-5DB9B191FE3B}"/>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982745" y="12599671"/>
              <a:ext cx="89655" cy="124910"/>
            </a:xfrm>
            <a:prstGeom prst="rect">
              <a:avLst/>
            </a:prstGeom>
          </p:spPr>
        </p:pic>
        <p:pic>
          <p:nvPicPr>
            <p:cNvPr id="52" name="Image 49" descr=" ">
              <a:extLst>
                <a:ext uri="{FF2B5EF4-FFF2-40B4-BE49-F238E27FC236}">
                  <a16:creationId xmlns:a16="http://schemas.microsoft.com/office/drawing/2014/main" id="{C24BFCCB-C78D-9A70-E490-A77F224BF288}"/>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01826" y="12627105"/>
              <a:ext cx="92580" cy="97991"/>
            </a:xfrm>
            <a:prstGeom prst="rect">
              <a:avLst/>
            </a:prstGeom>
          </p:spPr>
        </p:pic>
        <p:pic>
          <p:nvPicPr>
            <p:cNvPr id="53" name="Image 50" descr=" ">
              <a:extLst>
                <a:ext uri="{FF2B5EF4-FFF2-40B4-BE49-F238E27FC236}">
                  <a16:creationId xmlns:a16="http://schemas.microsoft.com/office/drawing/2014/main" id="{0940C928-64DE-1DFB-F327-59457D462E44}"/>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265534" y="12221152"/>
              <a:ext cx="420570" cy="256890"/>
            </a:xfrm>
            <a:prstGeom prst="rect">
              <a:avLst/>
            </a:prstGeom>
          </p:spPr>
        </p:pic>
        <p:pic>
          <p:nvPicPr>
            <p:cNvPr id="54" name="Image 51" descr=" ">
              <a:extLst>
                <a:ext uri="{FF2B5EF4-FFF2-40B4-BE49-F238E27FC236}">
                  <a16:creationId xmlns:a16="http://schemas.microsoft.com/office/drawing/2014/main" id="{8427CEDD-5446-F2BB-F774-70192F47C14D}"/>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2089513"/>
              <a:ext cx="491124" cy="388522"/>
            </a:xfrm>
            <a:prstGeom prst="rect">
              <a:avLst/>
            </a:prstGeom>
          </p:spPr>
        </p:pic>
        <p:pic>
          <p:nvPicPr>
            <p:cNvPr id="55" name="Image 52" descr=" ">
              <a:extLst>
                <a:ext uri="{FF2B5EF4-FFF2-40B4-BE49-F238E27FC236}">
                  <a16:creationId xmlns:a16="http://schemas.microsoft.com/office/drawing/2014/main" id="{C152F408-D4F7-DD80-015C-4D3B950B5407}"/>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1829349"/>
              <a:ext cx="405255" cy="260338"/>
            </a:xfrm>
            <a:prstGeom prst="rect">
              <a:avLst/>
            </a:prstGeom>
          </p:spPr>
        </p:pic>
        <p:pic>
          <p:nvPicPr>
            <p:cNvPr id="56" name="Image 53" descr=" ">
              <a:extLst>
                <a:ext uri="{FF2B5EF4-FFF2-40B4-BE49-F238E27FC236}">
                  <a16:creationId xmlns:a16="http://schemas.microsoft.com/office/drawing/2014/main" id="{B85349EF-FAC6-1E7F-66DE-7ACE0AE4A68D}"/>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563581" y="11829349"/>
              <a:ext cx="769725" cy="648692"/>
            </a:xfrm>
            <a:prstGeom prst="rect">
              <a:avLst/>
            </a:prstGeom>
          </p:spPr>
        </p:pic>
        <p:pic>
          <p:nvPicPr>
            <p:cNvPr id="57" name="Image 54" descr=" ">
              <a:extLst>
                <a:ext uri="{FF2B5EF4-FFF2-40B4-BE49-F238E27FC236}">
                  <a16:creationId xmlns:a16="http://schemas.microsoft.com/office/drawing/2014/main" id="{B1956236-94D3-82E3-F450-0F2D87EB7FB2}"/>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74141" y="11829349"/>
              <a:ext cx="223707" cy="430795"/>
            </a:xfrm>
            <a:prstGeom prst="rect">
              <a:avLst/>
            </a:prstGeom>
          </p:spPr>
        </p:pic>
        <p:pic>
          <p:nvPicPr>
            <p:cNvPr id="58" name="Image 55" descr=" ">
              <a:extLst>
                <a:ext uri="{FF2B5EF4-FFF2-40B4-BE49-F238E27FC236}">
                  <a16:creationId xmlns:a16="http://schemas.microsoft.com/office/drawing/2014/main" id="{7DFF0EFD-8821-8F8A-53C5-03D9AFDDD073}"/>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97848" y="12260138"/>
              <a:ext cx="223707" cy="217897"/>
            </a:xfrm>
            <a:prstGeom prst="rect">
              <a:avLst/>
            </a:prstGeom>
          </p:spPr>
        </p:pic>
        <p:pic>
          <p:nvPicPr>
            <p:cNvPr id="59" name="Image 56" descr=" ">
              <a:extLst>
                <a:ext uri="{FF2B5EF4-FFF2-40B4-BE49-F238E27FC236}">
                  <a16:creationId xmlns:a16="http://schemas.microsoft.com/office/drawing/2014/main" id="{5721A463-F945-7B2D-CA55-208E66143EB4}"/>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2260138"/>
              <a:ext cx="223707" cy="217897"/>
            </a:xfrm>
            <a:prstGeom prst="rect">
              <a:avLst/>
            </a:prstGeom>
          </p:spPr>
        </p:pic>
        <p:pic>
          <p:nvPicPr>
            <p:cNvPr id="60" name="Image 57" descr=" ">
              <a:extLst>
                <a:ext uri="{FF2B5EF4-FFF2-40B4-BE49-F238E27FC236}">
                  <a16:creationId xmlns:a16="http://schemas.microsoft.com/office/drawing/2014/main" id="{22D4D523-FAD3-0ED5-28D7-DD5CC812497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221280" y="12117636"/>
              <a:ext cx="211489" cy="360406"/>
            </a:xfrm>
            <a:prstGeom prst="rect">
              <a:avLst/>
            </a:prstGeom>
          </p:spPr>
        </p:pic>
        <p:pic>
          <p:nvPicPr>
            <p:cNvPr id="61" name="Image 58" descr=" ">
              <a:extLst>
                <a:ext uri="{FF2B5EF4-FFF2-40B4-BE49-F238E27FC236}">
                  <a16:creationId xmlns:a16="http://schemas.microsoft.com/office/drawing/2014/main" id="{6891F866-E818-50F4-3B8D-3BD5B4572F2D}"/>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563581" y="12379356"/>
              <a:ext cx="122523" cy="98685"/>
            </a:xfrm>
            <a:prstGeom prst="rect">
              <a:avLst/>
            </a:prstGeom>
          </p:spPr>
        </p:pic>
        <p:pic>
          <p:nvPicPr>
            <p:cNvPr id="62" name="Image 59" descr=" ">
              <a:extLst>
                <a:ext uri="{FF2B5EF4-FFF2-40B4-BE49-F238E27FC236}">
                  <a16:creationId xmlns:a16="http://schemas.microsoft.com/office/drawing/2014/main" id="{6856EE82-DF59-B1C1-B197-1BB15B2DF0CC}"/>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289296"/>
              <a:ext cx="112026" cy="188739"/>
            </a:xfrm>
            <a:prstGeom prst="rect">
              <a:avLst/>
            </a:prstGeom>
          </p:spPr>
        </p:pic>
        <p:pic>
          <p:nvPicPr>
            <p:cNvPr id="63" name="Image 60" descr=" ">
              <a:extLst>
                <a:ext uri="{FF2B5EF4-FFF2-40B4-BE49-F238E27FC236}">
                  <a16:creationId xmlns:a16="http://schemas.microsoft.com/office/drawing/2014/main" id="{DCB6EE8F-8E60-CFB5-93B5-9A3C65B3FC39}"/>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712747" y="11829349"/>
              <a:ext cx="223707" cy="648692"/>
            </a:xfrm>
            <a:prstGeom prst="rect">
              <a:avLst/>
            </a:prstGeom>
          </p:spPr>
        </p:pic>
        <p:pic>
          <p:nvPicPr>
            <p:cNvPr id="64" name="Image 61" descr=" ">
              <a:extLst>
                <a:ext uri="{FF2B5EF4-FFF2-40B4-BE49-F238E27FC236}">
                  <a16:creationId xmlns:a16="http://schemas.microsoft.com/office/drawing/2014/main" id="{C0B51395-2027-E03E-BF28-392D77803E95}"/>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774410" y="11829349"/>
              <a:ext cx="223707" cy="260338"/>
            </a:xfrm>
            <a:prstGeom prst="rect">
              <a:avLst/>
            </a:prstGeom>
          </p:spPr>
        </p:pic>
        <p:pic>
          <p:nvPicPr>
            <p:cNvPr id="65" name="Image 62" descr=" ">
              <a:extLst>
                <a:ext uri="{FF2B5EF4-FFF2-40B4-BE49-F238E27FC236}">
                  <a16:creationId xmlns:a16="http://schemas.microsoft.com/office/drawing/2014/main" id="{7BA7E6D3-4055-A70B-5C2D-38DD3BADC28F}"/>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265362" y="11829176"/>
              <a:ext cx="449479" cy="391976"/>
            </a:xfrm>
            <a:prstGeom prst="rect">
              <a:avLst/>
            </a:prstGeom>
          </p:spPr>
        </p:pic>
        <p:pic>
          <p:nvPicPr>
            <p:cNvPr id="66" name="Image 63" descr=" ">
              <a:extLst>
                <a:ext uri="{FF2B5EF4-FFF2-40B4-BE49-F238E27FC236}">
                  <a16:creationId xmlns:a16="http://schemas.microsoft.com/office/drawing/2014/main" id="{A1E3B3FF-46F0-9AA3-9649-1341503AC94C}"/>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1829349"/>
              <a:ext cx="242120" cy="235843"/>
            </a:xfrm>
            <a:prstGeom prst="rect">
              <a:avLst/>
            </a:prstGeom>
          </p:spPr>
        </p:pic>
        <p:pic>
          <p:nvPicPr>
            <p:cNvPr id="67" name="Image 64" descr=" ">
              <a:extLst>
                <a:ext uri="{FF2B5EF4-FFF2-40B4-BE49-F238E27FC236}">
                  <a16:creationId xmlns:a16="http://schemas.microsoft.com/office/drawing/2014/main" id="{8D8EE3C5-1B8E-23DB-484D-23BDF7970460}"/>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2065186"/>
              <a:ext cx="279806" cy="412849"/>
            </a:xfrm>
            <a:prstGeom prst="rect">
              <a:avLst/>
            </a:prstGeom>
          </p:spPr>
        </p:pic>
        <p:pic>
          <p:nvPicPr>
            <p:cNvPr id="68" name="Image 65" descr=" ">
              <a:extLst>
                <a:ext uri="{FF2B5EF4-FFF2-40B4-BE49-F238E27FC236}">
                  <a16:creationId xmlns:a16="http://schemas.microsoft.com/office/drawing/2014/main" id="{AE776FFE-5B03-B160-28AC-AB6A426D02C0}"/>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1829349"/>
              <a:ext cx="211662" cy="288460"/>
            </a:xfrm>
            <a:prstGeom prst="rect">
              <a:avLst/>
            </a:prstGeom>
          </p:spPr>
        </p:pic>
        <p:pic>
          <p:nvPicPr>
            <p:cNvPr id="69" name="Image 66" descr=" ">
              <a:extLst>
                <a:ext uri="{FF2B5EF4-FFF2-40B4-BE49-F238E27FC236}">
                  <a16:creationId xmlns:a16="http://schemas.microsoft.com/office/drawing/2014/main" id="{D8E666CE-3E7B-B36F-7251-60C9350AD08B}"/>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0774410" y="12089513"/>
              <a:ext cx="223707" cy="388522"/>
            </a:xfrm>
            <a:prstGeom prst="rect">
              <a:avLst/>
            </a:prstGeom>
          </p:spPr>
        </p:pic>
        <p:pic>
          <p:nvPicPr>
            <p:cNvPr id="70" name="Image 67" descr=" ">
              <a:extLst>
                <a:ext uri="{FF2B5EF4-FFF2-40B4-BE49-F238E27FC236}">
                  <a16:creationId xmlns:a16="http://schemas.microsoft.com/office/drawing/2014/main" id="{A82F628A-33F8-E08E-AD5F-61626BB5BE2C}"/>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265534" y="11829349"/>
              <a:ext cx="253994" cy="391802"/>
            </a:xfrm>
            <a:prstGeom prst="rect">
              <a:avLst/>
            </a:prstGeom>
          </p:spPr>
        </p:pic>
        <p:pic>
          <p:nvPicPr>
            <p:cNvPr id="71" name="Image 68" descr=" ">
              <a:extLst>
                <a:ext uri="{FF2B5EF4-FFF2-40B4-BE49-F238E27FC236}">
                  <a16:creationId xmlns:a16="http://schemas.microsoft.com/office/drawing/2014/main" id="{8B7CEEFD-53DE-9E1E-8972-1EB1D4D385B6}"/>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712260" y="12241337"/>
              <a:ext cx="472195" cy="236705"/>
            </a:xfrm>
            <a:prstGeom prst="rect">
              <a:avLst/>
            </a:prstGeom>
          </p:spPr>
        </p:pic>
        <p:pic>
          <p:nvPicPr>
            <p:cNvPr id="72" name="Image 69" descr=" ">
              <a:extLst>
                <a:ext uri="{FF2B5EF4-FFF2-40B4-BE49-F238E27FC236}">
                  <a16:creationId xmlns:a16="http://schemas.microsoft.com/office/drawing/2014/main" id="{9A62FEA1-B3AE-BFFB-21FF-6F4D80755A2E}"/>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73" name="Image 70" descr=" ">
              <a:extLst>
                <a:ext uri="{FF2B5EF4-FFF2-40B4-BE49-F238E27FC236}">
                  <a16:creationId xmlns:a16="http://schemas.microsoft.com/office/drawing/2014/main" id="{41C4D378-8B4B-5DE1-6FCB-B62CC480E1FD}"/>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74" name="Image 71" descr=" ">
              <a:extLst>
                <a:ext uri="{FF2B5EF4-FFF2-40B4-BE49-F238E27FC236}">
                  <a16:creationId xmlns:a16="http://schemas.microsoft.com/office/drawing/2014/main" id="{6262A221-141D-57AB-3FAE-9AABFFC1EDDC}"/>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75" name="Image 72" descr=" ">
              <a:extLst>
                <a:ext uri="{FF2B5EF4-FFF2-40B4-BE49-F238E27FC236}">
                  <a16:creationId xmlns:a16="http://schemas.microsoft.com/office/drawing/2014/main" id="{AF04DA71-4DE8-C47D-B734-24FC93D4728D}"/>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76" name="Image 73" descr=" ">
              <a:extLst>
                <a:ext uri="{FF2B5EF4-FFF2-40B4-BE49-F238E27FC236}">
                  <a16:creationId xmlns:a16="http://schemas.microsoft.com/office/drawing/2014/main" id="{A771F698-C966-AF78-8550-18B2D1B0ED5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77" name="Image 74" descr=" ">
              <a:extLst>
                <a:ext uri="{FF2B5EF4-FFF2-40B4-BE49-F238E27FC236}">
                  <a16:creationId xmlns:a16="http://schemas.microsoft.com/office/drawing/2014/main" id="{A8BA0D86-9EE8-DF53-42F9-D0A57F6B850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78" name="Image 75" descr=" ">
              <a:extLst>
                <a:ext uri="{FF2B5EF4-FFF2-40B4-BE49-F238E27FC236}">
                  <a16:creationId xmlns:a16="http://schemas.microsoft.com/office/drawing/2014/main" id="{D0720ECC-612B-1CFC-EA9F-7D87F159BE6C}"/>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79" name="Image 76" descr=" ">
              <a:extLst>
                <a:ext uri="{FF2B5EF4-FFF2-40B4-BE49-F238E27FC236}">
                  <a16:creationId xmlns:a16="http://schemas.microsoft.com/office/drawing/2014/main" id="{B73E2AEE-9C02-5853-3971-7ADBFA2D2171}"/>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80" name="Image 77" descr=" ">
              <a:extLst>
                <a:ext uri="{FF2B5EF4-FFF2-40B4-BE49-F238E27FC236}">
                  <a16:creationId xmlns:a16="http://schemas.microsoft.com/office/drawing/2014/main" id="{311E7614-537C-E6AD-8FEB-585783DE4B8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81" name="Image 78" descr=" ">
              <a:extLst>
                <a:ext uri="{FF2B5EF4-FFF2-40B4-BE49-F238E27FC236}">
                  <a16:creationId xmlns:a16="http://schemas.microsoft.com/office/drawing/2014/main" id="{7F4B7273-D261-6E10-8307-30EB6FE52BC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82" name="Image 79" descr=" ">
              <a:extLst>
                <a:ext uri="{FF2B5EF4-FFF2-40B4-BE49-F238E27FC236}">
                  <a16:creationId xmlns:a16="http://schemas.microsoft.com/office/drawing/2014/main" id="{66348236-E125-FAC6-9716-09A3A7322E50}"/>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pic>
          <p:nvPicPr>
            <p:cNvPr id="83" name="Image 80" descr=" ">
              <a:extLst>
                <a:ext uri="{FF2B5EF4-FFF2-40B4-BE49-F238E27FC236}">
                  <a16:creationId xmlns:a16="http://schemas.microsoft.com/office/drawing/2014/main" id="{9B56A989-3632-4D6C-916E-5A82981EEFF3}"/>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84" name="Image 81" descr=" ">
              <a:extLst>
                <a:ext uri="{FF2B5EF4-FFF2-40B4-BE49-F238E27FC236}">
                  <a16:creationId xmlns:a16="http://schemas.microsoft.com/office/drawing/2014/main" id="{18B184FD-4891-9FAB-34ED-67C85FD4EC79}"/>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85" name="Image 82" descr=" ">
              <a:extLst>
                <a:ext uri="{FF2B5EF4-FFF2-40B4-BE49-F238E27FC236}">
                  <a16:creationId xmlns:a16="http://schemas.microsoft.com/office/drawing/2014/main" id="{CD7A5AB5-D1DE-DA9F-CDD7-4AA4F5A34F1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86" name="Image 83" descr=" ">
              <a:extLst>
                <a:ext uri="{FF2B5EF4-FFF2-40B4-BE49-F238E27FC236}">
                  <a16:creationId xmlns:a16="http://schemas.microsoft.com/office/drawing/2014/main" id="{2B77FD07-DE7C-73B2-C1A3-974D84698F36}"/>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87" name="Image 84" descr=" ">
              <a:extLst>
                <a:ext uri="{FF2B5EF4-FFF2-40B4-BE49-F238E27FC236}">
                  <a16:creationId xmlns:a16="http://schemas.microsoft.com/office/drawing/2014/main" id="{EA7CE2EF-ED47-364D-4C7A-9622746FED2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88" name="Image 85" descr=" ">
              <a:extLst>
                <a:ext uri="{FF2B5EF4-FFF2-40B4-BE49-F238E27FC236}">
                  <a16:creationId xmlns:a16="http://schemas.microsoft.com/office/drawing/2014/main" id="{7D1AFF65-7BA4-BC5C-F704-07FBE6F0DAE0}"/>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89" name="Image 86" descr=" ">
              <a:extLst>
                <a:ext uri="{FF2B5EF4-FFF2-40B4-BE49-F238E27FC236}">
                  <a16:creationId xmlns:a16="http://schemas.microsoft.com/office/drawing/2014/main" id="{5F7D5E92-7E3B-EC62-3658-54AD5390475A}"/>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90" name="Image 87" descr=" ">
              <a:extLst>
                <a:ext uri="{FF2B5EF4-FFF2-40B4-BE49-F238E27FC236}">
                  <a16:creationId xmlns:a16="http://schemas.microsoft.com/office/drawing/2014/main" id="{3755034D-B968-2E9B-34BF-1006C5F71661}"/>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91" name="Image 88" descr=" ">
              <a:extLst>
                <a:ext uri="{FF2B5EF4-FFF2-40B4-BE49-F238E27FC236}">
                  <a16:creationId xmlns:a16="http://schemas.microsoft.com/office/drawing/2014/main" id="{032408B7-76E1-4A45-5BE9-D2F6FF4E1B12}"/>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92" name="Image 89" descr=" ">
              <a:extLst>
                <a:ext uri="{FF2B5EF4-FFF2-40B4-BE49-F238E27FC236}">
                  <a16:creationId xmlns:a16="http://schemas.microsoft.com/office/drawing/2014/main" id="{875E5842-0FE1-0F78-81FC-5F8302466258}"/>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93" name="Image 90" descr=" ">
              <a:extLst>
                <a:ext uri="{FF2B5EF4-FFF2-40B4-BE49-F238E27FC236}">
                  <a16:creationId xmlns:a16="http://schemas.microsoft.com/office/drawing/2014/main" id="{F623874E-1B14-7B26-CADA-E14844810AB9}"/>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85264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6">
            <a:extLst>
              <a:ext uri="{FF2B5EF4-FFF2-40B4-BE49-F238E27FC236}">
                <a16:creationId xmlns:a16="http://schemas.microsoft.com/office/drawing/2014/main" id="{0290394F-2698-EBD0-B121-B506D4ECBC79}"/>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6" name="Rounded Rectangle 5">
            <a:extLst>
              <a:ext uri="{FF2B5EF4-FFF2-40B4-BE49-F238E27FC236}">
                <a16:creationId xmlns:a16="http://schemas.microsoft.com/office/drawing/2014/main" id="{746AAF37-A308-4569-8B0D-BD0271E7F7E2}"/>
              </a:ext>
            </a:extLst>
          </p:cNvPr>
          <p:cNvSpPr/>
          <p:nvPr/>
        </p:nvSpPr>
        <p:spPr>
          <a:xfrm flipH="1">
            <a:off x="11119916" y="5786476"/>
            <a:ext cx="783364" cy="6462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18288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31" name="Title 1">
            <a:extLst>
              <a:ext uri="{FF2B5EF4-FFF2-40B4-BE49-F238E27FC236}">
                <a16:creationId xmlns:a16="http://schemas.microsoft.com/office/drawing/2014/main" id="{7ED18869-1BE6-650D-FF76-ACFF341BDA72}"/>
              </a:ext>
            </a:extLst>
          </p:cNvPr>
          <p:cNvSpPr txBox="1">
            <a:spLocks/>
          </p:cNvSpPr>
          <p:nvPr/>
        </p:nvSpPr>
        <p:spPr>
          <a:xfrm>
            <a:off x="1792549" y="215161"/>
            <a:ext cx="21886494" cy="1986000"/>
          </a:xfrm>
          <a:prstGeom prst="rect">
            <a:avLst/>
          </a:prstGeom>
          <a:effectLst>
            <a:outerShdw blurRad="50800" dist="38100" dir="2700000" algn="tl" rotWithShape="0">
              <a:prstClr val="black">
                <a:alpha val="40000"/>
              </a:prstClr>
            </a:outerShdw>
          </a:effectLst>
        </p:spPr>
        <p:txBody>
          <a:bodyP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0" marR="0" lvl="0" indent="0" algn="l" defTabSz="1828800" rtl="0" eaLnBrk="1" fontAlgn="auto" latinLnBrk="0" hangingPunct="1">
              <a:lnSpc>
                <a:spcPct val="90000"/>
              </a:lnSpc>
              <a:spcBef>
                <a:spcPct val="0"/>
              </a:spcBef>
              <a:spcAft>
                <a:spcPts val="3600"/>
              </a:spcAft>
              <a:buClrTx/>
              <a:buSzTx/>
              <a:buFontTx/>
              <a:buNone/>
              <a:tabLst/>
              <a:defRPr/>
            </a:pPr>
            <a:r>
              <a:rPr lang="pt-BR" sz="8000" b="1" cap="all" dirty="0">
                <a:ln w="3175" cmpd="sng">
                  <a:noFill/>
                </a:ln>
                <a:solidFill>
                  <a:srgbClr val="022873">
                    <a:alpha val="100000"/>
                  </a:srgbClr>
                </a:solidFill>
                <a:latin typeface="Founders Grotesk Bold" pitchFamily="34" charset="0"/>
              </a:rPr>
              <a:t>Arcabouço legal</a:t>
            </a:r>
          </a:p>
        </p:txBody>
      </p:sp>
      <p:grpSp>
        <p:nvGrpSpPr>
          <p:cNvPr id="32" name="Group 9">
            <a:extLst>
              <a:ext uri="{FF2B5EF4-FFF2-40B4-BE49-F238E27FC236}">
                <a16:creationId xmlns:a16="http://schemas.microsoft.com/office/drawing/2014/main" id="{9FBA103E-29AA-AA3B-E852-07969E123C05}"/>
              </a:ext>
            </a:extLst>
          </p:cNvPr>
          <p:cNvGrpSpPr/>
          <p:nvPr/>
        </p:nvGrpSpPr>
        <p:grpSpPr>
          <a:xfrm>
            <a:off x="10600152" y="5566179"/>
            <a:ext cx="4357062" cy="4354828"/>
            <a:chOff x="4574848" y="1897856"/>
            <a:chExt cx="3028217" cy="3026664"/>
          </a:xfrm>
        </p:grpSpPr>
        <p:sp>
          <p:nvSpPr>
            <p:cNvPr id="33" name="Freeform: Shape 10">
              <a:extLst>
                <a:ext uri="{FF2B5EF4-FFF2-40B4-BE49-F238E27FC236}">
                  <a16:creationId xmlns:a16="http://schemas.microsoft.com/office/drawing/2014/main" id="{C8086098-5AE1-8363-BAD4-97515886822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4" name="Freeform: Shape 11">
              <a:extLst>
                <a:ext uri="{FF2B5EF4-FFF2-40B4-BE49-F238E27FC236}">
                  <a16:creationId xmlns:a16="http://schemas.microsoft.com/office/drawing/2014/main" id="{E0FD0C32-75E3-8BBF-3EA1-C4258DCF57AD}"/>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grpSp>
      <p:grpSp>
        <p:nvGrpSpPr>
          <p:cNvPr id="35" name="Group 24">
            <a:extLst>
              <a:ext uri="{FF2B5EF4-FFF2-40B4-BE49-F238E27FC236}">
                <a16:creationId xmlns:a16="http://schemas.microsoft.com/office/drawing/2014/main" id="{08BBC38E-0873-3B3C-2F39-535FD88D85E6}"/>
              </a:ext>
            </a:extLst>
          </p:cNvPr>
          <p:cNvGrpSpPr/>
          <p:nvPr/>
        </p:nvGrpSpPr>
        <p:grpSpPr>
          <a:xfrm>
            <a:off x="9697064" y="4813983"/>
            <a:ext cx="6295745" cy="5789682"/>
            <a:chOff x="4716619" y="2506936"/>
            <a:chExt cx="2827182" cy="2809830"/>
          </a:xfrm>
        </p:grpSpPr>
        <p:sp>
          <p:nvSpPr>
            <p:cNvPr id="36" name="Circle: Hollow 14">
              <a:extLst>
                <a:ext uri="{FF2B5EF4-FFF2-40B4-BE49-F238E27FC236}">
                  <a16:creationId xmlns:a16="http://schemas.microsoft.com/office/drawing/2014/main" id="{E3F243A8-465A-A800-3196-6706D08CABCC}"/>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7" name="Oval 15">
              <a:extLst>
                <a:ext uri="{FF2B5EF4-FFF2-40B4-BE49-F238E27FC236}">
                  <a16:creationId xmlns:a16="http://schemas.microsoft.com/office/drawing/2014/main" id="{28428296-D548-198A-88BC-11EF607D6C2C}"/>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8" name="Oval 16">
              <a:extLst>
                <a:ext uri="{FF2B5EF4-FFF2-40B4-BE49-F238E27FC236}">
                  <a16:creationId xmlns:a16="http://schemas.microsoft.com/office/drawing/2014/main" id="{4DB9FEE6-0FF6-35C2-8F56-E817C2BF250D}"/>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9" name="Oval 17">
              <a:extLst>
                <a:ext uri="{FF2B5EF4-FFF2-40B4-BE49-F238E27FC236}">
                  <a16:creationId xmlns:a16="http://schemas.microsoft.com/office/drawing/2014/main" id="{9D215631-0488-696B-4E57-E2A1DE7FCA35}"/>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0" name="Oval 18">
              <a:extLst>
                <a:ext uri="{FF2B5EF4-FFF2-40B4-BE49-F238E27FC236}">
                  <a16:creationId xmlns:a16="http://schemas.microsoft.com/office/drawing/2014/main" id="{9DFFE03C-B999-320A-411D-BF1C08F1C4A3}"/>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1" name="Oval 20">
              <a:extLst>
                <a:ext uri="{FF2B5EF4-FFF2-40B4-BE49-F238E27FC236}">
                  <a16:creationId xmlns:a16="http://schemas.microsoft.com/office/drawing/2014/main" id="{11151CBC-4C10-D5E3-BC9A-D0FEF90225C8}"/>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2" name="Oval 21">
              <a:extLst>
                <a:ext uri="{FF2B5EF4-FFF2-40B4-BE49-F238E27FC236}">
                  <a16:creationId xmlns:a16="http://schemas.microsoft.com/office/drawing/2014/main" id="{1A13996B-9DA4-96CF-6A26-5081B3AC396E}"/>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3" name="Oval 22">
              <a:extLst>
                <a:ext uri="{FF2B5EF4-FFF2-40B4-BE49-F238E27FC236}">
                  <a16:creationId xmlns:a16="http://schemas.microsoft.com/office/drawing/2014/main" id="{8D3C3C9E-7D62-6F71-AE15-3E0F34831D51}"/>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4" name="Oval 23">
              <a:extLst>
                <a:ext uri="{FF2B5EF4-FFF2-40B4-BE49-F238E27FC236}">
                  <a16:creationId xmlns:a16="http://schemas.microsoft.com/office/drawing/2014/main" id="{C809A0F5-3865-8F48-8DAD-67879BB861CD}"/>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grpSp>
      <p:sp>
        <p:nvSpPr>
          <p:cNvPr id="3" name="CaixaDeTexto 2">
            <a:extLst>
              <a:ext uri="{FF2B5EF4-FFF2-40B4-BE49-F238E27FC236}">
                <a16:creationId xmlns:a16="http://schemas.microsoft.com/office/drawing/2014/main" id="{366CD4DD-8A4D-6A59-AFF6-6D9AE504A5EA}"/>
              </a:ext>
            </a:extLst>
          </p:cNvPr>
          <p:cNvSpPr txBox="1"/>
          <p:nvPr/>
        </p:nvSpPr>
        <p:spPr>
          <a:xfrm>
            <a:off x="7059526" y="13128546"/>
            <a:ext cx="12192000" cy="800219"/>
          </a:xfrm>
          <a:prstGeom prst="rect">
            <a:avLst/>
          </a:prstGeom>
          <a:noFill/>
        </p:spPr>
        <p:txBody>
          <a:bodyPr wrap="square">
            <a:spAutoFit/>
          </a:bodyPr>
          <a:lstStyle/>
          <a:p>
            <a:pPr marL="76200" marR="76200" lvl="0" indent="0" algn="l"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hlinkClick r:id="rId3">
                  <a:extLst>
                    <a:ext uri="{A12FA001-AC4F-418D-AE19-62706E023703}">
                      <ahyp:hlinkClr xmlns:ahyp="http://schemas.microsoft.com/office/drawing/2018/hyperlinkcolor" val="tx"/>
                    </a:ext>
                  </a:extLst>
                </a:hlinkClick>
              </a:rPr>
              <a:t>https://www.gov.br/portos-e-aeroportos/pt-br/assuntos/incentivos/fmm-fundo-da-marinha-mercante/legislacao</a:t>
            </a: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a:p>
            <a:pPr marL="76200" marR="76200" lvl="0" indent="0" algn="l"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p:txBody>
      </p:sp>
      <p:pic>
        <p:nvPicPr>
          <p:cNvPr id="4" name="Gráfico 3" descr="Dedo indicador apontando para a direita com preenchimento sólido">
            <a:extLst>
              <a:ext uri="{FF2B5EF4-FFF2-40B4-BE49-F238E27FC236}">
                <a16:creationId xmlns:a16="http://schemas.microsoft.com/office/drawing/2014/main" id="{6B5B4F65-EB89-BC32-72C3-505983A901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76916" y="12261281"/>
            <a:ext cx="1143000" cy="952499"/>
          </a:xfrm>
          <a:prstGeom prst="rect">
            <a:avLst/>
          </a:prstGeom>
        </p:spPr>
      </p:pic>
      <p:sp>
        <p:nvSpPr>
          <p:cNvPr id="5" name="CaixaDeTexto 4">
            <a:extLst>
              <a:ext uri="{FF2B5EF4-FFF2-40B4-BE49-F238E27FC236}">
                <a16:creationId xmlns:a16="http://schemas.microsoft.com/office/drawing/2014/main" id="{1CC22665-FC77-2C52-461E-E463E7C29A00}"/>
              </a:ext>
            </a:extLst>
          </p:cNvPr>
          <p:cNvSpPr txBox="1"/>
          <p:nvPr/>
        </p:nvSpPr>
        <p:spPr>
          <a:xfrm>
            <a:off x="11119916" y="12293247"/>
            <a:ext cx="556657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Arial"/>
                <a:cs typeface="+mn-cs"/>
              </a:rPr>
              <a:t>Click abaixo para ter acesso as </a:t>
            </a:r>
            <a:r>
              <a:rPr kumimoji="0" lang="pt-BR" sz="2400" b="1" i="0" u="none" strike="noStrike" kern="1200" cap="none" spc="0" normalizeH="0" baseline="0" noProof="0" dirty="0" err="1">
                <a:ln>
                  <a:noFill/>
                </a:ln>
                <a:solidFill>
                  <a:prstClr val="black"/>
                </a:solidFill>
                <a:effectLst/>
                <a:uLnTx/>
                <a:uFillTx/>
                <a:latin typeface="Arial"/>
                <a:cs typeface="+mn-cs"/>
              </a:rPr>
              <a:t>legislaçõ</a:t>
            </a:r>
            <a:r>
              <a:rPr lang="pt-BR" sz="2400" b="1" dirty="0">
                <a:solidFill>
                  <a:prstClr val="black"/>
                </a:solidFill>
                <a:latin typeface="Arial"/>
              </a:rPr>
              <a:t>e</a:t>
            </a:r>
            <a:r>
              <a:rPr kumimoji="0" lang="pt-BR" sz="2400" b="1" i="0" u="none" strike="noStrike" kern="1200" cap="none" spc="0" normalizeH="0" baseline="0" noProof="0" dirty="0">
                <a:ln>
                  <a:noFill/>
                </a:ln>
                <a:solidFill>
                  <a:prstClr val="black"/>
                </a:solidFill>
                <a:effectLst/>
                <a:uLnTx/>
                <a:uFillTx/>
                <a:latin typeface="Arial"/>
                <a:cs typeface="+mn-cs"/>
              </a:rPr>
              <a:t>s</a:t>
            </a:r>
            <a:endParaRPr kumimoji="0" lang="pt-BR" sz="4000" b="1" i="0" u="none" strike="noStrike" kern="1200" cap="none" spc="0" normalizeH="0" baseline="0" noProof="0" dirty="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B862592B-8A1F-4E9D-A248-F40C7EBD027E}"/>
              </a:ext>
            </a:extLst>
          </p:cNvPr>
          <p:cNvGrpSpPr/>
          <p:nvPr/>
        </p:nvGrpSpPr>
        <p:grpSpPr>
          <a:xfrm rot="5400000" flipH="1" flipV="1">
            <a:off x="-791668" y="10749870"/>
            <a:ext cx="3829254" cy="2142611"/>
            <a:chOff x="4045951" y="2348472"/>
            <a:chExt cx="2592000" cy="1814320"/>
          </a:xfrm>
          <a:solidFill>
            <a:srgbClr val="C00000"/>
          </a:solidFill>
        </p:grpSpPr>
        <p:sp>
          <p:nvSpPr>
            <p:cNvPr id="11" name="Rectangle 10">
              <a:extLst>
                <a:ext uri="{FF2B5EF4-FFF2-40B4-BE49-F238E27FC236}">
                  <a16:creationId xmlns:a16="http://schemas.microsoft.com/office/drawing/2014/main"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 name="Right Arrow 40">
              <a:extLst>
                <a:ext uri="{FF2B5EF4-FFF2-40B4-BE49-F238E27FC236}">
                  <a16:creationId xmlns:a16="http://schemas.microsoft.com/office/drawing/2014/main" id="{08C36030-E2D9-4F58-BF09-A832BF537C25}"/>
                </a:ext>
              </a:extLst>
            </p:cNvPr>
            <p:cNvSpPr/>
            <p:nvPr/>
          </p:nvSpPr>
          <p:spPr>
            <a:xfrm>
              <a:off x="4045951" y="2348472"/>
              <a:ext cx="2592000" cy="1368152"/>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grpSp>
        <p:nvGrpSpPr>
          <p:cNvPr id="2" name="Agrupar 1">
            <a:extLst>
              <a:ext uri="{FF2B5EF4-FFF2-40B4-BE49-F238E27FC236}">
                <a16:creationId xmlns:a16="http://schemas.microsoft.com/office/drawing/2014/main" id="{D37B6C4B-9B76-00AF-5505-E57655C8081F}"/>
              </a:ext>
            </a:extLst>
          </p:cNvPr>
          <p:cNvGrpSpPr/>
          <p:nvPr/>
        </p:nvGrpSpPr>
        <p:grpSpPr>
          <a:xfrm rot="5400000">
            <a:off x="21546973" y="1180616"/>
            <a:ext cx="3368557" cy="2156633"/>
            <a:chOff x="10817286" y="2767969"/>
            <a:chExt cx="5191369" cy="2156633"/>
          </a:xfrm>
          <a:solidFill>
            <a:srgbClr val="FD5B02"/>
          </a:solidFill>
        </p:grpSpPr>
        <p:sp>
          <p:nvSpPr>
            <p:cNvPr id="6" name="Rectangle 10">
              <a:extLst>
                <a:ext uri="{FF2B5EF4-FFF2-40B4-BE49-F238E27FC236}">
                  <a16:creationId xmlns:a16="http://schemas.microsoft.com/office/drawing/2014/main" id="{12F6DA05-8992-47A1-80D0-FCD4A693AE7E}"/>
                </a:ext>
              </a:extLst>
            </p:cNvPr>
            <p:cNvSpPr/>
            <p:nvPr/>
          </p:nvSpPr>
          <p:spPr>
            <a:xfrm>
              <a:off x="10817286" y="3167217"/>
              <a:ext cx="1371352" cy="1757385"/>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9" name="Right Arrow 9">
              <a:extLst>
                <a:ext uri="{FF2B5EF4-FFF2-40B4-BE49-F238E27FC236}">
                  <a16:creationId xmlns:a16="http://schemas.microsoft.com/office/drawing/2014/main" id="{61AA0139-EF56-4E3D-81B3-D235A3D8B9FE}"/>
                </a:ext>
              </a:extLst>
            </p:cNvPr>
            <p:cNvSpPr/>
            <p:nvPr/>
          </p:nvSpPr>
          <p:spPr>
            <a:xfrm>
              <a:off x="10824655" y="2767969"/>
              <a:ext cx="5184000" cy="1622294"/>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sp>
        <p:nvSpPr>
          <p:cNvPr id="7" name="Google Shape;103;p2">
            <a:extLst>
              <a:ext uri="{FF2B5EF4-FFF2-40B4-BE49-F238E27FC236}">
                <a16:creationId xmlns:a16="http://schemas.microsoft.com/office/drawing/2014/main" id="{F0A3419A-828B-035A-B0F6-2A5E622FD5E5}"/>
              </a:ext>
            </a:extLst>
          </p:cNvPr>
          <p:cNvSpPr/>
          <p:nvPr/>
        </p:nvSpPr>
        <p:spPr>
          <a:xfrm>
            <a:off x="8788883" y="2086377"/>
            <a:ext cx="8718068" cy="1742015"/>
          </a:xfrm>
          <a:prstGeom prst="rect">
            <a:avLst/>
          </a:prstGeom>
          <a:noFill/>
          <a:ln w="28575">
            <a:noFill/>
            <a:prstDash val="sysDot"/>
          </a:ln>
        </p:spPr>
        <p:txBody>
          <a:bodyPr spcFirstLastPara="1" wrap="square" lIns="0" tIns="0" rIns="0" bIns="0" anchor="t" anchorCtr="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marL="0" marR="0" lvl="0" indent="0" algn="l" defTabSz="457200" rtl="0" eaLnBrk="1" fontAlgn="auto" latinLnBrk="0" hangingPunct="1">
              <a:lnSpc>
                <a:spcPct val="90000"/>
              </a:lnSpc>
              <a:spcBef>
                <a:spcPct val="0"/>
              </a:spcBef>
              <a:spcAft>
                <a:spcPct val="35000"/>
              </a:spcAft>
              <a:buClrTx/>
              <a:buSzTx/>
              <a:buFontTx/>
              <a:buNone/>
              <a:tabLst/>
              <a:defRPr/>
            </a:pPr>
            <a:r>
              <a:rPr kumimoji="0" lang="pt-BR" sz="2400" b="1" i="0" u="none" strike="noStrike" kern="1200" cap="none" spc="0" normalizeH="0" baseline="0" noProof="0">
                <a:ln>
                  <a:noFill/>
                </a:ln>
                <a:effectLst/>
                <a:uLnTx/>
                <a:uFillTx/>
                <a:latin typeface="Raleway Light" pitchFamily="2" charset="0"/>
                <a:ea typeface="+mn-ea"/>
                <a:cs typeface="+mn-cs"/>
                <a:sym typeface="Quattrocento Sans"/>
              </a:rPr>
              <a:t>Dispõe sobre o Adicional de Frete para Renovação da Marinha Mercante - AFRMM e do Fundo da Marinha Mercante - FMM, e dá outras providências.</a:t>
            </a:r>
          </a:p>
        </p:txBody>
      </p:sp>
      <p:sp>
        <p:nvSpPr>
          <p:cNvPr id="8" name="Google Shape;103;p2">
            <a:extLst>
              <a:ext uri="{FF2B5EF4-FFF2-40B4-BE49-F238E27FC236}">
                <a16:creationId xmlns:a16="http://schemas.microsoft.com/office/drawing/2014/main" id="{325A6060-1AF0-E6AC-3467-C39049C1B6D7}"/>
              </a:ext>
            </a:extLst>
          </p:cNvPr>
          <p:cNvSpPr/>
          <p:nvPr/>
        </p:nvSpPr>
        <p:spPr>
          <a:xfrm>
            <a:off x="2087830" y="4306486"/>
            <a:ext cx="6987373" cy="2074414"/>
          </a:xfrm>
          <a:prstGeom prst="rect">
            <a:avLst/>
          </a:prstGeom>
          <a:noFill/>
          <a:ln>
            <a:noFill/>
            <a:prstDash val="dash"/>
          </a:ln>
        </p:spPr>
        <p:txBody>
          <a:bodyPr spcFirstLastPara="1" wrap="square" lIns="0" tIns="0" rIns="0" bIns="0" anchor="t" anchorCtr="0">
            <a:spAutoFit/>
          </a:bodyPr>
          <a:lstStyle/>
          <a:p>
            <a:pPr marL="0" marR="0" lvl="0" indent="0" algn="just"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marL="0" marR="0" lvl="0" indent="0" algn="just" defTabSz="457200" rtl="0" eaLnBrk="1" fontAlgn="auto" latinLnBrk="0" hangingPunct="1">
              <a:lnSpc>
                <a:spcPct val="90000"/>
              </a:lnSpc>
              <a:spcBef>
                <a:spcPct val="0"/>
              </a:spcBef>
              <a:spcAft>
                <a:spcPct val="35000"/>
              </a:spcAft>
              <a:buClrTx/>
              <a:buSzTx/>
              <a:buFontTx/>
              <a:buNone/>
              <a:tabLst/>
              <a:defRPr/>
            </a:pPr>
            <a:r>
              <a:rPr kumimoji="0" lang="pt-BR" sz="2400" b="1" i="0" u="none" strike="noStrike" kern="1200" cap="none" spc="0" normalizeH="0" baseline="0" noProof="0">
                <a:ln>
                  <a:noFill/>
                </a:ln>
                <a:effectLst/>
                <a:uLnTx/>
                <a:uFillTx/>
                <a:latin typeface="Raleway Light" pitchFamily="2" charset="0"/>
                <a:ea typeface="+mn-ea"/>
                <a:cs typeface="+mn-cs"/>
                <a:sym typeface="Quattrocento Sans"/>
              </a:rPr>
              <a:t>Dispõe sobre a competência, composição e funcionamento do Conselho Diretor do Fundo da Marinha Mercante - CDFMM, e dá outras providências.</a:t>
            </a:r>
          </a:p>
        </p:txBody>
      </p:sp>
      <p:sp>
        <p:nvSpPr>
          <p:cNvPr id="13" name="Retângulo: Cantos Arredondados 12">
            <a:extLst>
              <a:ext uri="{FF2B5EF4-FFF2-40B4-BE49-F238E27FC236}">
                <a16:creationId xmlns:a16="http://schemas.microsoft.com/office/drawing/2014/main" id="{B59CA3DB-3788-4DA2-958F-5B8C1F245CD9}"/>
              </a:ext>
            </a:extLst>
          </p:cNvPr>
          <p:cNvSpPr/>
          <p:nvPr/>
        </p:nvSpPr>
        <p:spPr>
          <a:xfrm>
            <a:off x="8217382" y="2055868"/>
            <a:ext cx="9289569" cy="1716063"/>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5" name="Group 17">
            <a:extLst>
              <a:ext uri="{FF2B5EF4-FFF2-40B4-BE49-F238E27FC236}">
                <a16:creationId xmlns:a16="http://schemas.microsoft.com/office/drawing/2014/main" id="{ACBE2344-1E1F-5D65-A59B-5647A3DB48EE}"/>
              </a:ext>
            </a:extLst>
          </p:cNvPr>
          <p:cNvGrpSpPr/>
          <p:nvPr/>
        </p:nvGrpSpPr>
        <p:grpSpPr>
          <a:xfrm>
            <a:off x="10262103" y="1961495"/>
            <a:ext cx="4979850" cy="618770"/>
            <a:chOff x="611560" y="2708920"/>
            <a:chExt cx="1728192" cy="379785"/>
          </a:xfrm>
          <a:solidFill>
            <a:srgbClr val="002060"/>
          </a:solidFill>
        </p:grpSpPr>
        <p:sp>
          <p:nvSpPr>
            <p:cNvPr id="56" name="Rounded Rectangle 54">
              <a:extLst>
                <a:ext uri="{FF2B5EF4-FFF2-40B4-BE49-F238E27FC236}">
                  <a16:creationId xmlns:a16="http://schemas.microsoft.com/office/drawing/2014/main" id="{B7736F1D-F8F6-7358-2F36-393AE395370B}"/>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7" name="TextBox 20">
              <a:extLst>
                <a:ext uri="{FF2B5EF4-FFF2-40B4-BE49-F238E27FC236}">
                  <a16:creationId xmlns:a16="http://schemas.microsoft.com/office/drawing/2014/main" id="{723AD258-A0BA-145A-5756-E796D6BCD0DB}"/>
                </a:ext>
              </a:extLst>
            </p:cNvPr>
            <p:cNvSpPr txBox="1"/>
            <p:nvPr/>
          </p:nvSpPr>
          <p:spPr>
            <a:xfrm>
              <a:off x="665833" y="2744923"/>
              <a:ext cx="1619647" cy="240066"/>
            </a:xfrm>
            <a:prstGeom prst="rect">
              <a:avLst/>
            </a:prstGeom>
            <a:grpFill/>
          </p:spPr>
          <p:txBody>
            <a:bodyPr wrap="square" rtlCol="0">
              <a:sp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8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sym typeface="Quattrocento Sans"/>
                </a:rPr>
                <a:t>LEI Nº 10.893/2004</a:t>
              </a:r>
            </a:p>
          </p:txBody>
        </p:sp>
      </p:grpSp>
      <p:sp>
        <p:nvSpPr>
          <p:cNvPr id="47" name="Retângulo: Cantos Arredondados 46">
            <a:extLst>
              <a:ext uri="{FF2B5EF4-FFF2-40B4-BE49-F238E27FC236}">
                <a16:creationId xmlns:a16="http://schemas.microsoft.com/office/drawing/2014/main" id="{A03FC347-6357-8D5F-D7AD-ACABD294358F}"/>
              </a:ext>
            </a:extLst>
          </p:cNvPr>
          <p:cNvSpPr/>
          <p:nvPr/>
        </p:nvSpPr>
        <p:spPr>
          <a:xfrm>
            <a:off x="1856026" y="4339472"/>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4303BB3E-901F-1BDE-CE73-0CA2396046CF}"/>
              </a:ext>
            </a:extLst>
          </p:cNvPr>
          <p:cNvSpPr/>
          <p:nvPr/>
        </p:nvSpPr>
        <p:spPr>
          <a:xfrm>
            <a:off x="1911123" y="7430356"/>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a:extLst>
              <a:ext uri="{FF2B5EF4-FFF2-40B4-BE49-F238E27FC236}">
                <a16:creationId xmlns:a16="http://schemas.microsoft.com/office/drawing/2014/main" id="{22F6E21A-657E-D1F1-7F96-99CB8133A19B}"/>
              </a:ext>
            </a:extLst>
          </p:cNvPr>
          <p:cNvSpPr txBox="1"/>
          <p:nvPr/>
        </p:nvSpPr>
        <p:spPr>
          <a:xfrm>
            <a:off x="2121441" y="8183781"/>
            <a:ext cx="7148338" cy="769064"/>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r>
              <a:rPr lang="pt-BR" sz="2400" b="1">
                <a:latin typeface="Raleway Light" pitchFamily="2" charset="0"/>
              </a:rPr>
              <a:t>Institui o Programa de Estímulo ao Transporte por Cabotagem (BR do Mar)</a:t>
            </a:r>
            <a:endParaRPr lang="pt-BR" sz="2400" b="1">
              <a:latin typeface="Raleway Light" pitchFamily="2" charset="0"/>
              <a:sym typeface="Quattrocento Sans"/>
            </a:endParaRPr>
          </a:p>
        </p:txBody>
      </p:sp>
      <p:grpSp>
        <p:nvGrpSpPr>
          <p:cNvPr id="46" name="Agrupar 45">
            <a:extLst>
              <a:ext uri="{FF2B5EF4-FFF2-40B4-BE49-F238E27FC236}">
                <a16:creationId xmlns:a16="http://schemas.microsoft.com/office/drawing/2014/main" id="{77576D05-7E5A-8FAE-E463-822CCDA30CC9}"/>
              </a:ext>
            </a:extLst>
          </p:cNvPr>
          <p:cNvGrpSpPr/>
          <p:nvPr/>
        </p:nvGrpSpPr>
        <p:grpSpPr>
          <a:xfrm>
            <a:off x="2109798" y="7010444"/>
            <a:ext cx="6943116" cy="759853"/>
            <a:chOff x="3487212" y="7197293"/>
            <a:chExt cx="5050976" cy="932756"/>
          </a:xfrm>
        </p:grpSpPr>
        <p:sp>
          <p:nvSpPr>
            <p:cNvPr id="20" name="Rounded Rectangle 54">
              <a:extLst>
                <a:ext uri="{FF2B5EF4-FFF2-40B4-BE49-F238E27FC236}">
                  <a16:creationId xmlns:a16="http://schemas.microsoft.com/office/drawing/2014/main" id="{0B9E68E4-0BCA-C822-2C22-DCA3D022941D}"/>
                </a:ext>
              </a:extLst>
            </p:cNvPr>
            <p:cNvSpPr/>
            <p:nvPr/>
          </p:nvSpPr>
          <p:spPr>
            <a:xfrm>
              <a:off x="3487212" y="7197293"/>
              <a:ext cx="5050976" cy="932756"/>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4" name="TextBox 20">
              <a:extLst>
                <a:ext uri="{FF2B5EF4-FFF2-40B4-BE49-F238E27FC236}">
                  <a16:creationId xmlns:a16="http://schemas.microsoft.com/office/drawing/2014/main" id="{C13F8E96-A1AB-59D8-6CC0-596784D7D178}"/>
                </a:ext>
              </a:extLst>
            </p:cNvPr>
            <p:cNvSpPr txBox="1"/>
            <p:nvPr/>
          </p:nvSpPr>
          <p:spPr>
            <a:xfrm>
              <a:off x="3744725" y="7332703"/>
              <a:ext cx="4550024" cy="7178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LEI 14.301/2022 </a:t>
              </a:r>
              <a:r>
                <a:rPr kumimoji="0" lang="pt-BR" sz="32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(BR do Mar)</a:t>
              </a:r>
              <a:endParaRPr kumimoji="0" lang="pt-BR" sz="32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grpSp>
      <p:sp>
        <p:nvSpPr>
          <p:cNvPr id="51" name="Retângulo: Cantos Arredondados 50">
            <a:extLst>
              <a:ext uri="{FF2B5EF4-FFF2-40B4-BE49-F238E27FC236}">
                <a16:creationId xmlns:a16="http://schemas.microsoft.com/office/drawing/2014/main" id="{17DFE105-0E18-F72B-7E3C-B8C5D19E83A4}"/>
              </a:ext>
            </a:extLst>
          </p:cNvPr>
          <p:cNvSpPr/>
          <p:nvPr/>
        </p:nvSpPr>
        <p:spPr>
          <a:xfrm>
            <a:off x="1904507" y="10289045"/>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Google Shape;103;p2">
            <a:extLst>
              <a:ext uri="{FF2B5EF4-FFF2-40B4-BE49-F238E27FC236}">
                <a16:creationId xmlns:a16="http://schemas.microsoft.com/office/drawing/2014/main" id="{F5A87C47-F40E-7408-55DE-FDE8F89F81F6}"/>
              </a:ext>
            </a:extLst>
          </p:cNvPr>
          <p:cNvSpPr/>
          <p:nvPr/>
        </p:nvSpPr>
        <p:spPr>
          <a:xfrm>
            <a:off x="1992842" y="11027112"/>
            <a:ext cx="6796040" cy="794064"/>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pt-BR" sz="2400" b="1">
                <a:latin typeface="Raleway Light" pitchFamily="2" charset="0"/>
                <a:sym typeface="Quattrocento Sans"/>
              </a:rPr>
              <a:t>Dispõe sobre a aplicação dos recursos do Fundo da Marinha</a:t>
            </a:r>
          </a:p>
        </p:txBody>
      </p:sp>
      <p:grpSp>
        <p:nvGrpSpPr>
          <p:cNvPr id="18" name="Group 17">
            <a:extLst>
              <a:ext uri="{FF2B5EF4-FFF2-40B4-BE49-F238E27FC236}">
                <a16:creationId xmlns:a16="http://schemas.microsoft.com/office/drawing/2014/main" id="{2AA3A333-3F5E-448D-B1E8-FA2EBCF294EE}"/>
              </a:ext>
            </a:extLst>
          </p:cNvPr>
          <p:cNvGrpSpPr/>
          <p:nvPr/>
        </p:nvGrpSpPr>
        <p:grpSpPr>
          <a:xfrm>
            <a:off x="2166898" y="4053251"/>
            <a:ext cx="6886016" cy="714598"/>
            <a:chOff x="611560" y="2708920"/>
            <a:chExt cx="1728192" cy="379785"/>
          </a:xfrm>
          <a:solidFill>
            <a:srgbClr val="C00000"/>
          </a:solidFill>
        </p:grpSpPr>
        <p:sp>
          <p:nvSpPr>
            <p:cNvPr id="19" name="Rounded Rectangle 54">
              <a:extLst>
                <a:ext uri="{FF2B5EF4-FFF2-40B4-BE49-F238E27FC236}">
                  <a16:creationId xmlns:a16="http://schemas.microsoft.com/office/drawing/2014/main" id="{3CBB5F2C-BB12-46A4-8D4B-562D1C5207E8}"/>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87B7DABF-1EAA-413F-9DAE-E14C254EA776}"/>
                </a:ext>
              </a:extLst>
            </p:cNvPr>
            <p:cNvSpPr txBox="1"/>
            <p:nvPr/>
          </p:nvSpPr>
          <p:spPr>
            <a:xfrm>
              <a:off x="665833" y="2781880"/>
              <a:ext cx="1619647" cy="131659"/>
            </a:xfrm>
            <a:prstGeom prst="rect">
              <a:avLst/>
            </a:prstGeom>
            <a:noFill/>
          </p:spPr>
          <p:txBody>
            <a:bodyPr wrap="square" rtlCol="0">
              <a:sp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8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sym typeface="Quattrocento Sans"/>
                </a:rPr>
                <a:t>DECRETO Nº 5.269/2004</a:t>
              </a:r>
            </a:p>
          </p:txBody>
        </p:sp>
      </p:grpSp>
      <p:sp>
        <p:nvSpPr>
          <p:cNvPr id="70" name="Retângulo: Cantos Arredondados 69">
            <a:extLst>
              <a:ext uri="{FF2B5EF4-FFF2-40B4-BE49-F238E27FC236}">
                <a16:creationId xmlns:a16="http://schemas.microsoft.com/office/drawing/2014/main" id="{50B74914-CCF1-8CE1-A792-52FACE74F6A5}"/>
              </a:ext>
            </a:extLst>
          </p:cNvPr>
          <p:cNvSpPr/>
          <p:nvPr/>
        </p:nvSpPr>
        <p:spPr>
          <a:xfrm>
            <a:off x="16331232" y="421346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Cantos Arredondados 70">
            <a:extLst>
              <a:ext uri="{FF2B5EF4-FFF2-40B4-BE49-F238E27FC236}">
                <a16:creationId xmlns:a16="http://schemas.microsoft.com/office/drawing/2014/main" id="{710E6506-56F9-6BED-A9D5-5DDD629EBEAE}"/>
              </a:ext>
            </a:extLst>
          </p:cNvPr>
          <p:cNvSpPr/>
          <p:nvPr/>
        </p:nvSpPr>
        <p:spPr>
          <a:xfrm>
            <a:off x="16406666" y="738048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2" name="Agrupar 71">
            <a:extLst>
              <a:ext uri="{FF2B5EF4-FFF2-40B4-BE49-F238E27FC236}">
                <a16:creationId xmlns:a16="http://schemas.microsoft.com/office/drawing/2014/main" id="{948A3F51-B4DB-D433-CD25-E4C489B8DCD5}"/>
              </a:ext>
            </a:extLst>
          </p:cNvPr>
          <p:cNvGrpSpPr/>
          <p:nvPr/>
        </p:nvGrpSpPr>
        <p:grpSpPr>
          <a:xfrm>
            <a:off x="16824778" y="6839107"/>
            <a:ext cx="7492379" cy="763663"/>
            <a:chOff x="1672435" y="6633571"/>
            <a:chExt cx="7492379" cy="937433"/>
          </a:xfrm>
          <a:solidFill>
            <a:srgbClr val="FD5B02"/>
          </a:solidFill>
        </p:grpSpPr>
        <p:sp>
          <p:nvSpPr>
            <p:cNvPr id="73" name="Rounded Rectangle 54">
              <a:extLst>
                <a:ext uri="{FF2B5EF4-FFF2-40B4-BE49-F238E27FC236}">
                  <a16:creationId xmlns:a16="http://schemas.microsoft.com/office/drawing/2014/main" id="{AF677C8A-D1EF-D319-790A-8C596F7B5DF1}"/>
                </a:ext>
              </a:extLst>
            </p:cNvPr>
            <p:cNvSpPr/>
            <p:nvPr/>
          </p:nvSpPr>
          <p:spPr>
            <a:xfrm>
              <a:off x="1914728" y="6633571"/>
              <a:ext cx="6647349" cy="937433"/>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4" name="TextBox 20">
              <a:extLst>
                <a:ext uri="{FF2B5EF4-FFF2-40B4-BE49-F238E27FC236}">
                  <a16:creationId xmlns:a16="http://schemas.microsoft.com/office/drawing/2014/main" id="{5FB69D8E-E790-A5DF-745C-9631F3C2409D}"/>
                </a:ext>
              </a:extLst>
            </p:cNvPr>
            <p:cNvSpPr txBox="1"/>
            <p:nvPr/>
          </p:nvSpPr>
          <p:spPr>
            <a:xfrm>
              <a:off x="1672435" y="6799402"/>
              <a:ext cx="7492379" cy="656998"/>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PORTARIA</a:t>
              </a:r>
              <a:r>
                <a:rPr kumimoji="0" lang="pt-BR" sz="2800" b="1" i="0" u="none" strike="noStrike" kern="100" cap="none" spc="0" normalizeH="0" baseline="0" noProof="0" dirty="0">
                  <a:ln>
                    <a:noFill/>
                  </a:ln>
                  <a:solidFill>
                    <a:prstClr val="white"/>
                  </a:solidFill>
                  <a:effectLst/>
                  <a:uLnTx/>
                  <a:uFillTx/>
                  <a:latin typeface="Aptos" panose="020B0004020202020204" pitchFamily="34" charset="0"/>
                  <a:ea typeface="+mn-ea"/>
                  <a:cs typeface="Times New Roman" panose="02020603050405020304" pitchFamily="18" charset="0"/>
                </a:rPr>
                <a:t> MPOR </a:t>
              </a:r>
              <a:r>
                <a:rPr kumimoji="0" lang="pt-BR" sz="2800" b="1"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Nº 747 /2025</a:t>
              </a:r>
            </a:p>
          </p:txBody>
        </p:sp>
      </p:grpSp>
      <p:sp>
        <p:nvSpPr>
          <p:cNvPr id="75" name="Retângulo: Cantos Arredondados 74">
            <a:extLst>
              <a:ext uri="{FF2B5EF4-FFF2-40B4-BE49-F238E27FC236}">
                <a16:creationId xmlns:a16="http://schemas.microsoft.com/office/drawing/2014/main" id="{80FFA191-9818-6769-CCE3-36199A431346}"/>
              </a:ext>
            </a:extLst>
          </p:cNvPr>
          <p:cNvSpPr/>
          <p:nvPr/>
        </p:nvSpPr>
        <p:spPr>
          <a:xfrm>
            <a:off x="16496131" y="10262025"/>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6" name="Group 17">
            <a:extLst>
              <a:ext uri="{FF2B5EF4-FFF2-40B4-BE49-F238E27FC236}">
                <a16:creationId xmlns:a16="http://schemas.microsoft.com/office/drawing/2014/main" id="{F6AA12BE-640B-773F-3F32-801A70010419}"/>
              </a:ext>
            </a:extLst>
          </p:cNvPr>
          <p:cNvGrpSpPr/>
          <p:nvPr/>
        </p:nvGrpSpPr>
        <p:grpSpPr>
          <a:xfrm>
            <a:off x="16804441" y="3917260"/>
            <a:ext cx="6817834" cy="714598"/>
            <a:chOff x="611560" y="2708920"/>
            <a:chExt cx="1728192" cy="379785"/>
          </a:xfrm>
          <a:solidFill>
            <a:srgbClr val="FD5B02"/>
          </a:solidFill>
        </p:grpSpPr>
        <p:sp>
          <p:nvSpPr>
            <p:cNvPr id="77" name="Rounded Rectangle 54">
              <a:extLst>
                <a:ext uri="{FF2B5EF4-FFF2-40B4-BE49-F238E27FC236}">
                  <a16:creationId xmlns:a16="http://schemas.microsoft.com/office/drawing/2014/main" id="{58119EC3-4504-4747-53A7-3FCB7742149C}"/>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8" name="TextBox 20">
              <a:extLst>
                <a:ext uri="{FF2B5EF4-FFF2-40B4-BE49-F238E27FC236}">
                  <a16:creationId xmlns:a16="http://schemas.microsoft.com/office/drawing/2014/main" id="{D7756354-73AD-46F8-BB71-04359C96109C}"/>
                </a:ext>
              </a:extLst>
            </p:cNvPr>
            <p:cNvSpPr txBox="1"/>
            <p:nvPr/>
          </p:nvSpPr>
          <p:spPr>
            <a:xfrm>
              <a:off x="665833" y="2781880"/>
              <a:ext cx="1619647" cy="255174"/>
            </a:xfrm>
            <a:prstGeom prst="rect">
              <a:avLst/>
            </a:prstGeom>
            <a:grpFill/>
          </p:spPr>
          <p:txBody>
            <a:bodyPr wrap="square" rtlCol="0">
              <a:sp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sym typeface="Quattrocento Sans"/>
                </a:rPr>
                <a:t>PORTARIA </a:t>
              </a:r>
              <a:r>
                <a:rPr kumimoji="0" lang="pt-BR" sz="2800" b="1" i="0" u="none" strike="noStrike" kern="1200" cap="none" spc="0" normalizeH="0" baseline="0" noProof="0" dirty="0" err="1">
                  <a:ln>
                    <a:noFill/>
                  </a:ln>
                  <a:solidFill>
                    <a:prstClr val="white"/>
                  </a:solidFill>
                  <a:effectLst/>
                  <a:uLnTx/>
                  <a:uFillTx/>
                  <a:latin typeface="Avenir Next LT Pro" panose="020B0504020202020204" pitchFamily="34" charset="0"/>
                  <a:ea typeface="+mn-ea"/>
                  <a:cs typeface="+mn-cs"/>
                  <a:sym typeface="Quattrocento Sans"/>
                </a:rPr>
                <a:t>MInfra</a:t>
              </a:r>
              <a:r>
                <a:rPr kumimoji="0" lang="pt-BR" sz="2800" b="1" i="0" u="none" strike="noStrike" kern="1200" cap="none" spc="0" normalizeH="0" baseline="0" noProof="0" dirty="0">
                  <a:ln>
                    <a:noFill/>
                  </a:ln>
                  <a:solidFill>
                    <a:prstClr val="white"/>
                  </a:solidFill>
                  <a:effectLst/>
                  <a:uLnTx/>
                  <a:uFillTx/>
                  <a:latin typeface="Avenir Next LT Pro" panose="020B0504020202020204" pitchFamily="34" charset="0"/>
                  <a:cs typeface="+mn-cs"/>
                  <a:sym typeface="Quattrocento Sans"/>
                </a:rPr>
                <a:t> </a:t>
              </a:r>
              <a:r>
                <a:rPr kumimoji="0" lang="pt-BR" sz="2800" b="1"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sym typeface="Quattrocento Sans"/>
                </a:rPr>
                <a:t>Nº1460/ 2022</a:t>
              </a:r>
            </a:p>
          </p:txBody>
        </p:sp>
      </p:grpSp>
      <p:sp>
        <p:nvSpPr>
          <p:cNvPr id="79" name="Google Shape;103;p2">
            <a:extLst>
              <a:ext uri="{FF2B5EF4-FFF2-40B4-BE49-F238E27FC236}">
                <a16:creationId xmlns:a16="http://schemas.microsoft.com/office/drawing/2014/main" id="{ACD6ABE4-795C-D8F9-FC77-7571DCE1F853}"/>
              </a:ext>
            </a:extLst>
          </p:cNvPr>
          <p:cNvSpPr/>
          <p:nvPr/>
        </p:nvSpPr>
        <p:spPr>
          <a:xfrm>
            <a:off x="16461206" y="4833883"/>
            <a:ext cx="7217837" cy="1458861"/>
          </a:xfrm>
          <a:prstGeom prst="rect">
            <a:avLst/>
          </a:prstGeom>
          <a:noFill/>
          <a:ln>
            <a:noFill/>
            <a:prstDash val="dash"/>
          </a:ln>
        </p:spPr>
        <p:txBody>
          <a:bodyPr spcFirstLastPara="1" wrap="square" lIns="0" tIns="0" rIns="0" bIns="0" anchor="t" anchorCtr="0">
            <a:spAutoFit/>
          </a:bodyPr>
          <a:lstStyle/>
          <a:p>
            <a:pPr algn="just">
              <a:lnSpc>
                <a:spcPct val="90000"/>
              </a:lnSpc>
              <a:spcBef>
                <a:spcPct val="0"/>
              </a:spcBef>
              <a:spcAft>
                <a:spcPct val="35000"/>
              </a:spcAft>
              <a:defRPr/>
            </a:pPr>
            <a:r>
              <a:rPr lang="pt-BR" sz="2400" b="1">
                <a:latin typeface="Raleway Light" pitchFamily="2" charset="0"/>
                <a:sym typeface="Quattrocento Sans"/>
              </a:rPr>
              <a:t>Procedimentos e regras para a priorização pela Diretoria do Fundo da Marinha Mercante e liberação de recursos financeiros da Marinha Mercante. </a:t>
            </a:r>
          </a:p>
        </p:txBody>
      </p:sp>
      <p:sp>
        <p:nvSpPr>
          <p:cNvPr id="80" name="Google Shape;103;p2">
            <a:extLst>
              <a:ext uri="{FF2B5EF4-FFF2-40B4-BE49-F238E27FC236}">
                <a16:creationId xmlns:a16="http://schemas.microsoft.com/office/drawing/2014/main" id="{3B9B921B-C74E-FDFC-845C-AE5F80402F59}"/>
              </a:ext>
            </a:extLst>
          </p:cNvPr>
          <p:cNvSpPr/>
          <p:nvPr/>
        </p:nvSpPr>
        <p:spPr>
          <a:xfrm>
            <a:off x="16686492" y="7700528"/>
            <a:ext cx="7094405" cy="1683281"/>
          </a:xfrm>
          <a:prstGeom prst="rect">
            <a:avLst/>
          </a:prstGeom>
          <a:noFill/>
          <a:ln>
            <a:noFill/>
            <a:prstDash val="dash"/>
          </a:ln>
        </p:spPr>
        <p:txBody>
          <a:bodyPr spcFirstLastPara="1" wrap="square" lIns="0" tIns="0" rIns="0" bIns="0" anchor="t" anchorCtr="0">
            <a:spAutoFit/>
          </a:bodyPr>
          <a:lstStyle/>
          <a:p>
            <a:pPr algn="just">
              <a:lnSpc>
                <a:spcPct val="107000"/>
              </a:lnSpc>
              <a:spcAft>
                <a:spcPts val="800"/>
              </a:spcAft>
            </a:pPr>
            <a:r>
              <a:rPr lang="pt-BR" sz="2400" b="1" dirty="0">
                <a:latin typeface="Raleway Light" pitchFamily="2" charset="0"/>
              </a:rPr>
              <a:t>Estabelece critérios e limites para priorização de pedidos de financiamento e concessão de empréstimos com recursos do Fundo da Marinha Mercante - FMM.</a:t>
            </a:r>
          </a:p>
        </p:txBody>
      </p:sp>
      <p:sp>
        <p:nvSpPr>
          <p:cNvPr id="81" name="Google Shape;103;p2">
            <a:extLst>
              <a:ext uri="{FF2B5EF4-FFF2-40B4-BE49-F238E27FC236}">
                <a16:creationId xmlns:a16="http://schemas.microsoft.com/office/drawing/2014/main" id="{E148947B-990F-5AA7-774D-8F88D8D74B2D}"/>
              </a:ext>
            </a:extLst>
          </p:cNvPr>
          <p:cNvSpPr/>
          <p:nvPr/>
        </p:nvSpPr>
        <p:spPr>
          <a:xfrm>
            <a:off x="16722027" y="11278749"/>
            <a:ext cx="6699266" cy="892937"/>
          </a:xfrm>
          <a:prstGeom prst="rect">
            <a:avLst/>
          </a:prstGeom>
          <a:noFill/>
          <a:ln>
            <a:noFill/>
            <a:prstDash val="dash"/>
          </a:ln>
        </p:spPr>
        <p:txBody>
          <a:bodyPr spcFirstLastPara="1" wrap="square" lIns="0" tIns="0" rIns="0" bIns="0" anchor="t" anchorCtr="0">
            <a:spAutoFit/>
          </a:bodyPr>
          <a:lstStyle/>
          <a:p>
            <a:pPr marR="0" lvl="0" indent="0" algn="just" fontAlgn="auto">
              <a:lnSpc>
                <a:spcPct val="107000"/>
              </a:lnSpc>
              <a:spcBef>
                <a:spcPct val="0"/>
              </a:spcBef>
              <a:spcAft>
                <a:spcPts val="800"/>
              </a:spcAft>
              <a:buClrTx/>
              <a:buSzTx/>
              <a:buFontTx/>
              <a:buNone/>
              <a:tabLst/>
              <a:defRPr/>
            </a:pPr>
            <a:r>
              <a:rPr lang="pt-BR" sz="2400" b="1">
                <a:latin typeface="Raleway Light" pitchFamily="2" charset="0"/>
              </a:rPr>
              <a:t>Estabelece a Carta de Crédito ao Desenvolvimento (LCD)</a:t>
            </a:r>
          </a:p>
        </p:txBody>
      </p:sp>
      <p:cxnSp>
        <p:nvCxnSpPr>
          <p:cNvPr id="85" name="Conector: Curvo 84">
            <a:extLst>
              <a:ext uri="{FF2B5EF4-FFF2-40B4-BE49-F238E27FC236}">
                <a16:creationId xmlns:a16="http://schemas.microsoft.com/office/drawing/2014/main" id="{C7A15843-3491-B41F-E61B-36C5B128246C}"/>
              </a:ext>
            </a:extLst>
          </p:cNvPr>
          <p:cNvCxnSpPr>
            <a:cxnSpLocks/>
            <a:stCxn id="13" idx="1"/>
            <a:endCxn id="19" idx="0"/>
          </p:cNvCxnSpPr>
          <p:nvPr/>
        </p:nvCxnSpPr>
        <p:spPr>
          <a:xfrm rot="10800000" flipV="1">
            <a:off x="5609906" y="2913899"/>
            <a:ext cx="2607476" cy="1139351"/>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7" name="Conector: Curvo 86">
            <a:extLst>
              <a:ext uri="{FF2B5EF4-FFF2-40B4-BE49-F238E27FC236}">
                <a16:creationId xmlns:a16="http://schemas.microsoft.com/office/drawing/2014/main" id="{7689A790-10E4-3AE1-6197-70C1F0183E4E}"/>
              </a:ext>
            </a:extLst>
          </p:cNvPr>
          <p:cNvCxnSpPr>
            <a:cxnSpLocks/>
            <a:stCxn id="77" idx="0"/>
            <a:endCxn id="13" idx="3"/>
          </p:cNvCxnSpPr>
          <p:nvPr/>
        </p:nvCxnSpPr>
        <p:spPr>
          <a:xfrm rot="16200000" flipV="1">
            <a:off x="18358475" y="2062376"/>
            <a:ext cx="1003360" cy="2706407"/>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7" name="Conector reto 106">
            <a:extLst>
              <a:ext uri="{FF2B5EF4-FFF2-40B4-BE49-F238E27FC236}">
                <a16:creationId xmlns:a16="http://schemas.microsoft.com/office/drawing/2014/main" id="{F2BC44FA-884D-9E6A-B35B-0B1BE5E87811}"/>
              </a:ext>
            </a:extLst>
          </p:cNvPr>
          <p:cNvCxnSpPr>
            <a:cxnSpLocks/>
            <a:stCxn id="51" idx="3"/>
            <a:endCxn id="75" idx="1"/>
          </p:cNvCxnSpPr>
          <p:nvPr/>
        </p:nvCxnSpPr>
        <p:spPr>
          <a:xfrm flipV="1">
            <a:off x="9517892" y="11248143"/>
            <a:ext cx="6978239" cy="270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0" name="Conector reto 109">
            <a:extLst>
              <a:ext uri="{FF2B5EF4-FFF2-40B4-BE49-F238E27FC236}">
                <a16:creationId xmlns:a16="http://schemas.microsoft.com/office/drawing/2014/main" id="{3A5BD85A-F64D-88FA-C82E-C95E4670FB81}"/>
              </a:ext>
            </a:extLst>
          </p:cNvPr>
          <p:cNvCxnSpPr>
            <a:cxnSpLocks/>
            <a:endCxn id="47" idx="2"/>
          </p:cNvCxnSpPr>
          <p:nvPr/>
        </p:nvCxnSpPr>
        <p:spPr>
          <a:xfrm flipV="1">
            <a:off x="5662719" y="6311708"/>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4" name="Conector reto 113">
            <a:extLst>
              <a:ext uri="{FF2B5EF4-FFF2-40B4-BE49-F238E27FC236}">
                <a16:creationId xmlns:a16="http://schemas.microsoft.com/office/drawing/2014/main" id="{A098537B-C0A7-D287-74B5-941A3B177BFF}"/>
              </a:ext>
            </a:extLst>
          </p:cNvPr>
          <p:cNvCxnSpPr>
            <a:cxnSpLocks/>
          </p:cNvCxnSpPr>
          <p:nvPr/>
        </p:nvCxnSpPr>
        <p:spPr>
          <a:xfrm flipV="1">
            <a:off x="5581356" y="9402592"/>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5" name="Conector reto 114">
            <a:extLst>
              <a:ext uri="{FF2B5EF4-FFF2-40B4-BE49-F238E27FC236}">
                <a16:creationId xmlns:a16="http://schemas.microsoft.com/office/drawing/2014/main" id="{5F3A574E-D486-C421-6A3D-C06CC85F5042}"/>
              </a:ext>
            </a:extLst>
          </p:cNvPr>
          <p:cNvCxnSpPr>
            <a:cxnSpLocks/>
          </p:cNvCxnSpPr>
          <p:nvPr/>
        </p:nvCxnSpPr>
        <p:spPr>
          <a:xfrm flipV="1">
            <a:off x="20360388" y="6185703"/>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6" name="Conector reto 115">
            <a:extLst>
              <a:ext uri="{FF2B5EF4-FFF2-40B4-BE49-F238E27FC236}">
                <a16:creationId xmlns:a16="http://schemas.microsoft.com/office/drawing/2014/main" id="{98236989-0572-C85F-6D3B-390B33B20298}"/>
              </a:ext>
            </a:extLst>
          </p:cNvPr>
          <p:cNvCxnSpPr>
            <a:cxnSpLocks/>
          </p:cNvCxnSpPr>
          <p:nvPr/>
        </p:nvCxnSpPr>
        <p:spPr>
          <a:xfrm flipV="1">
            <a:off x="20360388" y="9390410"/>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28" name="Agrupar 27">
            <a:extLst>
              <a:ext uri="{FF2B5EF4-FFF2-40B4-BE49-F238E27FC236}">
                <a16:creationId xmlns:a16="http://schemas.microsoft.com/office/drawing/2014/main" id="{9D621710-5FC3-470B-FDC0-6840EA931376}"/>
              </a:ext>
            </a:extLst>
          </p:cNvPr>
          <p:cNvGrpSpPr/>
          <p:nvPr/>
        </p:nvGrpSpPr>
        <p:grpSpPr>
          <a:xfrm>
            <a:off x="2256875" y="9893170"/>
            <a:ext cx="6872577" cy="710495"/>
            <a:chOff x="3761577" y="11790012"/>
            <a:chExt cx="5107861" cy="872167"/>
          </a:xfrm>
        </p:grpSpPr>
        <p:sp>
          <p:nvSpPr>
            <p:cNvPr id="24" name="Rounded Rectangle 54">
              <a:extLst>
                <a:ext uri="{FF2B5EF4-FFF2-40B4-BE49-F238E27FC236}">
                  <a16:creationId xmlns:a16="http://schemas.microsoft.com/office/drawing/2014/main" id="{B544D939-11CF-C3EC-4BD8-2B09CD89C72A}"/>
                </a:ext>
              </a:extLst>
            </p:cNvPr>
            <p:cNvSpPr/>
            <p:nvPr/>
          </p:nvSpPr>
          <p:spPr>
            <a:xfrm>
              <a:off x="3761577" y="11790012"/>
              <a:ext cx="5050976" cy="872167"/>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7" name="TextBox 20">
              <a:extLst>
                <a:ext uri="{FF2B5EF4-FFF2-40B4-BE49-F238E27FC236}">
                  <a16:creationId xmlns:a16="http://schemas.microsoft.com/office/drawing/2014/main" id="{13EB2F18-7EF8-C978-87EF-47A2D285F454}"/>
                </a:ext>
              </a:extLst>
            </p:cNvPr>
            <p:cNvSpPr txBox="1"/>
            <p:nvPr/>
          </p:nvSpPr>
          <p:spPr>
            <a:xfrm>
              <a:off x="3899799" y="11954473"/>
              <a:ext cx="4969639" cy="589384"/>
            </a:xfrm>
            <a:prstGeom prst="rect">
              <a:avLst/>
            </a:prstGeom>
            <a:noFill/>
          </p:spPr>
          <p:txBody>
            <a:bodyPr wrap="square" rtlCol="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sym typeface="Quattrocento Sans"/>
                </a:rPr>
                <a:t>RESOLUÇÃO CMN Nº 5.225/2025 </a:t>
              </a:r>
            </a:p>
          </p:txBody>
        </p:sp>
      </p:grpSp>
      <p:grpSp>
        <p:nvGrpSpPr>
          <p:cNvPr id="67" name="Agrupar 66">
            <a:extLst>
              <a:ext uri="{FF2B5EF4-FFF2-40B4-BE49-F238E27FC236}">
                <a16:creationId xmlns:a16="http://schemas.microsoft.com/office/drawing/2014/main" id="{019B231F-82A5-6834-130A-42E2F176742C}"/>
              </a:ext>
            </a:extLst>
          </p:cNvPr>
          <p:cNvGrpSpPr/>
          <p:nvPr/>
        </p:nvGrpSpPr>
        <p:grpSpPr>
          <a:xfrm>
            <a:off x="16933462" y="9794316"/>
            <a:ext cx="6876964" cy="809349"/>
            <a:chOff x="3761577" y="11790012"/>
            <a:chExt cx="5050976" cy="1384996"/>
          </a:xfrm>
          <a:solidFill>
            <a:srgbClr val="FD5B02"/>
          </a:solidFill>
        </p:grpSpPr>
        <p:sp>
          <p:nvSpPr>
            <p:cNvPr id="68" name="Rounded Rectangle 54">
              <a:extLst>
                <a:ext uri="{FF2B5EF4-FFF2-40B4-BE49-F238E27FC236}">
                  <a16:creationId xmlns:a16="http://schemas.microsoft.com/office/drawing/2014/main" id="{6B9E02C9-4D4C-6741-D899-8229FAB9E8C3}"/>
                </a:ext>
              </a:extLst>
            </p:cNvPr>
            <p:cNvSpPr/>
            <p:nvPr/>
          </p:nvSpPr>
          <p:spPr>
            <a:xfrm>
              <a:off x="3761577" y="11790012"/>
              <a:ext cx="5050976" cy="1384996"/>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69" name="TextBox 20">
              <a:extLst>
                <a:ext uri="{FF2B5EF4-FFF2-40B4-BE49-F238E27FC236}">
                  <a16:creationId xmlns:a16="http://schemas.microsoft.com/office/drawing/2014/main" id="{D85CBBA2-EF96-11F4-650B-3DE91D6DFAAB}"/>
                </a:ext>
              </a:extLst>
            </p:cNvPr>
            <p:cNvSpPr txBox="1"/>
            <p:nvPr/>
          </p:nvSpPr>
          <p:spPr>
            <a:xfrm>
              <a:off x="3881071" y="12058657"/>
              <a:ext cx="4811987" cy="646843"/>
            </a:xfrm>
            <a:prstGeom prst="rect">
              <a:avLst/>
            </a:prstGeom>
            <a:grpFill/>
          </p:spPr>
          <p:txBody>
            <a:bodyPr wrap="square" rtlCol="0">
              <a:spAutoFit/>
            </a:bodyPr>
            <a:lstStyle/>
            <a:p>
              <a:pPr algn="ctr">
                <a:lnSpc>
                  <a:spcPct val="107000"/>
                </a:lnSpc>
                <a:spcAft>
                  <a:spcPts val="800"/>
                </a:spcAft>
                <a:defRPr/>
              </a:pPr>
              <a:r>
                <a:rPr lang="pt-BR" sz="2800" b="1">
                  <a:solidFill>
                    <a:prstClr val="white"/>
                  </a:solidFill>
                  <a:latin typeface="Avenir Next LT Pro" panose="020B0504020202020204" pitchFamily="34" charset="0"/>
                </a:rPr>
                <a:t>LEI 14.937/2024 PL 6235/2023)</a:t>
              </a:r>
            </a:p>
          </p:txBody>
        </p:sp>
      </p:grpSp>
      <p:grpSp>
        <p:nvGrpSpPr>
          <p:cNvPr id="15" name="Agrupar 14">
            <a:extLst>
              <a:ext uri="{FF2B5EF4-FFF2-40B4-BE49-F238E27FC236}">
                <a16:creationId xmlns:a16="http://schemas.microsoft.com/office/drawing/2014/main" id="{A9AC8C23-518A-4E8D-603F-B8A71D96E061}"/>
              </a:ext>
            </a:extLst>
          </p:cNvPr>
          <p:cNvGrpSpPr/>
          <p:nvPr/>
        </p:nvGrpSpPr>
        <p:grpSpPr>
          <a:xfrm>
            <a:off x="20780488" y="12450723"/>
            <a:ext cx="3338592" cy="945619"/>
            <a:chOff x="18582423" y="11569700"/>
            <a:chExt cx="4839305" cy="1181100"/>
          </a:xfrm>
        </p:grpSpPr>
        <p:pic>
          <p:nvPicPr>
            <p:cNvPr id="16" name="Image 4" descr=" ">
              <a:extLst>
                <a:ext uri="{FF2B5EF4-FFF2-40B4-BE49-F238E27FC236}">
                  <a16:creationId xmlns:a16="http://schemas.microsoft.com/office/drawing/2014/main" id="{9DEA99C5-9701-A561-336F-18AC886AB2C0}"/>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7" name="Image 5" descr=" ">
              <a:extLst>
                <a:ext uri="{FF2B5EF4-FFF2-40B4-BE49-F238E27FC236}">
                  <a16:creationId xmlns:a16="http://schemas.microsoft.com/office/drawing/2014/main" id="{FAE1310F-5FA8-1AB0-693E-10DCCC0DBE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22" name="Image 6" descr=" ">
              <a:extLst>
                <a:ext uri="{FF2B5EF4-FFF2-40B4-BE49-F238E27FC236}">
                  <a16:creationId xmlns:a16="http://schemas.microsoft.com/office/drawing/2014/main" id="{CC972699-C857-1B4A-DA11-AC83771790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23" name="Image 7" descr=" ">
              <a:extLst>
                <a:ext uri="{FF2B5EF4-FFF2-40B4-BE49-F238E27FC236}">
                  <a16:creationId xmlns:a16="http://schemas.microsoft.com/office/drawing/2014/main" id="{0E08A4FC-977F-7E4F-D5DA-5A61E46E73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25" name="Image 8" descr=" ">
              <a:extLst>
                <a:ext uri="{FF2B5EF4-FFF2-40B4-BE49-F238E27FC236}">
                  <a16:creationId xmlns:a16="http://schemas.microsoft.com/office/drawing/2014/main" id="{6AD05A39-5D2A-A08B-6C74-114CD4DF48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45" name="Image 9" descr=" ">
              <a:extLst>
                <a:ext uri="{FF2B5EF4-FFF2-40B4-BE49-F238E27FC236}">
                  <a16:creationId xmlns:a16="http://schemas.microsoft.com/office/drawing/2014/main" id="{177FA6AF-A02C-F14C-B0E3-EC48A3E7F1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49" name="Image 10" descr=" ">
              <a:extLst>
                <a:ext uri="{FF2B5EF4-FFF2-40B4-BE49-F238E27FC236}">
                  <a16:creationId xmlns:a16="http://schemas.microsoft.com/office/drawing/2014/main" id="{0EE07A50-BB8F-B01A-2ECD-5FCF4D07A4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6157BD87-8409-66A6-9D70-2ACE0C9E996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58" name="Image 12" descr=" ">
              <a:extLst>
                <a:ext uri="{FF2B5EF4-FFF2-40B4-BE49-F238E27FC236}">
                  <a16:creationId xmlns:a16="http://schemas.microsoft.com/office/drawing/2014/main" id="{3FB5D752-07CC-A9E8-CD2A-99ED0BF1239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931FB09B-F8C3-9131-F54B-A8585B63B5F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60" name="Image 14" descr=" ">
              <a:extLst>
                <a:ext uri="{FF2B5EF4-FFF2-40B4-BE49-F238E27FC236}">
                  <a16:creationId xmlns:a16="http://schemas.microsoft.com/office/drawing/2014/main" id="{ABCE4014-6AC3-CACA-F0A0-7B3B6B79718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61" name="Image 15" descr=" ">
              <a:extLst>
                <a:ext uri="{FF2B5EF4-FFF2-40B4-BE49-F238E27FC236}">
                  <a16:creationId xmlns:a16="http://schemas.microsoft.com/office/drawing/2014/main" id="{3453757A-A825-32C3-178E-73E44494163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62" name="Image 16" descr=" ">
              <a:extLst>
                <a:ext uri="{FF2B5EF4-FFF2-40B4-BE49-F238E27FC236}">
                  <a16:creationId xmlns:a16="http://schemas.microsoft.com/office/drawing/2014/main" id="{1A301C7F-152B-C1AB-E7C2-CB2DB7347C79}"/>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63" name="Image 17" descr=" ">
              <a:extLst>
                <a:ext uri="{FF2B5EF4-FFF2-40B4-BE49-F238E27FC236}">
                  <a16:creationId xmlns:a16="http://schemas.microsoft.com/office/drawing/2014/main" id="{97DFAF30-E8BC-FB9C-2628-2F28601D31C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64" name="Image 18" descr=" ">
              <a:extLst>
                <a:ext uri="{FF2B5EF4-FFF2-40B4-BE49-F238E27FC236}">
                  <a16:creationId xmlns:a16="http://schemas.microsoft.com/office/drawing/2014/main" id="{96423C61-6F0F-67BD-2515-B28B609536A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65" name="Image 19" descr=" ">
              <a:extLst>
                <a:ext uri="{FF2B5EF4-FFF2-40B4-BE49-F238E27FC236}">
                  <a16:creationId xmlns:a16="http://schemas.microsoft.com/office/drawing/2014/main" id="{C61004B6-5A04-B8B5-4160-C2287DFB032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66" name="Image 20" descr=" ">
              <a:extLst>
                <a:ext uri="{FF2B5EF4-FFF2-40B4-BE49-F238E27FC236}">
                  <a16:creationId xmlns:a16="http://schemas.microsoft.com/office/drawing/2014/main" id="{B6AA2484-98B2-C4E9-A2F7-B728769A70AE}"/>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82" name="Image 21" descr=" ">
              <a:extLst>
                <a:ext uri="{FF2B5EF4-FFF2-40B4-BE49-F238E27FC236}">
                  <a16:creationId xmlns:a16="http://schemas.microsoft.com/office/drawing/2014/main" id="{440A12E1-ACBB-BD1C-71BD-6A02F1BAB9C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83" name="Image 22" descr=" ">
              <a:extLst>
                <a:ext uri="{FF2B5EF4-FFF2-40B4-BE49-F238E27FC236}">
                  <a16:creationId xmlns:a16="http://schemas.microsoft.com/office/drawing/2014/main" id="{889FBB9F-395B-067A-10D0-19D1A4BE6CE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84" name="Image 23" descr=" ">
              <a:extLst>
                <a:ext uri="{FF2B5EF4-FFF2-40B4-BE49-F238E27FC236}">
                  <a16:creationId xmlns:a16="http://schemas.microsoft.com/office/drawing/2014/main" id="{5CFA3CB5-4D99-30C7-9194-2CAD07F4E3C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86" name="Image 24" descr=" ">
              <a:extLst>
                <a:ext uri="{FF2B5EF4-FFF2-40B4-BE49-F238E27FC236}">
                  <a16:creationId xmlns:a16="http://schemas.microsoft.com/office/drawing/2014/main" id="{4B544129-EF18-CC38-B6CF-BA432548CAA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88" name="Image 25" descr=" ">
              <a:extLst>
                <a:ext uri="{FF2B5EF4-FFF2-40B4-BE49-F238E27FC236}">
                  <a16:creationId xmlns:a16="http://schemas.microsoft.com/office/drawing/2014/main" id="{285E77F2-2CC0-2A19-50C4-F9088AC322B5}"/>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89" name="Image 26" descr=" ">
              <a:extLst>
                <a:ext uri="{FF2B5EF4-FFF2-40B4-BE49-F238E27FC236}">
                  <a16:creationId xmlns:a16="http://schemas.microsoft.com/office/drawing/2014/main" id="{CD2E8C71-4CCC-5517-2321-A6082A7EC246}"/>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A76902A0-E639-5DD5-BD09-6FB86844575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44A40420-D20F-4A12-6ED0-B22ADC89CD5B}"/>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BDDA5450-1B86-4FAF-0190-F6E046CAD414}"/>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EF9EB9A5-2402-EB08-1E7F-E0EBE92E4965}"/>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5C072476-A4EA-F8D9-09B5-B039F309DBE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9E70CA1F-AADA-85A8-0DB1-5ECFDB8D1565}"/>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48A81C8D-478C-2156-9A60-4BFF4335E509}"/>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81A87365-3BA3-C1E5-46AF-DFD4D371CD48}"/>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2D6248E9-B2EC-54AA-D8AF-6CDA5C4260C7}"/>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6F06903B-CF9B-F138-6743-84A157A92626}"/>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3C22135E-C113-CDBF-409B-7DD912C586AB}"/>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11C88211-1BEE-7357-A595-1EF502D18860}"/>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9191D642-A74B-61F8-AEBF-46B2E2FB7C00}"/>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4ECAAF40-3460-9A6A-F104-4BF5E8F4EA30}"/>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EB8DE4B6-BFC6-7789-F0C1-FE08BB7425A8}"/>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9A5312A2-67A7-B29F-1E0D-0696856FB69B}"/>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22078901-3201-AF41-1DCA-55FA924E66F9}"/>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108" name="Image 44" descr=" ">
              <a:extLst>
                <a:ext uri="{FF2B5EF4-FFF2-40B4-BE49-F238E27FC236}">
                  <a16:creationId xmlns:a16="http://schemas.microsoft.com/office/drawing/2014/main" id="{E4FC7621-84A3-4014-22E9-461DD8DF2A5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109" name="Image 45" descr=" ">
              <a:extLst>
                <a:ext uri="{FF2B5EF4-FFF2-40B4-BE49-F238E27FC236}">
                  <a16:creationId xmlns:a16="http://schemas.microsoft.com/office/drawing/2014/main" id="{BE1920E1-96AD-FE7A-2794-49DBA5A841F1}"/>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111" name="Image 46" descr=" ">
              <a:extLst>
                <a:ext uri="{FF2B5EF4-FFF2-40B4-BE49-F238E27FC236}">
                  <a16:creationId xmlns:a16="http://schemas.microsoft.com/office/drawing/2014/main" id="{D362B4A9-1FF8-21B4-1BF2-294BE3B44444}"/>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112" name="Image 47" descr=" ">
              <a:extLst>
                <a:ext uri="{FF2B5EF4-FFF2-40B4-BE49-F238E27FC236}">
                  <a16:creationId xmlns:a16="http://schemas.microsoft.com/office/drawing/2014/main" id="{07589001-244C-6DB9-3507-D1F1A26612EA}"/>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113" name="Image 48" descr=" ">
              <a:extLst>
                <a:ext uri="{FF2B5EF4-FFF2-40B4-BE49-F238E27FC236}">
                  <a16:creationId xmlns:a16="http://schemas.microsoft.com/office/drawing/2014/main" id="{665FAF1F-91A6-7285-2079-EB28CD3F600F}"/>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117" name="Image 49" descr=" ">
              <a:extLst>
                <a:ext uri="{FF2B5EF4-FFF2-40B4-BE49-F238E27FC236}">
                  <a16:creationId xmlns:a16="http://schemas.microsoft.com/office/drawing/2014/main" id="{E4EEECEB-CA0D-1F3B-CD90-F69769F391EB}"/>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118" name="Image 50" descr=" ">
              <a:extLst>
                <a:ext uri="{FF2B5EF4-FFF2-40B4-BE49-F238E27FC236}">
                  <a16:creationId xmlns:a16="http://schemas.microsoft.com/office/drawing/2014/main" id="{41AAF7ED-B3DB-418C-C3FB-9D5704ED655E}"/>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119" name="Image 51" descr=" ">
              <a:extLst>
                <a:ext uri="{FF2B5EF4-FFF2-40B4-BE49-F238E27FC236}">
                  <a16:creationId xmlns:a16="http://schemas.microsoft.com/office/drawing/2014/main" id="{4002E44A-C2DA-6312-0707-72894B64D30B}"/>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120" name="Image 52" descr=" ">
              <a:extLst>
                <a:ext uri="{FF2B5EF4-FFF2-40B4-BE49-F238E27FC236}">
                  <a16:creationId xmlns:a16="http://schemas.microsoft.com/office/drawing/2014/main" id="{81C2657D-1DBB-6CD0-0D2C-B9269AF083DD}"/>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121" name="Image 53" descr=" ">
              <a:extLst>
                <a:ext uri="{FF2B5EF4-FFF2-40B4-BE49-F238E27FC236}">
                  <a16:creationId xmlns:a16="http://schemas.microsoft.com/office/drawing/2014/main" id="{5EFBBACE-7B81-D2EA-1C33-66276DEFFA80}"/>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122" name="Image 54" descr=" ">
              <a:extLst>
                <a:ext uri="{FF2B5EF4-FFF2-40B4-BE49-F238E27FC236}">
                  <a16:creationId xmlns:a16="http://schemas.microsoft.com/office/drawing/2014/main" id="{9FD89181-D664-8071-3B72-DE471D760DF4}"/>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123" name="Image 55" descr=" ">
              <a:extLst>
                <a:ext uri="{FF2B5EF4-FFF2-40B4-BE49-F238E27FC236}">
                  <a16:creationId xmlns:a16="http://schemas.microsoft.com/office/drawing/2014/main" id="{96C6EA8B-412A-2C4B-16E5-2286D8E0AB1F}"/>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124" name="Image 56" descr=" ">
              <a:extLst>
                <a:ext uri="{FF2B5EF4-FFF2-40B4-BE49-F238E27FC236}">
                  <a16:creationId xmlns:a16="http://schemas.microsoft.com/office/drawing/2014/main" id="{25050DAC-0DD6-C102-D0CF-39C884829044}"/>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125" name="Image 57" descr=" ">
              <a:extLst>
                <a:ext uri="{FF2B5EF4-FFF2-40B4-BE49-F238E27FC236}">
                  <a16:creationId xmlns:a16="http://schemas.microsoft.com/office/drawing/2014/main" id="{43483352-907C-6CDF-3449-B5865E7ED285}"/>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126" name="Image 58" descr=" ">
              <a:extLst>
                <a:ext uri="{FF2B5EF4-FFF2-40B4-BE49-F238E27FC236}">
                  <a16:creationId xmlns:a16="http://schemas.microsoft.com/office/drawing/2014/main" id="{6D7AF92B-11BC-7454-D0FA-1A7049E51C5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127" name="Image 59" descr=" ">
              <a:extLst>
                <a:ext uri="{FF2B5EF4-FFF2-40B4-BE49-F238E27FC236}">
                  <a16:creationId xmlns:a16="http://schemas.microsoft.com/office/drawing/2014/main" id="{A0D3C3ED-D70C-1CF1-A750-C3F73C97987F}"/>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128" name="Image 60" descr=" ">
              <a:extLst>
                <a:ext uri="{FF2B5EF4-FFF2-40B4-BE49-F238E27FC236}">
                  <a16:creationId xmlns:a16="http://schemas.microsoft.com/office/drawing/2014/main" id="{54D8DEB8-3C0E-97B9-4DB1-BD4936F79A7C}"/>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129" name="Image 61" descr=" ">
              <a:extLst>
                <a:ext uri="{FF2B5EF4-FFF2-40B4-BE49-F238E27FC236}">
                  <a16:creationId xmlns:a16="http://schemas.microsoft.com/office/drawing/2014/main" id="{5ABF51FF-C24C-4297-6747-28A1122FCF96}"/>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130" name="Image 62" descr=" ">
              <a:extLst>
                <a:ext uri="{FF2B5EF4-FFF2-40B4-BE49-F238E27FC236}">
                  <a16:creationId xmlns:a16="http://schemas.microsoft.com/office/drawing/2014/main" id="{6E8555CD-2079-408C-58E2-2A43C829EC74}"/>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131" name="Image 63" descr=" ">
              <a:extLst>
                <a:ext uri="{FF2B5EF4-FFF2-40B4-BE49-F238E27FC236}">
                  <a16:creationId xmlns:a16="http://schemas.microsoft.com/office/drawing/2014/main" id="{51C99664-3917-F499-C4D2-A856D6864A1D}"/>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132" name="Image 64" descr=" ">
              <a:extLst>
                <a:ext uri="{FF2B5EF4-FFF2-40B4-BE49-F238E27FC236}">
                  <a16:creationId xmlns:a16="http://schemas.microsoft.com/office/drawing/2014/main" id="{EDD16B0C-EF4D-4392-73EA-EB508322C592}"/>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133" name="Image 65" descr=" ">
              <a:extLst>
                <a:ext uri="{FF2B5EF4-FFF2-40B4-BE49-F238E27FC236}">
                  <a16:creationId xmlns:a16="http://schemas.microsoft.com/office/drawing/2014/main" id="{CBC55C28-E9F3-CDC4-AB79-4FE89D526841}"/>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134" name="Image 66" descr=" ">
              <a:extLst>
                <a:ext uri="{FF2B5EF4-FFF2-40B4-BE49-F238E27FC236}">
                  <a16:creationId xmlns:a16="http://schemas.microsoft.com/office/drawing/2014/main" id="{D1757CF8-CB2C-24B5-15A5-84BAB4E368F6}"/>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135" name="Image 67" descr=" ">
              <a:extLst>
                <a:ext uri="{FF2B5EF4-FFF2-40B4-BE49-F238E27FC236}">
                  <a16:creationId xmlns:a16="http://schemas.microsoft.com/office/drawing/2014/main" id="{21771AE3-A0EF-FD7A-262D-D01ECEE406DD}"/>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136" name="Image 68" descr=" ">
              <a:extLst>
                <a:ext uri="{FF2B5EF4-FFF2-40B4-BE49-F238E27FC236}">
                  <a16:creationId xmlns:a16="http://schemas.microsoft.com/office/drawing/2014/main" id="{FFC1F969-EB20-9351-7238-0F1EB594EDA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137" name="Image 69" descr=" ">
              <a:extLst>
                <a:ext uri="{FF2B5EF4-FFF2-40B4-BE49-F238E27FC236}">
                  <a16:creationId xmlns:a16="http://schemas.microsoft.com/office/drawing/2014/main" id="{F5F5C86A-D139-C695-5EFB-5B05AB685230}"/>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38" name="Image 70" descr=" ">
              <a:extLst>
                <a:ext uri="{FF2B5EF4-FFF2-40B4-BE49-F238E27FC236}">
                  <a16:creationId xmlns:a16="http://schemas.microsoft.com/office/drawing/2014/main" id="{045FFC7C-45E0-B421-8D1D-876078D4A0F7}"/>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39" name="Image 71" descr=" ">
              <a:extLst>
                <a:ext uri="{FF2B5EF4-FFF2-40B4-BE49-F238E27FC236}">
                  <a16:creationId xmlns:a16="http://schemas.microsoft.com/office/drawing/2014/main" id="{641FDD28-CDE3-9E3C-435B-A4FE4E2A6CD2}"/>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40" name="Image 72" descr=" ">
              <a:extLst>
                <a:ext uri="{FF2B5EF4-FFF2-40B4-BE49-F238E27FC236}">
                  <a16:creationId xmlns:a16="http://schemas.microsoft.com/office/drawing/2014/main" id="{9305708B-4280-F9A4-4B63-C12D4C197423}"/>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41" name="Image 73" descr=" ">
              <a:extLst>
                <a:ext uri="{FF2B5EF4-FFF2-40B4-BE49-F238E27FC236}">
                  <a16:creationId xmlns:a16="http://schemas.microsoft.com/office/drawing/2014/main" id="{1A2B7FB9-CD4A-5B0C-5DBC-1FDB377BEBA5}"/>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42" name="Image 74" descr=" ">
              <a:extLst>
                <a:ext uri="{FF2B5EF4-FFF2-40B4-BE49-F238E27FC236}">
                  <a16:creationId xmlns:a16="http://schemas.microsoft.com/office/drawing/2014/main" id="{EFCA292F-CB6F-D193-7FED-E3AB455B6214}"/>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43" name="Image 75" descr=" ">
              <a:extLst>
                <a:ext uri="{FF2B5EF4-FFF2-40B4-BE49-F238E27FC236}">
                  <a16:creationId xmlns:a16="http://schemas.microsoft.com/office/drawing/2014/main" id="{13E48712-A765-BF6E-8629-7335D0432874}"/>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44" name="Image 76" descr=" ">
              <a:extLst>
                <a:ext uri="{FF2B5EF4-FFF2-40B4-BE49-F238E27FC236}">
                  <a16:creationId xmlns:a16="http://schemas.microsoft.com/office/drawing/2014/main" id="{B53E6981-6A30-32F0-E37F-B00235D7506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45" name="Image 77" descr=" ">
              <a:extLst>
                <a:ext uri="{FF2B5EF4-FFF2-40B4-BE49-F238E27FC236}">
                  <a16:creationId xmlns:a16="http://schemas.microsoft.com/office/drawing/2014/main" id="{2F639354-FCAF-541A-F631-F67543402DF0}"/>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46" name="Image 78" descr=" ">
              <a:extLst>
                <a:ext uri="{FF2B5EF4-FFF2-40B4-BE49-F238E27FC236}">
                  <a16:creationId xmlns:a16="http://schemas.microsoft.com/office/drawing/2014/main" id="{29BC5DDD-E67D-E594-2262-5C339C37D3DC}"/>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47" name="Image 79" descr=" ">
              <a:extLst>
                <a:ext uri="{FF2B5EF4-FFF2-40B4-BE49-F238E27FC236}">
                  <a16:creationId xmlns:a16="http://schemas.microsoft.com/office/drawing/2014/main" id="{A7B65A67-51C8-1365-1F61-05191C22EAA2}"/>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148" name="Image 80" descr=" ">
              <a:extLst>
                <a:ext uri="{FF2B5EF4-FFF2-40B4-BE49-F238E27FC236}">
                  <a16:creationId xmlns:a16="http://schemas.microsoft.com/office/drawing/2014/main" id="{0AA329CB-3CCE-9C79-991D-1740F091707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49" name="Image 81" descr=" ">
              <a:extLst>
                <a:ext uri="{FF2B5EF4-FFF2-40B4-BE49-F238E27FC236}">
                  <a16:creationId xmlns:a16="http://schemas.microsoft.com/office/drawing/2014/main" id="{7AF6FB35-6619-1CD2-A74C-8D4C2D602D59}"/>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50" name="Image 82" descr=" ">
              <a:extLst>
                <a:ext uri="{FF2B5EF4-FFF2-40B4-BE49-F238E27FC236}">
                  <a16:creationId xmlns:a16="http://schemas.microsoft.com/office/drawing/2014/main" id="{E9FEA603-79F6-7CB7-78D0-B0E711A78C2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51" name="Image 83" descr=" ">
              <a:extLst>
                <a:ext uri="{FF2B5EF4-FFF2-40B4-BE49-F238E27FC236}">
                  <a16:creationId xmlns:a16="http://schemas.microsoft.com/office/drawing/2014/main" id="{7FE7DA78-AC83-E20C-0C4C-29414AD39A1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52" name="Image 84" descr=" ">
              <a:extLst>
                <a:ext uri="{FF2B5EF4-FFF2-40B4-BE49-F238E27FC236}">
                  <a16:creationId xmlns:a16="http://schemas.microsoft.com/office/drawing/2014/main" id="{8B7840EA-41CE-A1F5-6C45-26FD5D49E3B5}"/>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53" name="Image 85" descr=" ">
              <a:extLst>
                <a:ext uri="{FF2B5EF4-FFF2-40B4-BE49-F238E27FC236}">
                  <a16:creationId xmlns:a16="http://schemas.microsoft.com/office/drawing/2014/main" id="{C394055C-DB06-E75A-5528-7DE4362C5520}"/>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54" name="Image 86" descr=" ">
              <a:extLst>
                <a:ext uri="{FF2B5EF4-FFF2-40B4-BE49-F238E27FC236}">
                  <a16:creationId xmlns:a16="http://schemas.microsoft.com/office/drawing/2014/main" id="{83E987C4-9FAF-9306-6E37-F79FC1169A0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55" name="Image 87" descr=" ">
              <a:extLst>
                <a:ext uri="{FF2B5EF4-FFF2-40B4-BE49-F238E27FC236}">
                  <a16:creationId xmlns:a16="http://schemas.microsoft.com/office/drawing/2014/main" id="{E717518C-F628-3398-6997-FA28CE1C02E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56" name="Image 88" descr=" ">
              <a:extLst>
                <a:ext uri="{FF2B5EF4-FFF2-40B4-BE49-F238E27FC236}">
                  <a16:creationId xmlns:a16="http://schemas.microsoft.com/office/drawing/2014/main" id="{AAF0E2D0-26E4-70BF-8B1C-29EE063417A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57" name="Image 89" descr=" ">
              <a:extLst>
                <a:ext uri="{FF2B5EF4-FFF2-40B4-BE49-F238E27FC236}">
                  <a16:creationId xmlns:a16="http://schemas.microsoft.com/office/drawing/2014/main" id="{CEFA54EB-1C98-ED2A-0B3B-54FA4BA0E127}"/>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58" name="Image 90" descr=" ">
              <a:extLst>
                <a:ext uri="{FF2B5EF4-FFF2-40B4-BE49-F238E27FC236}">
                  <a16:creationId xmlns:a16="http://schemas.microsoft.com/office/drawing/2014/main" id="{A038A884-0569-B015-BD4F-CC6A79AE5738}"/>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997288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Forma 4">
            <a:extLst>
              <a:ext uri="{FF2B5EF4-FFF2-40B4-BE49-F238E27FC236}">
                <a16:creationId xmlns:a16="http://schemas.microsoft.com/office/drawing/2014/main" id="{B9F4E9E2-2077-3580-E122-09725B3E6FB4}"/>
              </a:ext>
            </a:extLst>
          </p:cNvPr>
          <p:cNvSpPr/>
          <p:nvPr/>
        </p:nvSpPr>
        <p:spPr>
          <a:xfrm>
            <a:off x="2947865" y="2859958"/>
            <a:ext cx="8962416" cy="4254752"/>
          </a:xfrm>
          <a:custGeom>
            <a:avLst/>
            <a:gdLst>
              <a:gd name="connsiteX0" fmla="*/ 0 w 7354851"/>
              <a:gd name="connsiteY0" fmla="*/ 335868 h 3358679"/>
              <a:gd name="connsiteX1" fmla="*/ 335868 w 7354851"/>
              <a:gd name="connsiteY1" fmla="*/ 0 h 3358679"/>
              <a:gd name="connsiteX2" fmla="*/ 7018983 w 7354851"/>
              <a:gd name="connsiteY2" fmla="*/ 0 h 3358679"/>
              <a:gd name="connsiteX3" fmla="*/ 7354851 w 7354851"/>
              <a:gd name="connsiteY3" fmla="*/ 335868 h 3358679"/>
              <a:gd name="connsiteX4" fmla="*/ 7354851 w 7354851"/>
              <a:gd name="connsiteY4" fmla="*/ 3022811 h 3358679"/>
              <a:gd name="connsiteX5" fmla="*/ 7018983 w 7354851"/>
              <a:gd name="connsiteY5" fmla="*/ 3358679 h 3358679"/>
              <a:gd name="connsiteX6" fmla="*/ 335868 w 7354851"/>
              <a:gd name="connsiteY6" fmla="*/ 3358679 h 3358679"/>
              <a:gd name="connsiteX7" fmla="*/ 0 w 7354851"/>
              <a:gd name="connsiteY7" fmla="*/ 3022811 h 3358679"/>
              <a:gd name="connsiteX8" fmla="*/ 0 w 7354851"/>
              <a:gd name="connsiteY8" fmla="*/ 335868 h 335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851" h="3358679">
                <a:moveTo>
                  <a:pt x="0" y="335868"/>
                </a:moveTo>
                <a:cubicBezTo>
                  <a:pt x="0" y="150373"/>
                  <a:pt x="150373" y="0"/>
                  <a:pt x="335868" y="0"/>
                </a:cubicBezTo>
                <a:lnTo>
                  <a:pt x="7018983" y="0"/>
                </a:lnTo>
                <a:cubicBezTo>
                  <a:pt x="7204478" y="0"/>
                  <a:pt x="7354851" y="150373"/>
                  <a:pt x="7354851" y="335868"/>
                </a:cubicBezTo>
                <a:lnTo>
                  <a:pt x="7354851" y="3022811"/>
                </a:lnTo>
                <a:cubicBezTo>
                  <a:pt x="7354851" y="3208306"/>
                  <a:pt x="7204478" y="3358679"/>
                  <a:pt x="7018983" y="3358679"/>
                </a:cubicBezTo>
                <a:lnTo>
                  <a:pt x="335868" y="3358679"/>
                </a:lnTo>
                <a:cubicBezTo>
                  <a:pt x="150373" y="3358679"/>
                  <a:pt x="0" y="3208306"/>
                  <a:pt x="0" y="3022811"/>
                </a:cubicBezTo>
                <a:lnTo>
                  <a:pt x="0" y="335868"/>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582" tIns="254582" rIns="254582" bIns="254582" numCol="1" spcCol="1270" anchor="ctr" anchorCtr="0">
            <a:noAutofit/>
          </a:bodyPr>
          <a:lstStyle/>
          <a:p>
            <a:pPr marL="0" lvl="0" indent="0" algn="ctr" defTabSz="1822450">
              <a:lnSpc>
                <a:spcPct val="90000"/>
              </a:lnSpc>
              <a:spcBef>
                <a:spcPct val="0"/>
              </a:spcBef>
              <a:spcAft>
                <a:spcPct val="35000"/>
              </a:spcAft>
              <a:buNone/>
            </a:pPr>
            <a:r>
              <a:rPr lang="pt-BR" sz="4100" kern="1200">
                <a:solidFill>
                  <a:schemeClr val="accent5">
                    <a:lumMod val="20000"/>
                    <a:lumOff val="80000"/>
                  </a:schemeClr>
                </a:solidFill>
              </a:rPr>
              <a:t>Financiáveis</a:t>
            </a:r>
          </a:p>
        </p:txBody>
      </p:sp>
      <p:sp>
        <p:nvSpPr>
          <p:cNvPr id="6" name="Forma Livre: Forma 5">
            <a:extLst>
              <a:ext uri="{FF2B5EF4-FFF2-40B4-BE49-F238E27FC236}">
                <a16:creationId xmlns:a16="http://schemas.microsoft.com/office/drawing/2014/main" id="{46D942BB-C8CF-4F42-5B8A-8E113A70A13F}"/>
              </a:ext>
            </a:extLst>
          </p:cNvPr>
          <p:cNvSpPr/>
          <p:nvPr/>
        </p:nvSpPr>
        <p:spPr>
          <a:xfrm>
            <a:off x="14015342" y="3343737"/>
            <a:ext cx="3575551" cy="1972125"/>
          </a:xfrm>
          <a:custGeom>
            <a:avLst/>
            <a:gdLst>
              <a:gd name="connsiteX0" fmla="*/ 0 w 3267268"/>
              <a:gd name="connsiteY0" fmla="*/ 181515 h 1815149"/>
              <a:gd name="connsiteX1" fmla="*/ 181515 w 3267268"/>
              <a:gd name="connsiteY1" fmla="*/ 0 h 1815149"/>
              <a:gd name="connsiteX2" fmla="*/ 3085753 w 3267268"/>
              <a:gd name="connsiteY2" fmla="*/ 0 h 1815149"/>
              <a:gd name="connsiteX3" fmla="*/ 3267268 w 3267268"/>
              <a:gd name="connsiteY3" fmla="*/ 181515 h 1815149"/>
              <a:gd name="connsiteX4" fmla="*/ 3267268 w 3267268"/>
              <a:gd name="connsiteY4" fmla="*/ 1633634 h 1815149"/>
              <a:gd name="connsiteX5" fmla="*/ 3085753 w 3267268"/>
              <a:gd name="connsiteY5" fmla="*/ 1815149 h 1815149"/>
              <a:gd name="connsiteX6" fmla="*/ 181515 w 3267268"/>
              <a:gd name="connsiteY6" fmla="*/ 1815149 h 1815149"/>
              <a:gd name="connsiteX7" fmla="*/ 0 w 3267268"/>
              <a:gd name="connsiteY7" fmla="*/ 1633634 h 1815149"/>
              <a:gd name="connsiteX8" fmla="*/ 0 w 3267268"/>
              <a:gd name="connsiteY8" fmla="*/ 181515 h 1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7268" h="1815149">
                <a:moveTo>
                  <a:pt x="0" y="181515"/>
                </a:moveTo>
                <a:cubicBezTo>
                  <a:pt x="0" y="81267"/>
                  <a:pt x="81267" y="0"/>
                  <a:pt x="181515" y="0"/>
                </a:cubicBezTo>
                <a:lnTo>
                  <a:pt x="3085753" y="0"/>
                </a:lnTo>
                <a:cubicBezTo>
                  <a:pt x="3186001" y="0"/>
                  <a:pt x="3267268" y="81267"/>
                  <a:pt x="3267268" y="181515"/>
                </a:cubicBezTo>
                <a:lnTo>
                  <a:pt x="3267268" y="1633634"/>
                </a:lnTo>
                <a:cubicBezTo>
                  <a:pt x="3267268" y="1733882"/>
                  <a:pt x="3186001" y="1815149"/>
                  <a:pt x="3085753" y="1815149"/>
                </a:cubicBezTo>
                <a:lnTo>
                  <a:pt x="181515" y="1815149"/>
                </a:lnTo>
                <a:cubicBezTo>
                  <a:pt x="81267" y="1815149"/>
                  <a:pt x="0" y="1733882"/>
                  <a:pt x="0" y="1633634"/>
                </a:cubicBezTo>
                <a:lnTo>
                  <a:pt x="0" y="181515"/>
                </a:lnTo>
                <a:close/>
              </a:path>
            </a:pathLst>
          </a:custGeom>
          <a:solidFill>
            <a:schemeClr val="bg1">
              <a:alpha val="9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9374" tIns="209374" rIns="209374" bIns="209374" numCol="1" spcCol="1270" anchor="ctr" anchorCtr="0">
            <a:noAutofit/>
          </a:bodyPr>
          <a:lstStyle/>
          <a:p>
            <a:pPr marL="0" lvl="0" indent="0" algn="ctr" defTabSz="1822450">
              <a:lnSpc>
                <a:spcPct val="90000"/>
              </a:lnSpc>
              <a:spcBef>
                <a:spcPct val="0"/>
              </a:spcBef>
              <a:spcAft>
                <a:spcPct val="35000"/>
              </a:spcAft>
              <a:buNone/>
            </a:pPr>
            <a:r>
              <a:rPr lang="pt-BR" sz="4100" kern="1200">
                <a:solidFill>
                  <a:schemeClr val="bg1"/>
                </a:solidFill>
              </a:rPr>
              <a:t>Não</a:t>
            </a:r>
          </a:p>
          <a:p>
            <a:pPr marL="0" lvl="0" indent="0" algn="ctr" defTabSz="1822450">
              <a:lnSpc>
                <a:spcPct val="90000"/>
              </a:lnSpc>
              <a:spcBef>
                <a:spcPct val="0"/>
              </a:spcBef>
              <a:spcAft>
                <a:spcPct val="35000"/>
              </a:spcAft>
              <a:buNone/>
            </a:pPr>
            <a:r>
              <a:rPr lang="pt-BR" sz="4100" kern="1200">
                <a:solidFill>
                  <a:schemeClr val="bg1"/>
                </a:solidFill>
              </a:rPr>
              <a:t>Financiáveis</a:t>
            </a:r>
          </a:p>
        </p:txBody>
      </p:sp>
      <p:sp>
        <p:nvSpPr>
          <p:cNvPr id="7" name="Triângulo isósceles 6">
            <a:extLst>
              <a:ext uri="{FF2B5EF4-FFF2-40B4-BE49-F238E27FC236}">
                <a16:creationId xmlns:a16="http://schemas.microsoft.com/office/drawing/2014/main" id="{0946362E-E999-38DC-24A4-870465E16145}"/>
              </a:ext>
            </a:extLst>
          </p:cNvPr>
          <p:cNvSpPr/>
          <p:nvPr/>
        </p:nvSpPr>
        <p:spPr>
          <a:xfrm>
            <a:off x="12018170" y="12503081"/>
            <a:ext cx="1474434" cy="1090153"/>
          </a:xfrm>
          <a:prstGeom prst="triangle">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pt-BR"/>
          </a:p>
        </p:txBody>
      </p:sp>
      <p:sp>
        <p:nvSpPr>
          <p:cNvPr id="8" name="Retângulo 7">
            <a:extLst>
              <a:ext uri="{FF2B5EF4-FFF2-40B4-BE49-F238E27FC236}">
                <a16:creationId xmlns:a16="http://schemas.microsoft.com/office/drawing/2014/main" id="{DA4658FA-1FC3-B931-6637-027FD8DE24CC}"/>
              </a:ext>
            </a:extLst>
          </p:cNvPr>
          <p:cNvSpPr/>
          <p:nvPr/>
        </p:nvSpPr>
        <p:spPr>
          <a:xfrm>
            <a:off x="2423502" y="11801046"/>
            <a:ext cx="21450026" cy="730822"/>
          </a:xfrm>
          <a:prstGeom prst="rect">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pt-BR"/>
          </a:p>
        </p:txBody>
      </p:sp>
      <p:sp>
        <p:nvSpPr>
          <p:cNvPr id="9" name="Forma Livre: Forma 8">
            <a:extLst>
              <a:ext uri="{FF2B5EF4-FFF2-40B4-BE49-F238E27FC236}">
                <a16:creationId xmlns:a16="http://schemas.microsoft.com/office/drawing/2014/main" id="{C3576CD3-19E3-1358-E1A0-96687CB5ACE1}"/>
              </a:ext>
            </a:extLst>
          </p:cNvPr>
          <p:cNvSpPr/>
          <p:nvPr/>
        </p:nvSpPr>
        <p:spPr>
          <a:xfrm>
            <a:off x="13616719" y="8354931"/>
            <a:ext cx="9620854" cy="3424704"/>
          </a:xfrm>
          <a:custGeom>
            <a:avLst/>
            <a:gdLst>
              <a:gd name="connsiteX0" fmla="*/ 0 w 8492448"/>
              <a:gd name="connsiteY0" fmla="*/ 471511 h 2829007"/>
              <a:gd name="connsiteX1" fmla="*/ 471511 w 8492448"/>
              <a:gd name="connsiteY1" fmla="*/ 0 h 2829007"/>
              <a:gd name="connsiteX2" fmla="*/ 8020937 w 8492448"/>
              <a:gd name="connsiteY2" fmla="*/ 0 h 2829007"/>
              <a:gd name="connsiteX3" fmla="*/ 8492448 w 8492448"/>
              <a:gd name="connsiteY3" fmla="*/ 471511 h 2829007"/>
              <a:gd name="connsiteX4" fmla="*/ 8492448 w 8492448"/>
              <a:gd name="connsiteY4" fmla="*/ 2357496 h 2829007"/>
              <a:gd name="connsiteX5" fmla="*/ 8020937 w 8492448"/>
              <a:gd name="connsiteY5" fmla="*/ 2829007 h 2829007"/>
              <a:gd name="connsiteX6" fmla="*/ 471511 w 8492448"/>
              <a:gd name="connsiteY6" fmla="*/ 2829007 h 2829007"/>
              <a:gd name="connsiteX7" fmla="*/ 0 w 8492448"/>
              <a:gd name="connsiteY7" fmla="*/ 2357496 h 2829007"/>
              <a:gd name="connsiteX8" fmla="*/ 0 w 8492448"/>
              <a:gd name="connsiteY8" fmla="*/ 471511 h 28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2448" h="2829007">
                <a:moveTo>
                  <a:pt x="0" y="471511"/>
                </a:moveTo>
                <a:cubicBezTo>
                  <a:pt x="0" y="211103"/>
                  <a:pt x="211103" y="0"/>
                  <a:pt x="471511" y="0"/>
                </a:cubicBezTo>
                <a:lnTo>
                  <a:pt x="8020937" y="0"/>
                </a:lnTo>
                <a:cubicBezTo>
                  <a:pt x="8281345" y="0"/>
                  <a:pt x="8492448" y="211103"/>
                  <a:pt x="8492448" y="471511"/>
                </a:cubicBezTo>
                <a:lnTo>
                  <a:pt x="8492448" y="2357496"/>
                </a:lnTo>
                <a:cubicBezTo>
                  <a:pt x="8492448" y="2617904"/>
                  <a:pt x="8281345" y="2829007"/>
                  <a:pt x="8020937" y="2829007"/>
                </a:cubicBezTo>
                <a:lnTo>
                  <a:pt x="471511" y="2829007"/>
                </a:lnTo>
                <a:cubicBezTo>
                  <a:pt x="211103" y="2829007"/>
                  <a:pt x="0" y="2617904"/>
                  <a:pt x="0" y="2357496"/>
                </a:cubicBezTo>
                <a:lnTo>
                  <a:pt x="0" y="47151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451" tIns="271451" rIns="271451" bIns="271451" numCol="1" spcCol="1270" anchor="ctr" anchorCtr="0">
            <a:noAutofit/>
          </a:bodyPr>
          <a:lstStyle/>
          <a:p>
            <a:pPr marL="0" lvl="0" indent="0" algn="ctr" defTabSz="1555750">
              <a:lnSpc>
                <a:spcPct val="90000"/>
              </a:lnSpc>
              <a:spcBef>
                <a:spcPct val="0"/>
              </a:spcBef>
              <a:spcAft>
                <a:spcPct val="35000"/>
              </a:spcAft>
              <a:buNone/>
            </a:pPr>
            <a:r>
              <a:rPr lang="pt-BR" sz="3500" kern="1200">
                <a:solidFill>
                  <a:schemeClr val="accent2">
                    <a:lumMod val="20000"/>
                    <a:lumOff val="80000"/>
                  </a:schemeClr>
                </a:solidFill>
              </a:rPr>
              <a:t>Licenças e veículos</a:t>
            </a:r>
          </a:p>
        </p:txBody>
      </p:sp>
      <p:sp>
        <p:nvSpPr>
          <p:cNvPr id="10" name="Forma Livre: Forma 9">
            <a:extLst>
              <a:ext uri="{FF2B5EF4-FFF2-40B4-BE49-F238E27FC236}">
                <a16:creationId xmlns:a16="http://schemas.microsoft.com/office/drawing/2014/main" id="{F2A536A0-455E-38AC-7A12-0E449C66772D}"/>
              </a:ext>
            </a:extLst>
          </p:cNvPr>
          <p:cNvSpPr/>
          <p:nvPr/>
        </p:nvSpPr>
        <p:spPr>
          <a:xfrm>
            <a:off x="13555065" y="3372239"/>
            <a:ext cx="9594668" cy="4415095"/>
          </a:xfrm>
          <a:custGeom>
            <a:avLst/>
            <a:gdLst>
              <a:gd name="connsiteX0" fmla="*/ 0 w 7952957"/>
              <a:gd name="connsiteY0" fmla="*/ 692501 h 4154920"/>
              <a:gd name="connsiteX1" fmla="*/ 692501 w 7952957"/>
              <a:gd name="connsiteY1" fmla="*/ 0 h 4154920"/>
              <a:gd name="connsiteX2" fmla="*/ 7260456 w 7952957"/>
              <a:gd name="connsiteY2" fmla="*/ 0 h 4154920"/>
              <a:gd name="connsiteX3" fmla="*/ 7952957 w 7952957"/>
              <a:gd name="connsiteY3" fmla="*/ 692501 h 4154920"/>
              <a:gd name="connsiteX4" fmla="*/ 7952957 w 7952957"/>
              <a:gd name="connsiteY4" fmla="*/ 3462419 h 4154920"/>
              <a:gd name="connsiteX5" fmla="*/ 7260456 w 7952957"/>
              <a:gd name="connsiteY5" fmla="*/ 4154920 h 4154920"/>
              <a:gd name="connsiteX6" fmla="*/ 692501 w 7952957"/>
              <a:gd name="connsiteY6" fmla="*/ 4154920 h 4154920"/>
              <a:gd name="connsiteX7" fmla="*/ 0 w 7952957"/>
              <a:gd name="connsiteY7" fmla="*/ 3462419 h 4154920"/>
              <a:gd name="connsiteX8" fmla="*/ 0 w 7952957"/>
              <a:gd name="connsiteY8" fmla="*/ 692501 h 41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957" h="4154920">
                <a:moveTo>
                  <a:pt x="0" y="692501"/>
                </a:moveTo>
                <a:cubicBezTo>
                  <a:pt x="0" y="310043"/>
                  <a:pt x="310043" y="0"/>
                  <a:pt x="692501" y="0"/>
                </a:cubicBezTo>
                <a:lnTo>
                  <a:pt x="7260456" y="0"/>
                </a:lnTo>
                <a:cubicBezTo>
                  <a:pt x="7642914" y="0"/>
                  <a:pt x="7952957" y="310043"/>
                  <a:pt x="7952957" y="692501"/>
                </a:cubicBezTo>
                <a:lnTo>
                  <a:pt x="7952957" y="3462419"/>
                </a:lnTo>
                <a:cubicBezTo>
                  <a:pt x="7952957" y="3844877"/>
                  <a:pt x="7642914" y="4154920"/>
                  <a:pt x="7260456" y="4154920"/>
                </a:cubicBezTo>
                <a:lnTo>
                  <a:pt x="692501" y="4154920"/>
                </a:lnTo>
                <a:cubicBezTo>
                  <a:pt x="310043" y="4154920"/>
                  <a:pt x="0" y="3844877"/>
                  <a:pt x="0" y="3462419"/>
                </a:cubicBezTo>
                <a:lnTo>
                  <a:pt x="0" y="69250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6176" tIns="336176" rIns="336176" bIns="336176" numCol="1" spcCol="1270" anchor="ctr" anchorCtr="0">
            <a:noAutofit/>
          </a:bodyPr>
          <a:lstStyle/>
          <a:p>
            <a:pPr marL="0" lvl="0" indent="0" algn="ctr" defTabSz="1555750">
              <a:lnSpc>
                <a:spcPct val="90000"/>
              </a:lnSpc>
              <a:spcBef>
                <a:spcPct val="0"/>
              </a:spcBef>
              <a:spcAft>
                <a:spcPct val="35000"/>
              </a:spcAft>
              <a:buNone/>
            </a:pPr>
            <a:r>
              <a:rPr lang="pt-BR" sz="3500" kern="1200">
                <a:solidFill>
                  <a:schemeClr val="accent2">
                    <a:lumMod val="20000"/>
                    <a:lumOff val="80000"/>
                  </a:schemeClr>
                </a:solidFill>
              </a:rPr>
              <a:t>Sobressalentes</a:t>
            </a:r>
          </a:p>
        </p:txBody>
      </p:sp>
      <p:sp>
        <p:nvSpPr>
          <p:cNvPr id="11" name="Forma Livre: Forma 10">
            <a:extLst>
              <a:ext uri="{FF2B5EF4-FFF2-40B4-BE49-F238E27FC236}">
                <a16:creationId xmlns:a16="http://schemas.microsoft.com/office/drawing/2014/main" id="{F9B02041-F87A-EB35-B54E-D0D958FCDE78}"/>
              </a:ext>
            </a:extLst>
          </p:cNvPr>
          <p:cNvSpPr/>
          <p:nvPr/>
        </p:nvSpPr>
        <p:spPr>
          <a:xfrm>
            <a:off x="2947865" y="10277619"/>
            <a:ext cx="8891994" cy="1492495"/>
          </a:xfrm>
          <a:custGeom>
            <a:avLst/>
            <a:gdLst>
              <a:gd name="connsiteX0" fmla="*/ 0 w 7357236"/>
              <a:gd name="connsiteY0" fmla="*/ 278119 h 1668682"/>
              <a:gd name="connsiteX1" fmla="*/ 278119 w 7357236"/>
              <a:gd name="connsiteY1" fmla="*/ 0 h 1668682"/>
              <a:gd name="connsiteX2" fmla="*/ 7079117 w 7357236"/>
              <a:gd name="connsiteY2" fmla="*/ 0 h 1668682"/>
              <a:gd name="connsiteX3" fmla="*/ 7357236 w 7357236"/>
              <a:gd name="connsiteY3" fmla="*/ 278119 h 1668682"/>
              <a:gd name="connsiteX4" fmla="*/ 7357236 w 7357236"/>
              <a:gd name="connsiteY4" fmla="*/ 1390563 h 1668682"/>
              <a:gd name="connsiteX5" fmla="*/ 7079117 w 7357236"/>
              <a:gd name="connsiteY5" fmla="*/ 1668682 h 1668682"/>
              <a:gd name="connsiteX6" fmla="*/ 278119 w 7357236"/>
              <a:gd name="connsiteY6" fmla="*/ 1668682 h 1668682"/>
              <a:gd name="connsiteX7" fmla="*/ 0 w 7357236"/>
              <a:gd name="connsiteY7" fmla="*/ 1390563 h 1668682"/>
              <a:gd name="connsiteX8" fmla="*/ 0 w 7357236"/>
              <a:gd name="connsiteY8" fmla="*/ 278119 h 166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7236" h="1668682">
                <a:moveTo>
                  <a:pt x="0" y="278119"/>
                </a:moveTo>
                <a:cubicBezTo>
                  <a:pt x="0" y="124518"/>
                  <a:pt x="124518" y="0"/>
                  <a:pt x="278119" y="0"/>
                </a:cubicBezTo>
                <a:lnTo>
                  <a:pt x="7079117" y="0"/>
                </a:lnTo>
                <a:cubicBezTo>
                  <a:pt x="7232718" y="0"/>
                  <a:pt x="7357236" y="124518"/>
                  <a:pt x="7357236" y="278119"/>
                </a:cubicBezTo>
                <a:lnTo>
                  <a:pt x="7357236" y="1390563"/>
                </a:lnTo>
                <a:cubicBezTo>
                  <a:pt x="7357236" y="1544164"/>
                  <a:pt x="7232718" y="1668682"/>
                  <a:pt x="7079117" y="1668682"/>
                </a:cubicBezTo>
                <a:lnTo>
                  <a:pt x="278119" y="1668682"/>
                </a:lnTo>
                <a:cubicBezTo>
                  <a:pt x="124518" y="1668682"/>
                  <a:pt x="0" y="1544164"/>
                  <a:pt x="0" y="1390563"/>
                </a:cubicBezTo>
                <a:lnTo>
                  <a:pt x="0" y="278119"/>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4808" tIns="214808" rIns="214808" bIns="214808" numCol="1" spcCol="1270" anchor="ctr" anchorCtr="0">
            <a:noAutofit/>
          </a:bodyPr>
          <a:lstStyle/>
          <a:p>
            <a:pPr marL="0" lvl="0" indent="0" algn="ctr" defTabSz="1555750">
              <a:lnSpc>
                <a:spcPct val="90000"/>
              </a:lnSpc>
              <a:spcBef>
                <a:spcPct val="0"/>
              </a:spcBef>
              <a:spcAft>
                <a:spcPct val="35000"/>
              </a:spcAft>
              <a:buNone/>
            </a:pPr>
            <a:r>
              <a:rPr lang="pt-BR" sz="3500" kern="1200">
                <a:solidFill>
                  <a:schemeClr val="accent5">
                    <a:lumMod val="20000"/>
                    <a:lumOff val="80000"/>
                  </a:schemeClr>
                </a:solidFill>
              </a:rPr>
              <a:t>Embarcações Manutenções</a:t>
            </a:r>
          </a:p>
          <a:p>
            <a:pPr marL="0" lvl="0" indent="0" algn="ctr" defTabSz="1555750">
              <a:lnSpc>
                <a:spcPct val="90000"/>
              </a:lnSpc>
              <a:spcBef>
                <a:spcPct val="0"/>
              </a:spcBef>
              <a:spcAft>
                <a:spcPct val="35000"/>
              </a:spcAft>
              <a:buNone/>
            </a:pPr>
            <a:r>
              <a:rPr lang="pt-BR" sz="3500" kern="1200">
                <a:solidFill>
                  <a:schemeClr val="accent5">
                    <a:lumMod val="20000"/>
                    <a:lumOff val="80000"/>
                  </a:schemeClr>
                </a:solidFill>
              </a:rPr>
              <a:t>Infraestrutura</a:t>
            </a:r>
          </a:p>
        </p:txBody>
      </p:sp>
      <p:sp>
        <p:nvSpPr>
          <p:cNvPr id="12" name="Forma Livre: Forma 11">
            <a:extLst>
              <a:ext uri="{FF2B5EF4-FFF2-40B4-BE49-F238E27FC236}">
                <a16:creationId xmlns:a16="http://schemas.microsoft.com/office/drawing/2014/main" id="{E7AF762B-56CB-286E-219E-37F663BC1FC6}"/>
              </a:ext>
            </a:extLst>
          </p:cNvPr>
          <p:cNvSpPr/>
          <p:nvPr/>
        </p:nvSpPr>
        <p:spPr>
          <a:xfrm>
            <a:off x="2905876" y="7848169"/>
            <a:ext cx="9038337" cy="1679706"/>
          </a:xfrm>
          <a:custGeom>
            <a:avLst/>
            <a:gdLst>
              <a:gd name="connsiteX0" fmla="*/ 0 w 7196323"/>
              <a:gd name="connsiteY0" fmla="*/ 265894 h 1595333"/>
              <a:gd name="connsiteX1" fmla="*/ 265894 w 7196323"/>
              <a:gd name="connsiteY1" fmla="*/ 0 h 1595333"/>
              <a:gd name="connsiteX2" fmla="*/ 6930429 w 7196323"/>
              <a:gd name="connsiteY2" fmla="*/ 0 h 1595333"/>
              <a:gd name="connsiteX3" fmla="*/ 7196323 w 7196323"/>
              <a:gd name="connsiteY3" fmla="*/ 265894 h 1595333"/>
              <a:gd name="connsiteX4" fmla="*/ 7196323 w 7196323"/>
              <a:gd name="connsiteY4" fmla="*/ 1329439 h 1595333"/>
              <a:gd name="connsiteX5" fmla="*/ 6930429 w 7196323"/>
              <a:gd name="connsiteY5" fmla="*/ 1595333 h 1595333"/>
              <a:gd name="connsiteX6" fmla="*/ 265894 w 7196323"/>
              <a:gd name="connsiteY6" fmla="*/ 1595333 h 1595333"/>
              <a:gd name="connsiteX7" fmla="*/ 0 w 7196323"/>
              <a:gd name="connsiteY7" fmla="*/ 1329439 h 1595333"/>
              <a:gd name="connsiteX8" fmla="*/ 0 w 7196323"/>
              <a:gd name="connsiteY8" fmla="*/ 265894 h 1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323" h="1595333">
                <a:moveTo>
                  <a:pt x="0" y="265894"/>
                </a:moveTo>
                <a:cubicBezTo>
                  <a:pt x="0" y="119045"/>
                  <a:pt x="119045" y="0"/>
                  <a:pt x="265894" y="0"/>
                </a:cubicBezTo>
                <a:lnTo>
                  <a:pt x="6930429" y="0"/>
                </a:lnTo>
                <a:cubicBezTo>
                  <a:pt x="7077278" y="0"/>
                  <a:pt x="7196323" y="119045"/>
                  <a:pt x="7196323" y="265894"/>
                </a:cubicBezTo>
                <a:lnTo>
                  <a:pt x="7196323" y="1329439"/>
                </a:lnTo>
                <a:cubicBezTo>
                  <a:pt x="7196323" y="1476288"/>
                  <a:pt x="7077278" y="1595333"/>
                  <a:pt x="6930429" y="1595333"/>
                </a:cubicBezTo>
                <a:lnTo>
                  <a:pt x="265894" y="1595333"/>
                </a:lnTo>
                <a:cubicBezTo>
                  <a:pt x="119045" y="1595333"/>
                  <a:pt x="0" y="1476288"/>
                  <a:pt x="0" y="1329439"/>
                </a:cubicBezTo>
                <a:lnTo>
                  <a:pt x="0" y="265894"/>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28" tIns="211228" rIns="211228" bIns="211228" numCol="1" spcCol="1270" anchor="ctr" anchorCtr="0">
            <a:noAutofit/>
          </a:bodyPr>
          <a:lstStyle/>
          <a:p>
            <a:pPr marL="0" lvl="0" indent="0" algn="ctr" defTabSz="1555750">
              <a:lnSpc>
                <a:spcPct val="90000"/>
              </a:lnSpc>
              <a:spcBef>
                <a:spcPct val="0"/>
              </a:spcBef>
              <a:spcAft>
                <a:spcPct val="35000"/>
              </a:spcAft>
              <a:buNone/>
            </a:pPr>
            <a:r>
              <a:rPr lang="pt-BR" sz="3500" kern="1200">
                <a:solidFill>
                  <a:schemeClr val="accent5">
                    <a:lumMod val="20000"/>
                    <a:lumOff val="80000"/>
                  </a:schemeClr>
                </a:solidFill>
              </a:rPr>
              <a:t>Embarcações Manutenções</a:t>
            </a:r>
          </a:p>
          <a:p>
            <a:pPr marL="0" lvl="0" indent="0" algn="ctr" defTabSz="1555750">
              <a:lnSpc>
                <a:spcPct val="90000"/>
              </a:lnSpc>
              <a:spcBef>
                <a:spcPct val="0"/>
              </a:spcBef>
              <a:spcAft>
                <a:spcPct val="35000"/>
              </a:spcAft>
              <a:buNone/>
            </a:pPr>
            <a:r>
              <a:rPr lang="pt-BR" sz="3500" kern="1200">
                <a:solidFill>
                  <a:schemeClr val="accent5">
                    <a:lumMod val="20000"/>
                    <a:lumOff val="80000"/>
                  </a:schemeClr>
                </a:solidFill>
              </a:rPr>
              <a:t>Infraestrutura</a:t>
            </a:r>
          </a:p>
        </p:txBody>
      </p:sp>
      <p:sp>
        <p:nvSpPr>
          <p:cNvPr id="49" name="TextBox 37">
            <a:extLst>
              <a:ext uri="{FF2B5EF4-FFF2-40B4-BE49-F238E27FC236}">
                <a16:creationId xmlns:a16="http://schemas.microsoft.com/office/drawing/2014/main" id="{647229E9-9304-050D-4175-7FEE402BEB5B}"/>
              </a:ext>
            </a:extLst>
          </p:cNvPr>
          <p:cNvSpPr txBox="1"/>
          <p:nvPr/>
        </p:nvSpPr>
        <p:spPr>
          <a:xfrm flipH="1">
            <a:off x="3018286" y="3532406"/>
            <a:ext cx="9049362" cy="341632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400" b="1" dirty="0" err="1">
                <a:latin typeface="Raleway Light" pitchFamily="2" charset="0"/>
              </a:rPr>
              <a:t>Construção</a:t>
            </a:r>
            <a:r>
              <a:rPr lang="en-US" altLang="ko-KR" sz="2400" b="1" dirty="0">
                <a:latin typeface="Raleway Light" pitchFamily="2" charset="0"/>
              </a:rPr>
              <a:t> de </a:t>
            </a:r>
            <a:r>
              <a:rPr lang="en-US" altLang="ko-KR" sz="2400" b="1" dirty="0" err="1">
                <a:latin typeface="Raleway Light" pitchFamily="2" charset="0"/>
              </a:rPr>
              <a:t>embarcações</a:t>
            </a:r>
            <a:r>
              <a:rPr lang="ko-KR" altLang="pt-BR" sz="2400" b="1" dirty="0">
                <a:latin typeface="Raleway Light" pitchFamily="2" charset="0"/>
              </a:rPr>
              <a:t> </a:t>
            </a:r>
            <a:r>
              <a:rPr lang="pt-BR" altLang="ko-KR" sz="2400" b="1" dirty="0">
                <a:latin typeface="Raleway Light" pitchFamily="2" charset="0"/>
              </a:rPr>
              <a:t>de</a:t>
            </a:r>
            <a:r>
              <a:rPr lang="ko-KR" altLang="pt-BR" sz="2400" b="1" dirty="0">
                <a:latin typeface="Raleway Light" pitchFamily="2" charset="0"/>
              </a:rPr>
              <a:t> </a:t>
            </a:r>
            <a:r>
              <a:rPr lang="pt-BR" altLang="ko-KR" sz="2400" b="1" dirty="0">
                <a:latin typeface="Raleway Light" pitchFamily="2" charset="0"/>
              </a:rPr>
              <a:t>apoio marítimo, portuário, carga e transporte de passageiros;</a:t>
            </a: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ltLang="ko-KR" sz="2400" b="1" dirty="0">
                <a:latin typeface="Raleway Light" pitchFamily="2" charset="0"/>
              </a:rPr>
              <a:t>Construção de navios sondas, plataforma e módulos;</a:t>
            </a: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ltLang="ko-KR" sz="2400" b="1" dirty="0">
                <a:latin typeface="Raleway Light" pitchFamily="2" charset="0"/>
              </a:rPr>
              <a:t>Construção de Embarcações Auxiliares, Hidrográficas e a serem empregadas na proteção do tráfego marítimo nacional;</a:t>
            </a: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ltLang="ko-KR" sz="2400" b="1" dirty="0">
                <a:latin typeface="Raleway Light" pitchFamily="2" charset="0"/>
              </a:rPr>
              <a:t>Construção de embarcação de pesca Industrial e artesanal;</a:t>
            </a: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ltLang="ko-KR" sz="2400" b="1" dirty="0">
                <a:latin typeface="Raleway Light" pitchFamily="2" charset="0"/>
              </a:rPr>
              <a:t>Jumborização conversão e modernização de embarcação;</a:t>
            </a: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ltLang="ko-KR" sz="2400" b="1" dirty="0">
                <a:latin typeface="Raleway Light" pitchFamily="2" charset="0"/>
              </a:rPr>
              <a:t>Aquisição e instalação de Equipamento;</a:t>
            </a: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altLang="ko-KR" sz="2400" b="1" dirty="0">
                <a:latin typeface="Raleway Light" pitchFamily="2" charset="0"/>
              </a:rPr>
              <a:t>Reparo, docagem ou manutenção.</a:t>
            </a:r>
            <a:endParaRPr lang="en-US" altLang="ko-KR" sz="2400" b="1" dirty="0">
              <a:latin typeface="Raleway Light" pitchFamily="2" charset="0"/>
            </a:endParaRPr>
          </a:p>
        </p:txBody>
      </p:sp>
      <p:sp>
        <p:nvSpPr>
          <p:cNvPr id="51" name="TextBox 37">
            <a:extLst>
              <a:ext uri="{FF2B5EF4-FFF2-40B4-BE49-F238E27FC236}">
                <a16:creationId xmlns:a16="http://schemas.microsoft.com/office/drawing/2014/main" id="{6F3B4F16-DCA6-F507-3FB9-4D4B22639202}"/>
              </a:ext>
            </a:extLst>
          </p:cNvPr>
          <p:cNvSpPr txBox="1"/>
          <p:nvPr/>
        </p:nvSpPr>
        <p:spPr>
          <a:xfrm flipH="1">
            <a:off x="3175653" y="7919920"/>
            <a:ext cx="8455468" cy="1569660"/>
          </a:xfrm>
          <a:prstGeom prst="rect">
            <a:avLst/>
          </a:prstGeom>
          <a:noFill/>
          <a:ln>
            <a:noFill/>
            <a:prstDash val="dashDot"/>
          </a:ln>
        </p:spPr>
        <p:txBody>
          <a:bodyPr wrap="square" rtlCol="0">
            <a:spAutoFit/>
          </a:bodyPr>
          <a:lstStyle/>
          <a:p>
            <a:pPr indent="-342900" defTabSz="791778">
              <a:buFont typeface="Arial" panose="020B0604020202020204" pitchFamily="34" charset="0"/>
              <a:buChar char="•"/>
              <a:defRPr/>
            </a:pPr>
            <a:endParaRPr lang="pt-BR" altLang="ko-KR" sz="2400" b="1" dirty="0">
              <a:latin typeface="Raleway Light" pitchFamily="2" charset="0"/>
            </a:endParaRPr>
          </a:p>
          <a:p>
            <a:pPr indent="-342900" defTabSz="791778">
              <a:buFont typeface="Arial" panose="020B0604020202020204" pitchFamily="34" charset="0"/>
              <a:buChar char="•"/>
              <a:defRPr/>
            </a:pPr>
            <a:r>
              <a:rPr lang="pt-BR" altLang="ko-KR" sz="2400" b="1" dirty="0">
                <a:latin typeface="Raleway Light" pitchFamily="2" charset="0"/>
              </a:rPr>
              <a:t>Construção, Expansão e modernização de unidades industriais de estaleiros;</a:t>
            </a:r>
          </a:p>
          <a:p>
            <a:pPr indent="-342900" defTabSz="791778">
              <a:buFont typeface="Arial" panose="020B0604020202020204" pitchFamily="34" charset="0"/>
              <a:buChar char="•"/>
              <a:defRPr/>
            </a:pPr>
            <a:r>
              <a:rPr lang="pt-BR" altLang="ko-KR" sz="2400" b="1" dirty="0">
                <a:latin typeface="Raleway Light" pitchFamily="2" charset="0"/>
              </a:rPr>
              <a:t>Obras de Infraestrutura portuária e aquaviária.</a:t>
            </a:r>
            <a:endParaRPr lang="en-US" altLang="ko-KR" sz="2400" b="1" dirty="0">
              <a:latin typeface="Raleway Light" pitchFamily="2" charset="0"/>
            </a:endParaRPr>
          </a:p>
        </p:txBody>
      </p:sp>
      <p:sp>
        <p:nvSpPr>
          <p:cNvPr id="53" name="TextBox 37">
            <a:extLst>
              <a:ext uri="{FF2B5EF4-FFF2-40B4-BE49-F238E27FC236}">
                <a16:creationId xmlns:a16="http://schemas.microsoft.com/office/drawing/2014/main" id="{2B9E942A-22E5-BAA7-75AE-17FD69DC77B4}"/>
              </a:ext>
            </a:extLst>
          </p:cNvPr>
          <p:cNvSpPr txBox="1"/>
          <p:nvPr/>
        </p:nvSpPr>
        <p:spPr>
          <a:xfrm flipH="1">
            <a:off x="3269859" y="10162707"/>
            <a:ext cx="8361262"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marR="0" lvl="0" indent="-342900" defTabSz="791778" fontAlgn="auto">
              <a:lnSpc>
                <a:spcPct val="100000"/>
              </a:lnSpc>
              <a:spcBef>
                <a:spcPts val="0"/>
              </a:spcBef>
              <a:spcAft>
                <a:spcPts val="0"/>
              </a:spcAft>
              <a:buClrTx/>
              <a:buSzTx/>
              <a:buFont typeface="Arial" panose="020B0604020202020204" pitchFamily="34" charset="0"/>
              <a:buChar char="•"/>
              <a:tabLst/>
              <a:defRPr/>
            </a:pPr>
            <a:r>
              <a:rPr lang="pt-BR" altLang="ko-KR" sz="2400" b="1">
                <a:latin typeface="Raleway Light" pitchFamily="2" charset="0"/>
              </a:rPr>
              <a:t>Projetos de pesquisa e desenvolvimento científico ou tecnológico, formação e aperfeiçoamento de recursos humanos voltado para os setores de marinha Mercante.</a:t>
            </a:r>
            <a:endParaRPr lang="en-US" altLang="ko-KR" sz="2400" b="1">
              <a:latin typeface="Raleway Light" pitchFamily="2" charset="0"/>
            </a:endParaRPr>
          </a:p>
        </p:txBody>
      </p:sp>
      <p:sp>
        <p:nvSpPr>
          <p:cNvPr id="59" name="CaixaDeTexto 58">
            <a:extLst>
              <a:ext uri="{FF2B5EF4-FFF2-40B4-BE49-F238E27FC236}">
                <a16:creationId xmlns:a16="http://schemas.microsoft.com/office/drawing/2014/main" id="{C9BEE296-9AE6-B570-96ED-518BF47C0CC0}"/>
              </a:ext>
            </a:extLst>
          </p:cNvPr>
          <p:cNvSpPr txBox="1"/>
          <p:nvPr/>
        </p:nvSpPr>
        <p:spPr>
          <a:xfrm>
            <a:off x="13795392" y="3779976"/>
            <a:ext cx="9416680" cy="3785652"/>
          </a:xfrm>
          <a:prstGeom prst="rect">
            <a:avLst/>
          </a:prstGeom>
          <a:noFill/>
          <a:ln>
            <a:noFill/>
            <a:prstDash val="dashDot"/>
          </a:ln>
        </p:spPr>
        <p:txBody>
          <a:bodyPr wrap="square">
            <a:spAutoFit/>
          </a:bodyPr>
          <a:lstStyle/>
          <a:p>
            <a:pPr indent="-342900" defTabSz="791778">
              <a:buFont typeface="Arial" panose="020B0604020202020204" pitchFamily="34" charset="0"/>
              <a:buChar char="•"/>
              <a:defRPr/>
            </a:pPr>
            <a:r>
              <a:rPr lang="pt-BR" sz="2400" b="1">
                <a:latin typeface="Raleway Light" pitchFamily="2" charset="0"/>
              </a:rPr>
              <a:t>Construção de embarcações no exterior</a:t>
            </a:r>
          </a:p>
          <a:p>
            <a:pPr indent="-342900" defTabSz="791778">
              <a:buFont typeface="Arial" panose="020B0604020202020204" pitchFamily="34" charset="0"/>
              <a:buChar char="•"/>
              <a:defRPr/>
            </a:pPr>
            <a:r>
              <a:rPr lang="pt-BR" sz="2400" b="1">
                <a:latin typeface="Raleway Light" pitchFamily="2" charset="0"/>
              </a:rPr>
              <a:t>Sobressalentes a/de embarcações, com exceção daqueles considerados obrigatórios pelas Sociedades Classificadoras de Navios;</a:t>
            </a:r>
          </a:p>
          <a:p>
            <a:pPr indent="-342900" defTabSz="791778">
              <a:buFont typeface="Arial" panose="020B0604020202020204" pitchFamily="34" charset="0"/>
              <a:buChar char="•"/>
              <a:defRPr/>
            </a:pPr>
            <a:r>
              <a:rPr lang="pt-BR" sz="2400" b="1">
                <a:latin typeface="Raleway Light" pitchFamily="2" charset="0"/>
              </a:rPr>
              <a:t>Equipamentos de movimentação de carga de embarcações que não sejam fixos aquelas a que se destinam;</a:t>
            </a:r>
          </a:p>
          <a:p>
            <a:pPr indent="-342900" defTabSz="791778">
              <a:buFont typeface="Arial" panose="020B0604020202020204" pitchFamily="34" charset="0"/>
              <a:buChar char="•"/>
              <a:defRPr/>
            </a:pPr>
            <a:r>
              <a:rPr lang="pt-BR" sz="2400" b="1">
                <a:latin typeface="Raleway Light" pitchFamily="2" charset="0"/>
              </a:rPr>
              <a:t>Despesas relativas a quaisquer licenças (federal, estadual ou municipal) que se fizerem necessárias à obra ou ao projeto; e</a:t>
            </a:r>
          </a:p>
          <a:p>
            <a:pPr indent="-342900" defTabSz="791778">
              <a:buFont typeface="Arial" panose="020B0604020202020204" pitchFamily="34" charset="0"/>
              <a:buChar char="•"/>
              <a:defRPr/>
            </a:pPr>
            <a:r>
              <a:rPr lang="pt-BR" sz="2400" b="1">
                <a:latin typeface="Raleway Light" pitchFamily="2" charset="0"/>
              </a:rPr>
              <a:t>Despesas relativas ao acompanhamento ou à fiscalização de obra.</a:t>
            </a:r>
          </a:p>
        </p:txBody>
      </p:sp>
      <p:sp>
        <p:nvSpPr>
          <p:cNvPr id="61" name="CaixaDeTexto 60">
            <a:extLst>
              <a:ext uri="{FF2B5EF4-FFF2-40B4-BE49-F238E27FC236}">
                <a16:creationId xmlns:a16="http://schemas.microsoft.com/office/drawing/2014/main" id="{0975FE8A-8097-2879-9107-0FB80A50580D}"/>
              </a:ext>
            </a:extLst>
          </p:cNvPr>
          <p:cNvSpPr txBox="1"/>
          <p:nvPr/>
        </p:nvSpPr>
        <p:spPr>
          <a:xfrm>
            <a:off x="14063148" y="8716311"/>
            <a:ext cx="9174425" cy="3046988"/>
          </a:xfrm>
          <a:prstGeom prst="rect">
            <a:avLst/>
          </a:prstGeom>
          <a:noFill/>
          <a:ln>
            <a:noFill/>
            <a:prstDash val="dashDot"/>
          </a:ln>
        </p:spPr>
        <p:txBody>
          <a:bodyPr wrap="square">
            <a:spAutoFit/>
          </a:bodyPr>
          <a:lstStyle/>
          <a:p>
            <a:pPr marR="0" lvl="0" indent="-342900" defTabSz="791778" fontAlgn="base">
              <a:lnSpc>
                <a:spcPct val="100000"/>
              </a:lnSpc>
              <a:spcBef>
                <a:spcPts val="0"/>
              </a:spcBef>
              <a:spcAft>
                <a:spcPts val="0"/>
              </a:spcAft>
              <a:buClrTx/>
              <a:buSzTx/>
              <a:buFont typeface="Arial" panose="020B0604020202020204" pitchFamily="34" charset="0"/>
              <a:buChar char="•"/>
              <a:tabLst/>
              <a:defRPr/>
            </a:pPr>
            <a:r>
              <a:rPr lang="pt-BR" sz="2400" b="1">
                <a:latin typeface="Raleway Light" pitchFamily="2" charset="0"/>
              </a:rPr>
              <a:t>Despesas relativas a quaisquer licenças (federal, estadual ou municipal) que se fizerem necessárias à obra ou ao projeto;</a:t>
            </a:r>
          </a:p>
          <a:p>
            <a:pPr marR="0" lvl="0" indent="-342900" defTabSz="791778" fontAlgn="base">
              <a:lnSpc>
                <a:spcPct val="100000"/>
              </a:lnSpc>
              <a:spcBef>
                <a:spcPts val="0"/>
              </a:spcBef>
              <a:spcAft>
                <a:spcPts val="0"/>
              </a:spcAft>
              <a:buClrTx/>
              <a:buSzTx/>
              <a:buFont typeface="Arial" panose="020B0604020202020204" pitchFamily="34" charset="0"/>
              <a:buChar char="•"/>
              <a:tabLst/>
              <a:defRPr/>
            </a:pPr>
            <a:r>
              <a:rPr lang="pt-BR" sz="2400" b="1">
                <a:latin typeface="Raleway Light" pitchFamily="2" charset="0"/>
              </a:rPr>
              <a:t>Equipamentos, construções ou edificações que não tenham envolvimento direto com o objetivo final do projeto;</a:t>
            </a:r>
          </a:p>
          <a:p>
            <a:pPr marR="0" lvl="0" indent="-342900" defTabSz="791778" fontAlgn="base">
              <a:lnSpc>
                <a:spcPct val="100000"/>
              </a:lnSpc>
              <a:spcBef>
                <a:spcPts val="0"/>
              </a:spcBef>
              <a:spcAft>
                <a:spcPts val="0"/>
              </a:spcAft>
              <a:buClrTx/>
              <a:buSzTx/>
              <a:buFont typeface="Arial" panose="020B0604020202020204" pitchFamily="34" charset="0"/>
              <a:buChar char="•"/>
              <a:tabLst/>
              <a:defRPr/>
            </a:pPr>
            <a:r>
              <a:rPr lang="pt-BR" sz="2400" b="1">
                <a:latin typeface="Raleway Light" pitchFamily="2" charset="0"/>
              </a:rPr>
              <a:t>Bens, como terrenos e veículos de quaisquer espécies;</a:t>
            </a:r>
          </a:p>
          <a:p>
            <a:pPr marR="0" lvl="0" indent="-342900" defTabSz="791778" fontAlgn="base">
              <a:lnSpc>
                <a:spcPct val="100000"/>
              </a:lnSpc>
              <a:spcBef>
                <a:spcPts val="0"/>
              </a:spcBef>
              <a:spcAft>
                <a:spcPts val="0"/>
              </a:spcAft>
              <a:buClrTx/>
              <a:buSzTx/>
              <a:buFont typeface="Arial" panose="020B0604020202020204" pitchFamily="34" charset="0"/>
              <a:buChar char="•"/>
              <a:tabLst/>
              <a:defRPr/>
            </a:pPr>
            <a:r>
              <a:rPr lang="pt-BR" sz="2400" b="1">
                <a:latin typeface="Raleway Light" pitchFamily="2" charset="0"/>
              </a:rPr>
              <a:t>Despesas relativas ao acompanhamento ou à fiscalização de obra.;</a:t>
            </a:r>
          </a:p>
          <a:p>
            <a:pPr marR="0" lvl="0" indent="-342900" defTabSz="791778" fontAlgn="base">
              <a:lnSpc>
                <a:spcPct val="100000"/>
              </a:lnSpc>
              <a:spcBef>
                <a:spcPts val="0"/>
              </a:spcBef>
              <a:spcAft>
                <a:spcPts val="0"/>
              </a:spcAft>
              <a:buClrTx/>
              <a:buSzTx/>
              <a:buFont typeface="Arial" panose="020B0604020202020204" pitchFamily="34" charset="0"/>
              <a:buChar char="•"/>
              <a:tabLst/>
              <a:defRPr/>
            </a:pPr>
            <a:r>
              <a:rPr lang="pt-BR" sz="2400" b="1">
                <a:latin typeface="Raleway Light" pitchFamily="2" charset="0"/>
              </a:rPr>
              <a:t>Reserva de Contingência;</a:t>
            </a:r>
          </a:p>
        </p:txBody>
      </p:sp>
      <p:sp>
        <p:nvSpPr>
          <p:cNvPr id="69" name="Title 1">
            <a:extLst>
              <a:ext uri="{FF2B5EF4-FFF2-40B4-BE49-F238E27FC236}">
                <a16:creationId xmlns:a16="http://schemas.microsoft.com/office/drawing/2014/main" id="{036FA917-29AE-15E6-036F-201089329485}"/>
              </a:ext>
            </a:extLst>
          </p:cNvPr>
          <p:cNvSpPr txBox="1">
            <a:spLocks/>
          </p:cNvSpPr>
          <p:nvPr/>
        </p:nvSpPr>
        <p:spPr>
          <a:xfrm>
            <a:off x="1742073" y="275138"/>
            <a:ext cx="14061044" cy="1155928"/>
          </a:xfrm>
          <a:prstGeom prst="rect">
            <a:avLst/>
          </a:prstGeom>
          <a:effectLst>
            <a:outerShdw blurRad="50800" dist="38100" dir="2700000" algn="tl" rotWithShape="0">
              <a:prstClr val="black">
                <a:alpha val="40000"/>
              </a:prstClr>
            </a:outerShdw>
          </a:effectLst>
        </p:spPr>
        <p:txBody>
          <a:bodyPr>
            <a:noAutofit/>
          </a:bodyPr>
          <a:lstStyle>
            <a:defPPr>
              <a:defRPr lang="en-US"/>
            </a:defPPr>
            <a:lvl1pPr marR="0" lvl="0" indent="0" defTabSz="1828800" fontAlgn="auto">
              <a:lnSpc>
                <a:spcPct val="90000"/>
              </a:lnSpc>
              <a:spcBef>
                <a:spcPct val="0"/>
              </a:spcBef>
              <a:spcAft>
                <a:spcPts val="3600"/>
              </a:spcAft>
              <a:buClrTx/>
              <a:buSzTx/>
              <a:buFontTx/>
              <a:buNone/>
              <a:tabLst/>
              <a:defRPr sz="8000" b="1" cap="all">
                <a:ln w="3175" cmpd="sng">
                  <a:noFill/>
                </a:ln>
                <a:solidFill>
                  <a:srgbClr val="022873">
                    <a:alpha val="100000"/>
                  </a:srgbClr>
                </a:solidFill>
                <a:latin typeface="Founders Grotesk Bold" pitchFamily="34" charset="0"/>
                <a:ea typeface="+mj-ea"/>
                <a:cs typeface="+mj-cs"/>
              </a:defRPr>
            </a:lvl1pPr>
          </a:lstStyle>
          <a:p>
            <a:r>
              <a:rPr lang="pt-BR" dirty="0"/>
              <a:t>Projetos financiáveis</a:t>
            </a:r>
          </a:p>
        </p:txBody>
      </p:sp>
      <p:pic>
        <p:nvPicPr>
          <p:cNvPr id="42" name="Gráfico 41" descr="Sinal de polegar para cima com preenchimento sólido">
            <a:extLst>
              <a:ext uri="{FF2B5EF4-FFF2-40B4-BE49-F238E27FC236}">
                <a16:creationId xmlns:a16="http://schemas.microsoft.com/office/drawing/2014/main" id="{ADDFAF85-0DA1-E5CF-F846-E8263B7FD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2655288" y="2035438"/>
            <a:ext cx="1293620" cy="1293620"/>
          </a:xfrm>
          <a:prstGeom prst="rect">
            <a:avLst/>
          </a:prstGeom>
        </p:spPr>
      </p:pic>
      <p:pic>
        <p:nvPicPr>
          <p:cNvPr id="46" name="Gráfico 45" descr="Sinal de polegar para cima com preenchimento sólido">
            <a:extLst>
              <a:ext uri="{FF2B5EF4-FFF2-40B4-BE49-F238E27FC236}">
                <a16:creationId xmlns:a16="http://schemas.microsoft.com/office/drawing/2014/main" id="{E3D97ECF-E72A-CB9E-0C04-821F3D7461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0972" y="1936446"/>
            <a:ext cx="1293620" cy="1293620"/>
          </a:xfrm>
          <a:prstGeom prst="rect">
            <a:avLst/>
          </a:prstGeom>
        </p:spPr>
      </p:pic>
      <p:sp>
        <p:nvSpPr>
          <p:cNvPr id="13" name="Retângulo: Cantos Arredondados 12">
            <a:extLst>
              <a:ext uri="{FF2B5EF4-FFF2-40B4-BE49-F238E27FC236}">
                <a16:creationId xmlns:a16="http://schemas.microsoft.com/office/drawing/2014/main" id="{F5790AB5-6361-1F54-96C9-39DEEB28FDFF}"/>
              </a:ext>
            </a:extLst>
          </p:cNvPr>
          <p:cNvSpPr/>
          <p:nvPr/>
        </p:nvSpPr>
        <p:spPr>
          <a:xfrm>
            <a:off x="3375687" y="2528224"/>
            <a:ext cx="3744685" cy="5778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600" b="1" dirty="0"/>
              <a:t>Embarcações</a:t>
            </a:r>
          </a:p>
        </p:txBody>
      </p:sp>
      <p:sp>
        <p:nvSpPr>
          <p:cNvPr id="14" name="Retângulo: Cantos Arredondados 13">
            <a:extLst>
              <a:ext uri="{FF2B5EF4-FFF2-40B4-BE49-F238E27FC236}">
                <a16:creationId xmlns:a16="http://schemas.microsoft.com/office/drawing/2014/main" id="{0466FE80-22D3-204C-23E5-DC06F7833031}"/>
              </a:ext>
            </a:extLst>
          </p:cNvPr>
          <p:cNvSpPr/>
          <p:nvPr/>
        </p:nvSpPr>
        <p:spPr>
          <a:xfrm>
            <a:off x="3375686" y="7630261"/>
            <a:ext cx="3744685"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600" b="1"/>
              <a:t>Infraestrutura</a:t>
            </a:r>
          </a:p>
        </p:txBody>
      </p:sp>
      <p:sp>
        <p:nvSpPr>
          <p:cNvPr id="15" name="Retângulo: Cantos Arredondados 14">
            <a:extLst>
              <a:ext uri="{FF2B5EF4-FFF2-40B4-BE49-F238E27FC236}">
                <a16:creationId xmlns:a16="http://schemas.microsoft.com/office/drawing/2014/main" id="{BF2A140B-C190-A89C-AE94-F76AE929B10B}"/>
              </a:ext>
            </a:extLst>
          </p:cNvPr>
          <p:cNvSpPr/>
          <p:nvPr/>
        </p:nvSpPr>
        <p:spPr>
          <a:xfrm>
            <a:off x="3151906" y="9979611"/>
            <a:ext cx="3744685"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600" b="1"/>
              <a:t>Outros</a:t>
            </a:r>
          </a:p>
        </p:txBody>
      </p:sp>
      <p:sp>
        <p:nvSpPr>
          <p:cNvPr id="16" name="Retângulo: Cantos Arredondados 15">
            <a:extLst>
              <a:ext uri="{FF2B5EF4-FFF2-40B4-BE49-F238E27FC236}">
                <a16:creationId xmlns:a16="http://schemas.microsoft.com/office/drawing/2014/main" id="{23115EDE-9D4B-154A-0D97-77AAD16BA74E}"/>
              </a:ext>
            </a:extLst>
          </p:cNvPr>
          <p:cNvSpPr/>
          <p:nvPr/>
        </p:nvSpPr>
        <p:spPr>
          <a:xfrm>
            <a:off x="14275570" y="2937229"/>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600" b="1"/>
              <a:t>Não financiáveis -embarcações</a:t>
            </a:r>
          </a:p>
        </p:txBody>
      </p:sp>
      <p:sp>
        <p:nvSpPr>
          <p:cNvPr id="17" name="Retângulo: Cantos Arredondados 16">
            <a:extLst>
              <a:ext uri="{FF2B5EF4-FFF2-40B4-BE49-F238E27FC236}">
                <a16:creationId xmlns:a16="http://schemas.microsoft.com/office/drawing/2014/main" id="{6C9D911B-987C-225D-4BF5-DF5FD34593E7}"/>
              </a:ext>
            </a:extLst>
          </p:cNvPr>
          <p:cNvSpPr/>
          <p:nvPr/>
        </p:nvSpPr>
        <p:spPr>
          <a:xfrm>
            <a:off x="14636455" y="8013455"/>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600" b="1"/>
              <a:t>Não financiáveis - infraestrutura</a:t>
            </a:r>
          </a:p>
        </p:txBody>
      </p:sp>
      <p:sp>
        <p:nvSpPr>
          <p:cNvPr id="4" name="Shape 6">
            <a:extLst>
              <a:ext uri="{FF2B5EF4-FFF2-40B4-BE49-F238E27FC236}">
                <a16:creationId xmlns:a16="http://schemas.microsoft.com/office/drawing/2014/main" id="{C8850C77-BCA8-69A7-8A3B-5663372DC95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2C74A092-0028-229E-8313-E528BAE394B4}"/>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876AE66D-9FB5-B338-9AD7-6273FE123B42}"/>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42C6BF96-A025-AA25-E3F4-D46920DBB7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98D6EEF6-843B-0042-4688-7F64070911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73A5DA21-1E44-2CCE-05A8-74FDD9065B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7BB14340-FF9B-1017-3409-9401D85A2C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19744C4D-8B08-0A41-DB0F-EAB9F6284F1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6EC7AF66-B7C4-E2CC-CE3D-2049383FC2E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EE1AC641-7924-9763-86A4-0252EF1EC58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7D1956E3-4F18-92FD-0A45-49D52CA8322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6708FDD4-60D6-68E1-46D5-1CCC197B8AF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C8CC9F0C-A493-1F84-CFDE-7B89491F2A9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5A8CA769-B1C0-4647-32B9-C7A60CEF457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CB36D552-A979-28D3-E597-0D9EF5E1D16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2BECF39D-59B4-3C41-10CE-961A920CD6C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93CBD4B1-E3A3-2121-D39A-F482D899E65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8B22931E-CAFD-B684-F45E-9F66F93B7DF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164B369E-430B-EF63-4499-EA09D378E6F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F2761247-B650-D6DE-607D-EC5F58372B1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9324F54A-987E-9071-A457-173B77B56CF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0F93A187-D72E-1CDC-8CD0-FF94E4836201}"/>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957059B8-31F5-59D2-5618-9C574578393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F70787F6-105A-8433-A295-4004F783E09B}"/>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E4EAA2B7-FADD-F649-87DE-8798436EBEC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43" name="Image 27" descr=" ">
              <a:extLst>
                <a:ext uri="{FF2B5EF4-FFF2-40B4-BE49-F238E27FC236}">
                  <a16:creationId xmlns:a16="http://schemas.microsoft.com/office/drawing/2014/main" id="{0785D7C4-924E-7B37-7026-E088651C33D4}"/>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44" name="Image 28" descr=" ">
              <a:extLst>
                <a:ext uri="{FF2B5EF4-FFF2-40B4-BE49-F238E27FC236}">
                  <a16:creationId xmlns:a16="http://schemas.microsoft.com/office/drawing/2014/main" id="{AB734116-A294-F52F-3B5F-8FD011C14E0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45" name="Image 29" descr=" ">
              <a:extLst>
                <a:ext uri="{FF2B5EF4-FFF2-40B4-BE49-F238E27FC236}">
                  <a16:creationId xmlns:a16="http://schemas.microsoft.com/office/drawing/2014/main" id="{DEA18565-C810-A903-528B-809A4924D38A}"/>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47" name="Image 30" descr=" ">
              <a:extLst>
                <a:ext uri="{FF2B5EF4-FFF2-40B4-BE49-F238E27FC236}">
                  <a16:creationId xmlns:a16="http://schemas.microsoft.com/office/drawing/2014/main" id="{8C098892-F096-80B0-49F9-245FA53BEA30}"/>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48" name="Image 31" descr=" ">
              <a:extLst>
                <a:ext uri="{FF2B5EF4-FFF2-40B4-BE49-F238E27FC236}">
                  <a16:creationId xmlns:a16="http://schemas.microsoft.com/office/drawing/2014/main" id="{DF4986F6-EB96-D069-4103-366AA38F2F9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50" name="Image 32" descr=" ">
              <a:extLst>
                <a:ext uri="{FF2B5EF4-FFF2-40B4-BE49-F238E27FC236}">
                  <a16:creationId xmlns:a16="http://schemas.microsoft.com/office/drawing/2014/main" id="{7E48A579-D4A0-079C-97E1-62FD36C9869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6FD4BA6A-7502-3533-9B05-CD7254C4D39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54" name="Image 34" descr=" ">
              <a:extLst>
                <a:ext uri="{FF2B5EF4-FFF2-40B4-BE49-F238E27FC236}">
                  <a16:creationId xmlns:a16="http://schemas.microsoft.com/office/drawing/2014/main" id="{61CDDA54-A8D1-DC35-68E4-955C556301F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55" name="Image 35" descr=" ">
              <a:extLst>
                <a:ext uri="{FF2B5EF4-FFF2-40B4-BE49-F238E27FC236}">
                  <a16:creationId xmlns:a16="http://schemas.microsoft.com/office/drawing/2014/main" id="{789400B4-21F8-F45E-7788-5E7CC64DCC8C}"/>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56" name="Image 36" descr=" ">
              <a:extLst>
                <a:ext uri="{FF2B5EF4-FFF2-40B4-BE49-F238E27FC236}">
                  <a16:creationId xmlns:a16="http://schemas.microsoft.com/office/drawing/2014/main" id="{DD5F0247-BCFC-9C44-23C5-FCC12830B306}"/>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57" name="Image 37" descr=" ">
              <a:extLst>
                <a:ext uri="{FF2B5EF4-FFF2-40B4-BE49-F238E27FC236}">
                  <a16:creationId xmlns:a16="http://schemas.microsoft.com/office/drawing/2014/main" id="{9DDC9511-BF4C-8FEB-C1A9-D4B1DD5B31C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58" name="Image 38" descr=" ">
              <a:extLst>
                <a:ext uri="{FF2B5EF4-FFF2-40B4-BE49-F238E27FC236}">
                  <a16:creationId xmlns:a16="http://schemas.microsoft.com/office/drawing/2014/main" id="{E41EE783-6670-E626-AFDF-581802EDDA5F}"/>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60" name="Image 39" descr=" ">
              <a:extLst>
                <a:ext uri="{FF2B5EF4-FFF2-40B4-BE49-F238E27FC236}">
                  <a16:creationId xmlns:a16="http://schemas.microsoft.com/office/drawing/2014/main" id="{07F0A2FF-B8A8-E58E-C8B4-B0021260A1ED}"/>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62" name="Image 40" descr=" ">
              <a:extLst>
                <a:ext uri="{FF2B5EF4-FFF2-40B4-BE49-F238E27FC236}">
                  <a16:creationId xmlns:a16="http://schemas.microsoft.com/office/drawing/2014/main" id="{AB832028-4864-3D86-D29F-26DF09D517EF}"/>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63" name="Image 41" descr=" ">
              <a:extLst>
                <a:ext uri="{FF2B5EF4-FFF2-40B4-BE49-F238E27FC236}">
                  <a16:creationId xmlns:a16="http://schemas.microsoft.com/office/drawing/2014/main" id="{746B627D-51E8-B123-A10F-17DB1F2C72EB}"/>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64" name="Image 42" descr=" ">
              <a:extLst>
                <a:ext uri="{FF2B5EF4-FFF2-40B4-BE49-F238E27FC236}">
                  <a16:creationId xmlns:a16="http://schemas.microsoft.com/office/drawing/2014/main" id="{C078F4D6-3B9F-51A1-1F88-CFA8F81E2762}"/>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65" name="Image 43" descr=" ">
              <a:extLst>
                <a:ext uri="{FF2B5EF4-FFF2-40B4-BE49-F238E27FC236}">
                  <a16:creationId xmlns:a16="http://schemas.microsoft.com/office/drawing/2014/main" id="{EA510826-EC31-04E9-7D1C-C872655DFF7E}"/>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66" name="Image 44" descr=" ">
              <a:extLst>
                <a:ext uri="{FF2B5EF4-FFF2-40B4-BE49-F238E27FC236}">
                  <a16:creationId xmlns:a16="http://schemas.microsoft.com/office/drawing/2014/main" id="{1330347B-1F1C-7CC5-DCA8-6D2E9CFE6DD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67" name="Image 45" descr=" ">
              <a:extLst>
                <a:ext uri="{FF2B5EF4-FFF2-40B4-BE49-F238E27FC236}">
                  <a16:creationId xmlns:a16="http://schemas.microsoft.com/office/drawing/2014/main" id="{EF70BF30-0428-3DC8-EB35-0464F59720B8}"/>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68" name="Image 46" descr=" ">
              <a:extLst>
                <a:ext uri="{FF2B5EF4-FFF2-40B4-BE49-F238E27FC236}">
                  <a16:creationId xmlns:a16="http://schemas.microsoft.com/office/drawing/2014/main" id="{AFFD56EB-F34D-4A7C-E1FC-8BB59E3FE867}"/>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70" name="Image 47" descr=" ">
              <a:extLst>
                <a:ext uri="{FF2B5EF4-FFF2-40B4-BE49-F238E27FC236}">
                  <a16:creationId xmlns:a16="http://schemas.microsoft.com/office/drawing/2014/main" id="{ABC39647-0762-2414-6BDF-7B3D1AB02E51}"/>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71" name="Image 48" descr=" ">
              <a:extLst>
                <a:ext uri="{FF2B5EF4-FFF2-40B4-BE49-F238E27FC236}">
                  <a16:creationId xmlns:a16="http://schemas.microsoft.com/office/drawing/2014/main" id="{6E77ABFC-05B7-5899-AC3C-F5E0856EA402}"/>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72" name="Image 49" descr=" ">
              <a:extLst>
                <a:ext uri="{FF2B5EF4-FFF2-40B4-BE49-F238E27FC236}">
                  <a16:creationId xmlns:a16="http://schemas.microsoft.com/office/drawing/2014/main" id="{87C49424-00C4-7262-BC01-07CE9327FD79}"/>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73" name="Image 50" descr=" ">
              <a:extLst>
                <a:ext uri="{FF2B5EF4-FFF2-40B4-BE49-F238E27FC236}">
                  <a16:creationId xmlns:a16="http://schemas.microsoft.com/office/drawing/2014/main" id="{6C29A2FC-5302-B519-F3D4-BB884C2B081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74" name="Image 51" descr=" ">
              <a:extLst>
                <a:ext uri="{FF2B5EF4-FFF2-40B4-BE49-F238E27FC236}">
                  <a16:creationId xmlns:a16="http://schemas.microsoft.com/office/drawing/2014/main" id="{35256200-3756-F011-F512-941AF084A1CD}"/>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75" name="Image 52" descr=" ">
              <a:extLst>
                <a:ext uri="{FF2B5EF4-FFF2-40B4-BE49-F238E27FC236}">
                  <a16:creationId xmlns:a16="http://schemas.microsoft.com/office/drawing/2014/main" id="{BF5863AC-C0EB-9618-2572-6CA9E4C99F00}"/>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76" name="Image 53" descr=" ">
              <a:extLst>
                <a:ext uri="{FF2B5EF4-FFF2-40B4-BE49-F238E27FC236}">
                  <a16:creationId xmlns:a16="http://schemas.microsoft.com/office/drawing/2014/main" id="{650A37C6-D790-9EA8-4391-7F3F565BCFB6}"/>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77" name="Image 54" descr=" ">
              <a:extLst>
                <a:ext uri="{FF2B5EF4-FFF2-40B4-BE49-F238E27FC236}">
                  <a16:creationId xmlns:a16="http://schemas.microsoft.com/office/drawing/2014/main" id="{4A2F0677-096C-F0D3-024B-4FCCFB7C436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78" name="Image 55" descr=" ">
              <a:extLst>
                <a:ext uri="{FF2B5EF4-FFF2-40B4-BE49-F238E27FC236}">
                  <a16:creationId xmlns:a16="http://schemas.microsoft.com/office/drawing/2014/main" id="{76303821-F02E-9D7D-509D-C8F6933DE05F}"/>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79" name="Image 56" descr=" ">
              <a:extLst>
                <a:ext uri="{FF2B5EF4-FFF2-40B4-BE49-F238E27FC236}">
                  <a16:creationId xmlns:a16="http://schemas.microsoft.com/office/drawing/2014/main" id="{EE85CE02-10E6-CE18-BCBA-6207B462BD19}"/>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80" name="Image 57" descr=" ">
              <a:extLst>
                <a:ext uri="{FF2B5EF4-FFF2-40B4-BE49-F238E27FC236}">
                  <a16:creationId xmlns:a16="http://schemas.microsoft.com/office/drawing/2014/main" id="{3624CF53-F46A-DE4E-0121-FB64B169AA61}"/>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81" name="Image 58" descr=" ">
              <a:extLst>
                <a:ext uri="{FF2B5EF4-FFF2-40B4-BE49-F238E27FC236}">
                  <a16:creationId xmlns:a16="http://schemas.microsoft.com/office/drawing/2014/main" id="{D0596B5D-FDC7-2D92-AE3C-9BA8C3E07C3D}"/>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82" name="Image 59" descr=" ">
              <a:extLst>
                <a:ext uri="{FF2B5EF4-FFF2-40B4-BE49-F238E27FC236}">
                  <a16:creationId xmlns:a16="http://schemas.microsoft.com/office/drawing/2014/main" id="{64D85759-3957-E73E-5FD4-9F3493CD83F6}"/>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83" name="Image 60" descr=" ">
              <a:extLst>
                <a:ext uri="{FF2B5EF4-FFF2-40B4-BE49-F238E27FC236}">
                  <a16:creationId xmlns:a16="http://schemas.microsoft.com/office/drawing/2014/main" id="{77E33923-C0DE-DDF0-C0E3-FC576933EA7B}"/>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84" name="Image 61" descr=" ">
              <a:extLst>
                <a:ext uri="{FF2B5EF4-FFF2-40B4-BE49-F238E27FC236}">
                  <a16:creationId xmlns:a16="http://schemas.microsoft.com/office/drawing/2014/main" id="{BED4D966-3107-9038-9DD0-C04F1DC40DAE}"/>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85" name="Image 62" descr=" ">
              <a:extLst>
                <a:ext uri="{FF2B5EF4-FFF2-40B4-BE49-F238E27FC236}">
                  <a16:creationId xmlns:a16="http://schemas.microsoft.com/office/drawing/2014/main" id="{D443FDD2-C7EB-A3AE-CD48-820273686C2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86" name="Image 63" descr=" ">
              <a:extLst>
                <a:ext uri="{FF2B5EF4-FFF2-40B4-BE49-F238E27FC236}">
                  <a16:creationId xmlns:a16="http://schemas.microsoft.com/office/drawing/2014/main" id="{78181EA2-6803-50F5-5011-04E325CB116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87" name="Image 64" descr=" ">
              <a:extLst>
                <a:ext uri="{FF2B5EF4-FFF2-40B4-BE49-F238E27FC236}">
                  <a16:creationId xmlns:a16="http://schemas.microsoft.com/office/drawing/2014/main" id="{5FBCA802-60A3-054F-62EC-FE3630FD77A4}"/>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88" name="Image 65" descr=" ">
              <a:extLst>
                <a:ext uri="{FF2B5EF4-FFF2-40B4-BE49-F238E27FC236}">
                  <a16:creationId xmlns:a16="http://schemas.microsoft.com/office/drawing/2014/main" id="{35E0D74D-D163-13BD-6B74-15B38F70B71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89" name="Image 66" descr=" ">
              <a:extLst>
                <a:ext uri="{FF2B5EF4-FFF2-40B4-BE49-F238E27FC236}">
                  <a16:creationId xmlns:a16="http://schemas.microsoft.com/office/drawing/2014/main" id="{F8A02B26-DDC5-B4F5-82D6-2FD43BE45B7A}"/>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90" name="Image 67" descr=" ">
              <a:extLst>
                <a:ext uri="{FF2B5EF4-FFF2-40B4-BE49-F238E27FC236}">
                  <a16:creationId xmlns:a16="http://schemas.microsoft.com/office/drawing/2014/main" id="{2B49CDB2-26D3-0AED-88C2-5616F8E4F4E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91" name="Image 68" descr=" ">
              <a:extLst>
                <a:ext uri="{FF2B5EF4-FFF2-40B4-BE49-F238E27FC236}">
                  <a16:creationId xmlns:a16="http://schemas.microsoft.com/office/drawing/2014/main" id="{9F5441FF-CD25-D4BC-226A-5E5714AC8A9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92" name="Image 69" descr=" ">
              <a:extLst>
                <a:ext uri="{FF2B5EF4-FFF2-40B4-BE49-F238E27FC236}">
                  <a16:creationId xmlns:a16="http://schemas.microsoft.com/office/drawing/2014/main" id="{153EB513-55E5-FA8B-8C95-2613367536A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93" name="Image 70" descr=" ">
              <a:extLst>
                <a:ext uri="{FF2B5EF4-FFF2-40B4-BE49-F238E27FC236}">
                  <a16:creationId xmlns:a16="http://schemas.microsoft.com/office/drawing/2014/main" id="{C4FF6004-70A7-A58E-87CF-46582FEF079D}"/>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4" name="Image 71" descr=" ">
              <a:extLst>
                <a:ext uri="{FF2B5EF4-FFF2-40B4-BE49-F238E27FC236}">
                  <a16:creationId xmlns:a16="http://schemas.microsoft.com/office/drawing/2014/main" id="{6818858A-17E9-5041-756A-06EA7A2E82B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5" name="Image 72" descr=" ">
              <a:extLst>
                <a:ext uri="{FF2B5EF4-FFF2-40B4-BE49-F238E27FC236}">
                  <a16:creationId xmlns:a16="http://schemas.microsoft.com/office/drawing/2014/main" id="{33187ADB-8861-3CBC-813D-925CC111911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6" name="Image 73" descr=" ">
              <a:extLst>
                <a:ext uri="{FF2B5EF4-FFF2-40B4-BE49-F238E27FC236}">
                  <a16:creationId xmlns:a16="http://schemas.microsoft.com/office/drawing/2014/main" id="{016B72E6-0083-1D62-44B7-4015C02FDCC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7" name="Image 74" descr=" ">
              <a:extLst>
                <a:ext uri="{FF2B5EF4-FFF2-40B4-BE49-F238E27FC236}">
                  <a16:creationId xmlns:a16="http://schemas.microsoft.com/office/drawing/2014/main" id="{F0BE162A-0F83-C231-95A7-BA5C25F30626}"/>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8" name="Image 75" descr=" ">
              <a:extLst>
                <a:ext uri="{FF2B5EF4-FFF2-40B4-BE49-F238E27FC236}">
                  <a16:creationId xmlns:a16="http://schemas.microsoft.com/office/drawing/2014/main" id="{6E06ABB3-1592-9322-3C41-16A67D4F462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9" name="Image 76" descr=" ">
              <a:extLst>
                <a:ext uri="{FF2B5EF4-FFF2-40B4-BE49-F238E27FC236}">
                  <a16:creationId xmlns:a16="http://schemas.microsoft.com/office/drawing/2014/main" id="{E464644D-068E-7CE7-391E-889A3294D31F}"/>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00" name="Image 77" descr=" ">
              <a:extLst>
                <a:ext uri="{FF2B5EF4-FFF2-40B4-BE49-F238E27FC236}">
                  <a16:creationId xmlns:a16="http://schemas.microsoft.com/office/drawing/2014/main" id="{5C88829A-0122-A13D-2572-66ACEAAEC7B3}"/>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01" name="Image 78" descr=" ">
              <a:extLst>
                <a:ext uri="{FF2B5EF4-FFF2-40B4-BE49-F238E27FC236}">
                  <a16:creationId xmlns:a16="http://schemas.microsoft.com/office/drawing/2014/main" id="{1B73C5D4-BB3C-E9F1-9AD9-AD9455B01287}"/>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02" name="Image 79" descr=" ">
              <a:extLst>
                <a:ext uri="{FF2B5EF4-FFF2-40B4-BE49-F238E27FC236}">
                  <a16:creationId xmlns:a16="http://schemas.microsoft.com/office/drawing/2014/main" id="{12C502C2-466B-3BB6-A004-87FB12849CDE}"/>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03" name="Image 80" descr=" ">
              <a:extLst>
                <a:ext uri="{FF2B5EF4-FFF2-40B4-BE49-F238E27FC236}">
                  <a16:creationId xmlns:a16="http://schemas.microsoft.com/office/drawing/2014/main" id="{DE1BA1C9-0CA3-619A-0ED9-3DDB6345E38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04" name="Image 81" descr=" ">
              <a:extLst>
                <a:ext uri="{FF2B5EF4-FFF2-40B4-BE49-F238E27FC236}">
                  <a16:creationId xmlns:a16="http://schemas.microsoft.com/office/drawing/2014/main" id="{8D9B497C-CB06-BBC5-896D-18C25B95468B}"/>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05" name="Image 82" descr=" ">
              <a:extLst>
                <a:ext uri="{FF2B5EF4-FFF2-40B4-BE49-F238E27FC236}">
                  <a16:creationId xmlns:a16="http://schemas.microsoft.com/office/drawing/2014/main" id="{E5EDC5F8-AF5C-AD21-4982-6A46FFA5635B}"/>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06" name="Image 83" descr=" ">
              <a:extLst>
                <a:ext uri="{FF2B5EF4-FFF2-40B4-BE49-F238E27FC236}">
                  <a16:creationId xmlns:a16="http://schemas.microsoft.com/office/drawing/2014/main" id="{5CC2AACF-BF66-269B-B7F6-069F29ADA9B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07" name="Image 84" descr=" ">
              <a:extLst>
                <a:ext uri="{FF2B5EF4-FFF2-40B4-BE49-F238E27FC236}">
                  <a16:creationId xmlns:a16="http://schemas.microsoft.com/office/drawing/2014/main" id="{B277D9FD-5524-69C4-B7A4-1946C6022A1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08" name="Image 85" descr=" ">
              <a:extLst>
                <a:ext uri="{FF2B5EF4-FFF2-40B4-BE49-F238E27FC236}">
                  <a16:creationId xmlns:a16="http://schemas.microsoft.com/office/drawing/2014/main" id="{DFFA5485-C9C6-A058-7ABB-9BB3AB7A0B3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09" name="Image 86" descr=" ">
              <a:extLst>
                <a:ext uri="{FF2B5EF4-FFF2-40B4-BE49-F238E27FC236}">
                  <a16:creationId xmlns:a16="http://schemas.microsoft.com/office/drawing/2014/main" id="{51F86517-4AB9-756C-F18F-BB5036CFB58C}"/>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10" name="Image 87" descr=" ">
              <a:extLst>
                <a:ext uri="{FF2B5EF4-FFF2-40B4-BE49-F238E27FC236}">
                  <a16:creationId xmlns:a16="http://schemas.microsoft.com/office/drawing/2014/main" id="{CAE08AB4-2304-A43D-1FDA-B4900438318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11" name="Image 88" descr=" ">
              <a:extLst>
                <a:ext uri="{FF2B5EF4-FFF2-40B4-BE49-F238E27FC236}">
                  <a16:creationId xmlns:a16="http://schemas.microsoft.com/office/drawing/2014/main" id="{8812BE91-09CE-F372-BE6E-565518A8DAE3}"/>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12" name="Image 89" descr=" ">
              <a:extLst>
                <a:ext uri="{FF2B5EF4-FFF2-40B4-BE49-F238E27FC236}">
                  <a16:creationId xmlns:a16="http://schemas.microsoft.com/office/drawing/2014/main" id="{0BA66C19-5B0F-82A2-A9DA-93A99D9AE1DE}"/>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13" name="Image 90" descr=" ">
              <a:extLst>
                <a:ext uri="{FF2B5EF4-FFF2-40B4-BE49-F238E27FC236}">
                  <a16:creationId xmlns:a16="http://schemas.microsoft.com/office/drawing/2014/main" id="{3D2C28AA-B3E0-315C-A2BB-071A74FFD9F1}"/>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71340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526721" y="241309"/>
            <a:ext cx="23146394" cy="1448494"/>
          </a:xfrm>
          <a:effectLst>
            <a:outerShdw blurRad="50800" dist="38100" dir="2700000" algn="tl" rotWithShape="0">
              <a:prstClr val="black">
                <a:alpha val="40000"/>
              </a:prstClr>
            </a:outerShdw>
          </a:effectLst>
        </p:spPr>
        <p:txBody>
          <a:bodyPr>
            <a:normAutofit/>
          </a:bodyPr>
          <a:lstStyle/>
          <a:p>
            <a:pPr algn="l">
              <a:spcBef>
                <a:spcPct val="0"/>
              </a:spcBef>
              <a:spcAft>
                <a:spcPts val="3600"/>
              </a:spcAft>
              <a:defRPr/>
            </a:pPr>
            <a:r>
              <a:rPr lang="en-US" sz="8000" b="1" cap="all" dirty="0" err="1">
                <a:ln w="3175" cmpd="sng">
                  <a:noFill/>
                </a:ln>
                <a:solidFill>
                  <a:srgbClr val="022873">
                    <a:alpha val="100000"/>
                  </a:srgbClr>
                </a:solidFill>
                <a:latin typeface="Founders Grotesk Bold" pitchFamily="34" charset="0"/>
                <a:ea typeface="+mj-ea"/>
                <a:cs typeface="+mj-cs"/>
              </a:rPr>
              <a:t>Mudanças</a:t>
            </a:r>
            <a:r>
              <a:rPr lang="en-US" sz="8000" b="1" cap="all" dirty="0">
                <a:ln w="3175" cmpd="sng">
                  <a:noFill/>
                </a:ln>
                <a:solidFill>
                  <a:srgbClr val="022873">
                    <a:alpha val="100000"/>
                  </a:srgbClr>
                </a:solidFill>
                <a:latin typeface="Founders Grotesk Bold" pitchFamily="34" charset="0"/>
                <a:ea typeface="+mj-ea"/>
                <a:cs typeface="+mj-cs"/>
              </a:rPr>
              <a:t> </a:t>
            </a:r>
            <a:r>
              <a:rPr lang="en-US" sz="8000" b="1" cap="all" dirty="0" err="1">
                <a:ln w="3175" cmpd="sng">
                  <a:noFill/>
                </a:ln>
                <a:solidFill>
                  <a:srgbClr val="022873">
                    <a:alpha val="100000"/>
                  </a:srgbClr>
                </a:solidFill>
                <a:latin typeface="Founders Grotesk Bold" pitchFamily="34" charset="0"/>
                <a:ea typeface="+mj-ea"/>
                <a:cs typeface="+mj-cs"/>
              </a:rPr>
              <a:t>recentes</a:t>
            </a:r>
            <a:r>
              <a:rPr lang="en-US" sz="8000" b="1" cap="all" dirty="0">
                <a:ln w="3175" cmpd="sng">
                  <a:noFill/>
                </a:ln>
                <a:solidFill>
                  <a:srgbClr val="022873">
                    <a:alpha val="100000"/>
                  </a:srgbClr>
                </a:solidFill>
                <a:latin typeface="Founders Grotesk Bold" pitchFamily="34" charset="0"/>
                <a:ea typeface="+mj-ea"/>
                <a:cs typeface="+mj-cs"/>
              </a:rPr>
              <a:t> </a:t>
            </a:r>
          </a:p>
        </p:txBody>
      </p:sp>
      <p:grpSp>
        <p:nvGrpSpPr>
          <p:cNvPr id="72" name="그룹 71">
            <a:extLst>
              <a:ext uri="{FF2B5EF4-FFF2-40B4-BE49-F238E27FC236}">
                <a16:creationId xmlns:a16="http://schemas.microsoft.com/office/drawing/2014/main" id="{DC49F05F-09A2-4974-A401-9337470E99B0}"/>
              </a:ext>
            </a:extLst>
          </p:cNvPr>
          <p:cNvGrpSpPr/>
          <p:nvPr/>
        </p:nvGrpSpPr>
        <p:grpSpPr>
          <a:xfrm>
            <a:off x="8809275" y="2146927"/>
            <a:ext cx="6998922" cy="10499438"/>
            <a:chOff x="4208236" y="625839"/>
            <a:chExt cx="3928040" cy="5892652"/>
          </a:xfrm>
        </p:grpSpPr>
        <p:grpSp>
          <p:nvGrpSpPr>
            <p:cNvPr id="3" name="Graphic 26">
              <a:extLst>
                <a:ext uri="{FF2B5EF4-FFF2-40B4-BE49-F238E27FC236}">
                  <a16:creationId xmlns:a16="http://schemas.microsoft.com/office/drawing/2014/main" id="{03049FE9-F81B-4AF4-ADE4-692B98E2458C}"/>
                </a:ext>
              </a:extLst>
            </p:cNvPr>
            <p:cNvGrpSpPr/>
            <p:nvPr/>
          </p:nvGrpSpPr>
          <p:grpSpPr>
            <a:xfrm>
              <a:off x="4208236" y="3329891"/>
              <a:ext cx="3928040" cy="3188600"/>
              <a:chOff x="1909260" y="41261"/>
              <a:chExt cx="8368215" cy="6792927"/>
            </a:xfrm>
          </p:grpSpPr>
          <p:sp>
            <p:nvSpPr>
              <p:cNvPr id="4" name="Freeform: Shape 47">
                <a:extLst>
                  <a:ext uri="{FF2B5EF4-FFF2-40B4-BE49-F238E27FC236}">
                    <a16:creationId xmlns:a16="http://schemas.microsoft.com/office/drawing/2014/main" id="{70E33597-C00B-4CFE-B4CD-7DBFF71F083A}"/>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8">
                <a:extLst>
                  <a:ext uri="{FF2B5EF4-FFF2-40B4-BE49-F238E27FC236}">
                    <a16:creationId xmlns:a16="http://schemas.microsoft.com/office/drawing/2014/main" id="{10E76A16-61D7-4344-B7A0-A5B18B31565A}"/>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49">
                <a:extLst>
                  <a:ext uri="{FF2B5EF4-FFF2-40B4-BE49-F238E27FC236}">
                    <a16:creationId xmlns:a16="http://schemas.microsoft.com/office/drawing/2014/main" id="{69823075-0A20-4677-8C14-2B28DDDFBF24}"/>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50">
                <a:extLst>
                  <a:ext uri="{FF2B5EF4-FFF2-40B4-BE49-F238E27FC236}">
                    <a16:creationId xmlns:a16="http://schemas.microsoft.com/office/drawing/2014/main" id="{8AB52158-91B5-4993-ADBA-205FAD1C9FE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51">
                <a:extLst>
                  <a:ext uri="{FF2B5EF4-FFF2-40B4-BE49-F238E27FC236}">
                    <a16:creationId xmlns:a16="http://schemas.microsoft.com/office/drawing/2014/main" id="{1E15A3E4-D4E7-4F60-A187-0CBF38502B1C}"/>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52">
                <a:extLst>
                  <a:ext uri="{FF2B5EF4-FFF2-40B4-BE49-F238E27FC236}">
                    <a16:creationId xmlns:a16="http://schemas.microsoft.com/office/drawing/2014/main" id="{705EE093-F46B-46CC-A81B-5EA9B7543DA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53">
                <a:extLst>
                  <a:ext uri="{FF2B5EF4-FFF2-40B4-BE49-F238E27FC236}">
                    <a16:creationId xmlns:a16="http://schemas.microsoft.com/office/drawing/2014/main" id="{AE998B6E-D42D-4424-ACA6-E191400E1EEC}"/>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54">
                <a:extLst>
                  <a:ext uri="{FF2B5EF4-FFF2-40B4-BE49-F238E27FC236}">
                    <a16:creationId xmlns:a16="http://schemas.microsoft.com/office/drawing/2014/main" id="{B4274F4F-9CF9-40EF-8C1D-270995604BE7}"/>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Shape 393">
              <a:extLst>
                <a:ext uri="{FF2B5EF4-FFF2-40B4-BE49-F238E27FC236}">
                  <a16:creationId xmlns:a16="http://schemas.microsoft.com/office/drawing/2014/main" id="{5F3EC9DF-FF14-413A-8415-BBDE08E98732}"/>
                </a:ext>
              </a:extLst>
            </p:cNvPr>
            <p:cNvSpPr/>
            <p:nvPr/>
          </p:nvSpPr>
          <p:spPr>
            <a:xfrm>
              <a:off x="5209829" y="625839"/>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rgbClr val="0000FF"/>
            </a:solidFill>
            <a:ln w="4539"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 name="그룹 72">
            <a:extLst>
              <a:ext uri="{FF2B5EF4-FFF2-40B4-BE49-F238E27FC236}">
                <a16:creationId xmlns:a16="http://schemas.microsoft.com/office/drawing/2014/main" id="{C7CF305E-4708-4F61-A6DA-92E798FACF56}"/>
              </a:ext>
            </a:extLst>
          </p:cNvPr>
          <p:cNvGrpSpPr/>
          <p:nvPr/>
        </p:nvGrpSpPr>
        <p:grpSpPr>
          <a:xfrm>
            <a:off x="7463563" y="3102357"/>
            <a:ext cx="9468438" cy="9246318"/>
            <a:chOff x="3731781" y="1551178"/>
            <a:chExt cx="4734219" cy="4623159"/>
          </a:xfrm>
        </p:grpSpPr>
        <p:grpSp>
          <p:nvGrpSpPr>
            <p:cNvPr id="44" name="그룹 9">
              <a:extLst>
                <a:ext uri="{FF2B5EF4-FFF2-40B4-BE49-F238E27FC236}">
                  <a16:creationId xmlns:a16="http://schemas.microsoft.com/office/drawing/2014/main" id="{5F142916-F1CF-4AB9-A154-7E8ADBC34E4B}"/>
                </a:ext>
              </a:extLst>
            </p:cNvPr>
            <p:cNvGrpSpPr/>
            <p:nvPr/>
          </p:nvGrpSpPr>
          <p:grpSpPr>
            <a:xfrm flipH="1">
              <a:off x="3842841" y="1551178"/>
              <a:ext cx="4623159" cy="4623159"/>
              <a:chOff x="924229" y="1606109"/>
              <a:chExt cx="4623159" cy="4623159"/>
            </a:xfrm>
          </p:grpSpPr>
          <p:sp>
            <p:nvSpPr>
              <p:cNvPr id="45" name="Block Arc 23">
                <a:extLst>
                  <a:ext uri="{FF2B5EF4-FFF2-40B4-BE49-F238E27FC236}">
                    <a16:creationId xmlns:a16="http://schemas.microsoft.com/office/drawing/2014/main" id="{5395F67D-0DD5-43BD-AB6C-F5BE9A583FA4}"/>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6" name="Oval 24">
                <a:extLst>
                  <a:ext uri="{FF2B5EF4-FFF2-40B4-BE49-F238E27FC236}">
                    <a16:creationId xmlns:a16="http://schemas.microsoft.com/office/drawing/2014/main" id="{B628589A-FD0E-494C-B1FD-F6C5A3BE0D9B}"/>
                  </a:ext>
                </a:extLst>
              </p:cNvPr>
              <p:cNvSpPr/>
              <p:nvPr/>
            </p:nvSpPr>
            <p:spPr>
              <a:xfrm rot="1800000">
                <a:off x="4658334" y="2195820"/>
                <a:ext cx="324000" cy="288032"/>
              </a:xfrm>
              <a:prstGeom prst="hexagon">
                <a:avLst>
                  <a:gd name="adj" fmla="val 2920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8" name="Oval 26">
                <a:extLst>
                  <a:ext uri="{FF2B5EF4-FFF2-40B4-BE49-F238E27FC236}">
                    <a16:creationId xmlns:a16="http://schemas.microsoft.com/office/drawing/2014/main" id="{6C799980-3D43-4CF7-83B4-653E3BF3A2C9}"/>
                  </a:ext>
                </a:extLst>
              </p:cNvPr>
              <p:cNvSpPr/>
              <p:nvPr/>
            </p:nvSpPr>
            <p:spPr>
              <a:xfrm rot="1800000">
                <a:off x="4658336" y="5453086"/>
                <a:ext cx="324000" cy="288032"/>
              </a:xfrm>
              <a:prstGeom prst="hexagon">
                <a:avLst>
                  <a:gd name="adj" fmla="val 2873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67" name="그룹 9">
              <a:extLst>
                <a:ext uri="{FF2B5EF4-FFF2-40B4-BE49-F238E27FC236}">
                  <a16:creationId xmlns:a16="http://schemas.microsoft.com/office/drawing/2014/main" id="{B90F0853-D25B-4690-899B-9A10B6A38215}"/>
                </a:ext>
              </a:extLst>
            </p:cNvPr>
            <p:cNvGrpSpPr/>
            <p:nvPr/>
          </p:nvGrpSpPr>
          <p:grpSpPr>
            <a:xfrm>
              <a:off x="3731781" y="1551178"/>
              <a:ext cx="4623159" cy="4623159"/>
              <a:chOff x="924229" y="1606109"/>
              <a:chExt cx="4623159" cy="4623159"/>
            </a:xfrm>
          </p:grpSpPr>
          <p:sp>
            <p:nvSpPr>
              <p:cNvPr id="68" name="Block Arc 46">
                <a:extLst>
                  <a:ext uri="{FF2B5EF4-FFF2-40B4-BE49-F238E27FC236}">
                    <a16:creationId xmlns:a16="http://schemas.microsoft.com/office/drawing/2014/main" id="{3EE3C1CB-B6C1-4814-8FB1-AD12A288EFBC}"/>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9" name="Oval 47">
                <a:extLst>
                  <a:ext uri="{FF2B5EF4-FFF2-40B4-BE49-F238E27FC236}">
                    <a16:creationId xmlns:a16="http://schemas.microsoft.com/office/drawing/2014/main" id="{A84E437B-61C9-4ACC-934C-D37C362BC965}"/>
                  </a:ext>
                </a:extLst>
              </p:cNvPr>
              <p:cNvSpPr/>
              <p:nvPr/>
            </p:nvSpPr>
            <p:spPr>
              <a:xfrm rot="19800000">
                <a:off x="4702602" y="2195820"/>
                <a:ext cx="324000" cy="288032"/>
              </a:xfrm>
              <a:prstGeom prst="hexagon">
                <a:avLst>
                  <a:gd name="adj" fmla="val 25957"/>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49">
                <a:extLst>
                  <a:ext uri="{FF2B5EF4-FFF2-40B4-BE49-F238E27FC236}">
                    <a16:creationId xmlns:a16="http://schemas.microsoft.com/office/drawing/2014/main" id="{2215374F-73AC-41A4-A741-4F7E862F0871}"/>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sp>
        <p:nvSpPr>
          <p:cNvPr id="40" name="CaixaDeTexto 39">
            <a:extLst>
              <a:ext uri="{FF2B5EF4-FFF2-40B4-BE49-F238E27FC236}">
                <a16:creationId xmlns:a16="http://schemas.microsoft.com/office/drawing/2014/main" id="{C911D85C-46AB-2987-F3D7-380D1F38E86D}"/>
              </a:ext>
            </a:extLst>
          </p:cNvPr>
          <p:cNvSpPr txBox="1"/>
          <p:nvPr/>
        </p:nvSpPr>
        <p:spPr>
          <a:xfrm>
            <a:off x="2484580" y="2703132"/>
            <a:ext cx="635602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effectLst/>
              <a:uLnTx/>
              <a:uFillTx/>
              <a:latin typeface="Calibri" panose="020F0502020204030204"/>
              <a:ea typeface="+mn-ea"/>
              <a:cs typeface="+mn-cs"/>
            </a:endParaRPr>
          </a:p>
          <a:p>
            <a:pPr marL="0" marR="0" lvl="0" indent="0" algn="l" defTabSz="791778"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Raleway Light" pitchFamily="2" charset="0"/>
                <a:ea typeface="+mn-ea"/>
                <a:cs typeface="+mn-cs"/>
              </a:rPr>
              <a:t>Financiamento de manutenção (Preventiva, Preditiva, Reparo)</a:t>
            </a:r>
          </a:p>
        </p:txBody>
      </p:sp>
      <p:sp>
        <p:nvSpPr>
          <p:cNvPr id="42" name="CaixaDeTexto 41">
            <a:extLst>
              <a:ext uri="{FF2B5EF4-FFF2-40B4-BE49-F238E27FC236}">
                <a16:creationId xmlns:a16="http://schemas.microsoft.com/office/drawing/2014/main" id="{91883671-C05C-8FB5-A2A7-399B0D3DBF2F}"/>
              </a:ext>
            </a:extLst>
          </p:cNvPr>
          <p:cNvSpPr txBox="1"/>
          <p:nvPr/>
        </p:nvSpPr>
        <p:spPr>
          <a:xfrm>
            <a:off x="2244647" y="8794143"/>
            <a:ext cx="6247310" cy="2049472"/>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effectLst/>
              <a:uLnTx/>
              <a:uFillTx/>
              <a:latin typeface="Calibri" panose="020F0502020204030204"/>
              <a:ea typeface="+mn-ea"/>
              <a:cs typeface="+mn-cs"/>
            </a:endParaRPr>
          </a:p>
          <a:p>
            <a:pPr marL="0" marR="0" lvl="0" indent="0" algn="l" defTabSz="791778"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Raleway Light" pitchFamily="2" charset="0"/>
                <a:ea typeface="+mn-ea"/>
                <a:cs typeface="+mn-cs"/>
              </a:rPr>
              <a:t>Contratação de empresas especializadas para realização de serviços</a:t>
            </a:r>
          </a:p>
        </p:txBody>
      </p:sp>
      <p:sp>
        <p:nvSpPr>
          <p:cNvPr id="14" name="Retângulo: Cantos Arredondados 13">
            <a:extLst>
              <a:ext uri="{FF2B5EF4-FFF2-40B4-BE49-F238E27FC236}">
                <a16:creationId xmlns:a16="http://schemas.microsoft.com/office/drawing/2014/main" id="{EA06BAAB-CDB1-EE5C-2D2A-DA30A1845CE9}"/>
              </a:ext>
            </a:extLst>
          </p:cNvPr>
          <p:cNvSpPr/>
          <p:nvPr/>
        </p:nvSpPr>
        <p:spPr>
          <a:xfrm>
            <a:off x="8083961" y="6486464"/>
            <a:ext cx="8177807" cy="2369864"/>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CaixaDeTexto 78">
            <a:extLst>
              <a:ext uri="{FF2B5EF4-FFF2-40B4-BE49-F238E27FC236}">
                <a16:creationId xmlns:a16="http://schemas.microsoft.com/office/drawing/2014/main" id="{3E78C551-F679-20E1-F453-9E2A8181B3B4}"/>
              </a:ext>
            </a:extLst>
          </p:cNvPr>
          <p:cNvSpPr txBox="1"/>
          <p:nvPr/>
        </p:nvSpPr>
        <p:spPr>
          <a:xfrm>
            <a:off x="8200746" y="6631441"/>
            <a:ext cx="7975876" cy="1754326"/>
          </a:xfrm>
          <a:prstGeom prst="rect">
            <a:avLst/>
          </a:prstGeom>
          <a:noFill/>
        </p:spPr>
        <p:txBody>
          <a:bodyPr wrap="square">
            <a:spAutoFit/>
          </a:bodyP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white"/>
                </a:solidFill>
                <a:effectLst/>
                <a:uLnTx/>
                <a:uFillTx/>
                <a:latin typeface="Raleway Light" pitchFamily="2" charset="0"/>
                <a:ea typeface="+mn-ea"/>
                <a:cs typeface="+mn-cs"/>
              </a:rPr>
              <a:t>LEI Nº 14.301, DE 7 DE JANEIRO DE 2022</a:t>
            </a:r>
          </a:p>
        </p:txBody>
      </p:sp>
      <p:sp>
        <p:nvSpPr>
          <p:cNvPr id="15" name="Retângulo: Cantos Arredondados 14">
            <a:extLst>
              <a:ext uri="{FF2B5EF4-FFF2-40B4-BE49-F238E27FC236}">
                <a16:creationId xmlns:a16="http://schemas.microsoft.com/office/drawing/2014/main" id="{C2B7C793-D1C1-8C95-9B55-46A32DF7EEB3}"/>
              </a:ext>
            </a:extLst>
          </p:cNvPr>
          <p:cNvSpPr/>
          <p:nvPr/>
        </p:nvSpPr>
        <p:spPr>
          <a:xfrm>
            <a:off x="2128668" y="2848454"/>
            <a:ext cx="6789317" cy="156374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Cantos Arredondados 15">
            <a:extLst>
              <a:ext uri="{FF2B5EF4-FFF2-40B4-BE49-F238E27FC236}">
                <a16:creationId xmlns:a16="http://schemas.microsoft.com/office/drawing/2014/main" id="{5086D8EA-9934-604C-6568-362D4B05A8A7}"/>
              </a:ext>
            </a:extLst>
          </p:cNvPr>
          <p:cNvSpPr/>
          <p:nvPr/>
        </p:nvSpPr>
        <p:spPr>
          <a:xfrm>
            <a:off x="3339573" y="2409965"/>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791778"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prstClr val="white"/>
                </a:solidFill>
                <a:effectLst/>
                <a:uLnTx/>
                <a:uFillTx/>
                <a:latin typeface="Raleway Light" pitchFamily="2" charset="0"/>
                <a:ea typeface="+mn-ea"/>
                <a:cs typeface="+mn-cs"/>
              </a:rPr>
              <a:t>Aumento de Escopo</a:t>
            </a:r>
          </a:p>
        </p:txBody>
      </p:sp>
      <p:sp>
        <p:nvSpPr>
          <p:cNvPr id="17" name="Retângulo: Cantos Arredondados 16">
            <a:extLst>
              <a:ext uri="{FF2B5EF4-FFF2-40B4-BE49-F238E27FC236}">
                <a16:creationId xmlns:a16="http://schemas.microsoft.com/office/drawing/2014/main" id="{2F1181EC-9B3D-C4D0-EE6A-ADA8908F2C82}"/>
              </a:ext>
            </a:extLst>
          </p:cNvPr>
          <p:cNvSpPr/>
          <p:nvPr/>
        </p:nvSpPr>
        <p:spPr>
          <a:xfrm>
            <a:off x="1993163" y="8712774"/>
            <a:ext cx="6441551" cy="259326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Cantos Arredondados 17">
            <a:extLst>
              <a:ext uri="{FF2B5EF4-FFF2-40B4-BE49-F238E27FC236}">
                <a16:creationId xmlns:a16="http://schemas.microsoft.com/office/drawing/2014/main" id="{4C1A97F2-2774-5252-6A4D-FCBA6C1C85D5}"/>
              </a:ext>
            </a:extLst>
          </p:cNvPr>
          <p:cNvSpPr/>
          <p:nvPr/>
        </p:nvSpPr>
        <p:spPr>
          <a:xfrm>
            <a:off x="3107046" y="8318938"/>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prstClr val="white"/>
                </a:solidFill>
                <a:effectLst/>
                <a:uLnTx/>
                <a:uFillTx/>
                <a:latin typeface="Raleway Light" pitchFamily="2" charset="0"/>
                <a:ea typeface="+mn-ea"/>
                <a:cs typeface="+mn-cs"/>
              </a:rPr>
              <a:t>Flexibilidade</a:t>
            </a:r>
          </a:p>
        </p:txBody>
      </p:sp>
      <p:sp>
        <p:nvSpPr>
          <p:cNvPr id="19" name="CaixaDeTexto 18">
            <a:extLst>
              <a:ext uri="{FF2B5EF4-FFF2-40B4-BE49-F238E27FC236}">
                <a16:creationId xmlns:a16="http://schemas.microsoft.com/office/drawing/2014/main" id="{F9749002-66BD-AC2E-39C4-9E8A0671555D}"/>
              </a:ext>
            </a:extLst>
          </p:cNvPr>
          <p:cNvSpPr txBox="1"/>
          <p:nvPr/>
        </p:nvSpPr>
        <p:spPr>
          <a:xfrm>
            <a:off x="16844178" y="2650241"/>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effectLst/>
              <a:uLnTx/>
              <a:uFillTx/>
              <a:latin typeface="Calibri" panose="020F0502020204030204"/>
              <a:ea typeface="+mn-ea"/>
              <a:cs typeface="+mn-cs"/>
            </a:endParaRPr>
          </a:p>
          <a:p>
            <a:pPr marL="0" marR="0" lvl="0" indent="0" algn="l" defTabSz="791778"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Raleway Light" pitchFamily="2" charset="0"/>
                <a:ea typeface="+mn-ea"/>
                <a:cs typeface="+mn-cs"/>
              </a:rPr>
              <a:t>Financiamento de obras portuárias e aquaviárias</a:t>
            </a:r>
          </a:p>
        </p:txBody>
      </p:sp>
      <p:sp>
        <p:nvSpPr>
          <p:cNvPr id="21" name="Retângulo: Cantos Arredondados 20">
            <a:extLst>
              <a:ext uri="{FF2B5EF4-FFF2-40B4-BE49-F238E27FC236}">
                <a16:creationId xmlns:a16="http://schemas.microsoft.com/office/drawing/2014/main" id="{DB302ED0-DA80-2EBE-70D5-2880D75BA914}"/>
              </a:ext>
            </a:extLst>
          </p:cNvPr>
          <p:cNvSpPr/>
          <p:nvPr/>
        </p:nvSpPr>
        <p:spPr>
          <a:xfrm>
            <a:off x="17045687" y="6630573"/>
            <a:ext cx="6441551" cy="4827717"/>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Cantos Arredondados 21">
            <a:extLst>
              <a:ext uri="{FF2B5EF4-FFF2-40B4-BE49-F238E27FC236}">
                <a16:creationId xmlns:a16="http://schemas.microsoft.com/office/drawing/2014/main" id="{6D7CB791-43AC-581A-47DF-58F81A3C29CC}"/>
              </a:ext>
            </a:extLst>
          </p:cNvPr>
          <p:cNvSpPr/>
          <p:nvPr/>
        </p:nvSpPr>
        <p:spPr>
          <a:xfrm>
            <a:off x="17335013" y="2138653"/>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prstClr val="white"/>
                </a:solidFill>
                <a:effectLst/>
                <a:uLnTx/>
                <a:uFillTx/>
                <a:latin typeface="Raleway Light" pitchFamily="2" charset="0"/>
                <a:ea typeface="+mn-ea"/>
                <a:cs typeface="+mn-cs"/>
              </a:rPr>
              <a:t>Portos e Hidrovias</a:t>
            </a:r>
          </a:p>
        </p:txBody>
      </p:sp>
      <p:sp>
        <p:nvSpPr>
          <p:cNvPr id="23" name="CaixaDeTexto 22">
            <a:extLst>
              <a:ext uri="{FF2B5EF4-FFF2-40B4-BE49-F238E27FC236}">
                <a16:creationId xmlns:a16="http://schemas.microsoft.com/office/drawing/2014/main" id="{EDDD3272-A8F0-4EC3-70B1-CF318949D1B0}"/>
              </a:ext>
            </a:extLst>
          </p:cNvPr>
          <p:cNvSpPr txBox="1"/>
          <p:nvPr/>
        </p:nvSpPr>
        <p:spPr>
          <a:xfrm>
            <a:off x="17095945" y="7920337"/>
            <a:ext cx="6247310" cy="2677656"/>
          </a:xfrm>
          <a:prstGeom prst="rect">
            <a:avLst/>
          </a:prstGeom>
          <a:noFill/>
          <a:ln>
            <a:noFill/>
            <a:prstDash val="sysDash"/>
          </a:ln>
        </p:spPr>
        <p:txBody>
          <a:bodyPr wrap="square">
            <a:spAutoFit/>
          </a:bodyPr>
          <a:lstStyle/>
          <a:p>
            <a:pPr marL="0" marR="0" lvl="0" indent="0" defTabSz="791778"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effectLst/>
                <a:uLnTx/>
                <a:uFillTx/>
                <a:latin typeface="Raleway Light" pitchFamily="2" charset="0"/>
                <a:ea typeface="+mn-ea"/>
                <a:cs typeface="+mn-cs"/>
              </a:rPr>
              <a:t>Financiamento de construção, jumborização, conversão, modernização, docagem e todas as manutenções quando realizadas em estaleiro Brasileiro ou por empresas especializadas.</a:t>
            </a:r>
          </a:p>
        </p:txBody>
      </p:sp>
      <p:sp>
        <p:nvSpPr>
          <p:cNvPr id="24" name="Retângulo: Cantos Arredondados 23">
            <a:extLst>
              <a:ext uri="{FF2B5EF4-FFF2-40B4-BE49-F238E27FC236}">
                <a16:creationId xmlns:a16="http://schemas.microsoft.com/office/drawing/2014/main" id="{6E750B67-96BF-FF1A-2C57-96FAFD0DE189}"/>
              </a:ext>
            </a:extLst>
          </p:cNvPr>
          <p:cNvSpPr/>
          <p:nvPr/>
        </p:nvSpPr>
        <p:spPr>
          <a:xfrm>
            <a:off x="16373530" y="2684889"/>
            <a:ext cx="6441551" cy="1931565"/>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Cantos Arredondados 24">
            <a:extLst>
              <a:ext uri="{FF2B5EF4-FFF2-40B4-BE49-F238E27FC236}">
                <a16:creationId xmlns:a16="http://schemas.microsoft.com/office/drawing/2014/main" id="{9AA6030B-8BC9-4603-2C7C-9C884BD1A936}"/>
              </a:ext>
            </a:extLst>
          </p:cNvPr>
          <p:cNvSpPr/>
          <p:nvPr/>
        </p:nvSpPr>
        <p:spPr>
          <a:xfrm>
            <a:off x="18020432" y="6301139"/>
            <a:ext cx="4655333"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prstClr val="white"/>
                </a:solidFill>
                <a:effectLst/>
                <a:uLnTx/>
                <a:uFillTx/>
                <a:latin typeface="Raleway Light" pitchFamily="2" charset="0"/>
                <a:ea typeface="+mn-ea"/>
                <a:cs typeface="+mn-cs"/>
              </a:rPr>
              <a:t>Empresas estrangeiras</a:t>
            </a:r>
          </a:p>
        </p:txBody>
      </p:sp>
      <p:sp>
        <p:nvSpPr>
          <p:cNvPr id="13" name="Shape 6">
            <a:extLst>
              <a:ext uri="{FF2B5EF4-FFF2-40B4-BE49-F238E27FC236}">
                <a16:creationId xmlns:a16="http://schemas.microsoft.com/office/drawing/2014/main" id="{026B0F1A-B7B2-43DE-1797-CA1B25FACE57}"/>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26" name="Agrupar 25">
            <a:extLst>
              <a:ext uri="{FF2B5EF4-FFF2-40B4-BE49-F238E27FC236}">
                <a16:creationId xmlns:a16="http://schemas.microsoft.com/office/drawing/2014/main" id="{AA1E5270-DB58-7C43-099E-B583F9016EEF}"/>
              </a:ext>
            </a:extLst>
          </p:cNvPr>
          <p:cNvGrpSpPr/>
          <p:nvPr/>
        </p:nvGrpSpPr>
        <p:grpSpPr>
          <a:xfrm>
            <a:off x="20889490" y="12676525"/>
            <a:ext cx="3338592" cy="945619"/>
            <a:chOff x="18582423" y="11569700"/>
            <a:chExt cx="4839305" cy="1181100"/>
          </a:xfrm>
        </p:grpSpPr>
        <p:pic>
          <p:nvPicPr>
            <p:cNvPr id="27" name="Image 4" descr=" ">
              <a:extLst>
                <a:ext uri="{FF2B5EF4-FFF2-40B4-BE49-F238E27FC236}">
                  <a16:creationId xmlns:a16="http://schemas.microsoft.com/office/drawing/2014/main" id="{F5D63BA2-20B6-3A53-A4D9-9418CCEC70A8}"/>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28" name="Image 5" descr=" ">
              <a:extLst>
                <a:ext uri="{FF2B5EF4-FFF2-40B4-BE49-F238E27FC236}">
                  <a16:creationId xmlns:a16="http://schemas.microsoft.com/office/drawing/2014/main" id="{3B3CA4AA-1D1F-903B-2601-13EC29155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29" name="Image 6" descr=" ">
              <a:extLst>
                <a:ext uri="{FF2B5EF4-FFF2-40B4-BE49-F238E27FC236}">
                  <a16:creationId xmlns:a16="http://schemas.microsoft.com/office/drawing/2014/main" id="{E7E5E5BC-DA1E-A0A8-BB28-2218FF6CE4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30" name="Image 7" descr=" ">
              <a:extLst>
                <a:ext uri="{FF2B5EF4-FFF2-40B4-BE49-F238E27FC236}">
                  <a16:creationId xmlns:a16="http://schemas.microsoft.com/office/drawing/2014/main" id="{E160B4F8-785B-4587-7243-4386BA2164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263966BD-31A5-8148-2C2C-D3DF9FD5F7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32" name="Image 9" descr=" ">
              <a:extLst>
                <a:ext uri="{FF2B5EF4-FFF2-40B4-BE49-F238E27FC236}">
                  <a16:creationId xmlns:a16="http://schemas.microsoft.com/office/drawing/2014/main" id="{96CD2483-00A3-EF4B-61AE-8C9F7EBF20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33" name="Image 10" descr=" ">
              <a:extLst>
                <a:ext uri="{FF2B5EF4-FFF2-40B4-BE49-F238E27FC236}">
                  <a16:creationId xmlns:a16="http://schemas.microsoft.com/office/drawing/2014/main" id="{95924AB4-25C8-97C7-84D3-ECC540D7DF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34" name="Image 11" descr=" ">
              <a:extLst>
                <a:ext uri="{FF2B5EF4-FFF2-40B4-BE49-F238E27FC236}">
                  <a16:creationId xmlns:a16="http://schemas.microsoft.com/office/drawing/2014/main" id="{4773F5A2-0EE2-4D8B-3482-F622774B7B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5" name="Image 12" descr=" ">
              <a:extLst>
                <a:ext uri="{FF2B5EF4-FFF2-40B4-BE49-F238E27FC236}">
                  <a16:creationId xmlns:a16="http://schemas.microsoft.com/office/drawing/2014/main" id="{E893FBF5-C283-8139-1546-C3FD224580C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6" name="Image 13" descr=" ">
              <a:extLst>
                <a:ext uri="{FF2B5EF4-FFF2-40B4-BE49-F238E27FC236}">
                  <a16:creationId xmlns:a16="http://schemas.microsoft.com/office/drawing/2014/main" id="{A4A1A357-3029-8BDB-0469-9DBBAA20023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7" name="Image 14" descr=" ">
              <a:extLst>
                <a:ext uri="{FF2B5EF4-FFF2-40B4-BE49-F238E27FC236}">
                  <a16:creationId xmlns:a16="http://schemas.microsoft.com/office/drawing/2014/main" id="{21277F5C-5D41-8BF7-DDED-7476056B61D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8" name="Image 15" descr=" ">
              <a:extLst>
                <a:ext uri="{FF2B5EF4-FFF2-40B4-BE49-F238E27FC236}">
                  <a16:creationId xmlns:a16="http://schemas.microsoft.com/office/drawing/2014/main" id="{59A2E536-6425-F537-7585-70C5DEC4BC5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9" name="Image 16" descr=" ">
              <a:extLst>
                <a:ext uri="{FF2B5EF4-FFF2-40B4-BE49-F238E27FC236}">
                  <a16:creationId xmlns:a16="http://schemas.microsoft.com/office/drawing/2014/main" id="{EAE940DC-5CB1-556F-5C3A-6321F326BB4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41" name="Image 17" descr=" ">
              <a:extLst>
                <a:ext uri="{FF2B5EF4-FFF2-40B4-BE49-F238E27FC236}">
                  <a16:creationId xmlns:a16="http://schemas.microsoft.com/office/drawing/2014/main" id="{E8FB74E6-9731-534E-8FEF-0E30249D07F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43" name="Image 18" descr=" ">
              <a:extLst>
                <a:ext uri="{FF2B5EF4-FFF2-40B4-BE49-F238E27FC236}">
                  <a16:creationId xmlns:a16="http://schemas.microsoft.com/office/drawing/2014/main" id="{9DF6E837-BA3E-75DD-3FB0-A99B795DBD5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47" name="Image 19" descr=" ">
              <a:extLst>
                <a:ext uri="{FF2B5EF4-FFF2-40B4-BE49-F238E27FC236}">
                  <a16:creationId xmlns:a16="http://schemas.microsoft.com/office/drawing/2014/main" id="{F2B84413-F8CA-0334-F78D-F827C0F4AE8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9" name="Image 20" descr=" ">
              <a:extLst>
                <a:ext uri="{FF2B5EF4-FFF2-40B4-BE49-F238E27FC236}">
                  <a16:creationId xmlns:a16="http://schemas.microsoft.com/office/drawing/2014/main" id="{30ED9907-0E12-652D-4227-8CF6F609973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50" name="Image 21" descr=" ">
              <a:extLst>
                <a:ext uri="{FF2B5EF4-FFF2-40B4-BE49-F238E27FC236}">
                  <a16:creationId xmlns:a16="http://schemas.microsoft.com/office/drawing/2014/main" id="{4CAE5E99-720F-8C7B-E5A7-78E3EE7EC24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51" name="Image 22" descr=" ">
              <a:extLst>
                <a:ext uri="{FF2B5EF4-FFF2-40B4-BE49-F238E27FC236}">
                  <a16:creationId xmlns:a16="http://schemas.microsoft.com/office/drawing/2014/main" id="{229D181A-FDD0-0F9F-4822-9F02228DD45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52" name="Image 23" descr=" ">
              <a:extLst>
                <a:ext uri="{FF2B5EF4-FFF2-40B4-BE49-F238E27FC236}">
                  <a16:creationId xmlns:a16="http://schemas.microsoft.com/office/drawing/2014/main" id="{F63A6CA5-A88F-B9DC-71EC-7F4AFF4AC0D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53" name="Image 24" descr=" ">
              <a:extLst>
                <a:ext uri="{FF2B5EF4-FFF2-40B4-BE49-F238E27FC236}">
                  <a16:creationId xmlns:a16="http://schemas.microsoft.com/office/drawing/2014/main" id="{31562FDB-47BE-305F-B166-5100D356997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54" name="Image 25" descr=" ">
              <a:extLst>
                <a:ext uri="{FF2B5EF4-FFF2-40B4-BE49-F238E27FC236}">
                  <a16:creationId xmlns:a16="http://schemas.microsoft.com/office/drawing/2014/main" id="{17D28A68-DDCE-0F96-5849-2A87BF3EED8F}"/>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55" name="Image 26" descr=" ">
              <a:extLst>
                <a:ext uri="{FF2B5EF4-FFF2-40B4-BE49-F238E27FC236}">
                  <a16:creationId xmlns:a16="http://schemas.microsoft.com/office/drawing/2014/main" id="{C63244EB-722A-E8E0-9F3D-7EA7692F5820}"/>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56" name="Image 27" descr=" ">
              <a:extLst>
                <a:ext uri="{FF2B5EF4-FFF2-40B4-BE49-F238E27FC236}">
                  <a16:creationId xmlns:a16="http://schemas.microsoft.com/office/drawing/2014/main" id="{0BB3026C-6F47-1D16-F3E4-C3F8EBCD3B4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7" name="Image 28" descr=" ">
              <a:extLst>
                <a:ext uri="{FF2B5EF4-FFF2-40B4-BE49-F238E27FC236}">
                  <a16:creationId xmlns:a16="http://schemas.microsoft.com/office/drawing/2014/main" id="{7BB47316-4F82-83CB-F2D1-BE5FBF8F5FC3}"/>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8" name="Image 29" descr=" ">
              <a:extLst>
                <a:ext uri="{FF2B5EF4-FFF2-40B4-BE49-F238E27FC236}">
                  <a16:creationId xmlns:a16="http://schemas.microsoft.com/office/drawing/2014/main" id="{3A7E207A-25AA-669B-68B1-BB1AF0435BD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9" name="Image 30" descr=" ">
              <a:extLst>
                <a:ext uri="{FF2B5EF4-FFF2-40B4-BE49-F238E27FC236}">
                  <a16:creationId xmlns:a16="http://schemas.microsoft.com/office/drawing/2014/main" id="{04E6E780-CE25-BEB6-73CC-35A1D5F74BC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60" name="Image 31" descr=" ">
              <a:extLst>
                <a:ext uri="{FF2B5EF4-FFF2-40B4-BE49-F238E27FC236}">
                  <a16:creationId xmlns:a16="http://schemas.microsoft.com/office/drawing/2014/main" id="{48EB05F8-934E-C5FF-7E26-7502973453D7}"/>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B09D298E-5E50-9BFA-1AEA-DEABBA7D8220}"/>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F8EDFBB3-A42F-F69F-B5E0-9A881B08D3F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EEE72B44-EFFE-49CA-EBA7-C22FABC9187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E0D71B6C-8E20-D8D9-D22B-B956B3A144C6}"/>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A15C0A5E-3001-728E-99A5-B76CD57A1105}"/>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66" name="Image 37" descr=" ">
              <a:extLst>
                <a:ext uri="{FF2B5EF4-FFF2-40B4-BE49-F238E27FC236}">
                  <a16:creationId xmlns:a16="http://schemas.microsoft.com/office/drawing/2014/main" id="{EFA0DBE5-DBB5-8FA4-CC71-B94DAA92EC1C}"/>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70" name="Image 38" descr=" ">
              <a:extLst>
                <a:ext uri="{FF2B5EF4-FFF2-40B4-BE49-F238E27FC236}">
                  <a16:creationId xmlns:a16="http://schemas.microsoft.com/office/drawing/2014/main" id="{0D2E2D25-A113-F38F-D1E0-29F24A21AF4D}"/>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74" name="Image 39" descr=" ">
              <a:extLst>
                <a:ext uri="{FF2B5EF4-FFF2-40B4-BE49-F238E27FC236}">
                  <a16:creationId xmlns:a16="http://schemas.microsoft.com/office/drawing/2014/main" id="{BCB78455-43C4-508D-F2E7-ED7140351475}"/>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75" name="Image 40" descr=" ">
              <a:extLst>
                <a:ext uri="{FF2B5EF4-FFF2-40B4-BE49-F238E27FC236}">
                  <a16:creationId xmlns:a16="http://schemas.microsoft.com/office/drawing/2014/main" id="{E41D1F54-F95D-FD4A-DBDA-6F1A5344A741}"/>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76" name="Image 41" descr=" ">
              <a:extLst>
                <a:ext uri="{FF2B5EF4-FFF2-40B4-BE49-F238E27FC236}">
                  <a16:creationId xmlns:a16="http://schemas.microsoft.com/office/drawing/2014/main" id="{BA3D7CFE-3DAE-10E8-8521-0B0AC91870D0}"/>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77" name="Image 42" descr=" ">
              <a:extLst>
                <a:ext uri="{FF2B5EF4-FFF2-40B4-BE49-F238E27FC236}">
                  <a16:creationId xmlns:a16="http://schemas.microsoft.com/office/drawing/2014/main" id="{3B9226E1-96B2-6B34-E29C-0D7CAA8A2208}"/>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78" name="Image 43" descr=" ">
              <a:extLst>
                <a:ext uri="{FF2B5EF4-FFF2-40B4-BE49-F238E27FC236}">
                  <a16:creationId xmlns:a16="http://schemas.microsoft.com/office/drawing/2014/main" id="{7752AB26-965C-D0D1-63AB-86363CF33E21}"/>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80" name="Image 44" descr=" ">
              <a:extLst>
                <a:ext uri="{FF2B5EF4-FFF2-40B4-BE49-F238E27FC236}">
                  <a16:creationId xmlns:a16="http://schemas.microsoft.com/office/drawing/2014/main" id="{91CD67E1-3170-91B5-4AB5-48E3FA5501D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81" name="Image 45" descr=" ">
              <a:extLst>
                <a:ext uri="{FF2B5EF4-FFF2-40B4-BE49-F238E27FC236}">
                  <a16:creationId xmlns:a16="http://schemas.microsoft.com/office/drawing/2014/main" id="{B673B886-1B91-1EBE-E3E5-AA3636EA6FB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82" name="Image 46" descr=" ">
              <a:extLst>
                <a:ext uri="{FF2B5EF4-FFF2-40B4-BE49-F238E27FC236}">
                  <a16:creationId xmlns:a16="http://schemas.microsoft.com/office/drawing/2014/main" id="{9E2B33CE-8466-A924-249B-A437E0F7654B}"/>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83" name="Image 47" descr=" ">
              <a:extLst>
                <a:ext uri="{FF2B5EF4-FFF2-40B4-BE49-F238E27FC236}">
                  <a16:creationId xmlns:a16="http://schemas.microsoft.com/office/drawing/2014/main" id="{438BE490-2EAA-4EAE-222E-68F88B072EE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84" name="Image 48" descr=" ">
              <a:extLst>
                <a:ext uri="{FF2B5EF4-FFF2-40B4-BE49-F238E27FC236}">
                  <a16:creationId xmlns:a16="http://schemas.microsoft.com/office/drawing/2014/main" id="{CEB0B874-36E1-2841-9E38-28C61007B9B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85" name="Image 49" descr=" ">
              <a:extLst>
                <a:ext uri="{FF2B5EF4-FFF2-40B4-BE49-F238E27FC236}">
                  <a16:creationId xmlns:a16="http://schemas.microsoft.com/office/drawing/2014/main" id="{EC6A4CDB-7A23-C636-4DE5-2AAE190312A6}"/>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86" name="Image 50" descr=" ">
              <a:extLst>
                <a:ext uri="{FF2B5EF4-FFF2-40B4-BE49-F238E27FC236}">
                  <a16:creationId xmlns:a16="http://schemas.microsoft.com/office/drawing/2014/main" id="{8CA065AB-E5B2-5025-1137-65320A6EA15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87" name="Image 51" descr=" ">
              <a:extLst>
                <a:ext uri="{FF2B5EF4-FFF2-40B4-BE49-F238E27FC236}">
                  <a16:creationId xmlns:a16="http://schemas.microsoft.com/office/drawing/2014/main" id="{358B9130-13C9-8FB1-D6B5-9C8FC2E394A3}"/>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88" name="Image 52" descr=" ">
              <a:extLst>
                <a:ext uri="{FF2B5EF4-FFF2-40B4-BE49-F238E27FC236}">
                  <a16:creationId xmlns:a16="http://schemas.microsoft.com/office/drawing/2014/main" id="{CF9BA832-F9CA-D1E4-A960-D2B2074FD287}"/>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89" name="Image 53" descr=" ">
              <a:extLst>
                <a:ext uri="{FF2B5EF4-FFF2-40B4-BE49-F238E27FC236}">
                  <a16:creationId xmlns:a16="http://schemas.microsoft.com/office/drawing/2014/main" id="{FBAB514D-B21B-10B7-A192-CC0D25BF972A}"/>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90" name="Image 54" descr=" ">
              <a:extLst>
                <a:ext uri="{FF2B5EF4-FFF2-40B4-BE49-F238E27FC236}">
                  <a16:creationId xmlns:a16="http://schemas.microsoft.com/office/drawing/2014/main" id="{C46229EB-5A1C-EE27-C0C1-F68E9875FF3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91" name="Image 55" descr=" ">
              <a:extLst>
                <a:ext uri="{FF2B5EF4-FFF2-40B4-BE49-F238E27FC236}">
                  <a16:creationId xmlns:a16="http://schemas.microsoft.com/office/drawing/2014/main" id="{95BCC7F5-D11B-DBA1-59D0-0EB102D2DC48}"/>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2" name="Image 56" descr=" ">
              <a:extLst>
                <a:ext uri="{FF2B5EF4-FFF2-40B4-BE49-F238E27FC236}">
                  <a16:creationId xmlns:a16="http://schemas.microsoft.com/office/drawing/2014/main" id="{4A1F72AA-7418-F836-92DB-F4B5F684976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3" name="Image 57" descr=" ">
              <a:extLst>
                <a:ext uri="{FF2B5EF4-FFF2-40B4-BE49-F238E27FC236}">
                  <a16:creationId xmlns:a16="http://schemas.microsoft.com/office/drawing/2014/main" id="{916CAE10-C11B-2B12-4B7C-A25319ECD0C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4" name="Image 58" descr=" ">
              <a:extLst>
                <a:ext uri="{FF2B5EF4-FFF2-40B4-BE49-F238E27FC236}">
                  <a16:creationId xmlns:a16="http://schemas.microsoft.com/office/drawing/2014/main" id="{D7AFCCEA-6FC9-029E-E2B3-47A53EF62A5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5" name="Image 59" descr=" ">
              <a:extLst>
                <a:ext uri="{FF2B5EF4-FFF2-40B4-BE49-F238E27FC236}">
                  <a16:creationId xmlns:a16="http://schemas.microsoft.com/office/drawing/2014/main" id="{AE11498E-7D4C-B856-D992-E07470F4A8C1}"/>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6" name="Image 60" descr=" ">
              <a:extLst>
                <a:ext uri="{FF2B5EF4-FFF2-40B4-BE49-F238E27FC236}">
                  <a16:creationId xmlns:a16="http://schemas.microsoft.com/office/drawing/2014/main" id="{EB409B8C-2A83-7376-883B-4AECF5C66853}"/>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7" name="Image 61" descr=" ">
              <a:extLst>
                <a:ext uri="{FF2B5EF4-FFF2-40B4-BE49-F238E27FC236}">
                  <a16:creationId xmlns:a16="http://schemas.microsoft.com/office/drawing/2014/main" id="{B2CD289B-F9D9-ACB7-4DE1-73D891D01D1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98" name="Image 62" descr=" ">
              <a:extLst>
                <a:ext uri="{FF2B5EF4-FFF2-40B4-BE49-F238E27FC236}">
                  <a16:creationId xmlns:a16="http://schemas.microsoft.com/office/drawing/2014/main" id="{5DDE150D-78CD-B285-B1ED-8E588A3D7694}"/>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99" name="Image 63" descr=" ">
              <a:extLst>
                <a:ext uri="{FF2B5EF4-FFF2-40B4-BE49-F238E27FC236}">
                  <a16:creationId xmlns:a16="http://schemas.microsoft.com/office/drawing/2014/main" id="{B185CDBC-3E51-D514-9BF3-1981D01967B0}"/>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100" name="Image 64" descr=" ">
              <a:extLst>
                <a:ext uri="{FF2B5EF4-FFF2-40B4-BE49-F238E27FC236}">
                  <a16:creationId xmlns:a16="http://schemas.microsoft.com/office/drawing/2014/main" id="{29159810-EA6B-BAEC-5920-8F899A4EAF9B}"/>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101" name="Image 65" descr=" ">
              <a:extLst>
                <a:ext uri="{FF2B5EF4-FFF2-40B4-BE49-F238E27FC236}">
                  <a16:creationId xmlns:a16="http://schemas.microsoft.com/office/drawing/2014/main" id="{3AEDFC3A-3B10-3750-F971-C1D44CB2E0CC}"/>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2" name="Image 66" descr=" ">
              <a:extLst>
                <a:ext uri="{FF2B5EF4-FFF2-40B4-BE49-F238E27FC236}">
                  <a16:creationId xmlns:a16="http://schemas.microsoft.com/office/drawing/2014/main" id="{3D3022F0-658E-3525-6364-D833169B9406}"/>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3" name="Image 67" descr=" ">
              <a:extLst>
                <a:ext uri="{FF2B5EF4-FFF2-40B4-BE49-F238E27FC236}">
                  <a16:creationId xmlns:a16="http://schemas.microsoft.com/office/drawing/2014/main" id="{3553B4C3-7117-57A1-6DCC-11A222989EA2}"/>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4" name="Image 68" descr=" ">
              <a:extLst>
                <a:ext uri="{FF2B5EF4-FFF2-40B4-BE49-F238E27FC236}">
                  <a16:creationId xmlns:a16="http://schemas.microsoft.com/office/drawing/2014/main" id="{26ADB5F9-4D20-CD6E-FC6B-CB3D0B271080}"/>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05" name="Image 69" descr=" ">
              <a:extLst>
                <a:ext uri="{FF2B5EF4-FFF2-40B4-BE49-F238E27FC236}">
                  <a16:creationId xmlns:a16="http://schemas.microsoft.com/office/drawing/2014/main" id="{761CF28D-A23F-052A-CADB-E939AF50C3F3}"/>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6" name="Image 70" descr=" ">
              <a:extLst>
                <a:ext uri="{FF2B5EF4-FFF2-40B4-BE49-F238E27FC236}">
                  <a16:creationId xmlns:a16="http://schemas.microsoft.com/office/drawing/2014/main" id="{242302D3-CF29-D8B4-1EDB-FD074448A59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7" name="Image 71" descr=" ">
              <a:extLst>
                <a:ext uri="{FF2B5EF4-FFF2-40B4-BE49-F238E27FC236}">
                  <a16:creationId xmlns:a16="http://schemas.microsoft.com/office/drawing/2014/main" id="{47BCA8A6-82C4-9C03-B616-7A1734268B3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8" name="Image 72" descr=" ">
              <a:extLst>
                <a:ext uri="{FF2B5EF4-FFF2-40B4-BE49-F238E27FC236}">
                  <a16:creationId xmlns:a16="http://schemas.microsoft.com/office/drawing/2014/main" id="{DF75DC75-F076-D92E-7D9A-110244E5B678}"/>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9" name="Image 73" descr=" ">
              <a:extLst>
                <a:ext uri="{FF2B5EF4-FFF2-40B4-BE49-F238E27FC236}">
                  <a16:creationId xmlns:a16="http://schemas.microsoft.com/office/drawing/2014/main" id="{B9ABB2CA-43DA-0655-DF1E-EB7EE6D0801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0" name="Image 74" descr=" ">
              <a:extLst>
                <a:ext uri="{FF2B5EF4-FFF2-40B4-BE49-F238E27FC236}">
                  <a16:creationId xmlns:a16="http://schemas.microsoft.com/office/drawing/2014/main" id="{4DE2FD5A-A760-BDE8-2F5E-12361857CC0C}"/>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1" name="Image 75" descr=" ">
              <a:extLst>
                <a:ext uri="{FF2B5EF4-FFF2-40B4-BE49-F238E27FC236}">
                  <a16:creationId xmlns:a16="http://schemas.microsoft.com/office/drawing/2014/main" id="{78436C9F-AF34-ED24-B067-04C3DEC7539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12" name="Image 76" descr=" ">
              <a:extLst>
                <a:ext uri="{FF2B5EF4-FFF2-40B4-BE49-F238E27FC236}">
                  <a16:creationId xmlns:a16="http://schemas.microsoft.com/office/drawing/2014/main" id="{54CE3E43-F72C-489D-12D9-ABFC48BBA7A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13" name="Image 77" descr=" ">
              <a:extLst>
                <a:ext uri="{FF2B5EF4-FFF2-40B4-BE49-F238E27FC236}">
                  <a16:creationId xmlns:a16="http://schemas.microsoft.com/office/drawing/2014/main" id="{70E6F060-D33D-D3C3-9FAA-6CF2DD0D6E8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14" name="Image 78" descr=" ">
              <a:extLst>
                <a:ext uri="{FF2B5EF4-FFF2-40B4-BE49-F238E27FC236}">
                  <a16:creationId xmlns:a16="http://schemas.microsoft.com/office/drawing/2014/main" id="{28D002D6-5216-7371-CF19-B2155248333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15" name="Image 79" descr=" ">
              <a:extLst>
                <a:ext uri="{FF2B5EF4-FFF2-40B4-BE49-F238E27FC236}">
                  <a16:creationId xmlns:a16="http://schemas.microsoft.com/office/drawing/2014/main" id="{07734035-9249-DE67-30AC-426783B671C3}"/>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16" name="Image 80" descr=" ">
              <a:extLst>
                <a:ext uri="{FF2B5EF4-FFF2-40B4-BE49-F238E27FC236}">
                  <a16:creationId xmlns:a16="http://schemas.microsoft.com/office/drawing/2014/main" id="{5CA24F72-42F6-680E-360F-5C7B1686C3B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17" name="Image 81" descr=" ">
              <a:extLst>
                <a:ext uri="{FF2B5EF4-FFF2-40B4-BE49-F238E27FC236}">
                  <a16:creationId xmlns:a16="http://schemas.microsoft.com/office/drawing/2014/main" id="{7F8204E6-9140-916B-F9BC-D0800A6F58A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18" name="Image 82" descr=" ">
              <a:extLst>
                <a:ext uri="{FF2B5EF4-FFF2-40B4-BE49-F238E27FC236}">
                  <a16:creationId xmlns:a16="http://schemas.microsoft.com/office/drawing/2014/main" id="{18746140-00C6-87E0-9762-56D56D5E26F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19" name="Image 83" descr=" ">
              <a:extLst>
                <a:ext uri="{FF2B5EF4-FFF2-40B4-BE49-F238E27FC236}">
                  <a16:creationId xmlns:a16="http://schemas.microsoft.com/office/drawing/2014/main" id="{1BBF4B90-9E54-5DDD-C177-0E6E48B69829}"/>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0" name="Image 84" descr=" ">
              <a:extLst>
                <a:ext uri="{FF2B5EF4-FFF2-40B4-BE49-F238E27FC236}">
                  <a16:creationId xmlns:a16="http://schemas.microsoft.com/office/drawing/2014/main" id="{348BFB06-518B-3B99-A19A-B49D5D3E5FF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1" name="Image 85" descr=" ">
              <a:extLst>
                <a:ext uri="{FF2B5EF4-FFF2-40B4-BE49-F238E27FC236}">
                  <a16:creationId xmlns:a16="http://schemas.microsoft.com/office/drawing/2014/main" id="{BACAA6C8-3B0F-B2A7-819A-12952225B96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2" name="Image 86" descr=" ">
              <a:extLst>
                <a:ext uri="{FF2B5EF4-FFF2-40B4-BE49-F238E27FC236}">
                  <a16:creationId xmlns:a16="http://schemas.microsoft.com/office/drawing/2014/main" id="{8E859D1D-2621-3490-5870-6C7768BF5F2F}"/>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3" name="Image 87" descr=" ">
              <a:extLst>
                <a:ext uri="{FF2B5EF4-FFF2-40B4-BE49-F238E27FC236}">
                  <a16:creationId xmlns:a16="http://schemas.microsoft.com/office/drawing/2014/main" id="{B88CB227-5633-2053-B05B-ED1CACAA69A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4" name="Image 88" descr=" ">
              <a:extLst>
                <a:ext uri="{FF2B5EF4-FFF2-40B4-BE49-F238E27FC236}">
                  <a16:creationId xmlns:a16="http://schemas.microsoft.com/office/drawing/2014/main" id="{867E5684-8A7A-90B6-58E8-FF1018F4F9B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5" name="Image 89" descr=" ">
              <a:extLst>
                <a:ext uri="{FF2B5EF4-FFF2-40B4-BE49-F238E27FC236}">
                  <a16:creationId xmlns:a16="http://schemas.microsoft.com/office/drawing/2014/main" id="{C5004EAA-38D1-D8E9-C110-476AD6B1453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6" name="Image 90" descr=" ">
              <a:extLst>
                <a:ext uri="{FF2B5EF4-FFF2-40B4-BE49-F238E27FC236}">
                  <a16:creationId xmlns:a16="http://schemas.microsoft.com/office/drawing/2014/main" id="{15ECE36D-3CF9-35F9-B4D0-2EA6A1670DE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0259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CE89E2AE-DBC1-9500-EF21-1E683FE78B2E}"/>
              </a:ext>
            </a:extLst>
          </p:cNvPr>
          <p:cNvSpPr txBox="1">
            <a:spLocks/>
          </p:cNvSpPr>
          <p:nvPr/>
        </p:nvSpPr>
        <p:spPr>
          <a:xfrm>
            <a:off x="1628680" y="416785"/>
            <a:ext cx="22564820" cy="1349286"/>
          </a:xfrm>
          <a:prstGeom prst="rect">
            <a:avLst/>
          </a:prstGeom>
          <a:effectLst>
            <a:outerShdw blurRad="50800" dist="38100" dir="2700000" algn="tl" rotWithShape="0">
              <a:prstClr val="black">
                <a:alpha val="40000"/>
              </a:prstClr>
            </a:outerShdw>
          </a:effectLst>
        </p:spPr>
        <p:txBody>
          <a:bodyP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R="0" lvl="0" fontAlgn="auto">
              <a:spcAft>
                <a:spcPts val="3600"/>
              </a:spcAft>
              <a:buClrTx/>
              <a:buSzTx/>
              <a:tabLst/>
              <a:defRPr/>
            </a:pPr>
            <a:r>
              <a:rPr lang="pt-BR" sz="8000" b="1" cap="all" dirty="0">
                <a:ln w="3175" cmpd="sng">
                  <a:noFill/>
                </a:ln>
                <a:solidFill>
                  <a:srgbClr val="022873">
                    <a:alpha val="100000"/>
                  </a:srgbClr>
                </a:solidFill>
                <a:latin typeface="Founders Grotesk Bold" pitchFamily="34" charset="0"/>
              </a:rPr>
              <a:t>Prioridade - FMM</a:t>
            </a:r>
          </a:p>
        </p:txBody>
      </p:sp>
      <p:grpSp>
        <p:nvGrpSpPr>
          <p:cNvPr id="97" name="Agrupar 96">
            <a:extLst>
              <a:ext uri="{FF2B5EF4-FFF2-40B4-BE49-F238E27FC236}">
                <a16:creationId xmlns:a16="http://schemas.microsoft.com/office/drawing/2014/main" id="{1C710D4C-B44F-58E3-973A-2DBD6F215A2D}"/>
              </a:ext>
            </a:extLst>
          </p:cNvPr>
          <p:cNvGrpSpPr/>
          <p:nvPr/>
        </p:nvGrpSpPr>
        <p:grpSpPr>
          <a:xfrm>
            <a:off x="2630377" y="5226571"/>
            <a:ext cx="20590661" cy="6165293"/>
            <a:chOff x="1770129" y="6334782"/>
            <a:chExt cx="20590661" cy="6165293"/>
          </a:xfrm>
        </p:grpSpPr>
        <p:sp>
          <p:nvSpPr>
            <p:cNvPr id="70" name="CaixaDeTexto 3">
              <a:extLst>
                <a:ext uri="{FF2B5EF4-FFF2-40B4-BE49-F238E27FC236}">
                  <a16:creationId xmlns:a16="http://schemas.microsoft.com/office/drawing/2014/main" id="{47D665AE-25DE-46A6-792D-1D0844F27CF1}"/>
                </a:ext>
              </a:extLst>
            </p:cNvPr>
            <p:cNvSpPr txBox="1"/>
            <p:nvPr/>
          </p:nvSpPr>
          <p:spPr>
            <a:xfrm>
              <a:off x="1777962"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Construção,  jumborização, conversão, modernização, docagem, manutenção, inclusive preventiva, ou reparação de embarcação própria ou afretada</a:t>
              </a:r>
            </a:p>
          </p:txBody>
        </p:sp>
        <p:sp>
          <p:nvSpPr>
            <p:cNvPr id="71" name="CaixaDeTexto 3">
              <a:extLst>
                <a:ext uri="{FF2B5EF4-FFF2-40B4-BE49-F238E27FC236}">
                  <a16:creationId xmlns:a16="http://schemas.microsoft.com/office/drawing/2014/main" id="{A342C0A8-0027-F88D-8F98-99EA3AFEC041}"/>
                </a:ext>
              </a:extLst>
            </p:cNvPr>
            <p:cNvSpPr txBox="1"/>
            <p:nvPr/>
          </p:nvSpPr>
          <p:spPr>
            <a:xfrm>
              <a:off x="1770129" y="6414062"/>
              <a:ext cx="3196121" cy="942696"/>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Empresa brasileira de navegação</a:t>
              </a:r>
            </a:p>
          </p:txBody>
        </p:sp>
        <p:sp>
          <p:nvSpPr>
            <p:cNvPr id="72" name="CaixaDeTexto 3">
              <a:extLst>
                <a:ext uri="{FF2B5EF4-FFF2-40B4-BE49-F238E27FC236}">
                  <a16:creationId xmlns:a16="http://schemas.microsoft.com/office/drawing/2014/main" id="{8004125F-1304-1675-A407-4B012E6F40F0}"/>
                </a:ext>
              </a:extLst>
            </p:cNvPr>
            <p:cNvSpPr txBox="1"/>
            <p:nvPr/>
          </p:nvSpPr>
          <p:spPr>
            <a:xfrm>
              <a:off x="6224931"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Construção,  jumborização, conversão, modernização, docagem, manutenção, inclusive preventiva, ou reparação de embarcação própria ou afretada</a:t>
              </a:r>
            </a:p>
          </p:txBody>
        </p:sp>
        <p:sp>
          <p:nvSpPr>
            <p:cNvPr id="73" name="CaixaDeTexto 3">
              <a:extLst>
                <a:ext uri="{FF2B5EF4-FFF2-40B4-BE49-F238E27FC236}">
                  <a16:creationId xmlns:a16="http://schemas.microsoft.com/office/drawing/2014/main" id="{8644A40A-FD76-409D-F2B0-480F3A653E66}"/>
                </a:ext>
              </a:extLst>
            </p:cNvPr>
            <p:cNvSpPr txBox="1"/>
            <p:nvPr/>
          </p:nvSpPr>
          <p:spPr>
            <a:xfrm>
              <a:off x="6217098" y="6414062"/>
              <a:ext cx="3196121" cy="942696"/>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Empresa brasileira / pública</a:t>
              </a:r>
            </a:p>
          </p:txBody>
        </p:sp>
        <p:sp>
          <p:nvSpPr>
            <p:cNvPr id="74" name="CaixaDeTexto 3">
              <a:extLst>
                <a:ext uri="{FF2B5EF4-FFF2-40B4-BE49-F238E27FC236}">
                  <a16:creationId xmlns:a16="http://schemas.microsoft.com/office/drawing/2014/main" id="{2CAF3FB4-57B0-7D1E-004F-098F0F7BB027}"/>
                </a:ext>
              </a:extLst>
            </p:cNvPr>
            <p:cNvSpPr txBox="1"/>
            <p:nvPr/>
          </p:nvSpPr>
          <p:spPr>
            <a:xfrm>
              <a:off x="10496520" y="7356758"/>
              <a:ext cx="3196121" cy="5143317"/>
            </a:xfrm>
            <a:prstGeom prst="rect">
              <a:avLst/>
            </a:prstGeom>
            <a:noFill/>
            <a:ln>
              <a:solidFill>
                <a:schemeClr val="accent1">
                  <a:lumMod val="75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Construção,  jumborização, conversão, modernização, docagem, manutenção, inclusive preventiva, ou reparação de embarcação própria ou afretada</a:t>
              </a:r>
            </a:p>
          </p:txBody>
        </p:sp>
        <p:sp>
          <p:nvSpPr>
            <p:cNvPr id="75" name="CaixaDeTexto 3">
              <a:extLst>
                <a:ext uri="{FF2B5EF4-FFF2-40B4-BE49-F238E27FC236}">
                  <a16:creationId xmlns:a16="http://schemas.microsoft.com/office/drawing/2014/main" id="{2372DFEB-C376-668A-0C7F-18FA10B71B78}"/>
                </a:ext>
              </a:extLst>
            </p:cNvPr>
            <p:cNvSpPr txBox="1"/>
            <p:nvPr/>
          </p:nvSpPr>
          <p:spPr>
            <a:xfrm>
              <a:off x="10488687" y="6414062"/>
              <a:ext cx="3196121" cy="942696"/>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Estaleiros brasileiros/ Arsenais e Bases navais </a:t>
              </a:r>
            </a:p>
          </p:txBody>
        </p:sp>
        <p:sp>
          <p:nvSpPr>
            <p:cNvPr id="76" name="CaixaDeTexto 3">
              <a:extLst>
                <a:ext uri="{FF2B5EF4-FFF2-40B4-BE49-F238E27FC236}">
                  <a16:creationId xmlns:a16="http://schemas.microsoft.com/office/drawing/2014/main" id="{5C1AFAD8-CD8F-9FC2-632B-5033CED77957}"/>
                </a:ext>
              </a:extLst>
            </p:cNvPr>
            <p:cNvSpPr txBox="1"/>
            <p:nvPr/>
          </p:nvSpPr>
          <p:spPr>
            <a:xfrm>
              <a:off x="14893080" y="7277478"/>
              <a:ext cx="3196121" cy="5143317"/>
            </a:xfrm>
            <a:prstGeom prst="rect">
              <a:avLst/>
            </a:prstGeom>
            <a:noFill/>
            <a:ln>
              <a:solidFill>
                <a:srgbClr val="4472C4">
                  <a:lumMod val="60000"/>
                  <a:lumOff val="40000"/>
                </a:srgb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Construção,  jumborização, conversão, modernização, docagem, manutenção, inclusive preventiva, ou reparação de embarcação própria ou afretada</a:t>
              </a:r>
            </a:p>
          </p:txBody>
        </p:sp>
        <p:sp>
          <p:nvSpPr>
            <p:cNvPr id="77" name="CaixaDeTexto 3">
              <a:extLst>
                <a:ext uri="{FF2B5EF4-FFF2-40B4-BE49-F238E27FC236}">
                  <a16:creationId xmlns:a16="http://schemas.microsoft.com/office/drawing/2014/main" id="{C17E8081-6078-361E-77E5-02115C409220}"/>
                </a:ext>
              </a:extLst>
            </p:cNvPr>
            <p:cNvSpPr txBox="1"/>
            <p:nvPr/>
          </p:nvSpPr>
          <p:spPr>
            <a:xfrm>
              <a:off x="14885247" y="6334782"/>
              <a:ext cx="3196121" cy="9426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Empresas estrangeiras</a:t>
              </a:r>
            </a:p>
          </p:txBody>
        </p:sp>
        <p:sp>
          <p:nvSpPr>
            <p:cNvPr id="78" name="CaixaDeTexto 3">
              <a:extLst>
                <a:ext uri="{FF2B5EF4-FFF2-40B4-BE49-F238E27FC236}">
                  <a16:creationId xmlns:a16="http://schemas.microsoft.com/office/drawing/2014/main" id="{3E4E0781-6B4A-F357-C61F-0D270967A292}"/>
                </a:ext>
              </a:extLst>
            </p:cNvPr>
            <p:cNvSpPr txBox="1"/>
            <p:nvPr/>
          </p:nvSpPr>
          <p:spPr>
            <a:xfrm>
              <a:off x="19164669" y="7277478"/>
              <a:ext cx="3196121" cy="5143317"/>
            </a:xfrm>
            <a:prstGeom prst="rect">
              <a:avLst/>
            </a:prstGeom>
            <a:noFill/>
            <a:ln>
              <a:solidFill>
                <a:schemeClr val="accent5">
                  <a:lumMod val="90000"/>
                  <a:lumOff val="1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Concessões portuárias,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Terminais arrendados Melhorias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TUP</a:t>
              </a:r>
            </a:p>
          </p:txBody>
        </p:sp>
        <p:sp>
          <p:nvSpPr>
            <p:cNvPr id="79" name="CaixaDeTexto 3">
              <a:extLst>
                <a:ext uri="{FF2B5EF4-FFF2-40B4-BE49-F238E27FC236}">
                  <a16:creationId xmlns:a16="http://schemas.microsoft.com/office/drawing/2014/main" id="{F5F54E39-B926-6EF2-A14F-C2EB6D6EA4CD}"/>
                </a:ext>
              </a:extLst>
            </p:cNvPr>
            <p:cNvSpPr txBox="1"/>
            <p:nvPr/>
          </p:nvSpPr>
          <p:spPr>
            <a:xfrm>
              <a:off x="19156836" y="6334782"/>
              <a:ext cx="3196121" cy="942696"/>
            </a:xfrm>
            <a:prstGeom prst="rect">
              <a:avLst/>
            </a:prstGeom>
            <a:solidFill>
              <a:schemeClr val="accent4"/>
            </a:solidFill>
            <a:ln>
              <a:solidFill>
                <a:schemeClr val="accent5">
                  <a:lumMod val="90000"/>
                  <a:lumOff val="1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Infraestrutura Portuária/ Aquaviária</a:t>
              </a:r>
            </a:p>
          </p:txBody>
        </p:sp>
      </p:grpSp>
      <p:grpSp>
        <p:nvGrpSpPr>
          <p:cNvPr id="90" name="Agrupar 89">
            <a:extLst>
              <a:ext uri="{FF2B5EF4-FFF2-40B4-BE49-F238E27FC236}">
                <a16:creationId xmlns:a16="http://schemas.microsoft.com/office/drawing/2014/main" id="{110456AF-08D8-1BD1-A5A3-F7E2C8042517}"/>
              </a:ext>
            </a:extLst>
          </p:cNvPr>
          <p:cNvGrpSpPr/>
          <p:nvPr/>
        </p:nvGrpSpPr>
        <p:grpSpPr>
          <a:xfrm>
            <a:off x="2307250" y="1932241"/>
            <a:ext cx="21588679" cy="3426036"/>
            <a:chOff x="1728522" y="2537873"/>
            <a:chExt cx="21588679" cy="3426036"/>
          </a:xfrm>
        </p:grpSpPr>
        <p:grpSp>
          <p:nvGrpSpPr>
            <p:cNvPr id="3" name="Group 2">
              <a:extLst>
                <a:ext uri="{FF2B5EF4-FFF2-40B4-BE49-F238E27FC236}">
                  <a16:creationId xmlns:a16="http://schemas.microsoft.com/office/drawing/2014/main" id="{A0F7E229-3A94-40A3-9B88-271E7B48261E}"/>
                </a:ext>
              </a:extLst>
            </p:cNvPr>
            <p:cNvGrpSpPr/>
            <p:nvPr/>
          </p:nvGrpSpPr>
          <p:grpSpPr>
            <a:xfrm>
              <a:off x="6152621" y="2537873"/>
              <a:ext cx="4007926" cy="3426036"/>
              <a:chOff x="1344125" y="1848265"/>
              <a:chExt cx="2210987" cy="1889986"/>
            </a:xfrm>
          </p:grpSpPr>
          <p:sp>
            <p:nvSpPr>
              <p:cNvPr id="4" name="Freeform: Shape 3">
                <a:extLst>
                  <a:ext uri="{FF2B5EF4-FFF2-40B4-BE49-F238E27FC236}">
                    <a16:creationId xmlns:a16="http://schemas.microsoft.com/office/drawing/2014/main" id="{B46CB43D-F799-4CA2-9D6B-A6596883C01C}"/>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5" name="Picture 4" descr="E:\002-KIMS BUSINESS\007-04-1-FIVERR\01-PPT-TEMPLATE\COVER-PSD\05-cut-01.png">
                <a:extLst>
                  <a:ext uri="{FF2B5EF4-FFF2-40B4-BE49-F238E27FC236}">
                    <a16:creationId xmlns:a16="http://schemas.microsoft.com/office/drawing/2014/main" id="{7565D78A-7E71-4E27-8C6E-198B7FD5F3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D50B96-4543-4832-828F-60FD75459B22}"/>
                </a:ext>
              </a:extLst>
            </p:cNvPr>
            <p:cNvGrpSpPr/>
            <p:nvPr/>
          </p:nvGrpSpPr>
          <p:grpSpPr>
            <a:xfrm>
              <a:off x="10538173" y="2537873"/>
              <a:ext cx="4007926" cy="3426036"/>
              <a:chOff x="1344125" y="1848265"/>
              <a:chExt cx="2210987" cy="1889986"/>
            </a:xfrm>
          </p:grpSpPr>
          <p:sp>
            <p:nvSpPr>
              <p:cNvPr id="7" name="Freeform: Shape 6">
                <a:extLst>
                  <a:ext uri="{FF2B5EF4-FFF2-40B4-BE49-F238E27FC236}">
                    <a16:creationId xmlns:a16="http://schemas.microsoft.com/office/drawing/2014/main" id="{546EC94B-F4E6-4B7E-A03A-54EDE1E586EA}"/>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8" name="Picture 7" descr="E:\002-KIMS BUSINESS\007-04-1-FIVERR\01-PPT-TEMPLATE\COVER-PSD\05-cut-01.png">
                <a:extLst>
                  <a:ext uri="{FF2B5EF4-FFF2-40B4-BE49-F238E27FC236}">
                    <a16:creationId xmlns:a16="http://schemas.microsoft.com/office/drawing/2014/main" id="{3A12684A-BF7E-4004-9C6C-04CE016F5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706B37-4402-4B9B-988C-CECD18758421}"/>
                </a:ext>
              </a:extLst>
            </p:cNvPr>
            <p:cNvGrpSpPr/>
            <p:nvPr/>
          </p:nvGrpSpPr>
          <p:grpSpPr>
            <a:xfrm>
              <a:off x="14923725" y="2537873"/>
              <a:ext cx="4007926" cy="3426036"/>
              <a:chOff x="1344125" y="1848265"/>
              <a:chExt cx="2210987" cy="1889986"/>
            </a:xfrm>
          </p:grpSpPr>
          <p:sp>
            <p:nvSpPr>
              <p:cNvPr id="10" name="Freeform: Shape 9">
                <a:extLst>
                  <a:ext uri="{FF2B5EF4-FFF2-40B4-BE49-F238E27FC236}">
                    <a16:creationId xmlns:a16="http://schemas.microsoft.com/office/drawing/2014/main" id="{5817B0E5-F76F-40D6-9B00-35EBC833F0BB}"/>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1" name="Picture 10" descr="E:\002-KIMS BUSINESS\007-04-1-FIVERR\01-PPT-TEMPLATE\COVER-PSD\05-cut-01.png">
                <a:extLst>
                  <a:ext uri="{FF2B5EF4-FFF2-40B4-BE49-F238E27FC236}">
                    <a16:creationId xmlns:a16="http://schemas.microsoft.com/office/drawing/2014/main" id="{D01E2E6C-1D0B-41EF-B795-8B6DB675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78C2FA5-9369-4CF4-B67F-BE16B40326E2}"/>
                </a:ext>
              </a:extLst>
            </p:cNvPr>
            <p:cNvGrpSpPr/>
            <p:nvPr/>
          </p:nvGrpSpPr>
          <p:grpSpPr>
            <a:xfrm>
              <a:off x="19309275" y="2537873"/>
              <a:ext cx="4007926" cy="3426036"/>
              <a:chOff x="1344125" y="1848265"/>
              <a:chExt cx="2210987" cy="1889986"/>
            </a:xfrm>
          </p:grpSpPr>
          <p:sp>
            <p:nvSpPr>
              <p:cNvPr id="13" name="Freeform: Shape 12">
                <a:extLst>
                  <a:ext uri="{FF2B5EF4-FFF2-40B4-BE49-F238E27FC236}">
                    <a16:creationId xmlns:a16="http://schemas.microsoft.com/office/drawing/2014/main" id="{59DA6012-7656-4C1B-B3B1-562487025D92}"/>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4" name="Picture 13" descr="E:\002-KIMS BUSINESS\007-04-1-FIVERR\01-PPT-TEMPLATE\COVER-PSD\05-cut-01.png">
                <a:extLst>
                  <a:ext uri="{FF2B5EF4-FFF2-40B4-BE49-F238E27FC236}">
                    <a16:creationId xmlns:a16="http://schemas.microsoft.com/office/drawing/2014/main" id="{DA3AE671-83A1-4B77-BB94-5C86DD181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57800B45-3BFD-479B-94FB-8230D4C9A91D}"/>
                </a:ext>
              </a:extLst>
            </p:cNvPr>
            <p:cNvGrpSpPr/>
            <p:nvPr/>
          </p:nvGrpSpPr>
          <p:grpSpPr>
            <a:xfrm>
              <a:off x="1767069" y="2537873"/>
              <a:ext cx="4007926" cy="3426036"/>
              <a:chOff x="1344125" y="1848265"/>
              <a:chExt cx="2210987" cy="1889986"/>
            </a:xfrm>
          </p:grpSpPr>
          <p:sp>
            <p:nvSpPr>
              <p:cNvPr id="16" name="Freeform: Shape 15">
                <a:extLst>
                  <a:ext uri="{FF2B5EF4-FFF2-40B4-BE49-F238E27FC236}">
                    <a16:creationId xmlns:a16="http://schemas.microsoft.com/office/drawing/2014/main" id="{A094A25C-EA1C-4344-B31D-0AC84EC502FE}"/>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7" name="Picture 16" descr="E:\002-KIMS BUSINESS\007-04-1-FIVERR\01-PPT-TEMPLATE\COVER-PSD\05-cut-01.png">
                <a:extLst>
                  <a:ext uri="{FF2B5EF4-FFF2-40B4-BE49-F238E27FC236}">
                    <a16:creationId xmlns:a16="http://schemas.microsoft.com/office/drawing/2014/main" id="{88A017E6-09B9-45DE-B5F7-19A9B263E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TextBox 3">
              <a:extLst>
                <a:ext uri="{FF2B5EF4-FFF2-40B4-BE49-F238E27FC236}">
                  <a16:creationId xmlns:a16="http://schemas.microsoft.com/office/drawing/2014/main" id="{2C63C7E0-E4C6-D893-4214-245D4955E537}"/>
                </a:ext>
              </a:extLst>
            </p:cNvPr>
            <p:cNvSpPr txBox="1"/>
            <p:nvPr/>
          </p:nvSpPr>
          <p:spPr>
            <a:xfrm>
              <a:off x="1728522" y="308641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01</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3" name="TextBox 3">
              <a:extLst>
                <a:ext uri="{FF2B5EF4-FFF2-40B4-BE49-F238E27FC236}">
                  <a16:creationId xmlns:a16="http://schemas.microsoft.com/office/drawing/2014/main" id="{9C74D517-F1CC-FB81-DA50-B2974F7425D6}"/>
                </a:ext>
              </a:extLst>
            </p:cNvPr>
            <p:cNvSpPr txBox="1"/>
            <p:nvPr/>
          </p:nvSpPr>
          <p:spPr>
            <a:xfrm>
              <a:off x="6224931" y="315215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02</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4" name="TextBox 3">
              <a:extLst>
                <a:ext uri="{FF2B5EF4-FFF2-40B4-BE49-F238E27FC236}">
                  <a16:creationId xmlns:a16="http://schemas.microsoft.com/office/drawing/2014/main" id="{7ED21CC1-C549-9E42-92A1-99B8D4AA6B2C}"/>
                </a:ext>
              </a:extLst>
            </p:cNvPr>
            <p:cNvSpPr txBox="1"/>
            <p:nvPr/>
          </p:nvSpPr>
          <p:spPr>
            <a:xfrm>
              <a:off x="10511748" y="331109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03</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5" name="TextBox 3">
              <a:extLst>
                <a:ext uri="{FF2B5EF4-FFF2-40B4-BE49-F238E27FC236}">
                  <a16:creationId xmlns:a16="http://schemas.microsoft.com/office/drawing/2014/main" id="{C2E05EAE-AB7F-9F26-E8F1-486F5175C873}"/>
                </a:ext>
              </a:extLst>
            </p:cNvPr>
            <p:cNvSpPr txBox="1"/>
            <p:nvPr/>
          </p:nvSpPr>
          <p:spPr>
            <a:xfrm>
              <a:off x="14889479" y="3247919"/>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04</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6" name="TextBox 3">
              <a:extLst>
                <a:ext uri="{FF2B5EF4-FFF2-40B4-BE49-F238E27FC236}">
                  <a16:creationId xmlns:a16="http://schemas.microsoft.com/office/drawing/2014/main" id="{7137DEC7-233D-8F95-47FB-EF1BBB12C532}"/>
                </a:ext>
              </a:extLst>
            </p:cNvPr>
            <p:cNvSpPr txBox="1"/>
            <p:nvPr/>
          </p:nvSpPr>
          <p:spPr>
            <a:xfrm>
              <a:off x="19385926" y="336120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05</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grpSp>
      <p:grpSp>
        <p:nvGrpSpPr>
          <p:cNvPr id="87" name="Agrupar 86">
            <a:extLst>
              <a:ext uri="{FF2B5EF4-FFF2-40B4-BE49-F238E27FC236}">
                <a16:creationId xmlns:a16="http://schemas.microsoft.com/office/drawing/2014/main" id="{5FEEEDC9-F66B-0475-6ACC-C26F645628F1}"/>
              </a:ext>
            </a:extLst>
          </p:cNvPr>
          <p:cNvGrpSpPr/>
          <p:nvPr/>
        </p:nvGrpSpPr>
        <p:grpSpPr>
          <a:xfrm>
            <a:off x="21684612" y="9168721"/>
            <a:ext cx="2789850" cy="2887478"/>
            <a:chOff x="8184074" y="1256994"/>
            <a:chExt cx="1561079" cy="1561079"/>
          </a:xfrm>
        </p:grpSpPr>
        <p:pic>
          <p:nvPicPr>
            <p:cNvPr id="88" name="Imagem 87" descr="Logotipo&#10;&#10;Descrição gerada automaticamente">
              <a:extLst>
                <a:ext uri="{FF2B5EF4-FFF2-40B4-BE49-F238E27FC236}">
                  <a16:creationId xmlns:a16="http://schemas.microsoft.com/office/drawing/2014/main" id="{590C630B-4D09-9068-9AA7-3B2726E54E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84074" y="1256994"/>
              <a:ext cx="1561079" cy="1561079"/>
            </a:xfrm>
            <a:prstGeom prst="rect">
              <a:avLst/>
            </a:prstGeom>
          </p:spPr>
        </p:pic>
        <p:sp>
          <p:nvSpPr>
            <p:cNvPr id="89" name="CaixaDeTexto 88">
              <a:extLst>
                <a:ext uri="{FF2B5EF4-FFF2-40B4-BE49-F238E27FC236}">
                  <a16:creationId xmlns:a16="http://schemas.microsoft.com/office/drawing/2014/main" id="{7AD275A6-3177-FA7E-3E9C-5702530E3061}"/>
                </a:ext>
              </a:extLst>
            </p:cNvPr>
            <p:cNvSpPr txBox="1"/>
            <p:nvPr/>
          </p:nvSpPr>
          <p:spPr>
            <a:xfrm rot="20763880">
              <a:off x="8384278" y="1865095"/>
              <a:ext cx="1193418" cy="330957"/>
            </a:xfrm>
            <a:prstGeom prst="rect">
              <a:avLst/>
            </a:prstGeom>
            <a:solidFill>
              <a:srgbClr val="C00000"/>
            </a:solidFill>
            <a:ln>
              <a:noFill/>
            </a:ln>
          </p:spPr>
          <p:txBody>
            <a:bodyPr spcFirstLastPara="1" wrap="square" lIns="182850" tIns="182850" rIns="182850" bIns="182850" rtlCol="0" anchor="ctr" anchorCtr="0">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PPI / PAC</a:t>
              </a:r>
            </a:p>
          </p:txBody>
        </p:sp>
      </p:grpSp>
      <p:grpSp>
        <p:nvGrpSpPr>
          <p:cNvPr id="98" name="Agrupar 97">
            <a:extLst>
              <a:ext uri="{FF2B5EF4-FFF2-40B4-BE49-F238E27FC236}">
                <a16:creationId xmlns:a16="http://schemas.microsoft.com/office/drawing/2014/main" id="{91F816FA-0C52-0326-AFD8-E81AF118D36D}"/>
              </a:ext>
            </a:extLst>
          </p:cNvPr>
          <p:cNvGrpSpPr/>
          <p:nvPr/>
        </p:nvGrpSpPr>
        <p:grpSpPr>
          <a:xfrm>
            <a:off x="2040147" y="11645998"/>
            <a:ext cx="18098361" cy="1982939"/>
            <a:chOff x="2597990" y="9484984"/>
            <a:chExt cx="11208523" cy="4361977"/>
          </a:xfrm>
        </p:grpSpPr>
        <p:sp>
          <p:nvSpPr>
            <p:cNvPr id="99" name="CaixaDeTexto 3">
              <a:extLst>
                <a:ext uri="{FF2B5EF4-FFF2-40B4-BE49-F238E27FC236}">
                  <a16:creationId xmlns:a16="http://schemas.microsoft.com/office/drawing/2014/main" id="{6DE82EF6-C9B3-3C1E-E556-C19B7A41AA1E}"/>
                </a:ext>
              </a:extLst>
            </p:cNvPr>
            <p:cNvSpPr txBox="1"/>
            <p:nvPr/>
          </p:nvSpPr>
          <p:spPr>
            <a:xfrm>
              <a:off x="3344413" y="10366106"/>
              <a:ext cx="10439455" cy="2457965"/>
            </a:xfrm>
            <a:prstGeom prst="rect">
              <a:avLst/>
            </a:prstGeom>
            <a:noFill/>
            <a:ln>
              <a:noFill/>
              <a:prstDash val="sysDash"/>
            </a:ln>
          </p:spPr>
          <p:txBody>
            <a:bodyPr spcFirstLastPara="1" wrap="square" lIns="91426" tIns="91426" rIns="91426" bIns="91426" rtlCol="0" anchor="t"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pt-BR"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Projetos que utilizem tecnologia de combustíveis e/ou fontes energéticas com baixa emissão dos gases do efeito estufa (GEE) terão prioridade, dentro de  cada grupo. </a:t>
              </a:r>
            </a:p>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pt-BR"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As empresas que possuírem mais de 40% de seu quadro diretivo formado por mulheres terão prioridade, dentro de  cada grupo.</a:t>
              </a:r>
            </a:p>
          </p:txBody>
        </p:sp>
        <p:pic>
          <p:nvPicPr>
            <p:cNvPr id="100" name="Picture 16" descr="E:\002-KIMS BUSINESS\007-04-1-FIVERR\01-PPT-TEMPLATE\COVER-PSD\05-cut-01.png">
              <a:extLst>
                <a:ext uri="{FF2B5EF4-FFF2-40B4-BE49-F238E27FC236}">
                  <a16:creationId xmlns:a16="http://schemas.microsoft.com/office/drawing/2014/main" id="{EE4A136D-C28A-5BE1-ABC6-CB633E282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0913" y="11130798"/>
              <a:ext cx="3296496" cy="90234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E:\002-KIMS BUSINESS\007-04-1-FIVERR\01-PPT-TEMPLATE\COVER-PSD\05-cut-01.png">
              <a:extLst>
                <a:ext uri="{FF2B5EF4-FFF2-40B4-BE49-F238E27FC236}">
                  <a16:creationId xmlns:a16="http://schemas.microsoft.com/office/drawing/2014/main" id="{4146218C-C13C-AFC1-B609-223933A3A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07094" y="11051005"/>
              <a:ext cx="3296496"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 name="Picture 16" descr="E:\002-KIMS BUSINESS\007-04-1-FIVERR\01-PPT-TEMPLATE\COVER-PSD\05-cut-01.png">
              <a:extLst>
                <a:ext uri="{FF2B5EF4-FFF2-40B4-BE49-F238E27FC236}">
                  <a16:creationId xmlns:a16="http://schemas.microsoft.com/office/drawing/2014/main" id="{4D544CE7-4724-7BBC-DAFE-28BEBAD8D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872" y="9484984"/>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 name="Picture 16" descr="E:\002-KIMS BUSINESS\007-04-1-FIVERR\01-PPT-TEMPLATE\COVER-PSD\05-cut-01.png">
              <a:extLst>
                <a:ext uri="{FF2B5EF4-FFF2-40B4-BE49-F238E27FC236}">
                  <a16:creationId xmlns:a16="http://schemas.microsoft.com/office/drawing/2014/main" id="{B40063C1-E6B9-21D0-82B3-41C1B69D0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982" y="12944619"/>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5" name="Picture 16" descr="E:\002-KIMS BUSINESS\007-04-1-FIVERR\01-PPT-TEMPLATE\COVER-PSD\05-cut-01.png">
            <a:extLst>
              <a:ext uri="{FF2B5EF4-FFF2-40B4-BE49-F238E27FC236}">
                <a16:creationId xmlns:a16="http://schemas.microsoft.com/office/drawing/2014/main" id="{5AABEDA2-9D07-BF28-F2FC-56426B165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52" y="8133085"/>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6" descr="E:\002-KIMS BUSINESS\007-04-1-FIVERR\01-PPT-TEMPLATE\COVER-PSD\05-cut-01.png">
            <a:extLst>
              <a:ext uri="{FF2B5EF4-FFF2-40B4-BE49-F238E27FC236}">
                <a16:creationId xmlns:a16="http://schemas.microsoft.com/office/drawing/2014/main" id="{A8A5D7C3-7936-C63F-A559-335AE47BD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72082" y="8176467"/>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E:\002-KIMS BUSINESS\007-04-1-FIVERR\01-PPT-TEMPLATE\COVER-PSD\05-cut-01.png">
            <a:extLst>
              <a:ext uri="{FF2B5EF4-FFF2-40B4-BE49-F238E27FC236}">
                <a16:creationId xmlns:a16="http://schemas.microsoft.com/office/drawing/2014/main" id="{0AD7E92A-1142-3639-41DD-42F120F48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33246" y="8200829"/>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E:\002-KIMS BUSINESS\007-04-1-FIVERR\01-PPT-TEMPLATE\COVER-PSD\05-cut-01.png">
            <a:extLst>
              <a:ext uri="{FF2B5EF4-FFF2-40B4-BE49-F238E27FC236}">
                <a16:creationId xmlns:a16="http://schemas.microsoft.com/office/drawing/2014/main" id="{61D1777A-5B2F-06BB-ED69-8618B9884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49938" y="8154583"/>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E:\002-KIMS BUSINESS\007-04-1-FIVERR\01-PPT-TEMPLATE\COVER-PSD\05-cut-01.png">
            <a:extLst>
              <a:ext uri="{FF2B5EF4-FFF2-40B4-BE49-F238E27FC236}">
                <a16:creationId xmlns:a16="http://schemas.microsoft.com/office/drawing/2014/main" id="{DA89F7EC-B00B-7549-9C19-10321B00B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381851" y="8022022"/>
            <a:ext cx="5012304" cy="892989"/>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7EF09822-1E36-DD0C-B366-F53F04B6FA0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B8088FAA-02E3-4E67-C9C2-B4F32E40EBC9}"/>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FA69E41F-4662-F227-0309-A0BD059B3423}"/>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45E1B113-C160-4C52-47D3-34E93EFD7B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D53633F8-D944-A62C-04A0-9C52C23221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D6140163-DA24-B883-D584-8EBE126B25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D3FD1133-DF14-3A11-BECC-A69057332C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2CE7863E-262C-B0A7-8370-8537BE9DA3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3B8CCA21-25FD-2BE8-4080-75E23E8BB0A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50C2D017-684F-0537-D8F3-21EA577AD9A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B4650868-B05F-B830-EC32-AF9615AF2E3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E923235B-9F4E-53FE-028E-CA63D81DA6F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BF8082C0-4A62-1A26-CA6C-E0D9397BA4C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99917B7E-FF5B-72C6-1AC9-750BCF0EA92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CBCEE4A5-FFF4-1A94-B4C0-68086B1EF02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10354CF5-9BDC-90A6-A1FF-34E3A117A36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AEE5CD84-579F-24D4-4218-BD92C567EA8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478951EE-43B3-C395-CE7E-1CE54F1ED07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32D2242A-F9D9-AA43-9BD3-55707FFE4CA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A52D4CAD-50C9-650F-6EB2-4A16101487F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45235F5E-76A8-1D2F-CB1A-2F4122098AB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A12E7EAC-D08D-30E0-15C5-45842A42782B}"/>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BD2DDBFF-B012-C459-9080-61E4F39E266E}"/>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10D67185-C7A5-6917-B343-9EA64EAB59D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B0368436-83A6-BA75-F538-ED32BAE55A01}"/>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241843" y="12346924"/>
              <a:ext cx="132504" cy="132500"/>
            </a:xfrm>
            <a:prstGeom prst="rect">
              <a:avLst/>
            </a:prstGeom>
          </p:spPr>
        </p:pic>
        <p:pic>
          <p:nvPicPr>
            <p:cNvPr id="42" name="Image 27" descr=" ">
              <a:extLst>
                <a:ext uri="{FF2B5EF4-FFF2-40B4-BE49-F238E27FC236}">
                  <a16:creationId xmlns:a16="http://schemas.microsoft.com/office/drawing/2014/main" id="{4A2F89E7-118B-CB95-5433-AE3FE1DC863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425799" y="12347439"/>
              <a:ext cx="99808" cy="130770"/>
            </a:xfrm>
            <a:prstGeom prst="rect">
              <a:avLst/>
            </a:prstGeom>
          </p:spPr>
        </p:pic>
        <p:pic>
          <p:nvPicPr>
            <p:cNvPr id="43" name="Image 28" descr=" ">
              <a:extLst>
                <a:ext uri="{FF2B5EF4-FFF2-40B4-BE49-F238E27FC236}">
                  <a16:creationId xmlns:a16="http://schemas.microsoft.com/office/drawing/2014/main" id="{F148591A-4FBF-1DD5-6B12-6AA5EC6FFCE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569660" y="12346924"/>
              <a:ext cx="132504" cy="132500"/>
            </a:xfrm>
            <a:prstGeom prst="rect">
              <a:avLst/>
            </a:prstGeom>
          </p:spPr>
        </p:pic>
        <p:pic>
          <p:nvPicPr>
            <p:cNvPr id="44" name="Image 29" descr=" ">
              <a:extLst>
                <a:ext uri="{FF2B5EF4-FFF2-40B4-BE49-F238E27FC236}">
                  <a16:creationId xmlns:a16="http://schemas.microsoft.com/office/drawing/2014/main" id="{8A80234D-4613-B9F4-44DF-AD17EADA9988}"/>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753788" y="12347439"/>
              <a:ext cx="112370" cy="130603"/>
            </a:xfrm>
            <a:prstGeom prst="rect">
              <a:avLst/>
            </a:prstGeom>
          </p:spPr>
        </p:pic>
        <p:pic>
          <p:nvPicPr>
            <p:cNvPr id="45" name="Image 30" descr=" ">
              <a:extLst>
                <a:ext uri="{FF2B5EF4-FFF2-40B4-BE49-F238E27FC236}">
                  <a16:creationId xmlns:a16="http://schemas.microsoft.com/office/drawing/2014/main" id="{1DED1E88-43E4-EDFF-D8E6-FF667758AAD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F14C2E61-45EC-4F01-E6BB-7F7325CEAAD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B70114EB-6D84-B234-F60E-E2BA4B8AA8F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17DEA412-5337-D356-56C5-5660C5BFAE1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A9FB5D0E-193A-0783-F500-919EACBAE65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58906B01-70C9-F990-4E3B-F2155EBF9D7D}"/>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B8FC2A01-7E2C-3F2D-D87A-801AD80C9E4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91AA2DF1-AC7F-4457-C0C1-610ECC3CDA7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756AE9DE-9BD7-87F3-99B8-9C090FECBF30}"/>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FF3FF14C-AED6-71EE-3AFB-D5D7B2D6F1A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00F4553E-5D91-0535-3A77-9FF144BD605F}"/>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1B86EB5D-5F42-E0EB-5624-D038EE8E132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F0C9C90F-2DD0-ADCD-FACC-227BD9037460}"/>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76771489-2E5A-8F6C-1A9E-B8917A2A00EC}"/>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83C79FD5-3AA5-1C78-84DA-A5FEC8BA8A5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E6479732-69D8-80CE-54AF-A555D049341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9B11A141-4FE1-F6E7-97F7-AD448C6804E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216682F4-2CE9-BEBF-98B1-1510114AD097}"/>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EC8B5764-558C-F057-7389-A9AF027EDFFD}"/>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2162506C-E9D1-76E3-77FF-184B75E6C41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7C1426EA-ACF3-2ABD-E626-4447E4471ED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F366BF74-7AE8-16AA-6F65-F98C8F9DF25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E7A21921-1524-9EFD-E77F-42BB3DEBB65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338337A0-7B18-701F-55F3-61DDF647943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D5B73BFE-7FF8-D1AC-1454-48A737E1C05E}"/>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2974141" y="11829349"/>
              <a:ext cx="223707" cy="430795"/>
            </a:xfrm>
            <a:prstGeom prst="rect">
              <a:avLst/>
            </a:prstGeom>
          </p:spPr>
        </p:pic>
        <p:pic>
          <p:nvPicPr>
            <p:cNvPr id="80" name="Image 55" descr=" ">
              <a:extLst>
                <a:ext uri="{FF2B5EF4-FFF2-40B4-BE49-F238E27FC236}">
                  <a16:creationId xmlns:a16="http://schemas.microsoft.com/office/drawing/2014/main" id="{DB99AE7A-1E04-3FF0-729B-C3B8480ABA78}"/>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3197848" y="12260138"/>
              <a:ext cx="223707" cy="217897"/>
            </a:xfrm>
            <a:prstGeom prst="rect">
              <a:avLst/>
            </a:prstGeom>
          </p:spPr>
        </p:pic>
        <p:pic>
          <p:nvPicPr>
            <p:cNvPr id="91" name="Image 56" descr=" ">
              <a:extLst>
                <a:ext uri="{FF2B5EF4-FFF2-40B4-BE49-F238E27FC236}">
                  <a16:creationId xmlns:a16="http://schemas.microsoft.com/office/drawing/2014/main" id="{D5D8856E-2AA6-576D-265A-AAA6CF17A70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974141" y="12260138"/>
              <a:ext cx="223707" cy="217897"/>
            </a:xfrm>
            <a:prstGeom prst="rect">
              <a:avLst/>
            </a:prstGeom>
          </p:spPr>
        </p:pic>
        <p:pic>
          <p:nvPicPr>
            <p:cNvPr id="92" name="Image 57" descr=" ">
              <a:extLst>
                <a:ext uri="{FF2B5EF4-FFF2-40B4-BE49-F238E27FC236}">
                  <a16:creationId xmlns:a16="http://schemas.microsoft.com/office/drawing/2014/main" id="{5C8C1C5D-B3AF-ECA1-39A2-B90F152413D1}"/>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221280" y="12117636"/>
              <a:ext cx="211489" cy="360406"/>
            </a:xfrm>
            <a:prstGeom prst="rect">
              <a:avLst/>
            </a:prstGeom>
          </p:spPr>
        </p:pic>
        <p:pic>
          <p:nvPicPr>
            <p:cNvPr id="93" name="Image 58" descr=" ">
              <a:extLst>
                <a:ext uri="{FF2B5EF4-FFF2-40B4-BE49-F238E27FC236}">
                  <a16:creationId xmlns:a16="http://schemas.microsoft.com/office/drawing/2014/main" id="{5A40E309-35DF-0BB1-B8B1-2E2C97FCF812}"/>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2379356"/>
              <a:ext cx="122523" cy="98685"/>
            </a:xfrm>
            <a:prstGeom prst="rect">
              <a:avLst/>
            </a:prstGeom>
          </p:spPr>
        </p:pic>
        <p:pic>
          <p:nvPicPr>
            <p:cNvPr id="94" name="Image 59" descr=" ">
              <a:extLst>
                <a:ext uri="{FF2B5EF4-FFF2-40B4-BE49-F238E27FC236}">
                  <a16:creationId xmlns:a16="http://schemas.microsoft.com/office/drawing/2014/main" id="{BD8344E3-6ABD-0CAF-C846-3B32CFF3798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221280" y="12289296"/>
              <a:ext cx="112026" cy="188739"/>
            </a:xfrm>
            <a:prstGeom prst="rect">
              <a:avLst/>
            </a:prstGeom>
          </p:spPr>
        </p:pic>
        <p:pic>
          <p:nvPicPr>
            <p:cNvPr id="95" name="Image 60" descr=" ">
              <a:extLst>
                <a:ext uri="{FF2B5EF4-FFF2-40B4-BE49-F238E27FC236}">
                  <a16:creationId xmlns:a16="http://schemas.microsoft.com/office/drawing/2014/main" id="{6739AAC6-20E5-03C3-83CE-0DFEA07D286F}"/>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712747" y="11829349"/>
              <a:ext cx="223707" cy="648692"/>
            </a:xfrm>
            <a:prstGeom prst="rect">
              <a:avLst/>
            </a:prstGeom>
          </p:spPr>
        </p:pic>
        <p:pic>
          <p:nvPicPr>
            <p:cNvPr id="96" name="Image 61" descr=" ">
              <a:extLst>
                <a:ext uri="{FF2B5EF4-FFF2-40B4-BE49-F238E27FC236}">
                  <a16:creationId xmlns:a16="http://schemas.microsoft.com/office/drawing/2014/main" id="{AB6D89D9-8910-37FB-BF60-E23839F1969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0774410" y="11829349"/>
              <a:ext cx="223707" cy="260338"/>
            </a:xfrm>
            <a:prstGeom prst="rect">
              <a:avLst/>
            </a:prstGeom>
          </p:spPr>
        </p:pic>
        <p:pic>
          <p:nvPicPr>
            <p:cNvPr id="110" name="Image 62" descr=" ">
              <a:extLst>
                <a:ext uri="{FF2B5EF4-FFF2-40B4-BE49-F238E27FC236}">
                  <a16:creationId xmlns:a16="http://schemas.microsoft.com/office/drawing/2014/main" id="{73F30502-AD55-6C65-7821-F3E7EE00FEB0}"/>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265362" y="11829176"/>
              <a:ext cx="449479" cy="391976"/>
            </a:xfrm>
            <a:prstGeom prst="rect">
              <a:avLst/>
            </a:prstGeom>
          </p:spPr>
        </p:pic>
        <p:pic>
          <p:nvPicPr>
            <p:cNvPr id="111" name="Image 63" descr=" ">
              <a:extLst>
                <a:ext uri="{FF2B5EF4-FFF2-40B4-BE49-F238E27FC236}">
                  <a16:creationId xmlns:a16="http://schemas.microsoft.com/office/drawing/2014/main" id="{84A9B7F9-8112-C161-3899-F89BA2E24EEC}"/>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1829349"/>
              <a:ext cx="242120" cy="235843"/>
            </a:xfrm>
            <a:prstGeom prst="rect">
              <a:avLst/>
            </a:prstGeom>
          </p:spPr>
        </p:pic>
        <p:pic>
          <p:nvPicPr>
            <p:cNvPr id="112" name="Image 64" descr=" ">
              <a:extLst>
                <a:ext uri="{FF2B5EF4-FFF2-40B4-BE49-F238E27FC236}">
                  <a16:creationId xmlns:a16="http://schemas.microsoft.com/office/drawing/2014/main" id="{3DF2841A-CA49-B8B8-4B5A-726A61C923C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2065186"/>
              <a:ext cx="279806" cy="412849"/>
            </a:xfrm>
            <a:prstGeom prst="rect">
              <a:avLst/>
            </a:prstGeom>
          </p:spPr>
        </p:pic>
        <p:pic>
          <p:nvPicPr>
            <p:cNvPr id="113" name="Image 65" descr=" ">
              <a:extLst>
                <a:ext uri="{FF2B5EF4-FFF2-40B4-BE49-F238E27FC236}">
                  <a16:creationId xmlns:a16="http://schemas.microsoft.com/office/drawing/2014/main" id="{90D122BB-DC03-556C-D6A2-98F858BFECCF}"/>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221280" y="11829349"/>
              <a:ext cx="211662" cy="288460"/>
            </a:xfrm>
            <a:prstGeom prst="rect">
              <a:avLst/>
            </a:prstGeom>
          </p:spPr>
        </p:pic>
        <p:pic>
          <p:nvPicPr>
            <p:cNvPr id="114" name="Image 66" descr=" ">
              <a:extLst>
                <a:ext uri="{FF2B5EF4-FFF2-40B4-BE49-F238E27FC236}">
                  <a16:creationId xmlns:a16="http://schemas.microsoft.com/office/drawing/2014/main" id="{A3BD0926-7B84-784C-9752-E02DA6D7ED5A}"/>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2089513"/>
              <a:ext cx="223707" cy="388522"/>
            </a:xfrm>
            <a:prstGeom prst="rect">
              <a:avLst/>
            </a:prstGeom>
          </p:spPr>
        </p:pic>
        <p:pic>
          <p:nvPicPr>
            <p:cNvPr id="115" name="Image 67" descr=" ">
              <a:extLst>
                <a:ext uri="{FF2B5EF4-FFF2-40B4-BE49-F238E27FC236}">
                  <a16:creationId xmlns:a16="http://schemas.microsoft.com/office/drawing/2014/main" id="{0DBCF277-1D5E-D127-18FE-F942355487C0}"/>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534" y="11829349"/>
              <a:ext cx="253994" cy="391802"/>
            </a:xfrm>
            <a:prstGeom prst="rect">
              <a:avLst/>
            </a:prstGeom>
          </p:spPr>
        </p:pic>
        <p:pic>
          <p:nvPicPr>
            <p:cNvPr id="116" name="Image 68" descr=" ">
              <a:extLst>
                <a:ext uri="{FF2B5EF4-FFF2-40B4-BE49-F238E27FC236}">
                  <a16:creationId xmlns:a16="http://schemas.microsoft.com/office/drawing/2014/main" id="{D35FE2D2-E303-88ED-D02B-08536FEA1D1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712260" y="12241337"/>
              <a:ext cx="472195" cy="236705"/>
            </a:xfrm>
            <a:prstGeom prst="rect">
              <a:avLst/>
            </a:prstGeom>
          </p:spPr>
        </p:pic>
        <p:pic>
          <p:nvPicPr>
            <p:cNvPr id="117" name="Image 69" descr=" ">
              <a:extLst>
                <a:ext uri="{FF2B5EF4-FFF2-40B4-BE49-F238E27FC236}">
                  <a16:creationId xmlns:a16="http://schemas.microsoft.com/office/drawing/2014/main" id="{DE67E24C-89E6-08C1-EF6A-58540413034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18" name="Image 70" descr=" ">
              <a:extLst>
                <a:ext uri="{FF2B5EF4-FFF2-40B4-BE49-F238E27FC236}">
                  <a16:creationId xmlns:a16="http://schemas.microsoft.com/office/drawing/2014/main" id="{F6175F22-A88F-8CD1-C76E-5DA0FBAD502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19" name="Image 71" descr=" ">
              <a:extLst>
                <a:ext uri="{FF2B5EF4-FFF2-40B4-BE49-F238E27FC236}">
                  <a16:creationId xmlns:a16="http://schemas.microsoft.com/office/drawing/2014/main" id="{D4BCC421-FC20-0DDD-D99F-98D0D7CB060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20" name="Image 72" descr=" ">
              <a:extLst>
                <a:ext uri="{FF2B5EF4-FFF2-40B4-BE49-F238E27FC236}">
                  <a16:creationId xmlns:a16="http://schemas.microsoft.com/office/drawing/2014/main" id="{4E3F74F7-859C-15DD-1AC3-3A3E193FCA5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21" name="Image 73" descr=" ">
              <a:extLst>
                <a:ext uri="{FF2B5EF4-FFF2-40B4-BE49-F238E27FC236}">
                  <a16:creationId xmlns:a16="http://schemas.microsoft.com/office/drawing/2014/main" id="{CFA49EE3-0DAA-62CD-33B3-A04EBF91B13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22" name="Image 74" descr=" ">
              <a:extLst>
                <a:ext uri="{FF2B5EF4-FFF2-40B4-BE49-F238E27FC236}">
                  <a16:creationId xmlns:a16="http://schemas.microsoft.com/office/drawing/2014/main" id="{0472E6E6-96E7-3BA5-95C1-F97E6FA1FCC9}"/>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23" name="Image 75" descr=" ">
              <a:extLst>
                <a:ext uri="{FF2B5EF4-FFF2-40B4-BE49-F238E27FC236}">
                  <a16:creationId xmlns:a16="http://schemas.microsoft.com/office/drawing/2014/main" id="{4316BCA4-3F36-3ED8-D37C-2EFDA7D9DDE6}"/>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24" name="Image 76" descr=" ">
              <a:extLst>
                <a:ext uri="{FF2B5EF4-FFF2-40B4-BE49-F238E27FC236}">
                  <a16:creationId xmlns:a16="http://schemas.microsoft.com/office/drawing/2014/main" id="{52DDD473-FC32-8991-3591-D12F3FFD98F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25" name="Image 77" descr=" ">
              <a:extLst>
                <a:ext uri="{FF2B5EF4-FFF2-40B4-BE49-F238E27FC236}">
                  <a16:creationId xmlns:a16="http://schemas.microsoft.com/office/drawing/2014/main" id="{2AC6FC04-583C-7405-548C-D126DA57843B}"/>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26" name="Image 78" descr=" ">
              <a:extLst>
                <a:ext uri="{FF2B5EF4-FFF2-40B4-BE49-F238E27FC236}">
                  <a16:creationId xmlns:a16="http://schemas.microsoft.com/office/drawing/2014/main" id="{26249E41-334D-4118-65DC-706B784CE070}"/>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27" name="Image 79" descr=" ">
              <a:extLst>
                <a:ext uri="{FF2B5EF4-FFF2-40B4-BE49-F238E27FC236}">
                  <a16:creationId xmlns:a16="http://schemas.microsoft.com/office/drawing/2014/main" id="{C0344BA8-851A-D645-F0D7-669B0B13FEB9}"/>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pic>
          <p:nvPicPr>
            <p:cNvPr id="128" name="Image 80" descr=" ">
              <a:extLst>
                <a:ext uri="{FF2B5EF4-FFF2-40B4-BE49-F238E27FC236}">
                  <a16:creationId xmlns:a16="http://schemas.microsoft.com/office/drawing/2014/main" id="{25598ECE-4C45-9BD3-AF73-4BFDF18AB06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29" name="Image 81" descr=" ">
              <a:extLst>
                <a:ext uri="{FF2B5EF4-FFF2-40B4-BE49-F238E27FC236}">
                  <a16:creationId xmlns:a16="http://schemas.microsoft.com/office/drawing/2014/main" id="{DFD7FDD8-44F6-1F0B-DF53-7371661248A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30" name="Image 82" descr=" ">
              <a:extLst>
                <a:ext uri="{FF2B5EF4-FFF2-40B4-BE49-F238E27FC236}">
                  <a16:creationId xmlns:a16="http://schemas.microsoft.com/office/drawing/2014/main" id="{2CB197D5-1436-1100-217E-E36E42DC96B9}"/>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31" name="Image 83" descr=" ">
              <a:extLst>
                <a:ext uri="{FF2B5EF4-FFF2-40B4-BE49-F238E27FC236}">
                  <a16:creationId xmlns:a16="http://schemas.microsoft.com/office/drawing/2014/main" id="{FD24216D-A3B6-4DE5-470C-3B79F12A8D4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32" name="Image 84" descr=" ">
              <a:extLst>
                <a:ext uri="{FF2B5EF4-FFF2-40B4-BE49-F238E27FC236}">
                  <a16:creationId xmlns:a16="http://schemas.microsoft.com/office/drawing/2014/main" id="{57FC46FD-1ED7-E884-68A8-D9A5AD89313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33" name="Image 85" descr=" ">
              <a:extLst>
                <a:ext uri="{FF2B5EF4-FFF2-40B4-BE49-F238E27FC236}">
                  <a16:creationId xmlns:a16="http://schemas.microsoft.com/office/drawing/2014/main" id="{D58B7623-DC7C-399F-C7ED-A8B9DAF55109}"/>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34" name="Image 86" descr=" ">
              <a:extLst>
                <a:ext uri="{FF2B5EF4-FFF2-40B4-BE49-F238E27FC236}">
                  <a16:creationId xmlns:a16="http://schemas.microsoft.com/office/drawing/2014/main" id="{57E1385B-BB5D-1692-7467-B43BD883433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35" name="Image 87" descr=" ">
              <a:extLst>
                <a:ext uri="{FF2B5EF4-FFF2-40B4-BE49-F238E27FC236}">
                  <a16:creationId xmlns:a16="http://schemas.microsoft.com/office/drawing/2014/main" id="{BD876A37-225A-BB48-2E86-ED6C8185EE4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36" name="Image 88" descr=" ">
              <a:extLst>
                <a:ext uri="{FF2B5EF4-FFF2-40B4-BE49-F238E27FC236}">
                  <a16:creationId xmlns:a16="http://schemas.microsoft.com/office/drawing/2014/main" id="{56F3C545-4ABE-71B1-9AA3-D33B619B0C3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37" name="Image 89" descr=" ">
              <a:extLst>
                <a:ext uri="{FF2B5EF4-FFF2-40B4-BE49-F238E27FC236}">
                  <a16:creationId xmlns:a16="http://schemas.microsoft.com/office/drawing/2014/main" id="{81F5C9CF-02A6-F8A9-D7E4-D109A86812C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38" name="Image 90" descr=" ">
              <a:extLst>
                <a:ext uri="{FF2B5EF4-FFF2-40B4-BE49-F238E27FC236}">
                  <a16:creationId xmlns:a16="http://schemas.microsoft.com/office/drawing/2014/main" id="{6B6CD8B5-2C23-EDA6-8BDE-4023C298BC0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163217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266822" y="314184"/>
            <a:ext cx="2570797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defTabSz="1828800">
              <a:lnSpc>
                <a:spcPct val="100000"/>
              </a:lnSpc>
              <a:defRPr/>
            </a:pPr>
            <a:r>
              <a:rPr lang="pt-BR" sz="8000" cap="all" dirty="0">
                <a:ln w="3175" cmpd="sng">
                  <a:noFill/>
                </a:ln>
                <a:solidFill>
                  <a:srgbClr val="022873">
                    <a:alpha val="100000"/>
                  </a:srgbClr>
                </a:solidFill>
                <a:latin typeface="Founders Grotesk Bold" pitchFamily="34" charset="0"/>
              </a:rPr>
              <a:t>Condições de Financiamento </a:t>
            </a:r>
          </a:p>
          <a:p>
            <a:pPr marR="0" lvl="0" defTabSz="1828800" fontAlgn="auto">
              <a:lnSpc>
                <a:spcPct val="100000"/>
              </a:lnSpc>
              <a:buClrTx/>
              <a:buSzTx/>
              <a:tabLst/>
              <a:defRPr/>
            </a:pPr>
            <a:r>
              <a:rPr lang="pt-BR" sz="5400" cap="all" dirty="0">
                <a:ln w="3175" cmpd="sng">
                  <a:noFill/>
                </a:ln>
                <a:solidFill>
                  <a:srgbClr val="022873">
                    <a:alpha val="100000"/>
                  </a:srgbClr>
                </a:solidFill>
                <a:latin typeface="Founders Grotesk Bold" pitchFamily="34" charset="0"/>
              </a:rPr>
              <a:t>Embarcações</a:t>
            </a:r>
          </a:p>
        </p:txBody>
      </p:sp>
      <p:sp>
        <p:nvSpPr>
          <p:cNvPr id="3" name="CaixaDeTexto 2">
            <a:extLst>
              <a:ext uri="{FF2B5EF4-FFF2-40B4-BE49-F238E27FC236}">
                <a16:creationId xmlns:a16="http://schemas.microsoft.com/office/drawing/2014/main" id="{2905B650-3B90-1BEC-E767-F1DAA71ED565}"/>
              </a:ext>
            </a:extLst>
          </p:cNvPr>
          <p:cNvSpPr txBox="1"/>
          <p:nvPr/>
        </p:nvSpPr>
        <p:spPr>
          <a:xfrm>
            <a:off x="2490864" y="12306755"/>
            <a:ext cx="619843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a:ln>
                <a:noFill/>
              </a:ln>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a:ln>
                  <a:noFill/>
                </a:ln>
                <a:effectLst/>
                <a:uLnTx/>
                <a:uFillTx/>
                <a:latin typeface="Abadi" panose="020B0604020104020204" pitchFamily="34" charset="0"/>
                <a:ea typeface="+mn-ea"/>
                <a:cs typeface="+mn-cs"/>
              </a:rPr>
              <a:t>*CN – </a:t>
            </a:r>
            <a:r>
              <a:rPr kumimoji="0" lang="pt-BR" sz="2400" b="1" i="0" u="none" strike="noStrike" kern="1200" cap="none" spc="0" normalizeH="0" baseline="0" noProof="0">
                <a:ln>
                  <a:noFill/>
                </a:ln>
                <a:effectLst/>
                <a:uLnTx/>
                <a:uFillTx/>
                <a:latin typeface="Abadi" panose="020B0604020104020204" pitchFamily="34" charset="0"/>
                <a:ea typeface="+mn-ea"/>
                <a:cs typeface="+mn-cs"/>
              </a:rPr>
              <a:t>Conteúdo Nacional</a:t>
            </a:r>
          </a:p>
        </p:txBody>
      </p:sp>
      <p:graphicFrame>
        <p:nvGraphicFramePr>
          <p:cNvPr id="5" name="Tabela 4">
            <a:extLst>
              <a:ext uri="{FF2B5EF4-FFF2-40B4-BE49-F238E27FC236}">
                <a16:creationId xmlns:a16="http://schemas.microsoft.com/office/drawing/2014/main" id="{CD29F25C-2ADB-848A-927E-CF5599B18E0C}"/>
              </a:ext>
            </a:extLst>
          </p:cNvPr>
          <p:cNvGraphicFramePr>
            <a:graphicFrameLocks noGrp="1"/>
          </p:cNvGraphicFramePr>
          <p:nvPr>
            <p:extLst>
              <p:ext uri="{D42A27DB-BD31-4B8C-83A1-F6EECF244321}">
                <p14:modId xmlns:p14="http://schemas.microsoft.com/office/powerpoint/2010/main" val="3875308095"/>
              </p:ext>
            </p:extLst>
          </p:nvPr>
        </p:nvGraphicFramePr>
        <p:xfrm>
          <a:off x="1884076" y="3827689"/>
          <a:ext cx="22174200" cy="8699665"/>
        </p:xfrm>
        <a:graphic>
          <a:graphicData uri="http://schemas.openxmlformats.org/drawingml/2006/table">
            <a:tbl>
              <a:tblPr>
                <a:tableStyleId>{5940675A-B579-460E-94D1-54222C63F5DA}</a:tableStyleId>
              </a:tblPr>
              <a:tblGrid>
                <a:gridCol w="3239963">
                  <a:extLst>
                    <a:ext uri="{9D8B030D-6E8A-4147-A177-3AD203B41FA5}">
                      <a16:colId xmlns:a16="http://schemas.microsoft.com/office/drawing/2014/main" val="2838183278"/>
                    </a:ext>
                  </a:extLst>
                </a:gridCol>
                <a:gridCol w="2013493">
                  <a:extLst>
                    <a:ext uri="{9D8B030D-6E8A-4147-A177-3AD203B41FA5}">
                      <a16:colId xmlns:a16="http://schemas.microsoft.com/office/drawing/2014/main" val="2992712664"/>
                    </a:ext>
                  </a:extLst>
                </a:gridCol>
                <a:gridCol w="2751810">
                  <a:extLst>
                    <a:ext uri="{9D8B030D-6E8A-4147-A177-3AD203B41FA5}">
                      <a16:colId xmlns:a16="http://schemas.microsoft.com/office/drawing/2014/main" val="304340174"/>
                    </a:ext>
                  </a:extLst>
                </a:gridCol>
                <a:gridCol w="3005610">
                  <a:extLst>
                    <a:ext uri="{9D8B030D-6E8A-4147-A177-3AD203B41FA5}">
                      <a16:colId xmlns:a16="http://schemas.microsoft.com/office/drawing/2014/main" val="1041922049"/>
                    </a:ext>
                  </a:extLst>
                </a:gridCol>
                <a:gridCol w="2900075">
                  <a:extLst>
                    <a:ext uri="{9D8B030D-6E8A-4147-A177-3AD203B41FA5}">
                      <a16:colId xmlns:a16="http://schemas.microsoft.com/office/drawing/2014/main" val="1708660504"/>
                    </a:ext>
                  </a:extLst>
                </a:gridCol>
                <a:gridCol w="3092603">
                  <a:extLst>
                    <a:ext uri="{9D8B030D-6E8A-4147-A177-3AD203B41FA5}">
                      <a16:colId xmlns:a16="http://schemas.microsoft.com/office/drawing/2014/main" val="1046939410"/>
                    </a:ext>
                  </a:extLst>
                </a:gridCol>
                <a:gridCol w="2414927">
                  <a:extLst>
                    <a:ext uri="{9D8B030D-6E8A-4147-A177-3AD203B41FA5}">
                      <a16:colId xmlns:a16="http://schemas.microsoft.com/office/drawing/2014/main" val="294070470"/>
                    </a:ext>
                  </a:extLst>
                </a:gridCol>
                <a:gridCol w="2755719">
                  <a:extLst>
                    <a:ext uri="{9D8B030D-6E8A-4147-A177-3AD203B41FA5}">
                      <a16:colId xmlns:a16="http://schemas.microsoft.com/office/drawing/2014/main" val="3850023160"/>
                    </a:ext>
                  </a:extLst>
                </a:gridCol>
              </a:tblGrid>
              <a:tr h="598339">
                <a:tc rowSpan="2">
                  <a:txBody>
                    <a:bodyPr/>
                    <a:lstStyle/>
                    <a:p>
                      <a:pPr marL="0" algn="ctr" defTabSz="914400" rtl="0" eaLnBrk="1" fontAlgn="ctr" latinLnBrk="0" hangingPunct="1"/>
                      <a:r>
                        <a:rPr lang="pt-BR" sz="2800" b="1" u="none" strike="noStrike" kern="1200" dirty="0">
                          <a:solidFill>
                            <a:schemeClr val="tx1"/>
                          </a:solidFill>
                          <a:effectLst/>
                          <a:latin typeface="+mn-lt"/>
                          <a:ea typeface="+mn-ea"/>
                          <a:cs typeface="+mn-cs"/>
                        </a:rPr>
                        <a:t>Enquadramento</a:t>
                      </a:r>
                    </a:p>
                    <a:p>
                      <a:pPr marL="0" algn="ctr" defTabSz="914400" rtl="0" eaLnBrk="1" fontAlgn="ctr" latinLnBrk="0" hangingPunct="1"/>
                      <a:r>
                        <a:rPr lang="pt-BR" sz="2800" b="1" u="none" strike="noStrike" kern="1200" dirty="0">
                          <a:solidFill>
                            <a:schemeClr val="tx1"/>
                          </a:solidFill>
                          <a:effectLst/>
                          <a:latin typeface="+mn-lt"/>
                          <a:ea typeface="+mn-ea"/>
                          <a:cs typeface="+mn-cs"/>
                        </a:rPr>
                        <a:t>CMN</a:t>
                      </a:r>
                    </a:p>
                  </a:txBody>
                  <a:tcPr marL="8350" marR="8350" marT="8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rowSpan="2">
                  <a:txBody>
                    <a:bodyPr/>
                    <a:lstStyle/>
                    <a:p>
                      <a:pPr marL="0" algn="ctr" defTabSz="914400" rtl="0" eaLnBrk="1" fontAlgn="ctr" latinLnBrk="0" hangingPunct="1"/>
                      <a:r>
                        <a:rPr lang="pt-BR" sz="3200" b="1" u="none" strike="noStrike" kern="1200" dirty="0">
                          <a:solidFill>
                            <a:schemeClr val="tx1"/>
                          </a:solidFill>
                          <a:effectLst/>
                          <a:latin typeface="+mn-lt"/>
                          <a:ea typeface="+mn-ea"/>
                          <a:cs typeface="+mn-cs"/>
                        </a:rPr>
                        <a:t>CN*</a:t>
                      </a:r>
                    </a:p>
                    <a:p>
                      <a:pPr marL="0" algn="ctr" defTabSz="914400" rtl="0" eaLnBrk="1" fontAlgn="ctr" latinLnBrk="0" hangingPunct="1"/>
                      <a:endParaRPr lang="pt-BR" sz="3200" b="1" u="none" strike="noStrike" kern="1200" dirty="0">
                        <a:solidFill>
                          <a:schemeClr val="tx1"/>
                        </a:solidFill>
                        <a:effectLst/>
                        <a:latin typeface="+mn-lt"/>
                        <a:ea typeface="+mn-ea"/>
                        <a:cs typeface="+mn-cs"/>
                      </a:endParaRP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grid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Parte Nacional</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hMerge="1">
                  <a:txBody>
                    <a:bodyPr/>
                    <a:lstStyle/>
                    <a:p>
                      <a:endParaRPr lang="pt-BR"/>
                    </a:p>
                  </a:txBody>
                  <a:tcPr/>
                </a:tc>
                <a:tc grid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Parte Importada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hMerge="1">
                  <a:txBody>
                    <a:bodyPr/>
                    <a:lstStyle/>
                    <a:p>
                      <a:endParaRPr lang="pt-BR"/>
                    </a:p>
                  </a:txBody>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Carência (anos)</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Amortização (anos)</a:t>
                      </a:r>
                    </a:p>
                  </a:txBody>
                  <a:tcPr marL="8350" marR="8350" marT="8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extLst>
                  <a:ext uri="{0D108BD9-81ED-4DB2-BD59-A6C34878D82A}">
                    <a16:rowId xmlns:a16="http://schemas.microsoft.com/office/drawing/2014/main" val="335713229"/>
                  </a:ext>
                </a:extLst>
              </a:tr>
              <a:tr h="1186605">
                <a:tc vMerge="1">
                  <a:txBody>
                    <a:bodyPr/>
                    <a:lstStyle/>
                    <a:p>
                      <a:endParaRPr lang="pt-BR"/>
                    </a:p>
                  </a:txBody>
                  <a:tcPr/>
                </a:tc>
                <a:tc vMerge="1">
                  <a:txBody>
                    <a:bodyPr/>
                    <a:lstStyle/>
                    <a:p>
                      <a:endParaRPr lang="pt-BR"/>
                    </a:p>
                  </a:txBody>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Juros % aa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 % Financiamento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Juros % aa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 Financiamento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434341467"/>
                  </a:ext>
                </a:extLst>
              </a:tr>
              <a:tr h="482837">
                <a:tc rowSpan="2">
                  <a:txBody>
                    <a:bodyPr/>
                    <a:lstStyle/>
                    <a:p>
                      <a:pPr marL="0" algn="l" defTabSz="914400" rtl="0" eaLnBrk="1" fontAlgn="ctr" latinLnBrk="0" hangingPunct="1"/>
                      <a:r>
                        <a:rPr lang="pt-BR" sz="2800" b="1" u="none" strike="noStrike" kern="1200" dirty="0">
                          <a:solidFill>
                            <a:schemeClr val="bg1"/>
                          </a:solidFill>
                          <a:effectLst/>
                          <a:latin typeface="+mn-lt"/>
                          <a:ea typeface="+mn-ea"/>
                          <a:cs typeface="+mn-cs"/>
                        </a:rPr>
                        <a:t>Construção - Carga Geral </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tx1"/>
                          </a:solidFill>
                          <a:effectLst/>
                          <a:latin typeface="+mn-lt"/>
                          <a:ea typeface="+mn-ea"/>
                          <a:cs typeface="+mn-cs"/>
                        </a:rPr>
                        <a:t>&gt; ou = 65%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4,5%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6%</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899808172"/>
                  </a:ext>
                </a:extLst>
              </a:tr>
              <a:tr h="482837">
                <a:tc vMerge="1">
                  <a:txBody>
                    <a:bodyPr/>
                    <a:lstStyle/>
                    <a:p>
                      <a:endParaRPr lang="pt-BR"/>
                    </a:p>
                  </a:txBody>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&lt; 65%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4,5%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90% </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7%</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70%</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802485103"/>
                  </a:ext>
                </a:extLst>
              </a:tr>
              <a:tr h="482837">
                <a:tc rowSpan="2">
                  <a:txBody>
                    <a:bodyPr/>
                    <a:lstStyle/>
                    <a:p>
                      <a:pPr marL="0" algn="l" defTabSz="914400" rtl="0" eaLnBrk="1" fontAlgn="ctr" latinLnBrk="0" hangingPunct="1"/>
                      <a:r>
                        <a:rPr lang="pt-BR" sz="2800" b="1" u="none" strike="noStrike" kern="1200" dirty="0">
                          <a:solidFill>
                            <a:schemeClr val="bg1"/>
                          </a:solidFill>
                          <a:effectLst/>
                          <a:latin typeface="+mn-lt"/>
                          <a:ea typeface="+mn-ea"/>
                          <a:cs typeface="+mn-cs"/>
                        </a:rPr>
                        <a:t>Construção - Apoio marítimo e Ativ. Offshore</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&gt; ou = 60%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70%</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288707466"/>
                  </a:ext>
                </a:extLst>
              </a:tr>
              <a:tr h="947141">
                <a:tc vMerge="1">
                  <a:txBody>
                    <a:bodyPr/>
                    <a:lstStyle/>
                    <a:p>
                      <a:endParaRPr lang="pt-BR"/>
                    </a:p>
                  </a:txBody>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&lt; 60%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4,5%</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7%</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60%</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140229904"/>
                  </a:ext>
                </a:extLst>
              </a:tr>
              <a:tr h="482837">
                <a:tc rowSpan="2">
                  <a:txBody>
                    <a:bodyPr/>
                    <a:lstStyle/>
                    <a:p>
                      <a:pPr marL="0" algn="l" defTabSz="914400" rtl="0" eaLnBrk="1" fontAlgn="ctr" latinLnBrk="0" hangingPunct="1"/>
                      <a:r>
                        <a:rPr lang="pt-BR" sz="2800" b="1" u="none" strike="noStrike" kern="1200" dirty="0">
                          <a:solidFill>
                            <a:schemeClr val="bg1"/>
                          </a:solidFill>
                          <a:effectLst/>
                          <a:latin typeface="+mn-lt"/>
                          <a:ea typeface="+mn-ea"/>
                          <a:cs typeface="+mn-cs"/>
                        </a:rPr>
                        <a:t>Construção -Apoio  à navegação  (rebocadores e empurradores)</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&gt; ou = 50%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75%</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743639440"/>
                  </a:ext>
                </a:extLst>
              </a:tr>
              <a:tr h="1420712">
                <a:tc vMerge="1">
                  <a:txBody>
                    <a:bodyPr/>
                    <a:lstStyle/>
                    <a:p>
                      <a:endParaRPr lang="pt-BR"/>
                    </a:p>
                  </a:txBody>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&lt; 50%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7%</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519554767"/>
                  </a:ext>
                </a:extLst>
              </a:tr>
              <a:tr h="482837">
                <a:tc rowSpan="2">
                  <a:txBody>
                    <a:bodyPr/>
                    <a:lstStyle/>
                    <a:p>
                      <a:pPr marL="0" algn="l" defTabSz="914400" rtl="0" eaLnBrk="1" fontAlgn="ctr" latinLnBrk="0" hangingPunct="1"/>
                      <a:r>
                        <a:rPr lang="pt-BR" sz="2800" b="1" u="none" strike="noStrike" kern="1200" dirty="0">
                          <a:solidFill>
                            <a:schemeClr val="bg1"/>
                          </a:solidFill>
                          <a:effectLst/>
                          <a:latin typeface="+mn-lt"/>
                          <a:ea typeface="+mn-ea"/>
                          <a:cs typeface="+mn-cs"/>
                        </a:rPr>
                        <a:t>Construção - Navios Sonda, Plataforma e Módulos de Plataformas</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&gt; ou = 65%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5,5 %</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15</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94530582"/>
                  </a:ext>
                </a:extLst>
              </a:tr>
              <a:tr h="1894282">
                <a:tc vMerge="1">
                  <a:txBody>
                    <a:bodyPr/>
                    <a:lstStyle/>
                    <a:p>
                      <a:endParaRPr lang="pt-BR"/>
                    </a:p>
                  </a:txBody>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&lt; 65%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não serão financiados </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a:p>
                  </a:txBody>
                  <a:tcPr marL="8350" marR="8350" marT="8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a:p>
                  </a:txBody>
                  <a:tcPr marL="8350" marR="8350" marT="8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2348262892"/>
                  </a:ext>
                </a:extLst>
              </a:tr>
            </a:tbl>
          </a:graphicData>
        </a:graphic>
      </p:graphicFrame>
      <p:grpSp>
        <p:nvGrpSpPr>
          <p:cNvPr id="21" name="Agrupar 20">
            <a:extLst>
              <a:ext uri="{FF2B5EF4-FFF2-40B4-BE49-F238E27FC236}">
                <a16:creationId xmlns:a16="http://schemas.microsoft.com/office/drawing/2014/main" id="{DE236A83-C4D1-8C0C-49E9-97555BA39D7E}"/>
              </a:ext>
            </a:extLst>
          </p:cNvPr>
          <p:cNvGrpSpPr/>
          <p:nvPr/>
        </p:nvGrpSpPr>
        <p:grpSpPr>
          <a:xfrm>
            <a:off x="4789807" y="1884095"/>
            <a:ext cx="14030325" cy="1591957"/>
            <a:chOff x="7410449" y="2188066"/>
            <a:chExt cx="14030325" cy="1591957"/>
          </a:xfrm>
        </p:grpSpPr>
        <p:sp>
          <p:nvSpPr>
            <p:cNvPr id="10" name="Retângulo 9">
              <a:extLst>
                <a:ext uri="{FF2B5EF4-FFF2-40B4-BE49-F238E27FC236}">
                  <a16:creationId xmlns:a16="http://schemas.microsoft.com/office/drawing/2014/main" id="{55E72998-DF8B-2C6A-EE1D-288D0D956E06}"/>
                </a:ext>
              </a:extLst>
            </p:cNvPr>
            <p:cNvSpPr/>
            <p:nvPr/>
          </p:nvSpPr>
          <p:spPr>
            <a:xfrm>
              <a:off x="7410449" y="2609675"/>
              <a:ext cx="6329223" cy="1077219"/>
            </a:xfrm>
            <a:prstGeom prst="rect">
              <a:avLst/>
            </a:prstGeom>
            <a:noFill/>
            <a:ln w="57150">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BB79D525-4D03-CC2E-0296-72989E200A44}"/>
                </a:ext>
              </a:extLst>
            </p:cNvPr>
            <p:cNvSpPr txBox="1"/>
            <p:nvPr/>
          </p:nvSpPr>
          <p:spPr>
            <a:xfrm>
              <a:off x="7461430" y="2702805"/>
              <a:ext cx="6278241"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TLP ou Taxa prefixada ou Taxa prefixada PMPE + Juros</a:t>
              </a:r>
            </a:p>
          </p:txBody>
        </p:sp>
        <p:sp>
          <p:nvSpPr>
            <p:cNvPr id="13" name="CaixaDeTexto 12">
              <a:extLst>
                <a:ext uri="{FF2B5EF4-FFF2-40B4-BE49-F238E27FC236}">
                  <a16:creationId xmlns:a16="http://schemas.microsoft.com/office/drawing/2014/main" id="{FBA02D75-037A-B9CA-ADE7-7C49DA743ECC}"/>
                </a:ext>
              </a:extLst>
            </p:cNvPr>
            <p:cNvSpPr txBox="1"/>
            <p:nvPr/>
          </p:nvSpPr>
          <p:spPr>
            <a:xfrm>
              <a:off x="16392688" y="2818614"/>
              <a:ext cx="426687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schemeClr val="bg1"/>
                  </a:solidFill>
                  <a:effectLst/>
                  <a:uLnTx/>
                  <a:uFillTx/>
                  <a:latin typeface="Abadi" panose="020B0604020104020204" pitchFamily="34" charset="0"/>
                  <a:ea typeface="+mn-ea"/>
                  <a:cs typeface="+mn-cs"/>
                </a:rPr>
                <a:t>Dólar + Juros  </a:t>
              </a:r>
            </a:p>
          </p:txBody>
        </p:sp>
        <p:sp>
          <p:nvSpPr>
            <p:cNvPr id="14" name="CaixaDeTexto 13">
              <a:extLst>
                <a:ext uri="{FF2B5EF4-FFF2-40B4-BE49-F238E27FC236}">
                  <a16:creationId xmlns:a16="http://schemas.microsoft.com/office/drawing/2014/main" id="{CB040DCE-2826-2C07-C929-3641EF620C05}"/>
                </a:ext>
              </a:extLst>
            </p:cNvPr>
            <p:cNvSpPr txBox="1"/>
            <p:nvPr/>
          </p:nvSpPr>
          <p:spPr>
            <a:xfrm>
              <a:off x="8401378" y="2192373"/>
              <a:ext cx="4266871" cy="584775"/>
            </a:xfrm>
            <a:prstGeom prst="rect">
              <a:avLst/>
            </a:prstGeom>
            <a:solidFill>
              <a:srgbClr val="FD5B0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Abadi" panose="020B0604020104020204" pitchFamily="34" charset="0"/>
                  <a:ea typeface="+mn-ea"/>
                  <a:cs typeface="+mn-cs"/>
                </a:rPr>
                <a:t>Financiamento em R$ </a:t>
              </a:r>
            </a:p>
          </p:txBody>
        </p:sp>
        <p:sp>
          <p:nvSpPr>
            <p:cNvPr id="18" name="Retângulo 17">
              <a:extLst>
                <a:ext uri="{FF2B5EF4-FFF2-40B4-BE49-F238E27FC236}">
                  <a16:creationId xmlns:a16="http://schemas.microsoft.com/office/drawing/2014/main" id="{393B5916-8B81-6968-05F8-8A4582B29614}"/>
                </a:ext>
              </a:extLst>
            </p:cNvPr>
            <p:cNvSpPr/>
            <p:nvPr/>
          </p:nvSpPr>
          <p:spPr>
            <a:xfrm>
              <a:off x="15611474" y="2569755"/>
              <a:ext cx="5829300" cy="1077219"/>
            </a:xfrm>
            <a:prstGeom prst="rect">
              <a:avLst/>
            </a:prstGeom>
            <a:noFill/>
            <a:ln w="57150">
              <a:solidFill>
                <a:srgbClr val="0000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04ADCA79-8347-2945-0FED-7FA7046B108F}"/>
                </a:ext>
              </a:extLst>
            </p:cNvPr>
            <p:cNvSpPr txBox="1"/>
            <p:nvPr/>
          </p:nvSpPr>
          <p:spPr>
            <a:xfrm>
              <a:off x="15917659" y="2188066"/>
              <a:ext cx="5257799" cy="584775"/>
            </a:xfrm>
            <a:prstGeom prst="rect">
              <a:avLst/>
            </a:prstGeom>
            <a:solidFill>
              <a:srgbClr val="000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Abadi" panose="020B0604020104020204" pitchFamily="34" charset="0"/>
                  <a:ea typeface="+mn-ea"/>
                  <a:cs typeface="+mn-cs"/>
                </a:rPr>
                <a:t>Financiamento em US$</a:t>
              </a:r>
            </a:p>
          </p:txBody>
        </p:sp>
      </p:grpSp>
      <p:sp>
        <p:nvSpPr>
          <p:cNvPr id="4" name="CaixaDeTexto 3">
            <a:extLst>
              <a:ext uri="{FF2B5EF4-FFF2-40B4-BE49-F238E27FC236}">
                <a16:creationId xmlns:a16="http://schemas.microsoft.com/office/drawing/2014/main" id="{317AD0CF-385A-8926-E6B8-3BC843DD66A2}"/>
              </a:ext>
            </a:extLst>
          </p:cNvPr>
          <p:cNvSpPr txBox="1"/>
          <p:nvPr/>
        </p:nvSpPr>
        <p:spPr>
          <a:xfrm>
            <a:off x="1911548" y="12606412"/>
            <a:ext cx="1202688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5225/2025</a:t>
            </a:r>
          </a:p>
          <a:p>
            <a:pPr>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Conteúdo Nacional</a:t>
            </a:r>
          </a:p>
          <a:p>
            <a:pPr>
              <a:defRPr/>
            </a:pPr>
            <a:r>
              <a:rPr lang="pt-BR" b="1" dirty="0">
                <a:solidFill>
                  <a:schemeClr val="bg1"/>
                </a:solidFill>
                <a:latin typeface="Abadi" panose="020B0604020104020204" pitchFamily="34" charset="0"/>
              </a:rPr>
              <a:t>** Para empresa estrangeira o financiamento máximo é 80%</a:t>
            </a:r>
            <a:endPar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6" name="Shape 6">
            <a:extLst>
              <a:ext uri="{FF2B5EF4-FFF2-40B4-BE49-F238E27FC236}">
                <a16:creationId xmlns:a16="http://schemas.microsoft.com/office/drawing/2014/main" id="{8EFBC785-86AD-154A-E7CE-AFACABD264C1}"/>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C3B0D069-67DE-72CB-CAB7-9B3D8EFCEC4D}"/>
              </a:ext>
            </a:extLst>
          </p:cNvPr>
          <p:cNvGrpSpPr/>
          <p:nvPr/>
        </p:nvGrpSpPr>
        <p:grpSpPr>
          <a:xfrm>
            <a:off x="20889490" y="12676525"/>
            <a:ext cx="3338592" cy="945619"/>
            <a:chOff x="18582423" y="11569700"/>
            <a:chExt cx="4839305" cy="1181100"/>
          </a:xfrm>
        </p:grpSpPr>
        <p:pic>
          <p:nvPicPr>
            <p:cNvPr id="8" name="Image 4" descr=" ">
              <a:extLst>
                <a:ext uri="{FF2B5EF4-FFF2-40B4-BE49-F238E27FC236}">
                  <a16:creationId xmlns:a16="http://schemas.microsoft.com/office/drawing/2014/main" id="{4383EB22-33AB-2BE9-8D1E-264AFA4A0EC8}"/>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9" name="Image 5" descr=" ">
              <a:extLst>
                <a:ext uri="{FF2B5EF4-FFF2-40B4-BE49-F238E27FC236}">
                  <a16:creationId xmlns:a16="http://schemas.microsoft.com/office/drawing/2014/main" id="{21057FCE-F705-6950-BBF1-7C817B6A4A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EFFD69F8-4589-F6DB-6F90-A77756E0E8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5BAA9649-BD5D-E124-7601-8C9D73E3DF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9830FB3D-8E7F-975F-6BB0-AAE9389471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9" name="Image 9" descr=" ">
              <a:extLst>
                <a:ext uri="{FF2B5EF4-FFF2-40B4-BE49-F238E27FC236}">
                  <a16:creationId xmlns:a16="http://schemas.microsoft.com/office/drawing/2014/main" id="{2EB0D43B-B341-8872-8182-DC62F6E223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2" name="Image 10" descr=" ">
              <a:extLst>
                <a:ext uri="{FF2B5EF4-FFF2-40B4-BE49-F238E27FC236}">
                  <a16:creationId xmlns:a16="http://schemas.microsoft.com/office/drawing/2014/main" id="{86E4578C-F951-A201-5093-F881810779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3" name="Image 11" descr=" ">
              <a:extLst>
                <a:ext uri="{FF2B5EF4-FFF2-40B4-BE49-F238E27FC236}">
                  <a16:creationId xmlns:a16="http://schemas.microsoft.com/office/drawing/2014/main" id="{4481F089-E206-99EB-F1CA-C5729CC0BC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4" name="Image 12" descr=" ">
              <a:extLst>
                <a:ext uri="{FF2B5EF4-FFF2-40B4-BE49-F238E27FC236}">
                  <a16:creationId xmlns:a16="http://schemas.microsoft.com/office/drawing/2014/main" id="{70255343-35CA-A3C5-9FF5-5E5FA1D98DE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5" name="Image 13" descr=" ">
              <a:extLst>
                <a:ext uri="{FF2B5EF4-FFF2-40B4-BE49-F238E27FC236}">
                  <a16:creationId xmlns:a16="http://schemas.microsoft.com/office/drawing/2014/main" id="{12B3AC2B-FB9E-C45F-BC4E-01231A6B194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6" name="Image 14" descr=" ">
              <a:extLst>
                <a:ext uri="{FF2B5EF4-FFF2-40B4-BE49-F238E27FC236}">
                  <a16:creationId xmlns:a16="http://schemas.microsoft.com/office/drawing/2014/main" id="{23BD6B82-D4E2-EE9E-42B1-A95A4BFDC68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7" name="Image 15" descr=" ">
              <a:extLst>
                <a:ext uri="{FF2B5EF4-FFF2-40B4-BE49-F238E27FC236}">
                  <a16:creationId xmlns:a16="http://schemas.microsoft.com/office/drawing/2014/main" id="{1BD1E680-6A2E-9A4A-E8DB-1E4476C13CE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8" name="Image 16" descr=" ">
              <a:extLst>
                <a:ext uri="{FF2B5EF4-FFF2-40B4-BE49-F238E27FC236}">
                  <a16:creationId xmlns:a16="http://schemas.microsoft.com/office/drawing/2014/main" id="{17B705EF-BE88-E8CD-C176-B24059A62B0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9" name="Image 17" descr=" ">
              <a:extLst>
                <a:ext uri="{FF2B5EF4-FFF2-40B4-BE49-F238E27FC236}">
                  <a16:creationId xmlns:a16="http://schemas.microsoft.com/office/drawing/2014/main" id="{CF866D71-8AD7-E7AD-608A-C6BE0002FDE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0" name="Image 18" descr=" ">
              <a:extLst>
                <a:ext uri="{FF2B5EF4-FFF2-40B4-BE49-F238E27FC236}">
                  <a16:creationId xmlns:a16="http://schemas.microsoft.com/office/drawing/2014/main" id="{41DACFBF-33DC-911E-91C9-4905CAA8A63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1" name="Image 19" descr=" ">
              <a:extLst>
                <a:ext uri="{FF2B5EF4-FFF2-40B4-BE49-F238E27FC236}">
                  <a16:creationId xmlns:a16="http://schemas.microsoft.com/office/drawing/2014/main" id="{B2D9D518-60A5-0F06-8D37-BC72B1EE1D0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2" name="Image 20" descr=" ">
              <a:extLst>
                <a:ext uri="{FF2B5EF4-FFF2-40B4-BE49-F238E27FC236}">
                  <a16:creationId xmlns:a16="http://schemas.microsoft.com/office/drawing/2014/main" id="{13637C70-4114-0CEE-682F-FDAAC5E8C58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3" name="Image 21" descr=" ">
              <a:extLst>
                <a:ext uri="{FF2B5EF4-FFF2-40B4-BE49-F238E27FC236}">
                  <a16:creationId xmlns:a16="http://schemas.microsoft.com/office/drawing/2014/main" id="{9D5F2333-667E-4630-8027-5B9135AF6AE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4" name="Image 22" descr=" ">
              <a:extLst>
                <a:ext uri="{FF2B5EF4-FFF2-40B4-BE49-F238E27FC236}">
                  <a16:creationId xmlns:a16="http://schemas.microsoft.com/office/drawing/2014/main" id="{3D70D149-E335-E9BC-5A1F-4185442E156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5" name="Image 23" descr=" ">
              <a:extLst>
                <a:ext uri="{FF2B5EF4-FFF2-40B4-BE49-F238E27FC236}">
                  <a16:creationId xmlns:a16="http://schemas.microsoft.com/office/drawing/2014/main" id="{E1A84082-E7F6-7801-7A1D-F97B56740D2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6" name="Image 24" descr=" ">
              <a:extLst>
                <a:ext uri="{FF2B5EF4-FFF2-40B4-BE49-F238E27FC236}">
                  <a16:creationId xmlns:a16="http://schemas.microsoft.com/office/drawing/2014/main" id="{6CFAC29E-945A-4A71-857A-1D7DE91CE674}"/>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7" name="Image 25" descr=" ">
              <a:extLst>
                <a:ext uri="{FF2B5EF4-FFF2-40B4-BE49-F238E27FC236}">
                  <a16:creationId xmlns:a16="http://schemas.microsoft.com/office/drawing/2014/main" id="{4D21E8CC-5F36-08EE-7DBC-7C2CA2FCCE48}"/>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8" name="Image 26" descr=" ">
              <a:extLst>
                <a:ext uri="{FF2B5EF4-FFF2-40B4-BE49-F238E27FC236}">
                  <a16:creationId xmlns:a16="http://schemas.microsoft.com/office/drawing/2014/main" id="{1FFA7CDC-265F-729F-8ED5-779AD4A4103A}"/>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9" name="Image 27" descr=" ">
              <a:extLst>
                <a:ext uri="{FF2B5EF4-FFF2-40B4-BE49-F238E27FC236}">
                  <a16:creationId xmlns:a16="http://schemas.microsoft.com/office/drawing/2014/main" id="{8446D2CF-BC26-DBA4-E578-48F2C5BDFBB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0" name="Image 28" descr=" ">
              <a:extLst>
                <a:ext uri="{FF2B5EF4-FFF2-40B4-BE49-F238E27FC236}">
                  <a16:creationId xmlns:a16="http://schemas.microsoft.com/office/drawing/2014/main" id="{A8AF5576-8AC9-16F1-2B3B-2CF629D315F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1" name="Image 29" descr=" ">
              <a:extLst>
                <a:ext uri="{FF2B5EF4-FFF2-40B4-BE49-F238E27FC236}">
                  <a16:creationId xmlns:a16="http://schemas.microsoft.com/office/drawing/2014/main" id="{5E468617-1482-6C81-F3E1-007529578031}"/>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2" name="Image 30" descr=" ">
              <a:extLst>
                <a:ext uri="{FF2B5EF4-FFF2-40B4-BE49-F238E27FC236}">
                  <a16:creationId xmlns:a16="http://schemas.microsoft.com/office/drawing/2014/main" id="{A0DBDFF6-6CAF-EB11-7390-BC60E69A2C3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3" name="Image 31" descr=" ">
              <a:extLst>
                <a:ext uri="{FF2B5EF4-FFF2-40B4-BE49-F238E27FC236}">
                  <a16:creationId xmlns:a16="http://schemas.microsoft.com/office/drawing/2014/main" id="{D973F496-052D-1B76-CACC-865AF77F628C}"/>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4" name="Image 32" descr=" ">
              <a:extLst>
                <a:ext uri="{FF2B5EF4-FFF2-40B4-BE49-F238E27FC236}">
                  <a16:creationId xmlns:a16="http://schemas.microsoft.com/office/drawing/2014/main" id="{3BEE1FDF-05DC-F7E3-185C-82A3CFB532F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5" name="Image 33" descr=" ">
              <a:extLst>
                <a:ext uri="{FF2B5EF4-FFF2-40B4-BE49-F238E27FC236}">
                  <a16:creationId xmlns:a16="http://schemas.microsoft.com/office/drawing/2014/main" id="{CC1C73D1-2209-9B91-906C-48402A92B33D}"/>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6" name="Image 34" descr=" ">
              <a:extLst>
                <a:ext uri="{FF2B5EF4-FFF2-40B4-BE49-F238E27FC236}">
                  <a16:creationId xmlns:a16="http://schemas.microsoft.com/office/drawing/2014/main" id="{A8144D59-C09E-F5A1-A95F-8A2DFD548ED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7" name="Image 35" descr=" ">
              <a:extLst>
                <a:ext uri="{FF2B5EF4-FFF2-40B4-BE49-F238E27FC236}">
                  <a16:creationId xmlns:a16="http://schemas.microsoft.com/office/drawing/2014/main" id="{8A270EE2-D53F-B2F9-18AC-1EAA681D6E8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8" name="Image 36" descr=" ">
              <a:extLst>
                <a:ext uri="{FF2B5EF4-FFF2-40B4-BE49-F238E27FC236}">
                  <a16:creationId xmlns:a16="http://schemas.microsoft.com/office/drawing/2014/main" id="{D954E4FB-4F9A-3B46-6E4B-DA6A41375EA3}"/>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9" name="Image 37" descr=" ">
              <a:extLst>
                <a:ext uri="{FF2B5EF4-FFF2-40B4-BE49-F238E27FC236}">
                  <a16:creationId xmlns:a16="http://schemas.microsoft.com/office/drawing/2014/main" id="{D9526762-80E7-8618-2278-9E93026B4F9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0" name="Image 38" descr=" ">
              <a:extLst>
                <a:ext uri="{FF2B5EF4-FFF2-40B4-BE49-F238E27FC236}">
                  <a16:creationId xmlns:a16="http://schemas.microsoft.com/office/drawing/2014/main" id="{F73A5230-DB6B-7D3F-1384-61AB1D1D361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1" name="Image 39" descr=" ">
              <a:extLst>
                <a:ext uri="{FF2B5EF4-FFF2-40B4-BE49-F238E27FC236}">
                  <a16:creationId xmlns:a16="http://schemas.microsoft.com/office/drawing/2014/main" id="{1746495C-A283-45E2-360C-8356A00FEE55}"/>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2" name="Image 40" descr=" ">
              <a:extLst>
                <a:ext uri="{FF2B5EF4-FFF2-40B4-BE49-F238E27FC236}">
                  <a16:creationId xmlns:a16="http://schemas.microsoft.com/office/drawing/2014/main" id="{3660F8BC-6072-0076-F540-EFF601E53D23}"/>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3" name="Image 41" descr=" ">
              <a:extLst>
                <a:ext uri="{FF2B5EF4-FFF2-40B4-BE49-F238E27FC236}">
                  <a16:creationId xmlns:a16="http://schemas.microsoft.com/office/drawing/2014/main" id="{35BC5565-FE42-D6AE-9A41-63598F244CB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4" name="Image 42" descr=" ">
              <a:extLst>
                <a:ext uri="{FF2B5EF4-FFF2-40B4-BE49-F238E27FC236}">
                  <a16:creationId xmlns:a16="http://schemas.microsoft.com/office/drawing/2014/main" id="{DE1385EE-E524-DA66-F072-75B9A1646A01}"/>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5" name="Image 43" descr=" ">
              <a:extLst>
                <a:ext uri="{FF2B5EF4-FFF2-40B4-BE49-F238E27FC236}">
                  <a16:creationId xmlns:a16="http://schemas.microsoft.com/office/drawing/2014/main" id="{448F8D27-D5F6-CDD3-2C0B-F4BB4468E60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6" name="Image 44" descr=" ">
              <a:extLst>
                <a:ext uri="{FF2B5EF4-FFF2-40B4-BE49-F238E27FC236}">
                  <a16:creationId xmlns:a16="http://schemas.microsoft.com/office/drawing/2014/main" id="{44BB8B59-4721-AA72-AFC7-506278F416E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7" name="Image 45" descr=" ">
              <a:extLst>
                <a:ext uri="{FF2B5EF4-FFF2-40B4-BE49-F238E27FC236}">
                  <a16:creationId xmlns:a16="http://schemas.microsoft.com/office/drawing/2014/main" id="{CE31BEAF-181D-EE8D-94E9-36303B79B458}"/>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8" name="Image 46" descr=" ">
              <a:extLst>
                <a:ext uri="{FF2B5EF4-FFF2-40B4-BE49-F238E27FC236}">
                  <a16:creationId xmlns:a16="http://schemas.microsoft.com/office/drawing/2014/main" id="{2BF8F5E4-435A-380C-F401-928911FBE2D1}"/>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9" name="Image 47" descr=" ">
              <a:extLst>
                <a:ext uri="{FF2B5EF4-FFF2-40B4-BE49-F238E27FC236}">
                  <a16:creationId xmlns:a16="http://schemas.microsoft.com/office/drawing/2014/main" id="{99F95E7E-8BAF-5B44-B228-984703AF9628}"/>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0" name="Image 48" descr=" ">
              <a:extLst>
                <a:ext uri="{FF2B5EF4-FFF2-40B4-BE49-F238E27FC236}">
                  <a16:creationId xmlns:a16="http://schemas.microsoft.com/office/drawing/2014/main" id="{775CC9B5-0BA8-1338-529C-C992C9EC5923}"/>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1" name="Image 49" descr=" ">
              <a:extLst>
                <a:ext uri="{FF2B5EF4-FFF2-40B4-BE49-F238E27FC236}">
                  <a16:creationId xmlns:a16="http://schemas.microsoft.com/office/drawing/2014/main" id="{9E2A317C-C179-4B75-3491-157572C8F969}"/>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2" name="Image 50" descr=" ">
              <a:extLst>
                <a:ext uri="{FF2B5EF4-FFF2-40B4-BE49-F238E27FC236}">
                  <a16:creationId xmlns:a16="http://schemas.microsoft.com/office/drawing/2014/main" id="{88DD2C73-FADA-AD87-03ED-47F555B564D3}"/>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3" name="Image 51" descr=" ">
              <a:extLst>
                <a:ext uri="{FF2B5EF4-FFF2-40B4-BE49-F238E27FC236}">
                  <a16:creationId xmlns:a16="http://schemas.microsoft.com/office/drawing/2014/main" id="{7A7E25C5-9177-FC12-1DB1-0D34DBF494F8}"/>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4" name="Image 52" descr=" ">
              <a:extLst>
                <a:ext uri="{FF2B5EF4-FFF2-40B4-BE49-F238E27FC236}">
                  <a16:creationId xmlns:a16="http://schemas.microsoft.com/office/drawing/2014/main" id="{BB45EF22-E481-1F44-9238-E543EEAED6A7}"/>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5" name="Image 53" descr=" ">
              <a:extLst>
                <a:ext uri="{FF2B5EF4-FFF2-40B4-BE49-F238E27FC236}">
                  <a16:creationId xmlns:a16="http://schemas.microsoft.com/office/drawing/2014/main" id="{E786CE4B-B540-4731-0199-2BBBE2131F47}"/>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6" name="Image 54" descr=" ">
              <a:extLst>
                <a:ext uri="{FF2B5EF4-FFF2-40B4-BE49-F238E27FC236}">
                  <a16:creationId xmlns:a16="http://schemas.microsoft.com/office/drawing/2014/main" id="{343F6F48-7FDE-260F-ECF8-44E00DB306BA}"/>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7" name="Image 55" descr=" ">
              <a:extLst>
                <a:ext uri="{FF2B5EF4-FFF2-40B4-BE49-F238E27FC236}">
                  <a16:creationId xmlns:a16="http://schemas.microsoft.com/office/drawing/2014/main" id="{1F0EFE7A-E24B-3260-805B-24ED2ADC4A22}"/>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8" name="Image 56" descr=" ">
              <a:extLst>
                <a:ext uri="{FF2B5EF4-FFF2-40B4-BE49-F238E27FC236}">
                  <a16:creationId xmlns:a16="http://schemas.microsoft.com/office/drawing/2014/main" id="{06DEF941-8D75-43BA-1F28-3D42D977C1F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9" name="Image 57" descr=" ">
              <a:extLst>
                <a:ext uri="{FF2B5EF4-FFF2-40B4-BE49-F238E27FC236}">
                  <a16:creationId xmlns:a16="http://schemas.microsoft.com/office/drawing/2014/main" id="{B3413A7A-6513-FF96-E8B9-50D5734D731F}"/>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0" name="Image 58" descr=" ">
              <a:extLst>
                <a:ext uri="{FF2B5EF4-FFF2-40B4-BE49-F238E27FC236}">
                  <a16:creationId xmlns:a16="http://schemas.microsoft.com/office/drawing/2014/main" id="{A0D12482-0B18-AF0F-607E-AF250682CA8C}"/>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1" name="Image 59" descr=" ">
              <a:extLst>
                <a:ext uri="{FF2B5EF4-FFF2-40B4-BE49-F238E27FC236}">
                  <a16:creationId xmlns:a16="http://schemas.microsoft.com/office/drawing/2014/main" id="{1EE05B6E-60FC-5787-33BC-C833ACC60491}"/>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2" name="Image 60" descr=" ">
              <a:extLst>
                <a:ext uri="{FF2B5EF4-FFF2-40B4-BE49-F238E27FC236}">
                  <a16:creationId xmlns:a16="http://schemas.microsoft.com/office/drawing/2014/main" id="{B084A9DE-2DC0-D600-5CA7-6E4D6605E80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3" name="Image 61" descr=" ">
              <a:extLst>
                <a:ext uri="{FF2B5EF4-FFF2-40B4-BE49-F238E27FC236}">
                  <a16:creationId xmlns:a16="http://schemas.microsoft.com/office/drawing/2014/main" id="{EE8B83D1-416E-412B-CCD1-85609732A84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4" name="Image 62" descr=" ">
              <a:extLst>
                <a:ext uri="{FF2B5EF4-FFF2-40B4-BE49-F238E27FC236}">
                  <a16:creationId xmlns:a16="http://schemas.microsoft.com/office/drawing/2014/main" id="{848B9ACB-FEF4-AC7F-55AC-4F1B7EC55C48}"/>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5" name="Image 63" descr=" ">
              <a:extLst>
                <a:ext uri="{FF2B5EF4-FFF2-40B4-BE49-F238E27FC236}">
                  <a16:creationId xmlns:a16="http://schemas.microsoft.com/office/drawing/2014/main" id="{30BBFA78-57B1-7E65-C8CD-9782E91BC4B2}"/>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6" name="Image 64" descr=" ">
              <a:extLst>
                <a:ext uri="{FF2B5EF4-FFF2-40B4-BE49-F238E27FC236}">
                  <a16:creationId xmlns:a16="http://schemas.microsoft.com/office/drawing/2014/main" id="{42F9B493-DFB5-FFBF-D1B7-D6D0A0C38E27}"/>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7" name="Image 65" descr=" ">
              <a:extLst>
                <a:ext uri="{FF2B5EF4-FFF2-40B4-BE49-F238E27FC236}">
                  <a16:creationId xmlns:a16="http://schemas.microsoft.com/office/drawing/2014/main" id="{1E01849F-9942-7239-485E-0458507183EA}"/>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8" name="Image 66" descr=" ">
              <a:extLst>
                <a:ext uri="{FF2B5EF4-FFF2-40B4-BE49-F238E27FC236}">
                  <a16:creationId xmlns:a16="http://schemas.microsoft.com/office/drawing/2014/main" id="{37D7958A-57DC-9032-3DFE-56BC8FD930E9}"/>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9" name="Image 67" descr=" ">
              <a:extLst>
                <a:ext uri="{FF2B5EF4-FFF2-40B4-BE49-F238E27FC236}">
                  <a16:creationId xmlns:a16="http://schemas.microsoft.com/office/drawing/2014/main" id="{B79554C3-DEE5-87B8-F4F1-58720ADC1B0B}"/>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0" name="Image 68" descr=" ">
              <a:extLst>
                <a:ext uri="{FF2B5EF4-FFF2-40B4-BE49-F238E27FC236}">
                  <a16:creationId xmlns:a16="http://schemas.microsoft.com/office/drawing/2014/main" id="{295029DE-A327-D514-A842-0E4E3B9308A7}"/>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1" name="Image 69" descr=" ">
              <a:extLst>
                <a:ext uri="{FF2B5EF4-FFF2-40B4-BE49-F238E27FC236}">
                  <a16:creationId xmlns:a16="http://schemas.microsoft.com/office/drawing/2014/main" id="{2671F6A2-89E6-D0C2-C1F0-532702DDA974}"/>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2" name="Image 70" descr=" ">
              <a:extLst>
                <a:ext uri="{FF2B5EF4-FFF2-40B4-BE49-F238E27FC236}">
                  <a16:creationId xmlns:a16="http://schemas.microsoft.com/office/drawing/2014/main" id="{903DAD14-6D60-BCA7-EEA7-8049C139749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3" name="Image 71" descr=" ">
              <a:extLst>
                <a:ext uri="{FF2B5EF4-FFF2-40B4-BE49-F238E27FC236}">
                  <a16:creationId xmlns:a16="http://schemas.microsoft.com/office/drawing/2014/main" id="{EEB237F2-FB78-6D5E-715B-8592BEE783D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4" name="Image 72" descr=" ">
              <a:extLst>
                <a:ext uri="{FF2B5EF4-FFF2-40B4-BE49-F238E27FC236}">
                  <a16:creationId xmlns:a16="http://schemas.microsoft.com/office/drawing/2014/main" id="{AAF0D946-9B79-088D-D5E2-F697C52C534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5" name="Image 73" descr=" ">
              <a:extLst>
                <a:ext uri="{FF2B5EF4-FFF2-40B4-BE49-F238E27FC236}">
                  <a16:creationId xmlns:a16="http://schemas.microsoft.com/office/drawing/2014/main" id="{E5AB01F8-8999-AA41-2992-0AD1BD4A033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6" name="Image 74" descr=" ">
              <a:extLst>
                <a:ext uri="{FF2B5EF4-FFF2-40B4-BE49-F238E27FC236}">
                  <a16:creationId xmlns:a16="http://schemas.microsoft.com/office/drawing/2014/main" id="{8FBCEBF1-54D0-C3FB-44BE-4D11B05DFBE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7" name="Image 75" descr=" ">
              <a:extLst>
                <a:ext uri="{FF2B5EF4-FFF2-40B4-BE49-F238E27FC236}">
                  <a16:creationId xmlns:a16="http://schemas.microsoft.com/office/drawing/2014/main" id="{5F1A30F6-F0E5-DB25-B0C6-E6ED459FC38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8" name="Image 76" descr=" ">
              <a:extLst>
                <a:ext uri="{FF2B5EF4-FFF2-40B4-BE49-F238E27FC236}">
                  <a16:creationId xmlns:a16="http://schemas.microsoft.com/office/drawing/2014/main" id="{D1B269E1-A2BF-B4F1-49A1-FB64517E32F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9" name="Image 77" descr=" ">
              <a:extLst>
                <a:ext uri="{FF2B5EF4-FFF2-40B4-BE49-F238E27FC236}">
                  <a16:creationId xmlns:a16="http://schemas.microsoft.com/office/drawing/2014/main" id="{851B860B-4653-4170-9802-1F0D17DBD64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0" name="Image 78" descr=" ">
              <a:extLst>
                <a:ext uri="{FF2B5EF4-FFF2-40B4-BE49-F238E27FC236}">
                  <a16:creationId xmlns:a16="http://schemas.microsoft.com/office/drawing/2014/main" id="{D0BC3061-FE2C-6E8B-75F6-BCAB5AEC5B7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1" name="Image 79" descr=" ">
              <a:extLst>
                <a:ext uri="{FF2B5EF4-FFF2-40B4-BE49-F238E27FC236}">
                  <a16:creationId xmlns:a16="http://schemas.microsoft.com/office/drawing/2014/main" id="{FB7C8A20-EE50-ED11-043F-F9512FC0CAE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2" name="Image 80" descr=" ">
              <a:extLst>
                <a:ext uri="{FF2B5EF4-FFF2-40B4-BE49-F238E27FC236}">
                  <a16:creationId xmlns:a16="http://schemas.microsoft.com/office/drawing/2014/main" id="{C790A35A-BAA2-A6DC-B7F6-543735D1FF2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3" name="Image 81" descr=" ">
              <a:extLst>
                <a:ext uri="{FF2B5EF4-FFF2-40B4-BE49-F238E27FC236}">
                  <a16:creationId xmlns:a16="http://schemas.microsoft.com/office/drawing/2014/main" id="{9ED1F0CF-6451-06D6-2659-820295BEDDE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4" name="Image 82" descr=" ">
              <a:extLst>
                <a:ext uri="{FF2B5EF4-FFF2-40B4-BE49-F238E27FC236}">
                  <a16:creationId xmlns:a16="http://schemas.microsoft.com/office/drawing/2014/main" id="{D7514AE0-CE89-9EE2-9CAA-8B252A9039F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5" name="Image 83" descr=" ">
              <a:extLst>
                <a:ext uri="{FF2B5EF4-FFF2-40B4-BE49-F238E27FC236}">
                  <a16:creationId xmlns:a16="http://schemas.microsoft.com/office/drawing/2014/main" id="{C2B71B64-0FEE-A3CA-C651-2083277586C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6" name="Image 84" descr=" ">
              <a:extLst>
                <a:ext uri="{FF2B5EF4-FFF2-40B4-BE49-F238E27FC236}">
                  <a16:creationId xmlns:a16="http://schemas.microsoft.com/office/drawing/2014/main" id="{60A89830-126C-85EC-97A3-B2EB7FE5197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7" name="Image 85" descr=" ">
              <a:extLst>
                <a:ext uri="{FF2B5EF4-FFF2-40B4-BE49-F238E27FC236}">
                  <a16:creationId xmlns:a16="http://schemas.microsoft.com/office/drawing/2014/main" id="{2B28244E-FBF5-F7B1-0738-F11F3874034E}"/>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8" name="Image 86" descr=" ">
              <a:extLst>
                <a:ext uri="{FF2B5EF4-FFF2-40B4-BE49-F238E27FC236}">
                  <a16:creationId xmlns:a16="http://schemas.microsoft.com/office/drawing/2014/main" id="{CD393FBE-9379-3CDB-CE3F-0A5CE3D93719}"/>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9" name="Image 87" descr=" ">
              <a:extLst>
                <a:ext uri="{FF2B5EF4-FFF2-40B4-BE49-F238E27FC236}">
                  <a16:creationId xmlns:a16="http://schemas.microsoft.com/office/drawing/2014/main" id="{2A0F341E-9840-654A-5DA0-4203D1363DD6}"/>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0" name="Image 88" descr=" ">
              <a:extLst>
                <a:ext uri="{FF2B5EF4-FFF2-40B4-BE49-F238E27FC236}">
                  <a16:creationId xmlns:a16="http://schemas.microsoft.com/office/drawing/2014/main" id="{D12B3A81-E51E-8EEF-06CD-C6D3F90C4ECC}"/>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1" name="Image 89" descr=" ">
              <a:extLst>
                <a:ext uri="{FF2B5EF4-FFF2-40B4-BE49-F238E27FC236}">
                  <a16:creationId xmlns:a16="http://schemas.microsoft.com/office/drawing/2014/main" id="{93AACDB9-076A-6CA3-5185-7A498123067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2" name="Image 90" descr=" ">
              <a:extLst>
                <a:ext uri="{FF2B5EF4-FFF2-40B4-BE49-F238E27FC236}">
                  <a16:creationId xmlns:a16="http://schemas.microsoft.com/office/drawing/2014/main" id="{94834048-DF33-E364-C7C3-3A2B4EF3D74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61109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D5046-558C-116B-4B43-8E7553910CB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151D945A-6CA1-A3FD-D451-C04913B0F8D4}"/>
              </a:ext>
            </a:extLst>
          </p:cNvPr>
          <p:cNvSpPr txBox="1">
            <a:spLocks/>
          </p:cNvSpPr>
          <p:nvPr/>
        </p:nvSpPr>
        <p:spPr>
          <a:xfrm>
            <a:off x="2070116" y="546019"/>
            <a:ext cx="221742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nSpc>
                <a:spcPct val="100000"/>
              </a:lnSpc>
              <a:spcBef>
                <a:spcPts val="0"/>
              </a:spcBef>
              <a:defRPr/>
            </a:pPr>
            <a:r>
              <a:rPr lang="pt-BR" sz="8000" cap="all" dirty="0">
                <a:ln w="3175" cmpd="sng">
                  <a:noFill/>
                </a:ln>
                <a:solidFill>
                  <a:srgbClr val="022873">
                    <a:alpha val="100000"/>
                  </a:srgbClr>
                </a:solidFill>
                <a:latin typeface="Founders Grotesk Bold" pitchFamily="34" charset="0"/>
              </a:rPr>
              <a:t>Condições de Financiamento </a:t>
            </a:r>
          </a:p>
          <a:p>
            <a:pPr marL="0" marR="0" lvl="0" indent="0" defTabSz="914400" rtl="0" eaLnBrk="1" fontAlgn="auto" latinLnBrk="0" hangingPunct="1">
              <a:lnSpc>
                <a:spcPct val="90000"/>
              </a:lnSpc>
              <a:spcBef>
                <a:spcPts val="0"/>
              </a:spcBef>
              <a:buClrTx/>
              <a:buSzTx/>
              <a:buFontTx/>
              <a:buNone/>
              <a:tabLst/>
              <a:defRPr/>
            </a:pPr>
            <a:r>
              <a:rPr lang="pt-BR" sz="5400" cap="all" dirty="0">
                <a:ln w="3175" cmpd="sng">
                  <a:noFill/>
                </a:ln>
                <a:solidFill>
                  <a:srgbClr val="022873">
                    <a:alpha val="100000"/>
                  </a:srgbClr>
                </a:solidFill>
                <a:latin typeface="Founders Grotesk Bold" pitchFamily="34" charset="0"/>
              </a:rPr>
              <a:t>Embarcações</a:t>
            </a:r>
          </a:p>
        </p:txBody>
      </p:sp>
      <p:sp>
        <p:nvSpPr>
          <p:cNvPr id="3" name="CaixaDeTexto 2">
            <a:extLst>
              <a:ext uri="{FF2B5EF4-FFF2-40B4-BE49-F238E27FC236}">
                <a16:creationId xmlns:a16="http://schemas.microsoft.com/office/drawing/2014/main" id="{40BC4786-558D-F78D-988D-5AF3CD6D42E8}"/>
              </a:ext>
            </a:extLst>
          </p:cNvPr>
          <p:cNvSpPr txBox="1"/>
          <p:nvPr/>
        </p:nvSpPr>
        <p:spPr>
          <a:xfrm>
            <a:off x="2490864" y="12306755"/>
            <a:ext cx="619843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200" b="1" i="0" u="none" strike="noStrike" kern="1200" cap="none" spc="0" normalizeH="0" baseline="0" noProof="0">
              <a:ln>
                <a:noFill/>
              </a:ln>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a:ln>
                  <a:noFill/>
                </a:ln>
                <a:effectLst/>
                <a:uLnTx/>
                <a:uFillTx/>
                <a:latin typeface="Abadi" panose="020B0604020104020204" pitchFamily="34" charset="0"/>
                <a:ea typeface="+mn-ea"/>
                <a:cs typeface="+mn-cs"/>
              </a:rPr>
              <a:t>*CN – </a:t>
            </a:r>
            <a:r>
              <a:rPr kumimoji="0" lang="pt-BR" sz="2400" b="1" i="0" u="none" strike="noStrike" kern="1200" cap="none" spc="0" normalizeH="0" baseline="0" noProof="0">
                <a:ln>
                  <a:noFill/>
                </a:ln>
                <a:effectLst/>
                <a:uLnTx/>
                <a:uFillTx/>
                <a:latin typeface="Abadi" panose="020B0604020104020204" pitchFamily="34" charset="0"/>
                <a:ea typeface="+mn-ea"/>
                <a:cs typeface="+mn-cs"/>
              </a:rPr>
              <a:t>Conteúdo Nacional</a:t>
            </a:r>
          </a:p>
        </p:txBody>
      </p:sp>
      <p:graphicFrame>
        <p:nvGraphicFramePr>
          <p:cNvPr id="5" name="Tabela 4">
            <a:extLst>
              <a:ext uri="{FF2B5EF4-FFF2-40B4-BE49-F238E27FC236}">
                <a16:creationId xmlns:a16="http://schemas.microsoft.com/office/drawing/2014/main" id="{A2880FD4-F114-6A61-AFC9-1AD7095C9E21}"/>
              </a:ext>
            </a:extLst>
          </p:cNvPr>
          <p:cNvGraphicFramePr>
            <a:graphicFrameLocks noGrp="1"/>
          </p:cNvGraphicFramePr>
          <p:nvPr>
            <p:extLst>
              <p:ext uri="{D42A27DB-BD31-4B8C-83A1-F6EECF244321}">
                <p14:modId xmlns:p14="http://schemas.microsoft.com/office/powerpoint/2010/main" val="2362469490"/>
              </p:ext>
            </p:extLst>
          </p:nvPr>
        </p:nvGraphicFramePr>
        <p:xfrm>
          <a:off x="1924049" y="3936226"/>
          <a:ext cx="22174199" cy="7674093"/>
        </p:xfrm>
        <a:graphic>
          <a:graphicData uri="http://schemas.openxmlformats.org/drawingml/2006/table">
            <a:tbl>
              <a:tblPr>
                <a:tableStyleId>{5940675A-B579-460E-94D1-54222C63F5DA}</a:tableStyleId>
              </a:tblPr>
              <a:tblGrid>
                <a:gridCol w="3549782">
                  <a:extLst>
                    <a:ext uri="{9D8B030D-6E8A-4147-A177-3AD203B41FA5}">
                      <a16:colId xmlns:a16="http://schemas.microsoft.com/office/drawing/2014/main" val="2838183278"/>
                    </a:ext>
                  </a:extLst>
                </a:gridCol>
                <a:gridCol w="1798768">
                  <a:extLst>
                    <a:ext uri="{9D8B030D-6E8A-4147-A177-3AD203B41FA5}">
                      <a16:colId xmlns:a16="http://schemas.microsoft.com/office/drawing/2014/main" val="2992712664"/>
                    </a:ext>
                  </a:extLst>
                </a:gridCol>
                <a:gridCol w="2801621">
                  <a:extLst>
                    <a:ext uri="{9D8B030D-6E8A-4147-A177-3AD203B41FA5}">
                      <a16:colId xmlns:a16="http://schemas.microsoft.com/office/drawing/2014/main" val="304340174"/>
                    </a:ext>
                  </a:extLst>
                </a:gridCol>
                <a:gridCol w="3252645">
                  <a:extLst>
                    <a:ext uri="{9D8B030D-6E8A-4147-A177-3AD203B41FA5}">
                      <a16:colId xmlns:a16="http://schemas.microsoft.com/office/drawing/2014/main" val="1041922049"/>
                    </a:ext>
                  </a:extLst>
                </a:gridCol>
                <a:gridCol w="2358558">
                  <a:extLst>
                    <a:ext uri="{9D8B030D-6E8A-4147-A177-3AD203B41FA5}">
                      <a16:colId xmlns:a16="http://schemas.microsoft.com/office/drawing/2014/main" val="1708660504"/>
                    </a:ext>
                  </a:extLst>
                </a:gridCol>
                <a:gridCol w="3245401">
                  <a:extLst>
                    <a:ext uri="{9D8B030D-6E8A-4147-A177-3AD203B41FA5}">
                      <a16:colId xmlns:a16="http://schemas.microsoft.com/office/drawing/2014/main" val="1046939410"/>
                    </a:ext>
                  </a:extLst>
                </a:gridCol>
                <a:gridCol w="2361822">
                  <a:extLst>
                    <a:ext uri="{9D8B030D-6E8A-4147-A177-3AD203B41FA5}">
                      <a16:colId xmlns:a16="http://schemas.microsoft.com/office/drawing/2014/main" val="294070470"/>
                    </a:ext>
                  </a:extLst>
                </a:gridCol>
                <a:gridCol w="2805602">
                  <a:extLst>
                    <a:ext uri="{9D8B030D-6E8A-4147-A177-3AD203B41FA5}">
                      <a16:colId xmlns:a16="http://schemas.microsoft.com/office/drawing/2014/main" val="3850023160"/>
                    </a:ext>
                  </a:extLst>
                </a:gridCol>
              </a:tblGrid>
              <a:tr h="572377">
                <a:tc rowSpan="2">
                  <a:txBody>
                    <a:bodyPr/>
                    <a:lstStyle/>
                    <a:p>
                      <a:pPr marL="0" algn="ctr" defTabSz="914400" rtl="0" eaLnBrk="1" fontAlgn="ctr" latinLnBrk="0" hangingPunct="1"/>
                      <a:r>
                        <a:rPr lang="pt-BR" sz="3200" b="1" u="none" strike="noStrike" kern="1200" dirty="0">
                          <a:solidFill>
                            <a:schemeClr val="tx1"/>
                          </a:solidFill>
                          <a:effectLst/>
                          <a:latin typeface="+mn-lt"/>
                          <a:ea typeface="+mn-ea"/>
                          <a:cs typeface="+mn-cs"/>
                        </a:rPr>
                        <a:t>TIPOS DE PROJETO</a:t>
                      </a:r>
                    </a:p>
                  </a:txBody>
                  <a:tcPr marL="8350" marR="8350" marT="8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CN*</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grid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Parte Nacional</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hMerge="1">
                  <a:txBody>
                    <a:bodyPr/>
                    <a:lstStyle/>
                    <a:p>
                      <a:endParaRPr lang="pt-BR"/>
                    </a:p>
                  </a:txBody>
                  <a:tcPr/>
                </a:tc>
                <a:tc grid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Parte Importada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hMerge="1">
                  <a:txBody>
                    <a:bodyPr/>
                    <a:lstStyle/>
                    <a:p>
                      <a:endParaRPr lang="pt-BR"/>
                    </a:p>
                  </a:txBody>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Carência (anos)</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Amortização (anos)</a:t>
                      </a:r>
                    </a:p>
                  </a:txBody>
                  <a:tcPr marL="8350" marR="8350" marT="8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extLst>
                  <a:ext uri="{0D108BD9-81ED-4DB2-BD59-A6C34878D82A}">
                    <a16:rowId xmlns:a16="http://schemas.microsoft.com/office/drawing/2014/main" val="335713229"/>
                  </a:ext>
                </a:extLst>
              </a:tr>
              <a:tr h="1135118">
                <a:tc vMerge="1">
                  <a:txBody>
                    <a:bodyPr/>
                    <a:lstStyle/>
                    <a:p>
                      <a:endParaRPr lang="pt-BR"/>
                    </a:p>
                  </a:txBody>
                  <a:tcPr/>
                </a:tc>
                <a:tc vMerge="1">
                  <a:txBody>
                    <a:bodyPr/>
                    <a:lstStyle/>
                    <a:p>
                      <a:endParaRPr lang="pt-BR"/>
                    </a:p>
                  </a:txBody>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Juros % aa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 % Financiamento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Juros % aa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 Financiamento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2CA5F8"/>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434341467"/>
                  </a:ext>
                </a:extLst>
              </a:tr>
              <a:tr h="994433">
                <a:tc rowSpan="2">
                  <a:txBody>
                    <a:bodyPr/>
                    <a:lstStyle/>
                    <a:p>
                      <a:pPr marL="0" algn="l" defTabSz="914400" rtl="0" eaLnBrk="1" fontAlgn="ctr" latinLnBrk="0" hangingPunct="1"/>
                      <a:r>
                        <a:rPr lang="pt-BR" sz="2800" b="1" u="none" strike="noStrike" kern="1200">
                          <a:solidFill>
                            <a:schemeClr val="bg1"/>
                          </a:solidFill>
                          <a:effectLst/>
                          <a:latin typeface="+mn-lt"/>
                          <a:ea typeface="+mn-ea"/>
                          <a:cs typeface="+mn-cs"/>
                        </a:rPr>
                        <a:t>Embarcação de transporte de passageiros </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&gt; ou = 30%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 até 75%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4056944781"/>
                  </a:ext>
                </a:extLst>
              </a:tr>
              <a:tr h="502034">
                <a:tc vMerge="1">
                  <a:txBody>
                    <a:bodyPr/>
                    <a:lstStyle/>
                    <a:p>
                      <a:pPr marL="0" algn="ctr" defTabSz="914400" rtl="0" eaLnBrk="1" fontAlgn="ctr" latinLnBrk="0" hangingPunct="1"/>
                      <a:endParaRPr lang="pt-BR" sz="2400" b="1" u="none" strike="noStrike" kern="1200">
                        <a:solidFill>
                          <a:srgbClr val="C00000"/>
                        </a:solidFill>
                        <a:effectLst/>
                        <a:latin typeface="+mn-lt"/>
                        <a:ea typeface="+mn-ea"/>
                        <a:cs typeface="+mn-cs"/>
                      </a:endParaRP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&lt; 30%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2090878875"/>
                  </a:ext>
                </a:extLst>
              </a:tr>
              <a:tr h="994433">
                <a:tc rowSpan="2">
                  <a:txBody>
                    <a:bodyPr/>
                    <a:lstStyle/>
                    <a:p>
                      <a:pPr marL="0" algn="l" defTabSz="914400" rtl="0" eaLnBrk="1" fontAlgn="ctr" latinLnBrk="0" hangingPunct="1"/>
                      <a:r>
                        <a:rPr lang="pt-BR" sz="2800" b="1" u="none" strike="noStrike" kern="1200">
                          <a:solidFill>
                            <a:schemeClr val="bg1"/>
                          </a:solidFill>
                          <a:effectLst/>
                          <a:latin typeface="+mn-lt"/>
                          <a:ea typeface="+mn-ea"/>
                          <a:cs typeface="+mn-cs"/>
                        </a:rPr>
                        <a:t>Construção -Pesca</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&gt; ou = 30%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100%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 até 100%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2249226476"/>
                  </a:ext>
                </a:extLst>
              </a:tr>
              <a:tr h="502034">
                <a:tc vMerge="1">
                  <a:txBody>
                    <a:bodyPr/>
                    <a:lstStyle/>
                    <a:p>
                      <a:endParaRPr lang="pt-BR"/>
                    </a:p>
                  </a:txBody>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&lt; 30%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100%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70%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766157840"/>
                  </a:ext>
                </a:extLst>
              </a:tr>
              <a:tr h="994433">
                <a:tc>
                  <a:txBody>
                    <a:bodyPr/>
                    <a:lstStyle/>
                    <a:p>
                      <a:pPr marL="0" algn="l" defTabSz="914400" rtl="0" eaLnBrk="1" fontAlgn="ctr" latinLnBrk="0" hangingPunct="1"/>
                      <a:r>
                        <a:rPr lang="pt-BR" sz="2800" b="1" u="none" strike="noStrike" kern="1200">
                          <a:solidFill>
                            <a:schemeClr val="bg1"/>
                          </a:solidFill>
                          <a:effectLst/>
                          <a:latin typeface="+mn-lt"/>
                          <a:ea typeface="+mn-ea"/>
                          <a:cs typeface="+mn-cs"/>
                        </a:rPr>
                        <a:t>Construção - Pesca Artesanal</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Sem impacto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3%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100%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3%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100%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2235790577"/>
                  </a:ext>
                </a:extLst>
              </a:tr>
              <a:tr h="994433">
                <a:tc rowSpan="2">
                  <a:txBody>
                    <a:bodyPr/>
                    <a:lstStyle/>
                    <a:p>
                      <a:pPr marL="0" algn="l" defTabSz="914400" rtl="0" eaLnBrk="1" fontAlgn="ctr" latinLnBrk="0" hangingPunct="1"/>
                      <a:r>
                        <a:rPr lang="pt-BR" sz="2800" b="1" u="none" strike="noStrike" kern="1200">
                          <a:solidFill>
                            <a:schemeClr val="bg1"/>
                          </a:solidFill>
                          <a:effectLst/>
                          <a:latin typeface="+mn-lt"/>
                          <a:ea typeface="+mn-ea"/>
                          <a:cs typeface="+mn-cs"/>
                        </a:rPr>
                        <a:t>Produção de embarcação destinada à exportação </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&gt; ou = 20%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6%</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75%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gridSpan="2">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pagamento será em uma única parcela, até o 5º (quinto) dia útil </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tcPr>
                </a:tc>
                <a:tc rowSpan="2" hMerge="1">
                  <a:txBody>
                    <a:bodyPr/>
                    <a:lstStyle/>
                    <a:p>
                      <a:endParaRPr lang="pt-BR"/>
                    </a:p>
                  </a:txBody>
                  <a:tcPr/>
                </a:tc>
                <a:extLst>
                  <a:ext uri="{0D108BD9-81ED-4DB2-BD59-A6C34878D82A}">
                    <a16:rowId xmlns:a16="http://schemas.microsoft.com/office/drawing/2014/main" val="3039456754"/>
                  </a:ext>
                </a:extLst>
              </a:tr>
              <a:tr h="984798">
                <a:tc vMerge="1">
                  <a:txBody>
                    <a:bodyPr/>
                    <a:lstStyle/>
                    <a:p>
                      <a:endParaRPr lang="pt-BR"/>
                    </a:p>
                  </a:txBody>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&lt; 20% </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8,5%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tc>
                  <a:txBody>
                    <a:bodyPr/>
                    <a:lstStyle/>
                    <a:p>
                      <a:pPr marL="0" algn="ctr" defTabSz="914400" rtl="0" eaLnBrk="1" fontAlgn="ctr" latinLnBrk="0" hangingPunct="1"/>
                      <a:r>
                        <a:rPr lang="pt-BR" sz="2800" b="1" u="none" strike="noStrike" kern="1200" dirty="0">
                          <a:solidFill>
                            <a:schemeClr val="bg1"/>
                          </a:solidFill>
                          <a:effectLst/>
                          <a:latin typeface="+mn-lt"/>
                          <a:ea typeface="+mn-ea"/>
                          <a:cs typeface="+mn-cs"/>
                        </a:rPr>
                        <a:t>até 75%</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tc gridSpan="2" vMerge="1">
                  <a:txBody>
                    <a:bodyPr/>
                    <a:lstStyle/>
                    <a:p>
                      <a:endParaRPr lang="pt-BR"/>
                    </a:p>
                  </a:txBody>
                  <a:tcPr/>
                </a:tc>
                <a:tc hMerge="1" vMerge="1">
                  <a:txBody>
                    <a:bodyPr/>
                    <a:lstStyle/>
                    <a:p>
                      <a:endParaRPr lang="pt-BR"/>
                    </a:p>
                  </a:txBody>
                  <a:tcPr/>
                </a:tc>
                <a:extLst>
                  <a:ext uri="{0D108BD9-81ED-4DB2-BD59-A6C34878D82A}">
                    <a16:rowId xmlns:a16="http://schemas.microsoft.com/office/drawing/2014/main" val="990233014"/>
                  </a:ext>
                </a:extLst>
              </a:tr>
            </a:tbl>
          </a:graphicData>
        </a:graphic>
      </p:graphicFrame>
      <p:grpSp>
        <p:nvGrpSpPr>
          <p:cNvPr id="6" name="Agrupar 5">
            <a:extLst>
              <a:ext uri="{FF2B5EF4-FFF2-40B4-BE49-F238E27FC236}">
                <a16:creationId xmlns:a16="http://schemas.microsoft.com/office/drawing/2014/main" id="{9A4CADF6-6C58-5A2C-2B28-D728DF5D6D2B}"/>
              </a:ext>
            </a:extLst>
          </p:cNvPr>
          <p:cNvGrpSpPr/>
          <p:nvPr/>
        </p:nvGrpSpPr>
        <p:grpSpPr>
          <a:xfrm>
            <a:off x="8882743" y="2057881"/>
            <a:ext cx="13970536" cy="1530145"/>
            <a:chOff x="7453993" y="2731817"/>
            <a:chExt cx="13970536" cy="1530145"/>
          </a:xfrm>
        </p:grpSpPr>
        <p:sp>
          <p:nvSpPr>
            <p:cNvPr id="7" name="Retângulo 6">
              <a:extLst>
                <a:ext uri="{FF2B5EF4-FFF2-40B4-BE49-F238E27FC236}">
                  <a16:creationId xmlns:a16="http://schemas.microsoft.com/office/drawing/2014/main" id="{56AA4EC2-5969-2F0D-9C87-3624563E9759}"/>
                </a:ext>
              </a:extLst>
            </p:cNvPr>
            <p:cNvSpPr/>
            <p:nvPr/>
          </p:nvSpPr>
          <p:spPr>
            <a:xfrm>
              <a:off x="7453993" y="3184743"/>
              <a:ext cx="5829300" cy="1077219"/>
            </a:xfrm>
            <a:prstGeom prst="rect">
              <a:avLst/>
            </a:prstGeom>
            <a:noFill/>
            <a:ln w="57150">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36B366E-8ED1-D702-EBD8-9D0BAB1475AC}"/>
                </a:ext>
              </a:extLst>
            </p:cNvPr>
            <p:cNvSpPr txBox="1"/>
            <p:nvPr/>
          </p:nvSpPr>
          <p:spPr>
            <a:xfrm>
              <a:off x="8047077" y="3430964"/>
              <a:ext cx="426687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schemeClr val="bg1"/>
                  </a:solidFill>
                  <a:effectLst/>
                  <a:uLnTx/>
                  <a:uFillTx/>
                  <a:latin typeface="Abadi" panose="020B0604020104020204" pitchFamily="34" charset="0"/>
                  <a:ea typeface="+mn-ea"/>
                  <a:cs typeface="+mn-cs"/>
                </a:rPr>
                <a:t>TLP + Juros</a:t>
              </a:r>
            </a:p>
          </p:txBody>
        </p:sp>
        <p:sp>
          <p:nvSpPr>
            <p:cNvPr id="9" name="CaixaDeTexto 8">
              <a:extLst>
                <a:ext uri="{FF2B5EF4-FFF2-40B4-BE49-F238E27FC236}">
                  <a16:creationId xmlns:a16="http://schemas.microsoft.com/office/drawing/2014/main" id="{C479A19D-F376-E9CD-C1D3-E7865B8A468F}"/>
                </a:ext>
              </a:extLst>
            </p:cNvPr>
            <p:cNvSpPr txBox="1"/>
            <p:nvPr/>
          </p:nvSpPr>
          <p:spPr>
            <a:xfrm>
              <a:off x="16376443" y="3362365"/>
              <a:ext cx="426687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schemeClr val="bg1"/>
                  </a:solidFill>
                  <a:effectLst/>
                  <a:uLnTx/>
                  <a:uFillTx/>
                  <a:latin typeface="Abadi" panose="020B0604020104020204" pitchFamily="34" charset="0"/>
                  <a:ea typeface="+mn-ea"/>
                  <a:cs typeface="+mn-cs"/>
                </a:rPr>
                <a:t>Dólar + Juros  </a:t>
              </a:r>
            </a:p>
          </p:txBody>
        </p:sp>
        <p:sp>
          <p:nvSpPr>
            <p:cNvPr id="10" name="CaixaDeTexto 9">
              <a:extLst>
                <a:ext uri="{FF2B5EF4-FFF2-40B4-BE49-F238E27FC236}">
                  <a16:creationId xmlns:a16="http://schemas.microsoft.com/office/drawing/2014/main" id="{93AEBEFF-2C29-E63F-B5E4-A5D1B3613EFC}"/>
                </a:ext>
              </a:extLst>
            </p:cNvPr>
            <p:cNvSpPr txBox="1"/>
            <p:nvPr/>
          </p:nvSpPr>
          <p:spPr>
            <a:xfrm>
              <a:off x="8235207" y="2765306"/>
              <a:ext cx="4266871" cy="584775"/>
            </a:xfrm>
            <a:prstGeom prst="rect">
              <a:avLst/>
            </a:prstGeom>
            <a:solidFill>
              <a:srgbClr val="FD5B0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Abadi" panose="020B0604020104020204" pitchFamily="34" charset="0"/>
                  <a:ea typeface="+mn-ea"/>
                  <a:cs typeface="+mn-cs"/>
                </a:rPr>
                <a:t>Financiamento em TLP  </a:t>
              </a:r>
            </a:p>
          </p:txBody>
        </p:sp>
        <p:sp>
          <p:nvSpPr>
            <p:cNvPr id="12" name="Retângulo 11">
              <a:extLst>
                <a:ext uri="{FF2B5EF4-FFF2-40B4-BE49-F238E27FC236}">
                  <a16:creationId xmlns:a16="http://schemas.microsoft.com/office/drawing/2014/main" id="{76723CCF-CD94-8497-A29E-92DBB64D98DD}"/>
                </a:ext>
              </a:extLst>
            </p:cNvPr>
            <p:cNvSpPr/>
            <p:nvPr/>
          </p:nvSpPr>
          <p:spPr>
            <a:xfrm>
              <a:off x="15595229" y="3113506"/>
              <a:ext cx="5829300" cy="1077219"/>
            </a:xfrm>
            <a:prstGeom prst="rect">
              <a:avLst/>
            </a:prstGeom>
            <a:noFill/>
            <a:ln w="57150">
              <a:solidFill>
                <a:srgbClr val="0000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4CB8DECF-9A12-2AB2-EE75-7D92828E806C}"/>
                </a:ext>
              </a:extLst>
            </p:cNvPr>
            <p:cNvSpPr txBox="1"/>
            <p:nvPr/>
          </p:nvSpPr>
          <p:spPr>
            <a:xfrm>
              <a:off x="15901414" y="2731817"/>
              <a:ext cx="5257799" cy="584775"/>
            </a:xfrm>
            <a:prstGeom prst="rect">
              <a:avLst/>
            </a:prstGeom>
            <a:solidFill>
              <a:srgbClr val="000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Abadi" panose="020B0604020104020204" pitchFamily="34" charset="0"/>
                  <a:ea typeface="+mn-ea"/>
                  <a:cs typeface="+mn-cs"/>
                </a:rPr>
                <a:t>Financiamento em Dólar</a:t>
              </a:r>
            </a:p>
          </p:txBody>
        </p:sp>
      </p:grpSp>
      <p:sp>
        <p:nvSpPr>
          <p:cNvPr id="15" name="CaixaDeTexto 14">
            <a:extLst>
              <a:ext uri="{FF2B5EF4-FFF2-40B4-BE49-F238E27FC236}">
                <a16:creationId xmlns:a16="http://schemas.microsoft.com/office/drawing/2014/main" id="{8F11DB8A-BC66-0CE1-E73B-2697F19FBEFA}"/>
              </a:ext>
            </a:extLst>
          </p:cNvPr>
          <p:cNvSpPr txBox="1"/>
          <p:nvPr/>
        </p:nvSpPr>
        <p:spPr>
          <a:xfrm>
            <a:off x="1924049" y="11706590"/>
            <a:ext cx="1202688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5225/2025</a:t>
            </a:r>
          </a:p>
          <a:p>
            <a:pPr>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Conteúdo Nacional</a:t>
            </a:r>
          </a:p>
          <a:p>
            <a:pPr>
              <a:defRPr/>
            </a:pPr>
            <a:r>
              <a:rPr lang="pt-BR" b="1" dirty="0">
                <a:solidFill>
                  <a:schemeClr val="bg1"/>
                </a:solidFill>
                <a:latin typeface="Abadi" panose="020B0604020104020204" pitchFamily="34" charset="0"/>
              </a:rPr>
              <a:t>** Para empresa estrangeira o financiamento máximo é 80%</a:t>
            </a:r>
            <a:endPar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2" name="Shape 6">
            <a:extLst>
              <a:ext uri="{FF2B5EF4-FFF2-40B4-BE49-F238E27FC236}">
                <a16:creationId xmlns:a16="http://schemas.microsoft.com/office/drawing/2014/main" id="{FC6F537E-2647-1F2E-D60E-49C72638EC8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A807810B-4687-E5F6-07BA-BACB3D5A1C91}"/>
              </a:ext>
            </a:extLst>
          </p:cNvPr>
          <p:cNvGrpSpPr/>
          <p:nvPr/>
        </p:nvGrpSpPr>
        <p:grpSpPr>
          <a:xfrm>
            <a:off x="20889490" y="12676525"/>
            <a:ext cx="3338592" cy="945619"/>
            <a:chOff x="18582423" y="11569700"/>
            <a:chExt cx="4839305" cy="1181100"/>
          </a:xfrm>
        </p:grpSpPr>
        <p:pic>
          <p:nvPicPr>
            <p:cNvPr id="14" name="Image 4" descr=" ">
              <a:extLst>
                <a:ext uri="{FF2B5EF4-FFF2-40B4-BE49-F238E27FC236}">
                  <a16:creationId xmlns:a16="http://schemas.microsoft.com/office/drawing/2014/main" id="{2376D7FB-EB67-A433-64D0-C341E09C22C7}"/>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6" name="Image 5" descr=" ">
              <a:extLst>
                <a:ext uri="{FF2B5EF4-FFF2-40B4-BE49-F238E27FC236}">
                  <a16:creationId xmlns:a16="http://schemas.microsoft.com/office/drawing/2014/main" id="{E045D93F-015D-3B9E-6708-9FD5EA10C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7" name="Image 6" descr=" ">
              <a:extLst>
                <a:ext uri="{FF2B5EF4-FFF2-40B4-BE49-F238E27FC236}">
                  <a16:creationId xmlns:a16="http://schemas.microsoft.com/office/drawing/2014/main" id="{3A47FEAC-3D2E-BFF0-035D-651B78D2D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8" name="Image 7" descr=" ">
              <a:extLst>
                <a:ext uri="{FF2B5EF4-FFF2-40B4-BE49-F238E27FC236}">
                  <a16:creationId xmlns:a16="http://schemas.microsoft.com/office/drawing/2014/main" id="{4492E1FE-6EAC-D67B-979C-D0BAAFB2A2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9" name="Image 8" descr=" ">
              <a:extLst>
                <a:ext uri="{FF2B5EF4-FFF2-40B4-BE49-F238E27FC236}">
                  <a16:creationId xmlns:a16="http://schemas.microsoft.com/office/drawing/2014/main" id="{F2C3BF19-9668-0C32-3835-094DED569B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0" name="Image 9" descr=" ">
              <a:extLst>
                <a:ext uri="{FF2B5EF4-FFF2-40B4-BE49-F238E27FC236}">
                  <a16:creationId xmlns:a16="http://schemas.microsoft.com/office/drawing/2014/main" id="{7D87EA34-1DB7-0095-F7DD-51DCCAF949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1" name="Image 10" descr=" ">
              <a:extLst>
                <a:ext uri="{FF2B5EF4-FFF2-40B4-BE49-F238E27FC236}">
                  <a16:creationId xmlns:a16="http://schemas.microsoft.com/office/drawing/2014/main" id="{6BCEBA9D-D16E-E1B3-500C-5D257D19A9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2" name="Image 11" descr=" ">
              <a:extLst>
                <a:ext uri="{FF2B5EF4-FFF2-40B4-BE49-F238E27FC236}">
                  <a16:creationId xmlns:a16="http://schemas.microsoft.com/office/drawing/2014/main" id="{9920419B-7F60-40FA-3FF2-106A02732D8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3" name="Image 12" descr=" ">
              <a:extLst>
                <a:ext uri="{FF2B5EF4-FFF2-40B4-BE49-F238E27FC236}">
                  <a16:creationId xmlns:a16="http://schemas.microsoft.com/office/drawing/2014/main" id="{EEF174EA-3FD6-4A3E-E2FD-90D1C41D127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4" name="Image 13" descr=" ">
              <a:extLst>
                <a:ext uri="{FF2B5EF4-FFF2-40B4-BE49-F238E27FC236}">
                  <a16:creationId xmlns:a16="http://schemas.microsoft.com/office/drawing/2014/main" id="{E67B8AF4-F80D-9370-8F8A-C2DC5BD445F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5" name="Image 14" descr=" ">
              <a:extLst>
                <a:ext uri="{FF2B5EF4-FFF2-40B4-BE49-F238E27FC236}">
                  <a16:creationId xmlns:a16="http://schemas.microsoft.com/office/drawing/2014/main" id="{E8125444-DC32-4D8F-E0F9-ED95036CDE3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6" name="Image 15" descr=" ">
              <a:extLst>
                <a:ext uri="{FF2B5EF4-FFF2-40B4-BE49-F238E27FC236}">
                  <a16:creationId xmlns:a16="http://schemas.microsoft.com/office/drawing/2014/main" id="{8E0CE52A-02EC-671E-8A98-3A6C5CF9558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7" name="Image 16" descr=" ">
              <a:extLst>
                <a:ext uri="{FF2B5EF4-FFF2-40B4-BE49-F238E27FC236}">
                  <a16:creationId xmlns:a16="http://schemas.microsoft.com/office/drawing/2014/main" id="{5074A158-18C7-AD35-2A64-217CDE6A581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8" name="Image 17" descr=" ">
              <a:extLst>
                <a:ext uri="{FF2B5EF4-FFF2-40B4-BE49-F238E27FC236}">
                  <a16:creationId xmlns:a16="http://schemas.microsoft.com/office/drawing/2014/main" id="{795C3626-BFA8-D766-B941-9F6D196A39D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9" name="Image 18" descr=" ">
              <a:extLst>
                <a:ext uri="{FF2B5EF4-FFF2-40B4-BE49-F238E27FC236}">
                  <a16:creationId xmlns:a16="http://schemas.microsoft.com/office/drawing/2014/main" id="{EE899034-A83F-5DC9-D386-7FB896CD991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0" name="Image 19" descr=" ">
              <a:extLst>
                <a:ext uri="{FF2B5EF4-FFF2-40B4-BE49-F238E27FC236}">
                  <a16:creationId xmlns:a16="http://schemas.microsoft.com/office/drawing/2014/main" id="{B2AFACBC-8CAB-60F3-7144-3769F137123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1" name="Image 20" descr=" ">
              <a:extLst>
                <a:ext uri="{FF2B5EF4-FFF2-40B4-BE49-F238E27FC236}">
                  <a16:creationId xmlns:a16="http://schemas.microsoft.com/office/drawing/2014/main" id="{FEA76C00-26F1-3BF0-EAE1-9CF034F50ED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2" name="Image 21" descr=" ">
              <a:extLst>
                <a:ext uri="{FF2B5EF4-FFF2-40B4-BE49-F238E27FC236}">
                  <a16:creationId xmlns:a16="http://schemas.microsoft.com/office/drawing/2014/main" id="{69E9D310-0124-51CE-2598-427C4E5F22D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3" name="Image 22" descr=" ">
              <a:extLst>
                <a:ext uri="{FF2B5EF4-FFF2-40B4-BE49-F238E27FC236}">
                  <a16:creationId xmlns:a16="http://schemas.microsoft.com/office/drawing/2014/main" id="{502826E1-1029-4D30-4A91-3C5AC136729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4" name="Image 23" descr=" ">
              <a:extLst>
                <a:ext uri="{FF2B5EF4-FFF2-40B4-BE49-F238E27FC236}">
                  <a16:creationId xmlns:a16="http://schemas.microsoft.com/office/drawing/2014/main" id="{6C14C221-14B2-FF03-0D20-154EF513994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5" name="Image 24" descr=" ">
              <a:extLst>
                <a:ext uri="{FF2B5EF4-FFF2-40B4-BE49-F238E27FC236}">
                  <a16:creationId xmlns:a16="http://schemas.microsoft.com/office/drawing/2014/main" id="{DB0336FD-2E97-608C-7BEF-E003ADED6563}"/>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6" name="Image 25" descr=" ">
              <a:extLst>
                <a:ext uri="{FF2B5EF4-FFF2-40B4-BE49-F238E27FC236}">
                  <a16:creationId xmlns:a16="http://schemas.microsoft.com/office/drawing/2014/main" id="{F55C9C2F-0BC7-7078-D398-3A8B5E4389E8}"/>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7" name="Image 26" descr=" ">
              <a:extLst>
                <a:ext uri="{FF2B5EF4-FFF2-40B4-BE49-F238E27FC236}">
                  <a16:creationId xmlns:a16="http://schemas.microsoft.com/office/drawing/2014/main" id="{12D9F123-D5F9-1C68-A521-FC29F992857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D7509636-F8FA-FEA0-F7CD-AB50BD2E209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484982B2-96B6-D717-C711-25F91C4B3B7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E427FB98-4CDD-7178-1657-A66719546113}"/>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108BBB46-DB17-23EB-A4D8-43D697BD95EC}"/>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87310A9C-CC7F-AA3C-7733-30BBAA9A01BB}"/>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C382B77E-4431-7A6E-D0C8-B6CEC3AD4D5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28D86660-4BD1-9444-6BFC-30C3C41E968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6DC406B4-C7C7-4DBC-42C9-14D7C5F67BE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66387015-E452-07C9-2A0E-FE92AD73EDC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F825A98F-A04E-9AF9-20D2-2B48066788B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2E23C509-52A9-4EED-A4CD-C99C940AD01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395E6FD3-8283-3D74-A29B-0F3131B9E5AA}"/>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2A13F3CC-E702-57E5-C6DE-FD662C69AA2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CACFC760-4B3D-008C-1ACA-E584CBAF4051}"/>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090476D5-DC83-A669-52C3-6E962F1AA1E0}"/>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B9BAF1C5-662B-2751-DFD3-647CEF1F86DF}"/>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0154E4F4-2E48-215E-E46B-515FD1A83856}"/>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FAFCE281-3269-B3D3-BD4F-13637A4A72B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13612270-A0DB-E861-8A8E-4012958E416F}"/>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865C1810-ED87-24D7-CFFD-FC716381D3F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AFF072B1-CC24-F3FF-2193-C7BB7A0C8C6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CFABAFF7-0C12-785B-0BAD-3713A7E8E41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AAF22DD8-EA6C-2E2B-99E5-F800CB6E16AB}"/>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83CCFF7F-10DB-EF5B-85B8-E029AB2421C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93AEF566-DCDB-9204-8256-D8EF062A7138}"/>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315002A9-2935-68AD-4FB6-635BE1ABF33E}"/>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59D3152C-152F-FF75-BFE0-2926A4414F9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579BCED9-2076-81C9-86DF-02FB03207F7A}"/>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7890D9D8-D237-48E4-54F7-ADE28E2A9C58}"/>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02E16316-CCCB-ABA9-BB57-93CA9D181A3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C349CB8E-FA1A-4598-3366-12B100EBDBDD}"/>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BC95AF2F-D838-3FF7-EA9D-93A100211D81}"/>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22F066CC-F894-F619-F260-98944C51BC7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C8803726-BBE8-15CB-B1F6-E505428DB98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0C136CF4-981C-1323-5C04-102ED6561DC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3A2EC559-5862-7EC9-6AFD-F7FE192FA7EE}"/>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A4A48172-C635-3132-DB02-F094E6637D15}"/>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E7355AAA-0A96-92F7-5EDE-DE0F05CF050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2BA5F1BB-7957-FDEE-391C-D1E14BD6209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FA8E51AB-81FB-2A3B-FD06-FD0241805CA0}"/>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A6212379-035E-D2E4-4E1D-798FDEF90A7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F7629C9C-3654-57E5-A5BE-AF062410B00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F68F1190-9B77-FFE5-1F50-926F7AF1B2E7}"/>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79AC3D3F-3CA8-DA7E-A746-D77C251C419F}"/>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77DA282B-70B6-5213-F72E-1DD85E7B6926}"/>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0ED06AAE-183E-59FC-12A1-F3DCC2C1BAB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F265EEAA-90A9-C24E-80BE-3DC9FE66277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E7BA435E-CBD6-285A-CECF-3EB7021B80A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827B561D-BAD1-74E6-A8F4-BCA7678011C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FB03F2AD-699C-EDCA-79B7-F69AE333532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62D94F44-02C0-6F70-5E55-9475E69B5677}"/>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E783D19D-40DC-E254-4206-ACB8D433E32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82F15739-1144-893D-CEB8-FFC8C4F30E1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96577DF5-0FB4-0DA2-292B-D041FFB9A3E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896FB825-CE30-60E1-D5B6-C69E1B1D9DB6}"/>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5BA51344-653D-EB78-46F1-4990794FA77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3041ADA7-CCEE-CF91-A0F6-AE6FDDC8D91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B8A8AC8A-820C-D9F8-3462-8600306CF596}"/>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E6305E58-2DE8-63EE-20F0-9170BB593B7A}"/>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64985176-BF03-A5A8-B9DD-F920CA234DE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774ADB93-328C-BD53-6EB0-316233AB6E3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DA656868-9DBF-BCD7-E621-CF8925B4D3E2}"/>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78F30B25-CB88-9534-50EA-55EDF47D6836}"/>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35C0DA86-C00C-CFEB-E932-6C40273A4E9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8033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007828" y="442328"/>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nSpc>
                <a:spcPct val="100000"/>
              </a:lnSpc>
              <a:spcBef>
                <a:spcPts val="0"/>
              </a:spcBef>
              <a:defRPr/>
            </a:pPr>
            <a:r>
              <a:rPr lang="pt-BR" sz="8000" cap="all" dirty="0">
                <a:ln w="3175" cmpd="sng">
                  <a:noFill/>
                </a:ln>
                <a:solidFill>
                  <a:srgbClr val="022873">
                    <a:alpha val="100000"/>
                  </a:srgbClr>
                </a:solidFill>
                <a:latin typeface="Founders Grotesk Bold" pitchFamily="34" charset="0"/>
              </a:rPr>
              <a:t>Condições de Financiamento </a:t>
            </a:r>
          </a:p>
          <a:p>
            <a:pPr marL="0" marR="0" lvl="0" indent="0" algn="l" defTabSz="914400" rtl="0" eaLnBrk="1" fontAlgn="auto" latinLnBrk="0" hangingPunct="1">
              <a:lnSpc>
                <a:spcPct val="90000"/>
              </a:lnSpc>
              <a:spcBef>
                <a:spcPts val="0"/>
              </a:spcBef>
              <a:buClrTx/>
              <a:buSzTx/>
              <a:buFontTx/>
              <a:buNone/>
              <a:tabLst/>
              <a:defRPr/>
            </a:pPr>
            <a:r>
              <a:rPr lang="pt-BR" sz="5400" cap="all" dirty="0">
                <a:ln w="3175" cmpd="sng">
                  <a:noFill/>
                </a:ln>
                <a:solidFill>
                  <a:srgbClr val="022873">
                    <a:alpha val="100000"/>
                  </a:srgbClr>
                </a:solidFill>
                <a:latin typeface="Founders Grotesk Bold" pitchFamily="34" charset="0"/>
              </a:rPr>
              <a:t>Reparo, Docagem, Manutenção </a:t>
            </a:r>
          </a:p>
        </p:txBody>
      </p:sp>
      <p:graphicFrame>
        <p:nvGraphicFramePr>
          <p:cNvPr id="6" name="Tabela 5">
            <a:extLst>
              <a:ext uri="{FF2B5EF4-FFF2-40B4-BE49-F238E27FC236}">
                <a16:creationId xmlns:a16="http://schemas.microsoft.com/office/drawing/2014/main" id="{C626850E-DA95-66DC-CB93-4CD5DDAD8B05}"/>
              </a:ext>
            </a:extLst>
          </p:cNvPr>
          <p:cNvGraphicFramePr>
            <a:graphicFrameLocks noGrp="1"/>
          </p:cNvGraphicFramePr>
          <p:nvPr>
            <p:extLst>
              <p:ext uri="{D42A27DB-BD31-4B8C-83A1-F6EECF244321}">
                <p14:modId xmlns:p14="http://schemas.microsoft.com/office/powerpoint/2010/main" val="762091569"/>
              </p:ext>
            </p:extLst>
          </p:nvPr>
        </p:nvGraphicFramePr>
        <p:xfrm>
          <a:off x="2007828" y="4130130"/>
          <a:ext cx="22049601" cy="7920990"/>
        </p:xfrm>
        <a:graphic>
          <a:graphicData uri="http://schemas.openxmlformats.org/drawingml/2006/table">
            <a:tbl>
              <a:tblPr>
                <a:tableStyleId>{5940675A-B579-460E-94D1-54222C63F5DA}</a:tableStyleId>
              </a:tblPr>
              <a:tblGrid>
                <a:gridCol w="3796882">
                  <a:extLst>
                    <a:ext uri="{9D8B030D-6E8A-4147-A177-3AD203B41FA5}">
                      <a16:colId xmlns:a16="http://schemas.microsoft.com/office/drawing/2014/main" val="4116080591"/>
                    </a:ext>
                  </a:extLst>
                </a:gridCol>
                <a:gridCol w="1799564">
                  <a:extLst>
                    <a:ext uri="{9D8B030D-6E8A-4147-A177-3AD203B41FA5}">
                      <a16:colId xmlns:a16="http://schemas.microsoft.com/office/drawing/2014/main" val="1855433894"/>
                    </a:ext>
                  </a:extLst>
                </a:gridCol>
                <a:gridCol w="2340472">
                  <a:extLst>
                    <a:ext uri="{9D8B030D-6E8A-4147-A177-3AD203B41FA5}">
                      <a16:colId xmlns:a16="http://schemas.microsoft.com/office/drawing/2014/main" val="3859867728"/>
                    </a:ext>
                  </a:extLst>
                </a:gridCol>
                <a:gridCol w="3374627">
                  <a:extLst>
                    <a:ext uri="{9D8B030D-6E8A-4147-A177-3AD203B41FA5}">
                      <a16:colId xmlns:a16="http://schemas.microsoft.com/office/drawing/2014/main" val="3081911197"/>
                    </a:ext>
                  </a:extLst>
                </a:gridCol>
                <a:gridCol w="2748784">
                  <a:extLst>
                    <a:ext uri="{9D8B030D-6E8A-4147-A177-3AD203B41FA5}">
                      <a16:colId xmlns:a16="http://schemas.microsoft.com/office/drawing/2014/main" val="1974895490"/>
                    </a:ext>
                  </a:extLst>
                </a:gridCol>
                <a:gridCol w="3223395">
                  <a:extLst>
                    <a:ext uri="{9D8B030D-6E8A-4147-A177-3AD203B41FA5}">
                      <a16:colId xmlns:a16="http://schemas.microsoft.com/office/drawing/2014/main" val="634753390"/>
                    </a:ext>
                  </a:extLst>
                </a:gridCol>
                <a:gridCol w="2156121">
                  <a:extLst>
                    <a:ext uri="{9D8B030D-6E8A-4147-A177-3AD203B41FA5}">
                      <a16:colId xmlns:a16="http://schemas.microsoft.com/office/drawing/2014/main" val="2626951227"/>
                    </a:ext>
                  </a:extLst>
                </a:gridCol>
                <a:gridCol w="2609756">
                  <a:extLst>
                    <a:ext uri="{9D8B030D-6E8A-4147-A177-3AD203B41FA5}">
                      <a16:colId xmlns:a16="http://schemas.microsoft.com/office/drawing/2014/main" val="2513800018"/>
                    </a:ext>
                  </a:extLst>
                </a:gridCol>
              </a:tblGrid>
              <a:tr h="209550">
                <a:tc rowSpan="2">
                  <a:txBody>
                    <a:bodyPr/>
                    <a:lstStyle/>
                    <a:p>
                      <a:pPr algn="ctr" rtl="0" fontAlgn="ctr"/>
                      <a:r>
                        <a:rPr lang="pt-BR" sz="3200" b="1" u="none" strike="noStrike">
                          <a:solidFill>
                            <a:schemeClr val="tx1"/>
                          </a:solidFill>
                          <a:effectLst/>
                        </a:rPr>
                        <a:t>TIPOS DE PROJETO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CN*</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gridSpan="2">
                  <a:txBody>
                    <a:bodyPr/>
                    <a:lstStyle/>
                    <a:p>
                      <a:pPr algn="ctr" rtl="0" fontAlgn="ctr"/>
                      <a:r>
                        <a:rPr lang="pt-BR" sz="3200" b="1" u="none" strike="noStrike">
                          <a:solidFill>
                            <a:schemeClr val="tx1"/>
                          </a:solidFill>
                          <a:effectLst/>
                        </a:rPr>
                        <a:t>Parte Nacional</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gridSpan="2">
                  <a:txBody>
                    <a:bodyPr/>
                    <a:lstStyle/>
                    <a:p>
                      <a:pPr algn="ctr" rtl="0" fontAlgn="ctr"/>
                      <a:r>
                        <a:rPr lang="pt-BR" sz="3200" b="1" u="none" strike="noStrike">
                          <a:solidFill>
                            <a:schemeClr val="tx1"/>
                          </a:solidFill>
                          <a:effectLst/>
                        </a:rPr>
                        <a:t>Parte Importada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rowSpan="2">
                  <a:txBody>
                    <a:bodyPr/>
                    <a:lstStyle/>
                    <a:p>
                      <a:pPr algn="ctr" rtl="0" fontAlgn="ctr"/>
                      <a:r>
                        <a:rPr lang="pt-BR" sz="3200" b="1" u="none" strike="noStrike">
                          <a:solidFill>
                            <a:schemeClr val="tx1"/>
                          </a:solidFill>
                          <a:effectLst/>
                        </a:rPr>
                        <a:t>Carência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Amortização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extLst>
                  <a:ext uri="{0D108BD9-81ED-4DB2-BD59-A6C34878D82A}">
                    <a16:rowId xmlns:a16="http://schemas.microsoft.com/office/drawing/2014/main" val="1912750588"/>
                  </a:ext>
                </a:extLst>
              </a:tr>
              <a:tr h="209550">
                <a:tc vMerge="1">
                  <a:txBody>
                    <a:bodyPr/>
                    <a:lstStyle/>
                    <a:p>
                      <a:endParaRPr lang="pt-BR"/>
                    </a:p>
                  </a:txBody>
                  <a:tcPr/>
                </a:tc>
                <a:tc vMerge="1">
                  <a:txBody>
                    <a:bodyPr/>
                    <a:lstStyle/>
                    <a:p>
                      <a:endParaRPr lang="pt-BR"/>
                    </a:p>
                  </a:txBody>
                  <a:tcPr/>
                </a:tc>
                <a:tc>
                  <a:txBody>
                    <a:bodyPr/>
                    <a:lstStyle/>
                    <a:p>
                      <a:pPr algn="ctr" rtl="0" fontAlgn="ctr"/>
                      <a:r>
                        <a:rPr lang="pt-BR" sz="3200" b="1" u="none" strike="noStrike">
                          <a:solidFill>
                            <a:schemeClr val="tx1"/>
                          </a:solidFill>
                          <a:effectLst/>
                        </a:rPr>
                        <a:t>Juros % aa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Juros % aa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4129385500"/>
                  </a:ext>
                </a:extLst>
              </a:tr>
              <a:tr h="523875">
                <a:tc>
                  <a:txBody>
                    <a:bodyPr/>
                    <a:lstStyle/>
                    <a:p>
                      <a:pPr algn="l" rtl="0" fontAlgn="b"/>
                      <a:r>
                        <a:rPr lang="pt-BR" sz="2800" b="1" u="none" strike="noStrike">
                          <a:solidFill>
                            <a:schemeClr val="bg1"/>
                          </a:solidFill>
                          <a:effectLst/>
                        </a:rPr>
                        <a:t>Reparo, manutenção  e docagem de embarcação </a:t>
                      </a:r>
                      <a:endParaRPr lang="pt-BR" sz="2800" b="1" i="0" u="none" strike="noStrike">
                        <a:solidFill>
                          <a:schemeClr val="bg1"/>
                        </a:solidFill>
                        <a:effectLst/>
                        <a:latin typeface="Aptos" panose="020B0004020202020204" pitchFamily="34" charset="0"/>
                      </a:endParaRPr>
                    </a:p>
                  </a:txBody>
                  <a:tcPr marL="9525" marR="9525" marT="9525" marB="0" anchor="b">
                    <a:cell3D prstMaterial="dkEdge">
                      <a:bevel/>
                      <a:lightRig rig="flood" dir="t"/>
                    </a:cell3D>
                  </a:tcPr>
                </a:tc>
                <a:tc>
                  <a:txBody>
                    <a:bodyPr/>
                    <a:lstStyle/>
                    <a:p>
                      <a:pPr algn="ctr" rtl="0" fontAlgn="ctr"/>
                      <a:r>
                        <a:rPr lang="pt-BR" sz="2800" b="1" u="none" strike="noStrike">
                          <a:solidFill>
                            <a:schemeClr val="tx1"/>
                          </a:solidFill>
                          <a:effectLst/>
                        </a:rPr>
                        <a:t>Sem impacto</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 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1</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2062956942"/>
                  </a:ext>
                </a:extLst>
              </a:tr>
              <a:tr h="1381125">
                <a:tc>
                  <a:txBody>
                    <a:bodyPr/>
                    <a:lstStyle/>
                    <a:p>
                      <a:pPr algn="l" rtl="0" fontAlgn="ctr"/>
                      <a:r>
                        <a:rPr lang="pt-BR" sz="2800" b="1" u="none" strike="noStrike">
                          <a:solidFill>
                            <a:schemeClr val="bg1"/>
                          </a:solidFill>
                          <a:effectLst/>
                        </a:rPr>
                        <a:t>Jumborização, conversão, modernização e desmantelamento de embarcação, plataforma de petróleo, módulos de plataforma de petróleo</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tx1"/>
                          </a:solidFill>
                          <a:effectLst/>
                        </a:rPr>
                        <a:t>Sem impacto</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ctr"/>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 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4</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15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1295582294"/>
                  </a:ext>
                </a:extLst>
              </a:tr>
              <a:tr h="200025">
                <a:tc rowSpan="2">
                  <a:txBody>
                    <a:bodyPr/>
                    <a:lstStyle/>
                    <a:p>
                      <a:pPr algn="l" rtl="0" fontAlgn="b"/>
                      <a:r>
                        <a:rPr lang="pt-BR" sz="2800" b="1" u="none" strike="noStrike">
                          <a:solidFill>
                            <a:schemeClr val="bg1"/>
                          </a:solidFill>
                          <a:effectLst/>
                        </a:rPr>
                        <a:t>Aquisição e Instalação de Equipamentos</a:t>
                      </a:r>
                      <a:endParaRPr lang="pt-BR" sz="2800" b="1" i="0" u="none" strike="noStrike">
                        <a:solidFill>
                          <a:schemeClr val="bg1"/>
                        </a:solidFill>
                        <a:effectLst/>
                        <a:latin typeface="Aptos" panose="020B0004020202020204" pitchFamily="34" charset="0"/>
                      </a:endParaRPr>
                    </a:p>
                  </a:txBody>
                  <a:tcPr marL="9525" marR="9525" marT="9525" marB="0" anchor="b">
                    <a:cell3D prstMaterial="dkEdge">
                      <a:bevel/>
                      <a:lightRig rig="flood" dir="t"/>
                    </a:cell3D>
                  </a:tcPr>
                </a:tc>
                <a:tc>
                  <a:txBody>
                    <a:bodyPr/>
                    <a:lstStyle/>
                    <a:p>
                      <a:pPr algn="ctr" rtl="0" fontAlgn="ctr"/>
                      <a:r>
                        <a:rPr lang="pt-BR" sz="2800" b="1" u="none" strike="noStrike">
                          <a:solidFill>
                            <a:schemeClr val="tx1"/>
                          </a:solidFill>
                          <a:effectLst/>
                        </a:rPr>
                        <a:t>&gt; ou = 60%</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4%</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4%</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 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3871974320"/>
                  </a:ext>
                </a:extLst>
              </a:tr>
              <a:tr h="200025">
                <a:tc vMerge="1">
                  <a:txBody>
                    <a:bodyPr/>
                    <a:lstStyle/>
                    <a:p>
                      <a:endParaRPr lang="pt-BR"/>
                    </a:p>
                  </a:txBody>
                  <a:tcPr/>
                </a:tc>
                <a:tc>
                  <a:txBody>
                    <a:bodyPr/>
                    <a:lstStyle/>
                    <a:p>
                      <a:pPr algn="ctr" rtl="0" fontAlgn="ctr"/>
                      <a:r>
                        <a:rPr lang="pt-BR" sz="2800" b="1" u="none" strike="noStrike">
                          <a:solidFill>
                            <a:schemeClr val="tx1"/>
                          </a:solidFill>
                          <a:effectLst/>
                        </a:rPr>
                        <a:t>&lt; 60% </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 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194314979"/>
                  </a:ext>
                </a:extLst>
              </a:tr>
            </a:tbl>
          </a:graphicData>
        </a:graphic>
      </p:graphicFrame>
      <p:grpSp>
        <p:nvGrpSpPr>
          <p:cNvPr id="7" name="Agrupar 6">
            <a:extLst>
              <a:ext uri="{FF2B5EF4-FFF2-40B4-BE49-F238E27FC236}">
                <a16:creationId xmlns:a16="http://schemas.microsoft.com/office/drawing/2014/main" id="{05B0CAD9-FC93-6B72-C3C1-730EA3938E85}"/>
              </a:ext>
            </a:extLst>
          </p:cNvPr>
          <p:cNvGrpSpPr/>
          <p:nvPr/>
        </p:nvGrpSpPr>
        <p:grpSpPr>
          <a:xfrm>
            <a:off x="7410450" y="2188066"/>
            <a:ext cx="14030324" cy="1498828"/>
            <a:chOff x="7410450" y="2188066"/>
            <a:chExt cx="14030324" cy="1498828"/>
          </a:xfrm>
        </p:grpSpPr>
        <p:sp>
          <p:nvSpPr>
            <p:cNvPr id="9" name="Retângulo 8">
              <a:extLst>
                <a:ext uri="{FF2B5EF4-FFF2-40B4-BE49-F238E27FC236}">
                  <a16:creationId xmlns:a16="http://schemas.microsoft.com/office/drawing/2014/main" id="{EA9DDE14-A5BC-43C4-48F9-E977298A29B6}"/>
                </a:ext>
              </a:extLst>
            </p:cNvPr>
            <p:cNvSpPr/>
            <p:nvPr/>
          </p:nvSpPr>
          <p:spPr>
            <a:xfrm>
              <a:off x="7410450" y="2609675"/>
              <a:ext cx="5829300" cy="1077219"/>
            </a:xfrm>
            <a:prstGeom prst="rect">
              <a:avLst/>
            </a:prstGeom>
            <a:noFill/>
            <a:ln w="57150">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4DA133CC-9066-7D38-24CB-DA9A5F71D8A9}"/>
                </a:ext>
              </a:extLst>
            </p:cNvPr>
            <p:cNvSpPr txBox="1"/>
            <p:nvPr/>
          </p:nvSpPr>
          <p:spPr>
            <a:xfrm>
              <a:off x="8038899" y="2957863"/>
              <a:ext cx="426687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schemeClr val="bg1"/>
                  </a:solidFill>
                  <a:effectLst/>
                  <a:uLnTx/>
                  <a:uFillTx/>
                  <a:latin typeface="Abadi" panose="020B0604020104020204" pitchFamily="34" charset="0"/>
                  <a:ea typeface="+mn-ea"/>
                  <a:cs typeface="+mn-cs"/>
                </a:rPr>
                <a:t>TLP + Juros</a:t>
              </a:r>
            </a:p>
          </p:txBody>
        </p:sp>
        <p:sp>
          <p:nvSpPr>
            <p:cNvPr id="12" name="CaixaDeTexto 11">
              <a:extLst>
                <a:ext uri="{FF2B5EF4-FFF2-40B4-BE49-F238E27FC236}">
                  <a16:creationId xmlns:a16="http://schemas.microsoft.com/office/drawing/2014/main" id="{F943C56D-2CAF-4721-E401-C7CD57319434}"/>
                </a:ext>
              </a:extLst>
            </p:cNvPr>
            <p:cNvSpPr txBox="1"/>
            <p:nvPr/>
          </p:nvSpPr>
          <p:spPr>
            <a:xfrm>
              <a:off x="16392688" y="2818614"/>
              <a:ext cx="426687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schemeClr val="bg1"/>
                  </a:solidFill>
                  <a:effectLst/>
                  <a:uLnTx/>
                  <a:uFillTx/>
                  <a:latin typeface="Abadi" panose="020B0604020104020204" pitchFamily="34" charset="0"/>
                  <a:ea typeface="+mn-ea"/>
                  <a:cs typeface="+mn-cs"/>
                </a:rPr>
                <a:t>Dólar + Juros  </a:t>
              </a:r>
            </a:p>
          </p:txBody>
        </p:sp>
        <p:sp>
          <p:nvSpPr>
            <p:cNvPr id="13" name="CaixaDeTexto 12">
              <a:extLst>
                <a:ext uri="{FF2B5EF4-FFF2-40B4-BE49-F238E27FC236}">
                  <a16:creationId xmlns:a16="http://schemas.microsoft.com/office/drawing/2014/main" id="{4402D2AE-84D1-0F21-5782-09E3E9C2B97C}"/>
                </a:ext>
              </a:extLst>
            </p:cNvPr>
            <p:cNvSpPr txBox="1"/>
            <p:nvPr/>
          </p:nvSpPr>
          <p:spPr>
            <a:xfrm>
              <a:off x="8401378" y="2192373"/>
              <a:ext cx="4266871" cy="584775"/>
            </a:xfrm>
            <a:prstGeom prst="rect">
              <a:avLst/>
            </a:prstGeom>
            <a:solidFill>
              <a:srgbClr val="FD5B0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Abadi" panose="020B0604020104020204" pitchFamily="34" charset="0"/>
                  <a:ea typeface="+mn-ea"/>
                  <a:cs typeface="+mn-cs"/>
                </a:rPr>
                <a:t>Financiamento em TLP  </a:t>
              </a:r>
            </a:p>
          </p:txBody>
        </p:sp>
        <p:sp>
          <p:nvSpPr>
            <p:cNvPr id="14" name="Retângulo 13">
              <a:extLst>
                <a:ext uri="{FF2B5EF4-FFF2-40B4-BE49-F238E27FC236}">
                  <a16:creationId xmlns:a16="http://schemas.microsoft.com/office/drawing/2014/main" id="{3F94B728-90DA-077D-AD6B-4F0CC29744D6}"/>
                </a:ext>
              </a:extLst>
            </p:cNvPr>
            <p:cNvSpPr/>
            <p:nvPr/>
          </p:nvSpPr>
          <p:spPr>
            <a:xfrm>
              <a:off x="15611474" y="2569755"/>
              <a:ext cx="5829300" cy="1077219"/>
            </a:xfrm>
            <a:prstGeom prst="rect">
              <a:avLst/>
            </a:prstGeom>
            <a:noFill/>
            <a:ln w="57150">
              <a:solidFill>
                <a:srgbClr val="0000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B75E0F88-283D-4F22-4397-3B37263CF6F8}"/>
                </a:ext>
              </a:extLst>
            </p:cNvPr>
            <p:cNvSpPr txBox="1"/>
            <p:nvPr/>
          </p:nvSpPr>
          <p:spPr>
            <a:xfrm>
              <a:off x="15917659" y="2188066"/>
              <a:ext cx="5257799" cy="584775"/>
            </a:xfrm>
            <a:prstGeom prst="rect">
              <a:avLst/>
            </a:prstGeom>
            <a:solidFill>
              <a:srgbClr val="000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Abadi" panose="020B0604020104020204" pitchFamily="34" charset="0"/>
                  <a:ea typeface="+mn-ea"/>
                  <a:cs typeface="+mn-cs"/>
                </a:rPr>
                <a:t>Financiamento em Dólar</a:t>
              </a:r>
            </a:p>
          </p:txBody>
        </p:sp>
      </p:grpSp>
      <p:sp>
        <p:nvSpPr>
          <p:cNvPr id="3" name="CaixaDeTexto 2">
            <a:extLst>
              <a:ext uri="{FF2B5EF4-FFF2-40B4-BE49-F238E27FC236}">
                <a16:creationId xmlns:a16="http://schemas.microsoft.com/office/drawing/2014/main" id="{03782292-8CF3-7347-AC28-34F50FAB18AB}"/>
              </a:ext>
            </a:extLst>
          </p:cNvPr>
          <p:cNvSpPr txBox="1"/>
          <p:nvPr/>
        </p:nvSpPr>
        <p:spPr>
          <a:xfrm>
            <a:off x="2007828" y="12197942"/>
            <a:ext cx="1202688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5225/2025</a:t>
            </a:r>
          </a:p>
          <a:p>
            <a:pPr>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Conteúdo Nacional</a:t>
            </a:r>
          </a:p>
          <a:p>
            <a:pPr>
              <a:defRPr/>
            </a:pPr>
            <a:r>
              <a:rPr lang="pt-BR" b="1" dirty="0">
                <a:solidFill>
                  <a:schemeClr val="bg1"/>
                </a:solidFill>
                <a:latin typeface="Abadi" panose="020B0604020104020204" pitchFamily="34" charset="0"/>
              </a:rPr>
              <a:t>** Para empresa estrangeira o financiamento máximo é 80%</a:t>
            </a:r>
            <a:endPar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2" name="Shape 6">
            <a:extLst>
              <a:ext uri="{FF2B5EF4-FFF2-40B4-BE49-F238E27FC236}">
                <a16:creationId xmlns:a16="http://schemas.microsoft.com/office/drawing/2014/main" id="{7D8900FF-C57E-0B9C-5D64-80F67E4C1BE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0AB900B5-BB54-49F9-7F41-97E335862242}"/>
              </a:ext>
            </a:extLst>
          </p:cNvPr>
          <p:cNvGrpSpPr/>
          <p:nvPr/>
        </p:nvGrpSpPr>
        <p:grpSpPr>
          <a:xfrm>
            <a:off x="20889490" y="12676525"/>
            <a:ext cx="3338592" cy="945619"/>
            <a:chOff x="18582423" y="11569700"/>
            <a:chExt cx="4839305" cy="1181100"/>
          </a:xfrm>
        </p:grpSpPr>
        <p:pic>
          <p:nvPicPr>
            <p:cNvPr id="5" name="Image 4" descr=" ">
              <a:extLst>
                <a:ext uri="{FF2B5EF4-FFF2-40B4-BE49-F238E27FC236}">
                  <a16:creationId xmlns:a16="http://schemas.microsoft.com/office/drawing/2014/main" id="{CED7167C-B3CA-851D-FB51-45933AF9CBF2}"/>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6" name="Image 5" descr=" ">
              <a:extLst>
                <a:ext uri="{FF2B5EF4-FFF2-40B4-BE49-F238E27FC236}">
                  <a16:creationId xmlns:a16="http://schemas.microsoft.com/office/drawing/2014/main" id="{F379F737-76DA-57DA-33EB-5417CEE266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7" name="Image 6" descr=" ">
              <a:extLst>
                <a:ext uri="{FF2B5EF4-FFF2-40B4-BE49-F238E27FC236}">
                  <a16:creationId xmlns:a16="http://schemas.microsoft.com/office/drawing/2014/main" id="{B7FDC9F3-09DF-1789-515E-6B22B7F477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8" name="Image 7" descr=" ">
              <a:extLst>
                <a:ext uri="{FF2B5EF4-FFF2-40B4-BE49-F238E27FC236}">
                  <a16:creationId xmlns:a16="http://schemas.microsoft.com/office/drawing/2014/main" id="{66F3F8C1-65D4-6DDC-59F4-7AEFAEC01E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9" name="Image 8" descr=" ">
              <a:extLst>
                <a:ext uri="{FF2B5EF4-FFF2-40B4-BE49-F238E27FC236}">
                  <a16:creationId xmlns:a16="http://schemas.microsoft.com/office/drawing/2014/main" id="{082C1693-1553-0B80-859F-1981A442BC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0" name="Image 9" descr=" ">
              <a:extLst>
                <a:ext uri="{FF2B5EF4-FFF2-40B4-BE49-F238E27FC236}">
                  <a16:creationId xmlns:a16="http://schemas.microsoft.com/office/drawing/2014/main" id="{A8FA9669-BB2F-9C88-AA2D-31EC8C3915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1" name="Image 10" descr=" ">
              <a:extLst>
                <a:ext uri="{FF2B5EF4-FFF2-40B4-BE49-F238E27FC236}">
                  <a16:creationId xmlns:a16="http://schemas.microsoft.com/office/drawing/2014/main" id="{489306CE-5584-91AC-CE0E-121C0457C7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2" name="Image 11" descr=" ">
              <a:extLst>
                <a:ext uri="{FF2B5EF4-FFF2-40B4-BE49-F238E27FC236}">
                  <a16:creationId xmlns:a16="http://schemas.microsoft.com/office/drawing/2014/main" id="{69DA8FE1-5623-93F4-1A10-809F601E8C9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3" name="Image 12" descr=" ">
              <a:extLst>
                <a:ext uri="{FF2B5EF4-FFF2-40B4-BE49-F238E27FC236}">
                  <a16:creationId xmlns:a16="http://schemas.microsoft.com/office/drawing/2014/main" id="{2182002E-1747-EAFF-8A47-A38E7DA4427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4" name="Image 13" descr=" ">
              <a:extLst>
                <a:ext uri="{FF2B5EF4-FFF2-40B4-BE49-F238E27FC236}">
                  <a16:creationId xmlns:a16="http://schemas.microsoft.com/office/drawing/2014/main" id="{83408E73-7D44-D59E-EBC9-13DA853D32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5" name="Image 14" descr=" ">
              <a:extLst>
                <a:ext uri="{FF2B5EF4-FFF2-40B4-BE49-F238E27FC236}">
                  <a16:creationId xmlns:a16="http://schemas.microsoft.com/office/drawing/2014/main" id="{F8A09156-DE29-9F5A-A92F-C9DA0364CB0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6" name="Image 15" descr=" ">
              <a:extLst>
                <a:ext uri="{FF2B5EF4-FFF2-40B4-BE49-F238E27FC236}">
                  <a16:creationId xmlns:a16="http://schemas.microsoft.com/office/drawing/2014/main" id="{8B453DBC-37BA-B7EE-0E0B-0E18A4F0597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7" name="Image 16" descr=" ">
              <a:extLst>
                <a:ext uri="{FF2B5EF4-FFF2-40B4-BE49-F238E27FC236}">
                  <a16:creationId xmlns:a16="http://schemas.microsoft.com/office/drawing/2014/main" id="{4AF83E15-B0CA-1E18-6D40-0B4124F096C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8" name="Image 17" descr=" ">
              <a:extLst>
                <a:ext uri="{FF2B5EF4-FFF2-40B4-BE49-F238E27FC236}">
                  <a16:creationId xmlns:a16="http://schemas.microsoft.com/office/drawing/2014/main" id="{1E21F18A-B18D-EC5A-8FA4-30012FB9130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9" name="Image 18" descr=" ">
              <a:extLst>
                <a:ext uri="{FF2B5EF4-FFF2-40B4-BE49-F238E27FC236}">
                  <a16:creationId xmlns:a16="http://schemas.microsoft.com/office/drawing/2014/main" id="{53718EF2-4598-8C47-ACA1-72D678CE915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0" name="Image 19" descr=" ">
              <a:extLst>
                <a:ext uri="{FF2B5EF4-FFF2-40B4-BE49-F238E27FC236}">
                  <a16:creationId xmlns:a16="http://schemas.microsoft.com/office/drawing/2014/main" id="{72360279-BEBD-73E9-4E51-6837F11D149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1" name="Image 20" descr=" ">
              <a:extLst>
                <a:ext uri="{FF2B5EF4-FFF2-40B4-BE49-F238E27FC236}">
                  <a16:creationId xmlns:a16="http://schemas.microsoft.com/office/drawing/2014/main" id="{76958B42-225D-53AE-9B88-5025CEA05B9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2" name="Image 21" descr=" ">
              <a:extLst>
                <a:ext uri="{FF2B5EF4-FFF2-40B4-BE49-F238E27FC236}">
                  <a16:creationId xmlns:a16="http://schemas.microsoft.com/office/drawing/2014/main" id="{59A054E2-8855-0C9F-D894-7A0C2140732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3" name="Image 22" descr=" ">
              <a:extLst>
                <a:ext uri="{FF2B5EF4-FFF2-40B4-BE49-F238E27FC236}">
                  <a16:creationId xmlns:a16="http://schemas.microsoft.com/office/drawing/2014/main" id="{A46B475E-B17D-B27D-A0AE-8259593ABE3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4" name="Image 23" descr=" ">
              <a:extLst>
                <a:ext uri="{FF2B5EF4-FFF2-40B4-BE49-F238E27FC236}">
                  <a16:creationId xmlns:a16="http://schemas.microsoft.com/office/drawing/2014/main" id="{A84F4385-578D-45D3-2886-9D97007FB5B6}"/>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5" name="Image 24" descr=" ">
              <a:extLst>
                <a:ext uri="{FF2B5EF4-FFF2-40B4-BE49-F238E27FC236}">
                  <a16:creationId xmlns:a16="http://schemas.microsoft.com/office/drawing/2014/main" id="{434D4CCC-29B5-EFD9-358B-3B57528DC23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6" name="Image 25" descr=" ">
              <a:extLst>
                <a:ext uri="{FF2B5EF4-FFF2-40B4-BE49-F238E27FC236}">
                  <a16:creationId xmlns:a16="http://schemas.microsoft.com/office/drawing/2014/main" id="{0E5C2943-8D16-FD53-20F5-29CACB584F8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7" name="Image 26" descr=" ">
              <a:extLst>
                <a:ext uri="{FF2B5EF4-FFF2-40B4-BE49-F238E27FC236}">
                  <a16:creationId xmlns:a16="http://schemas.microsoft.com/office/drawing/2014/main" id="{2A1FA649-A284-B5EB-1CB8-B623AEE1968B}"/>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D39CABE0-A054-2C12-7A50-BCD68F6D897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20F4965B-E84A-7A88-B6B0-BD25436B02D2}"/>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4C150FFF-A981-7C35-6380-EC46C7C30F05}"/>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088285BE-ED52-8115-6C5D-FCA4D2E1756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9C0F519E-F945-E723-C319-371D216E3FD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68F1D6FB-DAC0-3C09-5868-EFFA78D0BFE0}"/>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957DD938-26F3-C362-3467-FC931B2F1A49}"/>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8DE0D668-E6E6-514E-B68D-CC3643C19BB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DE870B87-820A-83AE-37A6-4F87AC4342E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6586A60D-201C-8C74-33C8-D703306C1BFF}"/>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DEF0DDDE-6125-C770-FD12-8686867977E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0FC42E79-2C54-B6D7-8FE5-B275AB6637A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783A2755-5A9C-07BF-1CF9-0A728D18056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048F72FE-4444-79E7-9D3B-A39E2F03A24F}"/>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2412D8A1-6E94-0C20-BF8C-08C412E09B51}"/>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C4DC0B19-50A7-B1B9-B2EC-1C6B4F199FB1}"/>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E3CE76F7-E520-4F40-E973-4F67DCED2A25}"/>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0CF4458D-4D3C-80EA-E0DC-7A1B45BC9E12}"/>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5133B46E-78AC-3278-FB75-1B3A35C2B01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C429911B-2C4B-CEDF-F45F-9AFA9ECF659F}"/>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CB45B793-CB93-F94F-7EFC-C618A68E051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9D9006DE-04DB-C5A8-72C6-FA5469C0F35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01C50D6E-58F1-D6B7-7B8B-4ED6D89A6A3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25F8C939-D87E-0AD2-71B6-62260DDA3E80}"/>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CAD7369F-BBB2-E691-8227-52DF1D33F3EC}"/>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5D9D9BB7-39F5-2218-6DBE-0839DDFDAABD}"/>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63794171-CD76-CC2E-739C-29018FFEF26C}"/>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0214FA06-07A4-8024-6072-EE7AFDD85823}"/>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FD88EA69-245B-5705-050D-B0DB1032A2F2}"/>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43D2180B-F4A8-62C7-A1FE-D5C899030476}"/>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E557C84C-AC0F-6D9F-1B6B-55EB4D445EA8}"/>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1B9EBCB9-0E0B-68D7-D7E0-33F7757A82E9}"/>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EB10B6D7-6131-DDAF-4DCB-C33C5167E9B2}"/>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A7B76E2A-CC9E-EE64-BD98-F6A01847D35F}"/>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FEF76543-6607-A50B-2144-4173CE6FC5FC}"/>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460F6CF2-B140-BA82-32A7-74D643C83FB4}"/>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67BF27C3-F25C-B22E-3622-F86EA787AE39}"/>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C87BE525-4660-05EF-B7A1-CC7B21982DB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336A73A2-C899-728C-AA1D-9301083F78FE}"/>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4F039434-9455-31F5-5D59-0D5A6A0A85AF}"/>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A0BDFED4-5BFA-DF4D-2B54-0E47A5D5C487}"/>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30FAC46D-C745-D348-3DE5-825C6053F632}"/>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EDBDF6B1-E581-BA61-370B-78462F85B2D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869FCCFF-D634-44FE-FF00-63E2FAED0E5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EC96EDBB-CB19-52FB-F672-B9014E14B1B7}"/>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8FEDFF1D-CC42-7FA4-BC5B-1B3945F2B918}"/>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34CF9D40-7E66-CC2D-1B9A-FFC210F20731}"/>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02B93521-5808-A131-6AAD-6ED99C723C6D}"/>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813623AC-8579-D7B1-0754-D2D747F6250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5EFE9028-6467-195A-C04F-969B88CA0C4C}"/>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0680B075-A4C9-72E6-5FF0-BABCB0407FD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0FA8A8C3-9CE8-4A9C-4E64-F175969A381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01E70090-FEFF-8C16-486B-93663E2C48D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841559F5-A2E2-1315-B073-93026B379007}"/>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EEA8B8BE-6F2E-2FCF-57AF-C621902F4F81}"/>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6A56DE47-A89A-5ECA-086E-6A6C636DA30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B4A83509-ABA4-E343-B3B9-B3FF30F7B6B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AE24C9D9-57E8-06D4-8F40-30918B0D835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E8A6E5CC-8D0E-6B2A-D661-561CFF64939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E7356B7C-53FE-6A0E-E3A0-5DE120389C2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E85835A7-5857-0B72-9B32-552E8E775015}"/>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E8CB459F-3767-47FB-64F8-BDCB8D120A3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0EE7B1E5-2E7E-6B23-A8C1-F27436A2395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0ACD90A5-3A52-297C-C142-3395ED44A76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05575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838325" y="403596"/>
            <a:ext cx="2070735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lnSpc>
                <a:spcPct val="100000"/>
              </a:lnSpc>
              <a:spcBef>
                <a:spcPts val="0"/>
              </a:spcBef>
              <a:buClrTx/>
              <a:buSzTx/>
              <a:tabLst/>
              <a:defRPr/>
            </a:pPr>
            <a:r>
              <a:rPr lang="pt-BR" sz="8000" cap="all" dirty="0">
                <a:ln w="3175" cmpd="sng">
                  <a:noFill/>
                </a:ln>
                <a:solidFill>
                  <a:srgbClr val="022873">
                    <a:alpha val="100000"/>
                  </a:srgbClr>
                </a:solidFill>
                <a:latin typeface="Founders Grotesk Bold" pitchFamily="34" charset="0"/>
              </a:rPr>
              <a:t>Condições de Financiamento </a:t>
            </a:r>
          </a:p>
          <a:p>
            <a:pPr marR="0" lvl="0" indent="0" fontAlgn="auto">
              <a:lnSpc>
                <a:spcPct val="100000"/>
              </a:lnSpc>
              <a:spcBef>
                <a:spcPts val="0"/>
              </a:spcBef>
              <a:buClrTx/>
              <a:buSzTx/>
              <a:tabLst/>
              <a:defRPr/>
            </a:pPr>
            <a:r>
              <a:rPr lang="pt-BR" sz="5400" cap="all" dirty="0">
                <a:ln w="3175" cmpd="sng">
                  <a:noFill/>
                </a:ln>
                <a:solidFill>
                  <a:srgbClr val="022873">
                    <a:alpha val="100000"/>
                  </a:srgbClr>
                </a:solidFill>
                <a:latin typeface="Founders Grotesk Bold" pitchFamily="34" charset="0"/>
              </a:rPr>
              <a:t>I</a:t>
            </a:r>
            <a:r>
              <a:rPr lang="pt-BR" sz="5400" cap="all" dirty="0" err="1">
                <a:ln w="3175" cmpd="sng">
                  <a:noFill/>
                </a:ln>
                <a:solidFill>
                  <a:srgbClr val="022873">
                    <a:alpha val="100000"/>
                  </a:srgbClr>
                </a:solidFill>
                <a:latin typeface="Founders Grotesk Bold" pitchFamily="34" charset="0"/>
              </a:rPr>
              <a:t>nfraestrutura</a:t>
            </a:r>
            <a:endParaRPr lang="pt-BR" sz="5400" cap="all" dirty="0">
              <a:ln w="3175" cmpd="sng">
                <a:noFill/>
              </a:ln>
              <a:solidFill>
                <a:srgbClr val="022873">
                  <a:alpha val="100000"/>
                </a:srgbClr>
              </a:solidFill>
              <a:latin typeface="Founders Grotesk Bold" pitchFamily="34" charset="0"/>
            </a:endParaRPr>
          </a:p>
        </p:txBody>
      </p:sp>
      <p:grpSp>
        <p:nvGrpSpPr>
          <p:cNvPr id="5" name="Agrupar 4">
            <a:extLst>
              <a:ext uri="{FF2B5EF4-FFF2-40B4-BE49-F238E27FC236}">
                <a16:creationId xmlns:a16="http://schemas.microsoft.com/office/drawing/2014/main" id="{6D28FC49-7693-64E2-8D62-C4DE80276BC8}"/>
              </a:ext>
            </a:extLst>
          </p:cNvPr>
          <p:cNvGrpSpPr/>
          <p:nvPr/>
        </p:nvGrpSpPr>
        <p:grpSpPr>
          <a:xfrm>
            <a:off x="8515351" y="2256016"/>
            <a:ext cx="14030324" cy="1498828"/>
            <a:chOff x="7410450" y="2188066"/>
            <a:chExt cx="14030324" cy="1498828"/>
          </a:xfrm>
        </p:grpSpPr>
        <p:sp>
          <p:nvSpPr>
            <p:cNvPr id="6" name="Retângulo 5">
              <a:extLst>
                <a:ext uri="{FF2B5EF4-FFF2-40B4-BE49-F238E27FC236}">
                  <a16:creationId xmlns:a16="http://schemas.microsoft.com/office/drawing/2014/main" id="{281885E5-E931-07FE-F4CA-7F46646FCCBA}"/>
                </a:ext>
              </a:extLst>
            </p:cNvPr>
            <p:cNvSpPr/>
            <p:nvPr/>
          </p:nvSpPr>
          <p:spPr>
            <a:xfrm>
              <a:off x="7410450" y="2609675"/>
              <a:ext cx="5829300" cy="1077219"/>
            </a:xfrm>
            <a:prstGeom prst="rect">
              <a:avLst/>
            </a:prstGeom>
            <a:noFill/>
            <a:ln w="57150">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FB94F8E6-7D74-54B6-4296-80E5756FFCF1}"/>
                </a:ext>
              </a:extLst>
            </p:cNvPr>
            <p:cNvSpPr txBox="1"/>
            <p:nvPr/>
          </p:nvSpPr>
          <p:spPr>
            <a:xfrm>
              <a:off x="8191664" y="2818614"/>
              <a:ext cx="426687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schemeClr val="bg1"/>
                  </a:solidFill>
                  <a:effectLst/>
                  <a:uLnTx/>
                  <a:uFillTx/>
                  <a:latin typeface="Abadi" panose="020B0604020104020204" pitchFamily="34" charset="0"/>
                  <a:ea typeface="+mn-ea"/>
                  <a:cs typeface="+mn-cs"/>
                </a:rPr>
                <a:t>TLP + Juros</a:t>
              </a:r>
            </a:p>
          </p:txBody>
        </p:sp>
        <p:sp>
          <p:nvSpPr>
            <p:cNvPr id="9" name="CaixaDeTexto 8">
              <a:extLst>
                <a:ext uri="{FF2B5EF4-FFF2-40B4-BE49-F238E27FC236}">
                  <a16:creationId xmlns:a16="http://schemas.microsoft.com/office/drawing/2014/main" id="{07FEE1DC-7E8E-7134-EA67-134B481D8174}"/>
                </a:ext>
              </a:extLst>
            </p:cNvPr>
            <p:cNvSpPr txBox="1"/>
            <p:nvPr/>
          </p:nvSpPr>
          <p:spPr>
            <a:xfrm>
              <a:off x="16392688" y="2818614"/>
              <a:ext cx="426687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solidFill>
                    <a:schemeClr val="bg1"/>
                  </a:solidFill>
                  <a:effectLst/>
                  <a:uLnTx/>
                  <a:uFillTx/>
                  <a:latin typeface="Abadi" panose="020B0604020104020204" pitchFamily="34" charset="0"/>
                  <a:ea typeface="+mn-ea"/>
                  <a:cs typeface="+mn-cs"/>
                </a:rPr>
                <a:t>Dólar + Juros  </a:t>
              </a:r>
            </a:p>
          </p:txBody>
        </p:sp>
        <p:sp>
          <p:nvSpPr>
            <p:cNvPr id="10" name="CaixaDeTexto 9">
              <a:extLst>
                <a:ext uri="{FF2B5EF4-FFF2-40B4-BE49-F238E27FC236}">
                  <a16:creationId xmlns:a16="http://schemas.microsoft.com/office/drawing/2014/main" id="{4DEFB5F4-DF30-AE96-8F4B-96F0FC18C75C}"/>
                </a:ext>
              </a:extLst>
            </p:cNvPr>
            <p:cNvSpPr txBox="1"/>
            <p:nvPr/>
          </p:nvSpPr>
          <p:spPr>
            <a:xfrm>
              <a:off x="8401378" y="2192373"/>
              <a:ext cx="4266871" cy="584775"/>
            </a:xfrm>
            <a:prstGeom prst="rect">
              <a:avLst/>
            </a:prstGeom>
            <a:solidFill>
              <a:srgbClr val="FD5B0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effectLst/>
                  <a:uLnTx/>
                  <a:uFillTx/>
                  <a:latin typeface="Abadi" panose="020B0604020104020204" pitchFamily="34" charset="0"/>
                  <a:ea typeface="+mn-ea"/>
                  <a:cs typeface="+mn-cs"/>
                </a:rPr>
                <a:t>Financiamento em TLP  </a:t>
              </a:r>
            </a:p>
          </p:txBody>
        </p:sp>
        <p:sp>
          <p:nvSpPr>
            <p:cNvPr id="12" name="Retângulo 11">
              <a:extLst>
                <a:ext uri="{FF2B5EF4-FFF2-40B4-BE49-F238E27FC236}">
                  <a16:creationId xmlns:a16="http://schemas.microsoft.com/office/drawing/2014/main" id="{DABE1816-5EFC-4284-3D83-8B0337B22CCD}"/>
                </a:ext>
              </a:extLst>
            </p:cNvPr>
            <p:cNvSpPr/>
            <p:nvPr/>
          </p:nvSpPr>
          <p:spPr>
            <a:xfrm>
              <a:off x="15611474" y="2569755"/>
              <a:ext cx="5829300" cy="1077219"/>
            </a:xfrm>
            <a:prstGeom prst="rect">
              <a:avLst/>
            </a:prstGeom>
            <a:noFill/>
            <a:ln w="57150">
              <a:solidFill>
                <a:srgbClr val="0000F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2F906775-296C-DF84-F757-E7181D4C3731}"/>
                </a:ext>
              </a:extLst>
            </p:cNvPr>
            <p:cNvSpPr txBox="1"/>
            <p:nvPr/>
          </p:nvSpPr>
          <p:spPr>
            <a:xfrm>
              <a:off x="15917659" y="2188066"/>
              <a:ext cx="5257799" cy="584775"/>
            </a:xfrm>
            <a:prstGeom prst="rect">
              <a:avLst/>
            </a:prstGeom>
            <a:solidFill>
              <a:srgbClr val="0000FF"/>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a:noFill/>
                  </a:ln>
                  <a:effectLst/>
                  <a:uLnTx/>
                  <a:uFillTx/>
                  <a:latin typeface="Abadi" panose="020B0604020104020204" pitchFamily="34" charset="0"/>
                  <a:ea typeface="+mn-ea"/>
                  <a:cs typeface="+mn-cs"/>
                </a:rPr>
                <a:t>Financiamento em Dólar</a:t>
              </a:r>
            </a:p>
          </p:txBody>
        </p:sp>
      </p:grpSp>
      <p:graphicFrame>
        <p:nvGraphicFramePr>
          <p:cNvPr id="15" name="Tabela 14">
            <a:extLst>
              <a:ext uri="{FF2B5EF4-FFF2-40B4-BE49-F238E27FC236}">
                <a16:creationId xmlns:a16="http://schemas.microsoft.com/office/drawing/2014/main" id="{D83BAB31-E51E-95C4-6DBC-FE652C7A2168}"/>
              </a:ext>
            </a:extLst>
          </p:cNvPr>
          <p:cNvGraphicFramePr>
            <a:graphicFrameLocks noGrp="1"/>
          </p:cNvGraphicFramePr>
          <p:nvPr>
            <p:extLst>
              <p:ext uri="{D42A27DB-BD31-4B8C-83A1-F6EECF244321}">
                <p14:modId xmlns:p14="http://schemas.microsoft.com/office/powerpoint/2010/main" val="313818417"/>
              </p:ext>
            </p:extLst>
          </p:nvPr>
        </p:nvGraphicFramePr>
        <p:xfrm>
          <a:off x="1838325" y="4261065"/>
          <a:ext cx="22221827" cy="6615087"/>
        </p:xfrm>
        <a:graphic>
          <a:graphicData uri="http://schemas.openxmlformats.org/drawingml/2006/table">
            <a:tbl>
              <a:tblPr>
                <a:tableStyleId>{5940675A-B579-460E-94D1-54222C63F5DA}</a:tableStyleId>
              </a:tblPr>
              <a:tblGrid>
                <a:gridCol w="3457575">
                  <a:extLst>
                    <a:ext uri="{9D8B030D-6E8A-4147-A177-3AD203B41FA5}">
                      <a16:colId xmlns:a16="http://schemas.microsoft.com/office/drawing/2014/main" val="3851711329"/>
                    </a:ext>
                  </a:extLst>
                </a:gridCol>
                <a:gridCol w="2289045">
                  <a:extLst>
                    <a:ext uri="{9D8B030D-6E8A-4147-A177-3AD203B41FA5}">
                      <a16:colId xmlns:a16="http://schemas.microsoft.com/office/drawing/2014/main" val="3854780340"/>
                    </a:ext>
                  </a:extLst>
                </a:gridCol>
                <a:gridCol w="2679868">
                  <a:extLst>
                    <a:ext uri="{9D8B030D-6E8A-4147-A177-3AD203B41FA5}">
                      <a16:colId xmlns:a16="http://schemas.microsoft.com/office/drawing/2014/main" val="1849539824"/>
                    </a:ext>
                  </a:extLst>
                </a:gridCol>
                <a:gridCol w="3093992">
                  <a:extLst>
                    <a:ext uri="{9D8B030D-6E8A-4147-A177-3AD203B41FA5}">
                      <a16:colId xmlns:a16="http://schemas.microsoft.com/office/drawing/2014/main" val="2489413978"/>
                    </a:ext>
                  </a:extLst>
                </a:gridCol>
                <a:gridCol w="2700345">
                  <a:extLst>
                    <a:ext uri="{9D8B030D-6E8A-4147-A177-3AD203B41FA5}">
                      <a16:colId xmlns:a16="http://schemas.microsoft.com/office/drawing/2014/main" val="3016403844"/>
                    </a:ext>
                  </a:extLst>
                </a:gridCol>
                <a:gridCol w="3295650">
                  <a:extLst>
                    <a:ext uri="{9D8B030D-6E8A-4147-A177-3AD203B41FA5}">
                      <a16:colId xmlns:a16="http://schemas.microsoft.com/office/drawing/2014/main" val="2305102096"/>
                    </a:ext>
                  </a:extLst>
                </a:gridCol>
                <a:gridCol w="2081601">
                  <a:extLst>
                    <a:ext uri="{9D8B030D-6E8A-4147-A177-3AD203B41FA5}">
                      <a16:colId xmlns:a16="http://schemas.microsoft.com/office/drawing/2014/main" val="430488255"/>
                    </a:ext>
                  </a:extLst>
                </a:gridCol>
                <a:gridCol w="2623751">
                  <a:extLst>
                    <a:ext uri="{9D8B030D-6E8A-4147-A177-3AD203B41FA5}">
                      <a16:colId xmlns:a16="http://schemas.microsoft.com/office/drawing/2014/main" val="745890278"/>
                    </a:ext>
                  </a:extLst>
                </a:gridCol>
              </a:tblGrid>
              <a:tr h="693100">
                <a:tc rowSpan="2">
                  <a:txBody>
                    <a:bodyPr/>
                    <a:lstStyle/>
                    <a:p>
                      <a:pPr algn="ctr" rtl="0" fontAlgn="ctr"/>
                      <a:r>
                        <a:rPr lang="pt-BR" sz="3200" b="1" u="none" strike="noStrike" dirty="0">
                          <a:solidFill>
                            <a:schemeClr val="tx1"/>
                          </a:solidFill>
                          <a:effectLst/>
                        </a:rPr>
                        <a:t>TIPOS DE PROJETO</a:t>
                      </a:r>
                      <a:endParaRPr lang="pt-BR" sz="3200" b="1" i="0" u="none" strike="noStrike" dirty="0">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CN</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gridSpan="2">
                  <a:txBody>
                    <a:bodyPr/>
                    <a:lstStyle/>
                    <a:p>
                      <a:pPr algn="ctr" rtl="0" fontAlgn="ctr"/>
                      <a:r>
                        <a:rPr lang="pt-BR" sz="3200" b="1" u="none" strike="noStrike">
                          <a:solidFill>
                            <a:schemeClr val="tx1"/>
                          </a:solidFill>
                          <a:effectLst/>
                        </a:rPr>
                        <a:t>Parte Nacional</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gridSpan="2">
                  <a:txBody>
                    <a:bodyPr/>
                    <a:lstStyle/>
                    <a:p>
                      <a:pPr algn="ctr" rtl="0" fontAlgn="ctr"/>
                      <a:r>
                        <a:rPr lang="pt-BR" sz="3200" b="1" u="none" strike="noStrike">
                          <a:solidFill>
                            <a:schemeClr val="tx1"/>
                          </a:solidFill>
                          <a:effectLst/>
                        </a:rPr>
                        <a:t>Parte Importada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rowSpan="2">
                  <a:txBody>
                    <a:bodyPr/>
                    <a:lstStyle/>
                    <a:p>
                      <a:pPr algn="ctr" rtl="0" fontAlgn="ctr"/>
                      <a:r>
                        <a:rPr lang="pt-BR" sz="3200" b="1" u="none" strike="noStrike">
                          <a:solidFill>
                            <a:schemeClr val="tx1"/>
                          </a:solidFill>
                          <a:effectLst/>
                        </a:rPr>
                        <a:t>Carência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Amortização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extLst>
                  <a:ext uri="{0D108BD9-81ED-4DB2-BD59-A6C34878D82A}">
                    <a16:rowId xmlns:a16="http://schemas.microsoft.com/office/drawing/2014/main" val="3325666686"/>
                  </a:ext>
                </a:extLst>
              </a:tr>
              <a:tr h="1372922">
                <a:tc vMerge="1">
                  <a:txBody>
                    <a:bodyPr/>
                    <a:lstStyle/>
                    <a:p>
                      <a:endParaRPr lang="pt-BR"/>
                    </a:p>
                  </a:txBody>
                  <a:tcPr/>
                </a:tc>
                <a:tc vMerge="1">
                  <a:txBody>
                    <a:bodyPr/>
                    <a:lstStyle/>
                    <a:p>
                      <a:endParaRPr lang="pt-BR"/>
                    </a:p>
                  </a:txBody>
                  <a:tcPr/>
                </a:tc>
                <a:tc>
                  <a:txBody>
                    <a:bodyPr/>
                    <a:lstStyle/>
                    <a:p>
                      <a:pPr algn="ctr" rtl="0" fontAlgn="ctr"/>
                      <a:r>
                        <a:rPr lang="pt-BR" sz="3200" b="1" u="none" strike="noStrike" dirty="0">
                          <a:solidFill>
                            <a:schemeClr val="tx1"/>
                          </a:solidFill>
                          <a:effectLst/>
                        </a:rPr>
                        <a:t>Juros % aa</a:t>
                      </a:r>
                      <a:endParaRPr lang="pt-BR" sz="3200" b="1" i="0" u="none" strike="noStrike" dirty="0">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dirty="0">
                          <a:solidFill>
                            <a:schemeClr val="tx1"/>
                          </a:solidFill>
                          <a:effectLst/>
                        </a:rPr>
                        <a:t>Juros % aa</a:t>
                      </a:r>
                      <a:endParaRPr lang="pt-BR" sz="3200" b="1" i="0" u="none" strike="noStrike" dirty="0">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540274875"/>
                  </a:ext>
                </a:extLst>
              </a:tr>
              <a:tr h="608122">
                <a:tc rowSpan="2">
                  <a:txBody>
                    <a:bodyPr/>
                    <a:lstStyle/>
                    <a:p>
                      <a:pPr algn="l" rtl="0" fontAlgn="b"/>
                      <a:r>
                        <a:rPr lang="pt-BR" sz="2800" b="1" u="none" strike="noStrike">
                          <a:solidFill>
                            <a:schemeClr val="bg1"/>
                          </a:solidFill>
                          <a:effectLst/>
                        </a:rPr>
                        <a:t>Construção, expansão e modernização de unidades industriais </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tx1"/>
                          </a:solidFill>
                          <a:effectLst/>
                        </a:rPr>
                        <a:t>&gt; ou = 60%</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4,5%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6%</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 até 75%</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4</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20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1782427458"/>
                  </a:ext>
                </a:extLst>
              </a:tr>
              <a:tr h="1548288">
                <a:tc vMerge="1">
                  <a:txBody>
                    <a:bodyPr/>
                    <a:lstStyle/>
                    <a:p>
                      <a:endParaRPr lang="pt-BR"/>
                    </a:p>
                  </a:txBody>
                  <a:tcPr/>
                </a:tc>
                <a:tc>
                  <a:txBody>
                    <a:bodyPr/>
                    <a:lstStyle/>
                    <a:p>
                      <a:pPr algn="ctr" rtl="0" fontAlgn="b"/>
                      <a:r>
                        <a:rPr lang="pt-BR" sz="2800" b="1" u="none" strike="noStrike">
                          <a:solidFill>
                            <a:schemeClr val="tx1"/>
                          </a:solidFill>
                          <a:effectLst/>
                        </a:rPr>
                        <a:t>&lt; 60% </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4,5%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7%</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 até 60%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4</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20</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2151847578"/>
                  </a:ext>
                </a:extLst>
              </a:tr>
              <a:tr h="608122">
                <a:tc rowSpan="2">
                  <a:txBody>
                    <a:bodyPr/>
                    <a:lstStyle/>
                    <a:p>
                      <a:pPr algn="l" rtl="0" fontAlgn="ctr"/>
                      <a:r>
                        <a:rPr lang="pt-BR" sz="2800" b="1" u="none" strike="noStrike" dirty="0">
                          <a:solidFill>
                            <a:schemeClr val="bg1"/>
                          </a:solidFill>
                          <a:effectLst/>
                        </a:rPr>
                        <a:t>obras de infraestrutura portuária e aquaviária:</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tx1"/>
                          </a:solidFill>
                          <a:effectLst/>
                        </a:rPr>
                        <a:t>&gt; ou = 60%</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dirty="0">
                          <a:solidFill>
                            <a:schemeClr val="bg1"/>
                          </a:solidFill>
                          <a:effectLst/>
                        </a:rPr>
                        <a:t>até 4,5%</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90%</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 até 75%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4</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20</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2497275140"/>
                  </a:ext>
                </a:extLst>
              </a:tr>
              <a:tr h="1784533">
                <a:tc vMerge="1">
                  <a:txBody>
                    <a:bodyPr/>
                    <a:lstStyle/>
                    <a:p>
                      <a:endParaRPr lang="pt-BR"/>
                    </a:p>
                  </a:txBody>
                  <a:tcPr/>
                </a:tc>
                <a:tc>
                  <a:txBody>
                    <a:bodyPr/>
                    <a:lstStyle/>
                    <a:p>
                      <a:pPr algn="ctr" rtl="0" fontAlgn="ctr"/>
                      <a:r>
                        <a:rPr lang="pt-BR" sz="2800" b="1" u="none" strike="noStrike">
                          <a:solidFill>
                            <a:schemeClr val="tx1"/>
                          </a:solidFill>
                          <a:effectLst/>
                        </a:rPr>
                        <a:t>&lt; 60% </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4,5%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7%</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 até 60%</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4</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dirty="0">
                          <a:solidFill>
                            <a:schemeClr val="bg1"/>
                          </a:solidFill>
                          <a:effectLst/>
                        </a:rPr>
                        <a:t>até  20</a:t>
                      </a:r>
                      <a:endParaRPr lang="pt-BR" sz="2800" b="1" i="0" u="none" strike="noStrike" dirty="0">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345335123"/>
                  </a:ext>
                </a:extLst>
              </a:tr>
            </a:tbl>
          </a:graphicData>
        </a:graphic>
      </p:graphicFrame>
      <p:sp>
        <p:nvSpPr>
          <p:cNvPr id="3" name="CaixaDeTexto 2">
            <a:extLst>
              <a:ext uri="{FF2B5EF4-FFF2-40B4-BE49-F238E27FC236}">
                <a16:creationId xmlns:a16="http://schemas.microsoft.com/office/drawing/2014/main" id="{B866E22D-BDC1-EED3-500F-6B5B1F308BC2}"/>
              </a:ext>
            </a:extLst>
          </p:cNvPr>
          <p:cNvSpPr txBox="1"/>
          <p:nvPr/>
        </p:nvSpPr>
        <p:spPr>
          <a:xfrm>
            <a:off x="1838325" y="11039156"/>
            <a:ext cx="1202688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5225/2025</a:t>
            </a:r>
          </a:p>
          <a:p>
            <a:pPr>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Conteúdo Nacional</a:t>
            </a:r>
          </a:p>
          <a:p>
            <a:pPr>
              <a:defRPr/>
            </a:pPr>
            <a:r>
              <a:rPr lang="pt-BR" b="1" dirty="0">
                <a:solidFill>
                  <a:schemeClr val="bg1"/>
                </a:solidFill>
                <a:latin typeface="Abadi" panose="020B0604020104020204" pitchFamily="34" charset="0"/>
              </a:rPr>
              <a:t>** Para empresa estrangeira o financiamento máximo é 80%</a:t>
            </a:r>
            <a:endPar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4" name="Shape 6">
            <a:extLst>
              <a:ext uri="{FF2B5EF4-FFF2-40B4-BE49-F238E27FC236}">
                <a16:creationId xmlns:a16="http://schemas.microsoft.com/office/drawing/2014/main" id="{6AE317DD-488F-FC88-6A75-A49CCA1EEEE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B42DCA25-E964-43F4-F0A4-105485B04425}"/>
              </a:ext>
            </a:extLst>
          </p:cNvPr>
          <p:cNvGrpSpPr/>
          <p:nvPr/>
        </p:nvGrpSpPr>
        <p:grpSpPr>
          <a:xfrm>
            <a:off x="20889490" y="12676525"/>
            <a:ext cx="3338592" cy="945619"/>
            <a:chOff x="18582423" y="11569700"/>
            <a:chExt cx="4839305" cy="1181100"/>
          </a:xfrm>
        </p:grpSpPr>
        <p:pic>
          <p:nvPicPr>
            <p:cNvPr id="14" name="Image 4" descr=" ">
              <a:extLst>
                <a:ext uri="{FF2B5EF4-FFF2-40B4-BE49-F238E27FC236}">
                  <a16:creationId xmlns:a16="http://schemas.microsoft.com/office/drawing/2014/main" id="{07F42246-FA82-AB75-FFD9-626C96DD066B}"/>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6" name="Image 5" descr=" ">
              <a:extLst>
                <a:ext uri="{FF2B5EF4-FFF2-40B4-BE49-F238E27FC236}">
                  <a16:creationId xmlns:a16="http://schemas.microsoft.com/office/drawing/2014/main" id="{5427C2E7-6F71-D106-1616-C36E3B2A1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7" name="Image 6" descr=" ">
              <a:extLst>
                <a:ext uri="{FF2B5EF4-FFF2-40B4-BE49-F238E27FC236}">
                  <a16:creationId xmlns:a16="http://schemas.microsoft.com/office/drawing/2014/main" id="{0228AE9C-BA86-A125-135D-F97E47A446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8" name="Image 7" descr=" ">
              <a:extLst>
                <a:ext uri="{FF2B5EF4-FFF2-40B4-BE49-F238E27FC236}">
                  <a16:creationId xmlns:a16="http://schemas.microsoft.com/office/drawing/2014/main" id="{A66A6F12-D621-E7D4-A936-A323EB1017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9" name="Image 8" descr=" ">
              <a:extLst>
                <a:ext uri="{FF2B5EF4-FFF2-40B4-BE49-F238E27FC236}">
                  <a16:creationId xmlns:a16="http://schemas.microsoft.com/office/drawing/2014/main" id="{DE612A99-8D3D-DC78-0EFE-351C1F1966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0" name="Image 9" descr=" ">
              <a:extLst>
                <a:ext uri="{FF2B5EF4-FFF2-40B4-BE49-F238E27FC236}">
                  <a16:creationId xmlns:a16="http://schemas.microsoft.com/office/drawing/2014/main" id="{200A9610-E052-5AFB-ACE3-0A352590F3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1" name="Image 10" descr=" ">
              <a:extLst>
                <a:ext uri="{FF2B5EF4-FFF2-40B4-BE49-F238E27FC236}">
                  <a16:creationId xmlns:a16="http://schemas.microsoft.com/office/drawing/2014/main" id="{6D8519EC-B64D-9DC5-9218-1CAF47C838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2" name="Image 11" descr=" ">
              <a:extLst>
                <a:ext uri="{FF2B5EF4-FFF2-40B4-BE49-F238E27FC236}">
                  <a16:creationId xmlns:a16="http://schemas.microsoft.com/office/drawing/2014/main" id="{FDA25191-3366-E6FC-FA01-646D381FEAC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3" name="Image 12" descr=" ">
              <a:extLst>
                <a:ext uri="{FF2B5EF4-FFF2-40B4-BE49-F238E27FC236}">
                  <a16:creationId xmlns:a16="http://schemas.microsoft.com/office/drawing/2014/main" id="{1E57270B-53F5-4365-1AC3-5EA065264DE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4" name="Image 13" descr=" ">
              <a:extLst>
                <a:ext uri="{FF2B5EF4-FFF2-40B4-BE49-F238E27FC236}">
                  <a16:creationId xmlns:a16="http://schemas.microsoft.com/office/drawing/2014/main" id="{777E1420-D50C-BECF-C797-15D5D079F17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5" name="Image 14" descr=" ">
              <a:extLst>
                <a:ext uri="{FF2B5EF4-FFF2-40B4-BE49-F238E27FC236}">
                  <a16:creationId xmlns:a16="http://schemas.microsoft.com/office/drawing/2014/main" id="{AE1C400A-EB44-8860-FCE2-BCFEA9F1EC0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6" name="Image 15" descr=" ">
              <a:extLst>
                <a:ext uri="{FF2B5EF4-FFF2-40B4-BE49-F238E27FC236}">
                  <a16:creationId xmlns:a16="http://schemas.microsoft.com/office/drawing/2014/main" id="{FAEBDF33-C1FE-4E7E-168F-10EFBA4E47C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7" name="Image 16" descr=" ">
              <a:extLst>
                <a:ext uri="{FF2B5EF4-FFF2-40B4-BE49-F238E27FC236}">
                  <a16:creationId xmlns:a16="http://schemas.microsoft.com/office/drawing/2014/main" id="{CAA5A16A-E99D-C653-5FAC-85E41F2C39B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8" name="Image 17" descr=" ">
              <a:extLst>
                <a:ext uri="{FF2B5EF4-FFF2-40B4-BE49-F238E27FC236}">
                  <a16:creationId xmlns:a16="http://schemas.microsoft.com/office/drawing/2014/main" id="{5B9EBE15-5EF8-FA48-D233-2E9CE28B607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9" name="Image 18" descr=" ">
              <a:extLst>
                <a:ext uri="{FF2B5EF4-FFF2-40B4-BE49-F238E27FC236}">
                  <a16:creationId xmlns:a16="http://schemas.microsoft.com/office/drawing/2014/main" id="{E6EC8EBC-F75C-255D-6551-EC6895FC866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0" name="Image 19" descr=" ">
              <a:extLst>
                <a:ext uri="{FF2B5EF4-FFF2-40B4-BE49-F238E27FC236}">
                  <a16:creationId xmlns:a16="http://schemas.microsoft.com/office/drawing/2014/main" id="{A512791B-F04F-5819-4B5B-6F5DA1A6053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1" name="Image 20" descr=" ">
              <a:extLst>
                <a:ext uri="{FF2B5EF4-FFF2-40B4-BE49-F238E27FC236}">
                  <a16:creationId xmlns:a16="http://schemas.microsoft.com/office/drawing/2014/main" id="{433C2FEF-B31F-A57B-CAA6-FD9468DE081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2" name="Image 21" descr=" ">
              <a:extLst>
                <a:ext uri="{FF2B5EF4-FFF2-40B4-BE49-F238E27FC236}">
                  <a16:creationId xmlns:a16="http://schemas.microsoft.com/office/drawing/2014/main" id="{7333B6D9-1B6C-A656-9DAE-63A7E43D1BF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3" name="Image 22" descr=" ">
              <a:extLst>
                <a:ext uri="{FF2B5EF4-FFF2-40B4-BE49-F238E27FC236}">
                  <a16:creationId xmlns:a16="http://schemas.microsoft.com/office/drawing/2014/main" id="{C419914D-2B55-6C8D-328D-105A771B59B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4" name="Image 23" descr=" ">
              <a:extLst>
                <a:ext uri="{FF2B5EF4-FFF2-40B4-BE49-F238E27FC236}">
                  <a16:creationId xmlns:a16="http://schemas.microsoft.com/office/drawing/2014/main" id="{49881B46-AF76-71AB-93AD-83826275EA82}"/>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5" name="Image 24" descr=" ">
              <a:extLst>
                <a:ext uri="{FF2B5EF4-FFF2-40B4-BE49-F238E27FC236}">
                  <a16:creationId xmlns:a16="http://schemas.microsoft.com/office/drawing/2014/main" id="{89D01240-DDF2-D039-AFA8-951C6055A80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6" name="Image 25" descr=" ">
              <a:extLst>
                <a:ext uri="{FF2B5EF4-FFF2-40B4-BE49-F238E27FC236}">
                  <a16:creationId xmlns:a16="http://schemas.microsoft.com/office/drawing/2014/main" id="{F86FF8EC-244F-8389-EA1A-F8BE12D169A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7" name="Image 26" descr=" ">
              <a:extLst>
                <a:ext uri="{FF2B5EF4-FFF2-40B4-BE49-F238E27FC236}">
                  <a16:creationId xmlns:a16="http://schemas.microsoft.com/office/drawing/2014/main" id="{C7948F98-186C-56D0-9079-D90EC8BC2E3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1B5E2C81-7924-6DC1-422E-B4E02BCFF46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53F30034-4B8A-F467-2A7C-20C22988E334}"/>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F4F4C6CE-2000-566F-96FE-BAAC44146B0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6B71C279-EC78-46BE-9DC5-49C8E0A0CE43}"/>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772694FB-D488-9886-B90A-CF692621FB00}"/>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13EC484B-8FF3-FEA4-62C1-29CC34BF9AA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10DF7192-98CB-4CBD-20DC-90C1990E334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4F953F8D-BCE7-D407-5DD5-33BFE2DA521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934144B1-DAC0-E384-F350-F0C320C14004}"/>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6E8DC779-5AAE-4769-FBB2-ED47C5CA89D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9B21C765-E527-2727-72ED-3DDD8F07B31B}"/>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E983A2A2-3976-7026-590A-75CC7751F4E2}"/>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6EA9410D-B717-F778-CFAA-C9F16BB6540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A88CB618-EA0A-4911-6216-3900C17BEB11}"/>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51FABC4C-FC19-5141-D5BB-0CA64B29E987}"/>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84AF50C8-BCED-5A27-095E-F02EDBFD03FE}"/>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35A86D2A-17F0-83A3-A2A5-8ED937482CFD}"/>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BE584C92-D03B-E55F-9D49-676B1E25FB2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0B663CE3-2733-C906-941F-C9E11361B574}"/>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D7597BA8-3894-A4C0-BB5D-D7407485E9C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867FD88E-05DF-7F37-46EC-14BD6BBD901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B0002464-751E-C44F-74B4-1FA5E0D6C7C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9A2A838D-0B13-52F1-170B-472490D5A363}"/>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18730892-4110-3EE4-5032-3A6890015843}"/>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86229FF7-F8B2-3BA2-065D-67B5E31B0161}"/>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79B67678-4B85-186E-D3D1-7804DBBEA1F7}"/>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961DF5FC-0850-2FDD-8814-1A63052D7770}"/>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B1761E46-7962-9B73-4B9D-3D0BC359F49B}"/>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79158DCC-09C8-5135-7EC4-57A66F75293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8FC7C19D-3346-DFC6-D8F6-7EF5429D25DC}"/>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CF34BF6B-D3FA-3649-4BEB-AC4F89FBA7C6}"/>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42FB2C23-1702-E32B-DB6D-2FF116F7958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81D13544-5116-044C-6A94-557DA7627999}"/>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A74163A4-E096-3C1C-0435-15258CA8D027}"/>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12BD538E-0E76-F9E1-69A0-699B29373AA3}"/>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F728378D-2D26-048C-FCA0-807439F81E2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9372553C-0F7A-FBC0-7AB6-2D378B44A092}"/>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E12AF085-5BDA-3C0A-6004-045748D2D3A5}"/>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9F61DFC6-5BB0-9E86-AF99-2258C552DBE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B316BA9F-D6CA-E921-F1CE-84E412CAFAD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DC43C9C6-A48F-8F60-349C-B55D5751A90C}"/>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0178B5F3-673A-D229-9B52-DE60E5B57693}"/>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25451882-6EA0-CDDB-A8EC-F0E5B9F7188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3AD60519-D774-4736-F977-ACC012BB79F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49E4AB81-21F5-0B1B-8E4D-C0986EA5A3A6}"/>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908A755A-E665-CF66-0F8E-45BEDC0E5E78}"/>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AE96BDBB-7839-3048-6DC8-6D0E0C5D4C68}"/>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1DE351DC-3609-508E-3958-8C373C21757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1D4AB30A-2B10-868A-21A7-F33D41212239}"/>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91114285-5D61-C95D-3CEE-DC502DB1E675}"/>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F721AF39-EA62-2DAF-C686-C269E3784234}"/>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15D3E300-E5F2-8D01-E539-AC4C29C832EB}"/>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2C125F57-DA99-24B6-66B4-9949CC8DFD73}"/>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06C8A8E3-50E4-5EAB-CCFC-EA4736FB23A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22916614-A98A-FA05-59C4-92DE1E57F50F}"/>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6FF8273B-BD01-66A6-E099-7C986DE34F2A}"/>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77BE5C26-8EC1-AB74-119C-94FB91DB469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491CFD0C-0A9A-00E3-DE2A-F90A5A4FDE2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2A702A6F-33AC-D3DD-AE5C-80A1E8D8437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98353825-9E42-43C0-B06F-2EA30D03475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413F447B-FBE3-D909-01AE-8EBA1CF1D2D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2EE12D7F-AC1C-B763-848B-D74A5CA0F1C2}"/>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3F4F6238-9EB4-B700-7512-C39B44D2F08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F93A7E7C-F8F8-7F45-613C-1A0671B1573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735322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8BCC6-D83D-9C47-285E-BCA82FC0D1A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88AE213C-A915-C43B-D45D-941983335DCB}"/>
              </a:ext>
            </a:extLst>
          </p:cNvPr>
          <p:cNvSpPr txBox="1">
            <a:spLocks/>
          </p:cNvSpPr>
          <p:nvPr/>
        </p:nvSpPr>
        <p:spPr>
          <a:xfrm>
            <a:off x="1601561" y="-194136"/>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l" defTabSz="914400" rtl="0" eaLnBrk="1" fontAlgn="auto" latinLnBrk="0" hangingPunct="1">
              <a:lnSpc>
                <a:spcPct val="90000"/>
              </a:lnSpc>
              <a:spcBef>
                <a:spcPts val="0"/>
              </a:spcBef>
              <a:spcAft>
                <a:spcPts val="3600"/>
              </a:spcAft>
              <a:buClrTx/>
              <a:buSzTx/>
              <a:buFontTx/>
              <a:buNone/>
              <a:tabLst/>
              <a:defRPr/>
            </a:pPr>
            <a:endParaRPr lang="pt-BR" sz="6000" dirty="0">
              <a:solidFill>
                <a:prstClr val="white"/>
              </a:solidFill>
              <a:latin typeface="Raleway Medium" pitchFamily="2" charset="0"/>
            </a:endParaRPr>
          </a:p>
          <a:p>
            <a:pPr>
              <a:lnSpc>
                <a:spcPct val="100000"/>
              </a:lnSpc>
              <a:spcBef>
                <a:spcPts val="0"/>
              </a:spcBef>
              <a:defRPr/>
            </a:pPr>
            <a:r>
              <a:rPr lang="pt-BR" sz="8000" cap="all" dirty="0">
                <a:ln w="3175" cmpd="sng">
                  <a:noFill/>
                </a:ln>
                <a:solidFill>
                  <a:srgbClr val="022873">
                    <a:alpha val="100000"/>
                  </a:srgbClr>
                </a:solidFill>
                <a:latin typeface="Founders Grotesk Bold" pitchFamily="34" charset="0"/>
              </a:rPr>
              <a:t>Condições de Financiamento </a:t>
            </a:r>
          </a:p>
          <a:p>
            <a:pPr>
              <a:lnSpc>
                <a:spcPct val="100000"/>
              </a:lnSpc>
              <a:spcBef>
                <a:spcPts val="0"/>
              </a:spcBef>
              <a:defRPr/>
            </a:pPr>
            <a:r>
              <a:rPr lang="pt-BR" sz="5400" cap="all" dirty="0">
                <a:ln w="3175" cmpd="sng">
                  <a:noFill/>
                </a:ln>
                <a:solidFill>
                  <a:srgbClr val="022873">
                    <a:alpha val="100000"/>
                  </a:srgbClr>
                </a:solidFill>
                <a:latin typeface="Founders Grotesk Bold" pitchFamily="34" charset="0"/>
              </a:rPr>
              <a:t>Ministério da Defesa</a:t>
            </a:r>
          </a:p>
        </p:txBody>
      </p:sp>
      <p:sp>
        <p:nvSpPr>
          <p:cNvPr id="13" name="CaixaDeTexto 12">
            <a:extLst>
              <a:ext uri="{FF2B5EF4-FFF2-40B4-BE49-F238E27FC236}">
                <a16:creationId xmlns:a16="http://schemas.microsoft.com/office/drawing/2014/main" id="{3D25849A-C390-ADA5-123F-414D5D3C94B1}"/>
              </a:ext>
            </a:extLst>
          </p:cNvPr>
          <p:cNvSpPr txBox="1"/>
          <p:nvPr/>
        </p:nvSpPr>
        <p:spPr>
          <a:xfrm>
            <a:off x="2950864" y="6226540"/>
            <a:ext cx="619843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a:ln>
                <a:noFill/>
              </a:ln>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a:ln>
                  <a:noFill/>
                </a:ln>
                <a:effectLst/>
                <a:uLnTx/>
                <a:uFillTx/>
                <a:latin typeface="Abadi" panose="020B0604020104020204" pitchFamily="34" charset="0"/>
                <a:ea typeface="+mn-ea"/>
                <a:cs typeface="+mn-cs"/>
              </a:rPr>
              <a:t>Fonte: BACEN 5031/2022 (art. 07).</a:t>
            </a:r>
          </a:p>
        </p:txBody>
      </p:sp>
      <p:graphicFrame>
        <p:nvGraphicFramePr>
          <p:cNvPr id="4" name="Tabela 3">
            <a:extLst>
              <a:ext uri="{FF2B5EF4-FFF2-40B4-BE49-F238E27FC236}">
                <a16:creationId xmlns:a16="http://schemas.microsoft.com/office/drawing/2014/main" id="{4469CC85-AD9A-30B3-9117-A40B6B862F41}"/>
              </a:ext>
            </a:extLst>
          </p:cNvPr>
          <p:cNvGraphicFramePr>
            <a:graphicFrameLocks noGrp="1"/>
          </p:cNvGraphicFramePr>
          <p:nvPr>
            <p:extLst>
              <p:ext uri="{D42A27DB-BD31-4B8C-83A1-F6EECF244321}">
                <p14:modId xmlns:p14="http://schemas.microsoft.com/office/powerpoint/2010/main" val="1141321716"/>
              </p:ext>
            </p:extLst>
          </p:nvPr>
        </p:nvGraphicFramePr>
        <p:xfrm>
          <a:off x="1806576" y="2312385"/>
          <a:ext cx="22221829" cy="4545615"/>
        </p:xfrm>
        <a:graphic>
          <a:graphicData uri="http://schemas.openxmlformats.org/drawingml/2006/table">
            <a:tbl>
              <a:tblPr>
                <a:tableStyleId>{5940675A-B579-460E-94D1-54222C63F5DA}</a:tableStyleId>
              </a:tblPr>
              <a:tblGrid>
                <a:gridCol w="3557407">
                  <a:extLst>
                    <a:ext uri="{9D8B030D-6E8A-4147-A177-3AD203B41FA5}">
                      <a16:colId xmlns:a16="http://schemas.microsoft.com/office/drawing/2014/main" val="1709072693"/>
                    </a:ext>
                  </a:extLst>
                </a:gridCol>
                <a:gridCol w="2168931">
                  <a:extLst>
                    <a:ext uri="{9D8B030D-6E8A-4147-A177-3AD203B41FA5}">
                      <a16:colId xmlns:a16="http://schemas.microsoft.com/office/drawing/2014/main" val="2017437628"/>
                    </a:ext>
                  </a:extLst>
                </a:gridCol>
                <a:gridCol w="2441340">
                  <a:extLst>
                    <a:ext uri="{9D8B030D-6E8A-4147-A177-3AD203B41FA5}">
                      <a16:colId xmlns:a16="http://schemas.microsoft.com/office/drawing/2014/main" val="716800102"/>
                    </a:ext>
                  </a:extLst>
                </a:gridCol>
                <a:gridCol w="3259632">
                  <a:extLst>
                    <a:ext uri="{9D8B030D-6E8A-4147-A177-3AD203B41FA5}">
                      <a16:colId xmlns:a16="http://schemas.microsoft.com/office/drawing/2014/main" val="2546097476"/>
                    </a:ext>
                  </a:extLst>
                </a:gridCol>
                <a:gridCol w="2363624">
                  <a:extLst>
                    <a:ext uri="{9D8B030D-6E8A-4147-A177-3AD203B41FA5}">
                      <a16:colId xmlns:a16="http://schemas.microsoft.com/office/drawing/2014/main" val="2469462779"/>
                    </a:ext>
                  </a:extLst>
                </a:gridCol>
                <a:gridCol w="3252372">
                  <a:extLst>
                    <a:ext uri="{9D8B030D-6E8A-4147-A177-3AD203B41FA5}">
                      <a16:colId xmlns:a16="http://schemas.microsoft.com/office/drawing/2014/main" val="2936076302"/>
                    </a:ext>
                  </a:extLst>
                </a:gridCol>
                <a:gridCol w="2366895">
                  <a:extLst>
                    <a:ext uri="{9D8B030D-6E8A-4147-A177-3AD203B41FA5}">
                      <a16:colId xmlns:a16="http://schemas.microsoft.com/office/drawing/2014/main" val="1360185123"/>
                    </a:ext>
                  </a:extLst>
                </a:gridCol>
                <a:gridCol w="2811628">
                  <a:extLst>
                    <a:ext uri="{9D8B030D-6E8A-4147-A177-3AD203B41FA5}">
                      <a16:colId xmlns:a16="http://schemas.microsoft.com/office/drawing/2014/main" val="4181851022"/>
                    </a:ext>
                  </a:extLst>
                </a:gridCol>
              </a:tblGrid>
              <a:tr h="180008">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TIPOS DE PROJETO</a:t>
                      </a:r>
                    </a:p>
                  </a:txBody>
                  <a:tcPr marL="8350" marR="8350" marT="8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CN*</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gridSpan="2">
                  <a:txBody>
                    <a:bodyPr/>
                    <a:lstStyle/>
                    <a:p>
                      <a:endParaRPr lang="pt-B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hMerge="1">
                  <a:txBody>
                    <a:bodyPr/>
                    <a:lstStyle/>
                    <a:p>
                      <a:endParaRPr lang="pt-BR"/>
                    </a:p>
                  </a:txBody>
                  <a:tcPr/>
                </a:tc>
                <a:tc gridSpan="2">
                  <a:txBody>
                    <a:bodyPr/>
                    <a:lstStyle/>
                    <a:p>
                      <a:endParaRPr lang="pt-B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hMerge="1">
                  <a:txBody>
                    <a:bodyPr/>
                    <a:lstStyle/>
                    <a:p>
                      <a:endParaRPr lang="pt-BR"/>
                    </a:p>
                  </a:txBody>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Carência (anos)</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rowSpan="2">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Amortização (anos)</a:t>
                      </a:r>
                    </a:p>
                  </a:txBody>
                  <a:tcPr marL="8350" marR="8350" marT="8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extLst>
                  <a:ext uri="{0D108BD9-81ED-4DB2-BD59-A6C34878D82A}">
                    <a16:rowId xmlns:a16="http://schemas.microsoft.com/office/drawing/2014/main" val="1799624311"/>
                  </a:ext>
                </a:extLst>
              </a:tr>
              <a:tr h="294825">
                <a:tc vMerge="1">
                  <a:txBody>
                    <a:bodyPr/>
                    <a:lstStyle/>
                    <a:p>
                      <a:endParaRPr lang="pt-BR"/>
                    </a:p>
                  </a:txBody>
                  <a:tcPr/>
                </a:tc>
                <a:tc vMerge="1">
                  <a:txBody>
                    <a:bodyPr/>
                    <a:lstStyle/>
                    <a:p>
                      <a:endParaRPr lang="pt-BR"/>
                    </a:p>
                  </a:txBody>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Juros % aa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 % Financiamento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Juros % aa</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a:txBody>
                    <a:bodyPr/>
                    <a:lstStyle/>
                    <a:p>
                      <a:pPr marL="0" algn="ctr" defTabSz="914400" rtl="0" eaLnBrk="1" fontAlgn="ctr" latinLnBrk="0" hangingPunct="1"/>
                      <a:r>
                        <a:rPr lang="pt-BR" sz="3200" b="1" u="none" strike="noStrike" kern="1200">
                          <a:solidFill>
                            <a:schemeClr val="tx1"/>
                          </a:solidFill>
                          <a:effectLst/>
                          <a:latin typeface="+mn-lt"/>
                          <a:ea typeface="+mn-ea"/>
                          <a:cs typeface="+mn-cs"/>
                        </a:rPr>
                        <a:t>% Financiamento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70C0"/>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229586151"/>
                  </a:ext>
                </a:extLst>
              </a:tr>
              <a:tr h="592823">
                <a:tc>
                  <a:txBody>
                    <a:bodyPr/>
                    <a:lstStyle/>
                    <a:p>
                      <a:pPr marL="0" algn="l" defTabSz="914400" rtl="0" eaLnBrk="1" fontAlgn="ctr" latinLnBrk="0" hangingPunct="1"/>
                      <a:r>
                        <a:rPr lang="pt-BR" sz="2800" b="1" u="none" strike="noStrike" kern="1200">
                          <a:solidFill>
                            <a:schemeClr val="bg1"/>
                          </a:solidFill>
                          <a:effectLst/>
                          <a:latin typeface="+mn-lt"/>
                          <a:ea typeface="+mn-ea"/>
                          <a:cs typeface="+mn-cs"/>
                        </a:rPr>
                        <a:t>Construção -Embarcações para o Ministério da Defesa</a:t>
                      </a:r>
                    </a:p>
                  </a:txBody>
                  <a:tcPr marL="8350" marR="8350" marT="8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Sem impacto</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20</a:t>
                      </a:r>
                    </a:p>
                  </a:txBody>
                  <a:tcPr marL="8350" marR="8350" marT="8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594315583"/>
                  </a:ext>
                </a:extLst>
              </a:tr>
              <a:tr h="592823">
                <a:tc>
                  <a:txBody>
                    <a:bodyPr/>
                    <a:lstStyle/>
                    <a:p>
                      <a:pPr algn="l" rtl="0" fontAlgn="ctr"/>
                      <a:r>
                        <a:rPr lang="pt-BR" sz="2800" b="1" u="none" strike="noStrike">
                          <a:solidFill>
                            <a:schemeClr val="bg1"/>
                          </a:solidFill>
                          <a:effectLst/>
                        </a:rPr>
                        <a:t>Reparo de Embarcação do Ministério da Defesa </a:t>
                      </a:r>
                      <a:endParaRPr lang="pt-BR" sz="2800" b="1" i="0" u="none" strike="noStrike">
                        <a:solidFill>
                          <a:schemeClr val="bg1"/>
                        </a:solidFill>
                        <a:effectLst/>
                        <a:latin typeface="Aptos" panose="020B00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ctr"/>
                      <a:r>
                        <a:rPr lang="pt-BR" sz="2800" b="1" u="none" strike="noStrike">
                          <a:solidFill>
                            <a:schemeClr val="tx1"/>
                          </a:solidFill>
                          <a:effectLst/>
                        </a:rPr>
                        <a:t>Sem impacto</a:t>
                      </a:r>
                      <a:endParaRPr lang="pt-BR" sz="2800" b="1" i="0" u="none" strike="noStrike">
                        <a:solidFill>
                          <a:schemeClr val="tx1"/>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b"/>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b"/>
                      <a:r>
                        <a:rPr lang="pt-BR" sz="2800" b="1" u="none" strike="noStrike">
                          <a:solidFill>
                            <a:schemeClr val="bg1"/>
                          </a:solidFill>
                          <a:effectLst/>
                        </a:rPr>
                        <a:t>até 1</a:t>
                      </a:r>
                      <a:endParaRPr lang="pt-BR" sz="2800" b="1" i="0" u="none" strike="noStrike">
                        <a:solidFill>
                          <a:schemeClr val="bg1"/>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rtl="0" fontAlgn="b"/>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2549855607"/>
                  </a:ext>
                </a:extLst>
              </a:tr>
            </a:tbl>
          </a:graphicData>
        </a:graphic>
      </p:graphicFrame>
      <p:graphicFrame>
        <p:nvGraphicFramePr>
          <p:cNvPr id="7" name="Tabela 6">
            <a:extLst>
              <a:ext uri="{FF2B5EF4-FFF2-40B4-BE49-F238E27FC236}">
                <a16:creationId xmlns:a16="http://schemas.microsoft.com/office/drawing/2014/main" id="{D5BE900E-D09E-6393-7BDE-00747748D991}"/>
              </a:ext>
            </a:extLst>
          </p:cNvPr>
          <p:cNvGraphicFramePr>
            <a:graphicFrameLocks noGrp="1"/>
          </p:cNvGraphicFramePr>
          <p:nvPr>
            <p:extLst>
              <p:ext uri="{D42A27DB-BD31-4B8C-83A1-F6EECF244321}">
                <p14:modId xmlns:p14="http://schemas.microsoft.com/office/powerpoint/2010/main" val="2275593150"/>
              </p:ext>
            </p:extLst>
          </p:nvPr>
        </p:nvGraphicFramePr>
        <p:xfrm>
          <a:off x="1806576" y="7076224"/>
          <a:ext cx="22221827" cy="5341620"/>
        </p:xfrm>
        <a:graphic>
          <a:graphicData uri="http://schemas.openxmlformats.org/drawingml/2006/table">
            <a:tbl>
              <a:tblPr>
                <a:tableStyleId>{5940675A-B579-460E-94D1-54222C63F5DA}</a:tableStyleId>
              </a:tblPr>
              <a:tblGrid>
                <a:gridCol w="3614510">
                  <a:extLst>
                    <a:ext uri="{9D8B030D-6E8A-4147-A177-3AD203B41FA5}">
                      <a16:colId xmlns:a16="http://schemas.microsoft.com/office/drawing/2014/main" val="3851711329"/>
                    </a:ext>
                  </a:extLst>
                </a:gridCol>
                <a:gridCol w="2132110">
                  <a:extLst>
                    <a:ext uri="{9D8B030D-6E8A-4147-A177-3AD203B41FA5}">
                      <a16:colId xmlns:a16="http://schemas.microsoft.com/office/drawing/2014/main" val="3854780340"/>
                    </a:ext>
                  </a:extLst>
                </a:gridCol>
                <a:gridCol w="2679868">
                  <a:extLst>
                    <a:ext uri="{9D8B030D-6E8A-4147-A177-3AD203B41FA5}">
                      <a16:colId xmlns:a16="http://schemas.microsoft.com/office/drawing/2014/main" val="1849539824"/>
                    </a:ext>
                  </a:extLst>
                </a:gridCol>
                <a:gridCol w="3093992">
                  <a:extLst>
                    <a:ext uri="{9D8B030D-6E8A-4147-A177-3AD203B41FA5}">
                      <a16:colId xmlns:a16="http://schemas.microsoft.com/office/drawing/2014/main" val="2489413978"/>
                    </a:ext>
                  </a:extLst>
                </a:gridCol>
                <a:gridCol w="2700345">
                  <a:extLst>
                    <a:ext uri="{9D8B030D-6E8A-4147-A177-3AD203B41FA5}">
                      <a16:colId xmlns:a16="http://schemas.microsoft.com/office/drawing/2014/main" val="3016403844"/>
                    </a:ext>
                  </a:extLst>
                </a:gridCol>
                <a:gridCol w="3295650">
                  <a:extLst>
                    <a:ext uri="{9D8B030D-6E8A-4147-A177-3AD203B41FA5}">
                      <a16:colId xmlns:a16="http://schemas.microsoft.com/office/drawing/2014/main" val="2305102096"/>
                    </a:ext>
                  </a:extLst>
                </a:gridCol>
                <a:gridCol w="2081601">
                  <a:extLst>
                    <a:ext uri="{9D8B030D-6E8A-4147-A177-3AD203B41FA5}">
                      <a16:colId xmlns:a16="http://schemas.microsoft.com/office/drawing/2014/main" val="430488255"/>
                    </a:ext>
                  </a:extLst>
                </a:gridCol>
                <a:gridCol w="2623751">
                  <a:extLst>
                    <a:ext uri="{9D8B030D-6E8A-4147-A177-3AD203B41FA5}">
                      <a16:colId xmlns:a16="http://schemas.microsoft.com/office/drawing/2014/main" val="745890278"/>
                    </a:ext>
                  </a:extLst>
                </a:gridCol>
              </a:tblGrid>
              <a:tr h="377973">
                <a:tc rowSpan="2">
                  <a:txBody>
                    <a:bodyPr/>
                    <a:lstStyle/>
                    <a:p>
                      <a:pPr algn="ctr" rtl="0" fontAlgn="ctr"/>
                      <a:r>
                        <a:rPr lang="pt-BR" sz="3200" b="1" u="none" strike="noStrike">
                          <a:solidFill>
                            <a:schemeClr val="tx1"/>
                          </a:solidFill>
                          <a:effectLst/>
                        </a:rPr>
                        <a:t>TIPOS DE PROJETO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CN</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gridSpan="2">
                  <a:txBody>
                    <a:bodyPr/>
                    <a:lstStyle/>
                    <a:p>
                      <a:pPr algn="ctr" rtl="0" fontAlgn="ctr"/>
                      <a:r>
                        <a:rPr lang="pt-BR" sz="3200" b="1" u="none" strike="noStrike">
                          <a:solidFill>
                            <a:schemeClr val="tx1"/>
                          </a:solidFill>
                          <a:effectLst/>
                        </a:rPr>
                        <a:t>Parte Nacional</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gridSpan="2">
                  <a:txBody>
                    <a:bodyPr/>
                    <a:lstStyle/>
                    <a:p>
                      <a:pPr algn="ctr" rtl="0" fontAlgn="ctr"/>
                      <a:r>
                        <a:rPr lang="pt-BR" sz="3200" b="1" u="none" strike="noStrike">
                          <a:solidFill>
                            <a:schemeClr val="tx1"/>
                          </a:solidFill>
                          <a:effectLst/>
                        </a:rPr>
                        <a:t>Parte Importada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rowSpan="2">
                  <a:txBody>
                    <a:bodyPr/>
                    <a:lstStyle/>
                    <a:p>
                      <a:pPr algn="ctr" rtl="0" fontAlgn="ctr"/>
                      <a:r>
                        <a:rPr lang="pt-BR" sz="3200" b="1" u="none" strike="noStrike">
                          <a:solidFill>
                            <a:schemeClr val="tx1"/>
                          </a:solidFill>
                          <a:effectLst/>
                        </a:rPr>
                        <a:t>Carência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Amortização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extLst>
                  <a:ext uri="{0D108BD9-81ED-4DB2-BD59-A6C34878D82A}">
                    <a16:rowId xmlns:a16="http://schemas.microsoft.com/office/drawing/2014/main" val="3325666686"/>
                  </a:ext>
                </a:extLst>
              </a:tr>
              <a:tr h="748706">
                <a:tc vMerge="1">
                  <a:txBody>
                    <a:bodyPr/>
                    <a:lstStyle/>
                    <a:p>
                      <a:endParaRPr lang="pt-BR"/>
                    </a:p>
                  </a:txBody>
                  <a:tcPr/>
                </a:tc>
                <a:tc vMerge="1">
                  <a:txBody>
                    <a:bodyPr/>
                    <a:lstStyle/>
                    <a:p>
                      <a:endParaRPr lang="pt-BR"/>
                    </a:p>
                  </a:txBody>
                  <a:tcPr/>
                </a:tc>
                <a:tc>
                  <a:txBody>
                    <a:bodyPr/>
                    <a:lstStyle/>
                    <a:p>
                      <a:pPr algn="ctr" rtl="0" fontAlgn="ctr"/>
                      <a:r>
                        <a:rPr lang="pt-BR" sz="3200" b="1" u="none" strike="noStrike">
                          <a:solidFill>
                            <a:schemeClr val="tx1"/>
                          </a:solidFill>
                          <a:effectLst/>
                        </a:rPr>
                        <a:t>Juros % aa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Juros % aa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540274875"/>
                  </a:ext>
                </a:extLst>
              </a:tr>
              <a:tr h="1119439">
                <a:tc>
                  <a:txBody>
                    <a:bodyPr/>
                    <a:lstStyle/>
                    <a:p>
                      <a:pPr algn="l" rtl="0" fontAlgn="b"/>
                      <a:r>
                        <a:rPr lang="pt-BR" sz="2800" b="1" u="none" strike="noStrike">
                          <a:solidFill>
                            <a:schemeClr val="bg1"/>
                          </a:solidFill>
                          <a:effectLst/>
                        </a:rPr>
                        <a:t>Bases navais brasileiras: Expansão e modernização de suas instalações</a:t>
                      </a:r>
                      <a:endParaRPr lang="pt-BR" sz="2800" b="1" i="0" u="none" strike="noStrike">
                        <a:solidFill>
                          <a:schemeClr val="bg1"/>
                        </a:solidFill>
                        <a:effectLst/>
                        <a:latin typeface="Aptos" panose="020B0004020202020204" pitchFamily="34" charset="0"/>
                      </a:endParaRPr>
                    </a:p>
                  </a:txBody>
                  <a:tcPr marL="9525" marR="9525" marT="9525" marB="0" anchor="b">
                    <a:cell3D prstMaterial="dkEdge">
                      <a:bevel/>
                      <a:lightRig rig="flood" dir="t"/>
                    </a:cell3D>
                  </a:tcPr>
                </a:tc>
                <a:tc>
                  <a:txBody>
                    <a:bodyPr/>
                    <a:lstStyle/>
                    <a:p>
                      <a:pPr algn="ctr" rtl="0" fontAlgn="ctr"/>
                      <a:r>
                        <a:rPr lang="pt-BR" sz="2800" b="1" u="none" strike="noStrike">
                          <a:solidFill>
                            <a:schemeClr val="tx1"/>
                          </a:solidFill>
                          <a:effectLst/>
                        </a:rPr>
                        <a:t>Sem impacto</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 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10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3896416666"/>
                  </a:ext>
                </a:extLst>
              </a:tr>
              <a:tr h="1119439">
                <a:tc>
                  <a:txBody>
                    <a:bodyPr/>
                    <a:lstStyle/>
                    <a:p>
                      <a:pPr algn="l" rtl="0" fontAlgn="b"/>
                      <a:r>
                        <a:rPr lang="pt-BR" sz="2800" b="1" u="none" strike="noStrike">
                          <a:solidFill>
                            <a:schemeClr val="bg1"/>
                          </a:solidFill>
                          <a:effectLst/>
                        </a:rPr>
                        <a:t>Bases navais brasileiras: Construção de novas instalações</a:t>
                      </a:r>
                      <a:endParaRPr lang="pt-BR" sz="2800" b="1" i="0" u="none" strike="noStrike">
                        <a:solidFill>
                          <a:schemeClr val="bg1"/>
                        </a:solidFill>
                        <a:effectLst/>
                        <a:latin typeface="Aptos" panose="020B0004020202020204" pitchFamily="34" charset="0"/>
                      </a:endParaRPr>
                    </a:p>
                  </a:txBody>
                  <a:tcPr marL="9525" marR="9525" marT="9525" marB="0" anchor="b">
                    <a:cell3D prstMaterial="dkEdge">
                      <a:bevel/>
                      <a:lightRig rig="flood" dir="t"/>
                    </a:cell3D>
                  </a:tcPr>
                </a:tc>
                <a:tc>
                  <a:txBody>
                    <a:bodyPr/>
                    <a:lstStyle/>
                    <a:p>
                      <a:pPr algn="ctr" rtl="0" fontAlgn="ctr"/>
                      <a:r>
                        <a:rPr lang="pt-BR" sz="2800" b="1" u="none" strike="noStrike">
                          <a:solidFill>
                            <a:schemeClr val="tx1"/>
                          </a:solidFill>
                          <a:effectLst/>
                        </a:rPr>
                        <a:t>Sem impacto</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ctr"/>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20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3059266468"/>
                  </a:ext>
                </a:extLst>
              </a:tr>
            </a:tbl>
          </a:graphicData>
        </a:graphic>
      </p:graphicFrame>
      <p:sp>
        <p:nvSpPr>
          <p:cNvPr id="8" name="CaixaDeTexto 7">
            <a:extLst>
              <a:ext uri="{FF2B5EF4-FFF2-40B4-BE49-F238E27FC236}">
                <a16:creationId xmlns:a16="http://schemas.microsoft.com/office/drawing/2014/main" id="{BFEEC864-38E6-DF5D-619E-3941CEECD3D3}"/>
              </a:ext>
            </a:extLst>
          </p:cNvPr>
          <p:cNvSpPr txBox="1"/>
          <p:nvPr/>
        </p:nvSpPr>
        <p:spPr>
          <a:xfrm>
            <a:off x="1806576" y="12417844"/>
            <a:ext cx="1202688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5225/2025</a:t>
            </a:r>
          </a:p>
          <a:p>
            <a:pPr>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Conteúdo Nacional</a:t>
            </a:r>
          </a:p>
          <a:p>
            <a:pPr>
              <a:defRPr/>
            </a:pPr>
            <a:r>
              <a:rPr lang="pt-BR" b="1" dirty="0">
                <a:solidFill>
                  <a:schemeClr val="bg1"/>
                </a:solidFill>
                <a:latin typeface="Abadi" panose="020B0604020104020204" pitchFamily="34" charset="0"/>
              </a:rPr>
              <a:t>** Para empresa estrangeira o financiamento máximo é 80%</a:t>
            </a:r>
            <a:endPar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3" name="Shape 6">
            <a:extLst>
              <a:ext uri="{FF2B5EF4-FFF2-40B4-BE49-F238E27FC236}">
                <a16:creationId xmlns:a16="http://schemas.microsoft.com/office/drawing/2014/main" id="{20B758BF-DCB6-5C6A-EEA4-2A5FEE08C22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2FC8CD4B-7B80-1C14-39DB-8536016D3D4F}"/>
              </a:ext>
            </a:extLst>
          </p:cNvPr>
          <p:cNvGrpSpPr/>
          <p:nvPr/>
        </p:nvGrpSpPr>
        <p:grpSpPr>
          <a:xfrm>
            <a:off x="20889490" y="12676525"/>
            <a:ext cx="3338592" cy="945619"/>
            <a:chOff x="18582423" y="11569700"/>
            <a:chExt cx="4839305" cy="1181100"/>
          </a:xfrm>
        </p:grpSpPr>
        <p:pic>
          <p:nvPicPr>
            <p:cNvPr id="6" name="Image 4" descr=" ">
              <a:extLst>
                <a:ext uri="{FF2B5EF4-FFF2-40B4-BE49-F238E27FC236}">
                  <a16:creationId xmlns:a16="http://schemas.microsoft.com/office/drawing/2014/main" id="{8CE2ADC2-B6EF-7643-E829-70719258400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9" name="Image 5" descr=" ">
              <a:extLst>
                <a:ext uri="{FF2B5EF4-FFF2-40B4-BE49-F238E27FC236}">
                  <a16:creationId xmlns:a16="http://schemas.microsoft.com/office/drawing/2014/main" id="{1559A7DB-8390-C354-110D-AC89F6416E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0" name="Image 6" descr=" ">
              <a:extLst>
                <a:ext uri="{FF2B5EF4-FFF2-40B4-BE49-F238E27FC236}">
                  <a16:creationId xmlns:a16="http://schemas.microsoft.com/office/drawing/2014/main" id="{F423B3A5-AC9A-81E3-D503-3BD6ADDC24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3D7A9594-2416-32FB-5342-B282BC3421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69B807D6-D98F-5266-0B63-458555925E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C6847636-1E5A-5EEE-F22D-DE540D821B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E459C732-96FE-8144-0166-2ACE59C8F6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FC804E5F-3C05-1000-BD11-8379B24E011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2B8D5070-9CEA-8BC9-0BE8-3C5D98778DA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FA64A1DC-62C7-BC1B-BC49-3E395F4284F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554D612C-82D1-E4AB-7EF6-07BA14547DB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C1FA3567-37DA-AC5C-2D98-119390680A8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1A8CF671-111E-48EB-05C8-E37C2DA698B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F4825A7B-9BDA-967E-0606-B1E063D5B6A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77E51978-92F8-2D84-C87D-0F5E9146409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F98F4ED7-0BBF-99D1-4E8D-9B9FC9C220E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2D03CFE3-92FA-0FB4-1EB7-B2C23FD4DC0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F0025646-F136-43D8-FFBC-05D6A1E2430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8241DA1C-BAA7-D3BB-4B03-C37B824EB25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9FAD79CA-7A2D-869E-AA8C-736B92E781C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69D5CC2F-3392-DF55-06FC-54DF74427674}"/>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511E70ED-A227-DE47-72F4-4E750CB3FA6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11D2C1B9-3C54-54F8-DB5E-9612D0BF900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AD3AB77B-8FB7-85DE-F469-01FC4DB8F701}"/>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425EA9CD-FC75-1601-378B-F3415CBD7CA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CCF425EB-44A9-0D64-513A-BD85FBBBE1F2}"/>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E91974ED-6868-AD8C-F537-C5CDE2CA6A20}"/>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5D540AAC-2379-7FAC-35B4-2D1FDDAEC587}"/>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D1CB3C8D-3BE8-C007-EA37-82036EC8242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39" name="Image 33" descr=" ">
              <a:extLst>
                <a:ext uri="{FF2B5EF4-FFF2-40B4-BE49-F238E27FC236}">
                  <a16:creationId xmlns:a16="http://schemas.microsoft.com/office/drawing/2014/main" id="{1027BB36-66CD-7B13-C8CB-FF1AA3E00A49}"/>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0" name="Image 34" descr=" ">
              <a:extLst>
                <a:ext uri="{FF2B5EF4-FFF2-40B4-BE49-F238E27FC236}">
                  <a16:creationId xmlns:a16="http://schemas.microsoft.com/office/drawing/2014/main" id="{E38F1642-B309-6770-5824-2FE2DE7BD426}"/>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1" name="Image 35" descr=" ">
              <a:extLst>
                <a:ext uri="{FF2B5EF4-FFF2-40B4-BE49-F238E27FC236}">
                  <a16:creationId xmlns:a16="http://schemas.microsoft.com/office/drawing/2014/main" id="{A53131D7-7955-643A-5D58-32689F020B0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67AEFB81-6F9B-92D7-3A7F-37DC2456B78B}"/>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4764C1BF-7515-521D-ACA6-F16EBEB5D67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B645415A-6F9D-546D-6798-E17C8B3EDA9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3F78F87A-4744-B806-34AE-CCFFB9A815B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27160A62-0F7E-BB03-6638-823ED112B5B2}"/>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025332ED-0A58-FF6C-2C0A-64FA46B6102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339CB2A3-A8D5-4EE7-667E-C83DE9A4EF6E}"/>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30B703C8-21E4-B114-4D4E-050F9863D781}"/>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52F7B5C1-91A6-F90F-FB4B-A6911B9E7766}"/>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1" name="Image 45" descr=" ">
              <a:extLst>
                <a:ext uri="{FF2B5EF4-FFF2-40B4-BE49-F238E27FC236}">
                  <a16:creationId xmlns:a16="http://schemas.microsoft.com/office/drawing/2014/main" id="{BC2A6336-C2EC-942A-F1C7-3267087F13D8}"/>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2" name="Image 46" descr=" ">
              <a:extLst>
                <a:ext uri="{FF2B5EF4-FFF2-40B4-BE49-F238E27FC236}">
                  <a16:creationId xmlns:a16="http://schemas.microsoft.com/office/drawing/2014/main" id="{02ADAF87-7258-2270-576A-BD1832205238}"/>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3" name="Image 47" descr=" ">
              <a:extLst>
                <a:ext uri="{FF2B5EF4-FFF2-40B4-BE49-F238E27FC236}">
                  <a16:creationId xmlns:a16="http://schemas.microsoft.com/office/drawing/2014/main" id="{847F7EF6-339D-F1CE-EEA8-CCE2E0A417A8}"/>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4" name="Image 48" descr=" ">
              <a:extLst>
                <a:ext uri="{FF2B5EF4-FFF2-40B4-BE49-F238E27FC236}">
                  <a16:creationId xmlns:a16="http://schemas.microsoft.com/office/drawing/2014/main" id="{543A1A3D-213C-D1BB-9313-2BDEE7A301DA}"/>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5" name="Image 49" descr=" ">
              <a:extLst>
                <a:ext uri="{FF2B5EF4-FFF2-40B4-BE49-F238E27FC236}">
                  <a16:creationId xmlns:a16="http://schemas.microsoft.com/office/drawing/2014/main" id="{E673FDBE-E8FC-1437-7763-A735FE5768AD}"/>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6" name="Image 50" descr=" ">
              <a:extLst>
                <a:ext uri="{FF2B5EF4-FFF2-40B4-BE49-F238E27FC236}">
                  <a16:creationId xmlns:a16="http://schemas.microsoft.com/office/drawing/2014/main" id="{B3BA7239-F99C-666C-4678-60D33D16B139}"/>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57" name="Image 51" descr=" ">
              <a:extLst>
                <a:ext uri="{FF2B5EF4-FFF2-40B4-BE49-F238E27FC236}">
                  <a16:creationId xmlns:a16="http://schemas.microsoft.com/office/drawing/2014/main" id="{FB937F1F-986A-436D-5FDE-84A642CC54C0}"/>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58" name="Image 52" descr=" ">
              <a:extLst>
                <a:ext uri="{FF2B5EF4-FFF2-40B4-BE49-F238E27FC236}">
                  <a16:creationId xmlns:a16="http://schemas.microsoft.com/office/drawing/2014/main" id="{BB3ADB1B-B972-6DFD-4210-E9C9E589231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59" name="Image 53" descr=" ">
              <a:extLst>
                <a:ext uri="{FF2B5EF4-FFF2-40B4-BE49-F238E27FC236}">
                  <a16:creationId xmlns:a16="http://schemas.microsoft.com/office/drawing/2014/main" id="{A064AE0D-2BD5-7FD1-79CB-CB8DE50249AC}"/>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0" name="Image 54" descr=" ">
              <a:extLst>
                <a:ext uri="{FF2B5EF4-FFF2-40B4-BE49-F238E27FC236}">
                  <a16:creationId xmlns:a16="http://schemas.microsoft.com/office/drawing/2014/main" id="{EEED1269-AB93-1D8B-41FE-2567F1ADBC6D}"/>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1" name="Image 55" descr=" ">
              <a:extLst>
                <a:ext uri="{FF2B5EF4-FFF2-40B4-BE49-F238E27FC236}">
                  <a16:creationId xmlns:a16="http://schemas.microsoft.com/office/drawing/2014/main" id="{6A76D1DE-E73F-3333-3543-F0755E63A04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2" name="Image 56" descr=" ">
              <a:extLst>
                <a:ext uri="{FF2B5EF4-FFF2-40B4-BE49-F238E27FC236}">
                  <a16:creationId xmlns:a16="http://schemas.microsoft.com/office/drawing/2014/main" id="{ADE39928-03DF-6C23-D012-8CAA5F28DC58}"/>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3" name="Image 57" descr=" ">
              <a:extLst>
                <a:ext uri="{FF2B5EF4-FFF2-40B4-BE49-F238E27FC236}">
                  <a16:creationId xmlns:a16="http://schemas.microsoft.com/office/drawing/2014/main" id="{89FF89FF-EDE4-9C61-E962-BD6950B2C96D}"/>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4" name="Image 58" descr=" ">
              <a:extLst>
                <a:ext uri="{FF2B5EF4-FFF2-40B4-BE49-F238E27FC236}">
                  <a16:creationId xmlns:a16="http://schemas.microsoft.com/office/drawing/2014/main" id="{8B704E38-43ED-0C41-7B79-F5721B023B45}"/>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5" name="Image 59" descr=" ">
              <a:extLst>
                <a:ext uri="{FF2B5EF4-FFF2-40B4-BE49-F238E27FC236}">
                  <a16:creationId xmlns:a16="http://schemas.microsoft.com/office/drawing/2014/main" id="{D5C31976-753D-F661-79E8-0B0A9EEEA5B8}"/>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6" name="Image 60" descr=" ">
              <a:extLst>
                <a:ext uri="{FF2B5EF4-FFF2-40B4-BE49-F238E27FC236}">
                  <a16:creationId xmlns:a16="http://schemas.microsoft.com/office/drawing/2014/main" id="{14AB5463-FAB0-F3A4-DE67-9EEEDC87DAAB}"/>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67" name="Image 61" descr=" ">
              <a:extLst>
                <a:ext uri="{FF2B5EF4-FFF2-40B4-BE49-F238E27FC236}">
                  <a16:creationId xmlns:a16="http://schemas.microsoft.com/office/drawing/2014/main" id="{59DAA8CE-8E94-2AA4-D7AC-0BA397AA680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68" name="Image 62" descr=" ">
              <a:extLst>
                <a:ext uri="{FF2B5EF4-FFF2-40B4-BE49-F238E27FC236}">
                  <a16:creationId xmlns:a16="http://schemas.microsoft.com/office/drawing/2014/main" id="{C060CE03-BC3F-0BD7-ED8D-A922F2DE8B26}"/>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69" name="Image 63" descr=" ">
              <a:extLst>
                <a:ext uri="{FF2B5EF4-FFF2-40B4-BE49-F238E27FC236}">
                  <a16:creationId xmlns:a16="http://schemas.microsoft.com/office/drawing/2014/main" id="{522EBB89-433E-9882-700F-D2424347C92A}"/>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0" name="Image 64" descr=" ">
              <a:extLst>
                <a:ext uri="{FF2B5EF4-FFF2-40B4-BE49-F238E27FC236}">
                  <a16:creationId xmlns:a16="http://schemas.microsoft.com/office/drawing/2014/main" id="{4056FA12-574A-91ED-8856-37A91FAE4B20}"/>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1" name="Image 65" descr=" ">
              <a:extLst>
                <a:ext uri="{FF2B5EF4-FFF2-40B4-BE49-F238E27FC236}">
                  <a16:creationId xmlns:a16="http://schemas.microsoft.com/office/drawing/2014/main" id="{09F7C8DE-957E-27D9-C304-64F2221830D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2" name="Image 66" descr=" ">
              <a:extLst>
                <a:ext uri="{FF2B5EF4-FFF2-40B4-BE49-F238E27FC236}">
                  <a16:creationId xmlns:a16="http://schemas.microsoft.com/office/drawing/2014/main" id="{DAF3B221-A7F0-2A8C-4439-95466694FB5A}"/>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3" name="Image 67" descr=" ">
              <a:extLst>
                <a:ext uri="{FF2B5EF4-FFF2-40B4-BE49-F238E27FC236}">
                  <a16:creationId xmlns:a16="http://schemas.microsoft.com/office/drawing/2014/main" id="{FDC75804-DFB8-F4D7-DC98-3D0DC008705F}"/>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4" name="Image 68" descr=" ">
              <a:extLst>
                <a:ext uri="{FF2B5EF4-FFF2-40B4-BE49-F238E27FC236}">
                  <a16:creationId xmlns:a16="http://schemas.microsoft.com/office/drawing/2014/main" id="{F7F752FD-44CC-8DDD-5890-1F43442FFB18}"/>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5" name="Image 69" descr=" ">
              <a:extLst>
                <a:ext uri="{FF2B5EF4-FFF2-40B4-BE49-F238E27FC236}">
                  <a16:creationId xmlns:a16="http://schemas.microsoft.com/office/drawing/2014/main" id="{0138945F-4C5B-1A6C-497B-0E6C7F23FAB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6" name="Image 70" descr=" ">
              <a:extLst>
                <a:ext uri="{FF2B5EF4-FFF2-40B4-BE49-F238E27FC236}">
                  <a16:creationId xmlns:a16="http://schemas.microsoft.com/office/drawing/2014/main" id="{46DA8CBF-51E4-A6DC-CAF1-11914180C5A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77" name="Image 71" descr=" ">
              <a:extLst>
                <a:ext uri="{FF2B5EF4-FFF2-40B4-BE49-F238E27FC236}">
                  <a16:creationId xmlns:a16="http://schemas.microsoft.com/office/drawing/2014/main" id="{EC5E39E1-3E13-35D2-3955-DD4D1A30C40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78" name="Image 72" descr=" ">
              <a:extLst>
                <a:ext uri="{FF2B5EF4-FFF2-40B4-BE49-F238E27FC236}">
                  <a16:creationId xmlns:a16="http://schemas.microsoft.com/office/drawing/2014/main" id="{4CA64B72-9E2F-8302-F620-0BE0705D7F3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79" name="Image 73" descr=" ">
              <a:extLst>
                <a:ext uri="{FF2B5EF4-FFF2-40B4-BE49-F238E27FC236}">
                  <a16:creationId xmlns:a16="http://schemas.microsoft.com/office/drawing/2014/main" id="{D9A80260-A69D-BC6C-9F36-100A3899374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0" name="Image 74" descr=" ">
              <a:extLst>
                <a:ext uri="{FF2B5EF4-FFF2-40B4-BE49-F238E27FC236}">
                  <a16:creationId xmlns:a16="http://schemas.microsoft.com/office/drawing/2014/main" id="{15A0B16E-7C41-58EE-556F-A08AA29727D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1" name="Image 75" descr=" ">
              <a:extLst>
                <a:ext uri="{FF2B5EF4-FFF2-40B4-BE49-F238E27FC236}">
                  <a16:creationId xmlns:a16="http://schemas.microsoft.com/office/drawing/2014/main" id="{263047A9-C4E6-A287-1878-9F58E3D62E8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2" name="Image 76" descr=" ">
              <a:extLst>
                <a:ext uri="{FF2B5EF4-FFF2-40B4-BE49-F238E27FC236}">
                  <a16:creationId xmlns:a16="http://schemas.microsoft.com/office/drawing/2014/main" id="{31DAFC46-E786-9837-FB83-78C37454BF2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3" name="Image 77" descr=" ">
              <a:extLst>
                <a:ext uri="{FF2B5EF4-FFF2-40B4-BE49-F238E27FC236}">
                  <a16:creationId xmlns:a16="http://schemas.microsoft.com/office/drawing/2014/main" id="{B318F0B3-B349-46B2-4B5D-8F897304A61C}"/>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4" name="Image 78" descr=" ">
              <a:extLst>
                <a:ext uri="{FF2B5EF4-FFF2-40B4-BE49-F238E27FC236}">
                  <a16:creationId xmlns:a16="http://schemas.microsoft.com/office/drawing/2014/main" id="{3F66A867-A193-65CC-36CE-85A2CB8CFC1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5" name="Image 79" descr=" ">
              <a:extLst>
                <a:ext uri="{FF2B5EF4-FFF2-40B4-BE49-F238E27FC236}">
                  <a16:creationId xmlns:a16="http://schemas.microsoft.com/office/drawing/2014/main" id="{F5222899-1757-1574-5CA1-0013EC4F181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6" name="Image 80" descr=" ">
              <a:extLst>
                <a:ext uri="{FF2B5EF4-FFF2-40B4-BE49-F238E27FC236}">
                  <a16:creationId xmlns:a16="http://schemas.microsoft.com/office/drawing/2014/main" id="{10C60EFC-0991-EE46-0784-91DDDA423FAA}"/>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7" name="Image 81" descr=" ">
              <a:extLst>
                <a:ext uri="{FF2B5EF4-FFF2-40B4-BE49-F238E27FC236}">
                  <a16:creationId xmlns:a16="http://schemas.microsoft.com/office/drawing/2014/main" id="{EBF314C3-9B40-A87B-01F3-B765F73DD09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8" name="Image 82" descr=" ">
              <a:extLst>
                <a:ext uri="{FF2B5EF4-FFF2-40B4-BE49-F238E27FC236}">
                  <a16:creationId xmlns:a16="http://schemas.microsoft.com/office/drawing/2014/main" id="{BA38214D-8AEE-2DC0-7A51-A95CA284274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9" name="Image 83" descr=" ">
              <a:extLst>
                <a:ext uri="{FF2B5EF4-FFF2-40B4-BE49-F238E27FC236}">
                  <a16:creationId xmlns:a16="http://schemas.microsoft.com/office/drawing/2014/main" id="{5DA56161-6C64-5CD2-BDFB-7579B7F84B0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0" name="Image 84" descr=" ">
              <a:extLst>
                <a:ext uri="{FF2B5EF4-FFF2-40B4-BE49-F238E27FC236}">
                  <a16:creationId xmlns:a16="http://schemas.microsoft.com/office/drawing/2014/main" id="{58DE3DA6-0968-CE7F-94AA-0BE90C573DF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1" name="Image 85" descr=" ">
              <a:extLst>
                <a:ext uri="{FF2B5EF4-FFF2-40B4-BE49-F238E27FC236}">
                  <a16:creationId xmlns:a16="http://schemas.microsoft.com/office/drawing/2014/main" id="{5FC86BD9-6374-0112-A576-08FF08687FA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2" name="Image 86" descr=" ">
              <a:extLst>
                <a:ext uri="{FF2B5EF4-FFF2-40B4-BE49-F238E27FC236}">
                  <a16:creationId xmlns:a16="http://schemas.microsoft.com/office/drawing/2014/main" id="{331EFBB4-3194-905A-833A-B4C2083B850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3" name="Image 87" descr=" ">
              <a:extLst>
                <a:ext uri="{FF2B5EF4-FFF2-40B4-BE49-F238E27FC236}">
                  <a16:creationId xmlns:a16="http://schemas.microsoft.com/office/drawing/2014/main" id="{4ACBA744-50FD-18FA-E35B-9D3DF4A447BE}"/>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4" name="Image 88" descr=" ">
              <a:extLst>
                <a:ext uri="{FF2B5EF4-FFF2-40B4-BE49-F238E27FC236}">
                  <a16:creationId xmlns:a16="http://schemas.microsoft.com/office/drawing/2014/main" id="{9122172D-747B-B9D2-A542-B397E550EC39}"/>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5" name="Image 89" descr=" ">
              <a:extLst>
                <a:ext uri="{FF2B5EF4-FFF2-40B4-BE49-F238E27FC236}">
                  <a16:creationId xmlns:a16="http://schemas.microsoft.com/office/drawing/2014/main" id="{631B95C0-12DC-3FF6-C54A-5AB11E3EE83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6" name="Image 90" descr=" ">
              <a:extLst>
                <a:ext uri="{FF2B5EF4-FFF2-40B4-BE49-F238E27FC236}">
                  <a16:creationId xmlns:a16="http://schemas.microsoft.com/office/drawing/2014/main" id="{D0FD2CE1-2F63-06D4-87C8-5EC27126F4F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27512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a:extLst>
            <a:ext uri="{FF2B5EF4-FFF2-40B4-BE49-F238E27FC236}">
              <a16:creationId xmlns:a16="http://schemas.microsoft.com/office/drawing/2014/main" id="{D26F9A16-6BB2-35B4-065B-3340306BAA3E}"/>
            </a:ext>
          </a:extLst>
        </p:cNvPr>
        <p:cNvGrpSpPr/>
        <p:nvPr/>
      </p:nvGrpSpPr>
      <p:grpSpPr>
        <a:xfrm>
          <a:off x="0" y="0"/>
          <a:ext cx="0" cy="0"/>
          <a:chOff x="0" y="0"/>
          <a:chExt cx="0" cy="0"/>
        </a:xfrm>
      </p:grpSpPr>
      <p:grpSp>
        <p:nvGrpSpPr>
          <p:cNvPr id="11" name="Agrupar 10">
            <a:extLst>
              <a:ext uri="{FF2B5EF4-FFF2-40B4-BE49-F238E27FC236}">
                <a16:creationId xmlns:a16="http://schemas.microsoft.com/office/drawing/2014/main" id="{763E07AB-393D-E911-156F-7609EB9776BB}"/>
              </a:ext>
            </a:extLst>
          </p:cNvPr>
          <p:cNvGrpSpPr/>
          <p:nvPr/>
        </p:nvGrpSpPr>
        <p:grpSpPr>
          <a:xfrm>
            <a:off x="891710" y="11956760"/>
            <a:ext cx="5397472" cy="1231740"/>
            <a:chOff x="1981448" y="7797800"/>
            <a:chExt cx="5398175" cy="1231900"/>
          </a:xfrm>
        </p:grpSpPr>
        <p:pic>
          <p:nvPicPr>
            <p:cNvPr id="3" name="Image 0" descr=" ">
              <a:extLst>
                <a:ext uri="{FF2B5EF4-FFF2-40B4-BE49-F238E27FC236}">
                  <a16:creationId xmlns:a16="http://schemas.microsoft.com/office/drawing/2014/main" id="{DD3CABA3-77BB-425E-AD96-ACD203BCCBEC}"/>
                </a:ext>
              </a:extLst>
            </p:cNvPr>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a:extLst>
                <a:ext uri="{FF2B5EF4-FFF2-40B4-BE49-F238E27FC236}">
                  <a16:creationId xmlns:a16="http://schemas.microsoft.com/office/drawing/2014/main" id="{8DE967FF-6C01-E46E-A331-6A00AF0A59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a:extLst>
              <a:ext uri="{FF2B5EF4-FFF2-40B4-BE49-F238E27FC236}">
                <a16:creationId xmlns:a16="http://schemas.microsoft.com/office/drawing/2014/main" id="{0346FED3-DF27-42E9-9943-FAE4CE885499}"/>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8" name="Image 5" descr=" ">
            <a:extLst>
              <a:ext uri="{FF2B5EF4-FFF2-40B4-BE49-F238E27FC236}">
                <a16:creationId xmlns:a16="http://schemas.microsoft.com/office/drawing/2014/main" id="{3AB6E52B-E07E-0174-1988-B953B5B36032}"/>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3220633" y="6235783"/>
            <a:ext cx="11163242" cy="7479326"/>
          </a:xfrm>
          <a:prstGeom prst="rect">
            <a:avLst/>
          </a:prstGeom>
        </p:spPr>
      </p:pic>
      <p:pic>
        <p:nvPicPr>
          <p:cNvPr id="9" name="Image 6" descr=" ">
            <a:extLst>
              <a:ext uri="{FF2B5EF4-FFF2-40B4-BE49-F238E27FC236}">
                <a16:creationId xmlns:a16="http://schemas.microsoft.com/office/drawing/2014/main" id="{D110393A-82B7-14FA-0A40-65B071F06011}"/>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2" name="Title 1">
            <a:extLst>
              <a:ext uri="{FF2B5EF4-FFF2-40B4-BE49-F238E27FC236}">
                <a16:creationId xmlns:a16="http://schemas.microsoft.com/office/drawing/2014/main" id="{DD64D587-F2D1-E5ED-00D8-B90030FE7375}"/>
              </a:ext>
            </a:extLst>
          </p:cNvPr>
          <p:cNvSpPr txBox="1">
            <a:spLocks/>
          </p:cNvSpPr>
          <p:nvPr/>
        </p:nvSpPr>
        <p:spPr>
          <a:xfrm>
            <a:off x="4258504" y="6905743"/>
            <a:ext cx="16660733" cy="1217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457200">
              <a:spcBef>
                <a:spcPts val="900"/>
              </a:spcBef>
              <a:defRPr sz="3500">
                <a:solidFill>
                  <a:srgbClr val="C9EEB5"/>
                </a:solidFill>
                <a:latin typeface="Roboto Bold"/>
                <a:ea typeface="Roboto Bold"/>
                <a:cs typeface="Roboto Bold"/>
                <a:sym typeface="Roboto Bold"/>
              </a:defRPr>
            </a:pPr>
            <a:endParaRPr lang="pt-BR" sz="6600" b="1" dirty="0">
              <a:solidFill>
                <a:schemeClr val="bg1"/>
              </a:solidFill>
              <a:effectLst>
                <a:outerShdw blurRad="38100" dist="38100" dir="2700000" algn="tl">
                  <a:srgbClr val="000000">
                    <a:alpha val="43137"/>
                  </a:srgbClr>
                </a:outerShdw>
              </a:effectLst>
              <a:latin typeface="Poppins Medium" panose="00000600000000000000" pitchFamily="2" charset="0"/>
              <a:ea typeface="Cambria" panose="02040503050406030204" pitchFamily="18" charset="0"/>
              <a:cs typeface="Poppins Medium" panose="00000600000000000000" pitchFamily="2" charset="0"/>
            </a:endParaRPr>
          </a:p>
          <a:p>
            <a:pPr defTabSz="457200">
              <a:spcBef>
                <a:spcPts val="900"/>
              </a:spcBef>
              <a:defRPr sz="3500">
                <a:solidFill>
                  <a:srgbClr val="C9EEB5"/>
                </a:solidFill>
                <a:latin typeface="Roboto Bold"/>
                <a:ea typeface="Roboto Bold"/>
                <a:cs typeface="Roboto Bold"/>
                <a:sym typeface="Roboto Bold"/>
              </a:defRPr>
            </a:pPr>
            <a:r>
              <a:rPr lang="pt-BR" sz="6600" b="1" dirty="0">
                <a:solidFill>
                  <a:schemeClr val="bg1"/>
                </a:solidFill>
                <a:latin typeface="Avenir Next LT Pro" panose="020B0504020202020204" pitchFamily="34" charset="0"/>
                <a:ea typeface="+mn-ea"/>
                <a:cs typeface="+mn-cs"/>
              </a:rPr>
              <a:t>Fundo da Marinha Mercante </a:t>
            </a:r>
          </a:p>
        </p:txBody>
      </p:sp>
      <p:sp>
        <p:nvSpPr>
          <p:cNvPr id="12" name="CaixaDeTexto 11">
            <a:extLst>
              <a:ext uri="{FF2B5EF4-FFF2-40B4-BE49-F238E27FC236}">
                <a16:creationId xmlns:a16="http://schemas.microsoft.com/office/drawing/2014/main" id="{D15E0D2C-CA39-2E79-8E11-1BF7382DFDF2}"/>
              </a:ext>
            </a:extLst>
          </p:cNvPr>
          <p:cNvSpPr txBox="1"/>
          <p:nvPr/>
        </p:nvSpPr>
        <p:spPr>
          <a:xfrm>
            <a:off x="2500965" y="2578192"/>
            <a:ext cx="19165236" cy="2554545"/>
          </a:xfrm>
          <a:prstGeom prst="rect">
            <a:avLst/>
          </a:prstGeom>
          <a:noFill/>
        </p:spPr>
        <p:txBody>
          <a:bodyPr wrap="square">
            <a:spAutoFit/>
          </a:bodyPr>
          <a:lstStyle/>
          <a:p>
            <a:pPr algn="ctr" defTabSz="1828800"/>
            <a:r>
              <a:rPr lang="pt-BR" sz="8000" b="1" dirty="0">
                <a:solidFill>
                  <a:schemeClr val="bg1"/>
                </a:solidFill>
                <a:latin typeface="Avenir Next LT Pro" panose="020B0504020202020204" pitchFamily="34" charset="0"/>
              </a:rPr>
              <a:t>Secretaria Nacional de Hidrovias e Navegação</a:t>
            </a:r>
          </a:p>
        </p:txBody>
      </p:sp>
      <p:sp>
        <p:nvSpPr>
          <p:cNvPr id="13" name="CaixaDeTexto 12">
            <a:extLst>
              <a:ext uri="{FF2B5EF4-FFF2-40B4-BE49-F238E27FC236}">
                <a16:creationId xmlns:a16="http://schemas.microsoft.com/office/drawing/2014/main" id="{3C32F8D3-1A1C-DA9B-F0E0-2F4FB2BA38B5}"/>
              </a:ext>
            </a:extLst>
          </p:cNvPr>
          <p:cNvSpPr txBox="1"/>
          <p:nvPr/>
        </p:nvSpPr>
        <p:spPr>
          <a:xfrm>
            <a:off x="9021041" y="12068587"/>
            <a:ext cx="7980218" cy="584775"/>
          </a:xfrm>
          <a:prstGeom prst="rect">
            <a:avLst/>
          </a:prstGeom>
          <a:noFill/>
        </p:spPr>
        <p:txBody>
          <a:bodyPr wrap="square" lIns="91440" tIns="45720" rIns="91440" bIns="45720" rtlCol="0" anchor="t">
            <a:spAutoFit/>
          </a:bodyPr>
          <a:lstStyle/>
          <a:p>
            <a:pPr algn="ctr"/>
            <a:r>
              <a:rPr lang="pt-BR" sz="3200" b="1" dirty="0">
                <a:solidFill>
                  <a:schemeClr val="bg1"/>
                </a:solidFill>
              </a:rPr>
              <a:t>FEVEREIRO/2026</a:t>
            </a:r>
            <a:endParaRPr lang="pt-BR" sz="3200" dirty="0">
              <a:solidFill>
                <a:schemeClr val="bg1"/>
              </a:solidFill>
              <a:effectLst>
                <a:glow rad="228600">
                  <a:schemeClr val="accent1">
                    <a:satMod val="175000"/>
                    <a:alpha val="40000"/>
                  </a:schemeClr>
                </a:glow>
              </a:effectLst>
              <a:latin typeface="Raleway SemiBold" pitchFamily="2" charset="0"/>
            </a:endParaRPr>
          </a:p>
        </p:txBody>
      </p:sp>
      <p:sp>
        <p:nvSpPr>
          <p:cNvPr id="14" name="CaixaDeTexto 13">
            <a:extLst>
              <a:ext uri="{FF2B5EF4-FFF2-40B4-BE49-F238E27FC236}">
                <a16:creationId xmlns:a16="http://schemas.microsoft.com/office/drawing/2014/main" id="{75F2C661-B108-4229-B862-49C169AF6FB7}"/>
              </a:ext>
            </a:extLst>
          </p:cNvPr>
          <p:cNvSpPr txBox="1"/>
          <p:nvPr/>
        </p:nvSpPr>
        <p:spPr>
          <a:xfrm>
            <a:off x="3006253" y="5383483"/>
            <a:ext cx="19165236" cy="1015663"/>
          </a:xfrm>
          <a:prstGeom prst="rect">
            <a:avLst/>
          </a:prstGeom>
          <a:noFill/>
        </p:spPr>
        <p:txBody>
          <a:bodyPr wrap="square">
            <a:spAutoFit/>
          </a:bodyPr>
          <a:lstStyle/>
          <a:p>
            <a:pPr algn="ctr" defTabSz="1828800"/>
            <a:r>
              <a:rPr lang="pt-BR" sz="6000" b="1" dirty="0">
                <a:solidFill>
                  <a:schemeClr val="bg1"/>
                </a:solidFill>
                <a:latin typeface="Avenir Next LT Pro" panose="020B0504020202020204" pitchFamily="34" charset="0"/>
              </a:rPr>
              <a:t>Departamento de Navegação e Fomento</a:t>
            </a:r>
          </a:p>
        </p:txBody>
      </p:sp>
      <p:sp>
        <p:nvSpPr>
          <p:cNvPr id="15" name="CaixaDeTexto 14">
            <a:extLst>
              <a:ext uri="{FF2B5EF4-FFF2-40B4-BE49-F238E27FC236}">
                <a16:creationId xmlns:a16="http://schemas.microsoft.com/office/drawing/2014/main" id="{4F8F0F36-B4EC-4472-309A-693331E0457D}"/>
              </a:ext>
            </a:extLst>
          </p:cNvPr>
          <p:cNvSpPr txBox="1"/>
          <p:nvPr/>
        </p:nvSpPr>
        <p:spPr>
          <a:xfrm>
            <a:off x="8164683" y="9273604"/>
            <a:ext cx="12208212" cy="2954655"/>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hlinkClick r:id="rId12">
                  <a:extLst>
                    <a:ext uri="{A12FA001-AC4F-418D-AE19-62706E023703}">
                      <ahyp:hlinkClr xmlns:ahyp="http://schemas.microsoft.com/office/drawing/2018/hyperlinkcolor" val="tx"/>
                    </a:ext>
                  </a:extLst>
                </a:hlinkClick>
              </a:rPr>
              <a:t>https://www.gov.br/portos-e-aeroportos/pt-br/assuntos/incentivos/fmm-fundo-da-marinha-mercante</a:t>
            </a:r>
            <a:endPar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hlinkClick r:id="rId13">
                  <a:extLst>
                    <a:ext uri="{A12FA001-AC4F-418D-AE19-62706E023703}">
                      <ahyp:hlinkClr xmlns:ahyp="http://schemas.microsoft.com/office/drawing/2018/hyperlinkcolor" val="tx"/>
                    </a:ext>
                  </a:extLst>
                </a:hlinkClick>
              </a:rPr>
              <a:t>https://www.gov.br/portos-e-aeroportos/pt-br/assuntos/conselhos/cdfmm/pauta-e-atas-cdfmm/atas-cdfmm</a:t>
            </a:r>
            <a:endPar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hlinkClick r:id="rId14">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p>
            <a:pPr marL="76200" marR="76200" lvl="0" algn="just">
              <a:spcBef>
                <a:spcPts val="600"/>
              </a:spcBef>
              <a:spcAft>
                <a:spcPts val="600"/>
              </a:spcAft>
              <a:defRPr/>
            </a:pPr>
            <a:r>
              <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hlinkClick r:id="rId15">
                  <a:extLst>
                    <a:ext uri="{A12FA001-AC4F-418D-AE19-62706E023703}">
                      <ahyp:hlinkClr xmlns:ahyp="http://schemas.microsoft.com/office/drawing/2018/hyperlinkcolor" val="tx"/>
                    </a:ext>
                  </a:extLst>
                </a:hlinkClick>
              </a:rPr>
              <a:t>https://scp.mpor.gov.br/</a:t>
            </a:r>
            <a:r>
              <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 </a:t>
            </a:r>
          </a:p>
          <a:p>
            <a:pPr marL="73152" marR="73152" indent="0" algn="just" rtl="0" fontAlgn="base">
              <a:spcBef>
                <a:spcPts val="600"/>
              </a:spcBef>
              <a:spcAft>
                <a:spcPts val="600"/>
              </a:spcAft>
            </a:pPr>
            <a:r>
              <a:rPr lang="pt-BR" sz="1800" b="0" i="0" u="sng" dirty="0">
                <a:solidFill>
                  <a:schemeClr val="bg1"/>
                </a:solidFill>
                <a:effectLst/>
                <a:latin typeface="Aptos" panose="020B0004020202020204" pitchFamily="34" charset="0"/>
                <a:hlinkClick r:id="rId16">
                  <a:extLst>
                    <a:ext uri="{A12FA001-AC4F-418D-AE19-62706E023703}">
                      <ahyp:hlinkClr xmlns:ahyp="http://schemas.microsoft.com/office/drawing/2018/hyperlinkcolor" val="tx"/>
                    </a:ext>
                  </a:extLst>
                </a:hlinkClick>
              </a:rPr>
              <a:t>https://www.gov.br/portos-e-aeroportos/</a:t>
            </a:r>
            <a:r>
              <a:rPr lang="pt-BR" sz="1800" b="0" i="0" u="sng" dirty="0" err="1">
                <a:solidFill>
                  <a:schemeClr val="bg1"/>
                </a:solidFill>
                <a:effectLst/>
                <a:latin typeface="Aptos" panose="020B0004020202020204" pitchFamily="34" charset="0"/>
                <a:hlinkClick r:id="rId16">
                  <a:extLst>
                    <a:ext uri="{A12FA001-AC4F-418D-AE19-62706E023703}">
                      <ahyp:hlinkClr xmlns:ahyp="http://schemas.microsoft.com/office/drawing/2018/hyperlinkcolor" val="tx"/>
                    </a:ext>
                  </a:extLst>
                </a:hlinkClick>
              </a:rPr>
              <a:t>pt-br</a:t>
            </a:r>
            <a:r>
              <a:rPr lang="pt-BR" sz="1800" b="0" i="0" u="sng" dirty="0">
                <a:solidFill>
                  <a:schemeClr val="bg1"/>
                </a:solidFill>
                <a:effectLst/>
                <a:latin typeface="Aptos" panose="020B0004020202020204" pitchFamily="34" charset="0"/>
                <a:hlinkClick r:id="rId16">
                  <a:extLst>
                    <a:ext uri="{A12FA001-AC4F-418D-AE19-62706E023703}">
                      <ahyp:hlinkClr xmlns:ahyp="http://schemas.microsoft.com/office/drawing/2018/hyperlinkcolor" val="tx"/>
                    </a:ext>
                  </a:extLst>
                </a:hlinkClick>
              </a:rPr>
              <a:t>/assuntos/incentivos/</a:t>
            </a:r>
            <a:r>
              <a:rPr lang="pt-BR" sz="1800" b="0" i="0" u="sng" dirty="0" err="1">
                <a:solidFill>
                  <a:schemeClr val="bg1"/>
                </a:solidFill>
                <a:effectLst/>
                <a:latin typeface="Aptos" panose="020B0004020202020204" pitchFamily="34" charset="0"/>
                <a:hlinkClick r:id="rId16">
                  <a:extLst>
                    <a:ext uri="{A12FA001-AC4F-418D-AE19-62706E023703}">
                      <ahyp:hlinkClr xmlns:ahyp="http://schemas.microsoft.com/office/drawing/2018/hyperlinkcolor" val="tx"/>
                    </a:ext>
                  </a:extLst>
                </a:hlinkClick>
              </a:rPr>
              <a:t>fmm</a:t>
            </a:r>
            <a:r>
              <a:rPr lang="pt-BR" sz="1800" b="0" i="0" u="sng" dirty="0">
                <a:solidFill>
                  <a:schemeClr val="bg1"/>
                </a:solidFill>
                <a:effectLst/>
                <a:latin typeface="Aptos" panose="020B0004020202020204" pitchFamily="34" charset="0"/>
                <a:hlinkClick r:id="rId16">
                  <a:extLst>
                    <a:ext uri="{A12FA001-AC4F-418D-AE19-62706E023703}">
                      <ahyp:hlinkClr xmlns:ahyp="http://schemas.microsoft.com/office/drawing/2018/hyperlinkcolor" val="tx"/>
                    </a:ext>
                  </a:extLst>
                </a:hlinkClick>
              </a:rPr>
              <a:t>-fundo-da-marinha-mercante/</a:t>
            </a:r>
            <a:r>
              <a:rPr lang="pt-BR" sz="1800" b="0" i="0" u="sng" dirty="0" err="1">
                <a:solidFill>
                  <a:schemeClr val="bg1"/>
                </a:solidFill>
                <a:effectLst/>
                <a:latin typeface="Aptos" panose="020B0004020202020204" pitchFamily="34" charset="0"/>
                <a:hlinkClick r:id="rId16">
                  <a:extLst>
                    <a:ext uri="{A12FA001-AC4F-418D-AE19-62706E023703}">
                      <ahyp:hlinkClr xmlns:ahyp="http://schemas.microsoft.com/office/drawing/2018/hyperlinkcolor" val="tx"/>
                    </a:ext>
                  </a:extLst>
                </a:hlinkClick>
              </a:rPr>
              <a:t>legislacao</a:t>
            </a:r>
            <a:r>
              <a:rPr lang="pt-BR" sz="1800" b="0" i="0" dirty="0">
                <a:solidFill>
                  <a:schemeClr val="bg1"/>
                </a:solidFill>
                <a:effectLst/>
                <a:latin typeface="Aptos" panose="020B0004020202020204" pitchFamily="34" charset="0"/>
              </a:rPr>
              <a:t>. </a:t>
            </a:r>
          </a:p>
          <a:p>
            <a:pPr marL="73152" marR="73152" indent="0" algn="just" rtl="0" fontAlgn="base">
              <a:spcBef>
                <a:spcPts val="600"/>
              </a:spcBef>
              <a:spcAft>
                <a:spcPts val="600"/>
              </a:spcAft>
            </a:pPr>
            <a:r>
              <a:rPr lang="pt-BR" sz="1800" b="0" i="0" u="sng" dirty="0">
                <a:solidFill>
                  <a:schemeClr val="bg1"/>
                </a:solidFill>
                <a:effectLst/>
                <a:latin typeface="Aptos" panose="020B0004020202020204" pitchFamily="34" charset="0"/>
                <a:hlinkClick r:id="rId14">
                  <a:extLst>
                    <a:ext uri="{A12FA001-AC4F-418D-AE19-62706E023703}">
                      <ahyp:hlinkClr xmlns:ahyp="http://schemas.microsoft.com/office/drawing/2018/hyperlinkcolor" val="tx"/>
                    </a:ext>
                  </a:extLst>
                </a:hlinkClick>
              </a:rPr>
              <a:t>https://www.gov.br/</a:t>
            </a:r>
            <a:r>
              <a:rPr lang="pt-BR" sz="1800" b="0" i="0" u="sng" dirty="0" err="1">
                <a:solidFill>
                  <a:schemeClr val="bg1"/>
                </a:solidFill>
                <a:effectLst/>
                <a:latin typeface="Aptos" panose="020B0004020202020204" pitchFamily="34" charset="0"/>
                <a:hlinkClick r:id="rId14">
                  <a:extLst>
                    <a:ext uri="{A12FA001-AC4F-418D-AE19-62706E023703}">
                      <ahyp:hlinkClr xmlns:ahyp="http://schemas.microsoft.com/office/drawing/2018/hyperlinkcolor" val="tx"/>
                    </a:ext>
                  </a:extLst>
                </a:hlinkClick>
              </a:rPr>
              <a:t>pt-br</a:t>
            </a:r>
            <a:r>
              <a:rPr lang="pt-BR" sz="1800" b="0" i="0" u="sng" dirty="0">
                <a:solidFill>
                  <a:schemeClr val="bg1"/>
                </a:solidFill>
                <a:effectLst/>
                <a:latin typeface="Aptos" panose="020B0004020202020204" pitchFamily="34" charset="0"/>
                <a:hlinkClick r:id="rId14">
                  <a:extLst>
                    <a:ext uri="{A12FA001-AC4F-418D-AE19-62706E023703}">
                      <ahyp:hlinkClr xmlns:ahyp="http://schemas.microsoft.com/office/drawing/2018/hyperlinkcolor" val="tx"/>
                    </a:ext>
                  </a:extLst>
                </a:hlinkClick>
              </a:rPr>
              <a:t>/</a:t>
            </a:r>
            <a:r>
              <a:rPr lang="pt-BR" sz="1800" b="0" i="0" u="sng" dirty="0" err="1">
                <a:solidFill>
                  <a:schemeClr val="bg1"/>
                </a:solidFill>
                <a:effectLst/>
                <a:latin typeface="Aptos" panose="020B0004020202020204" pitchFamily="34" charset="0"/>
                <a:hlinkClick r:id="rId14">
                  <a:extLst>
                    <a:ext uri="{A12FA001-AC4F-418D-AE19-62706E023703}">
                      <ahyp:hlinkClr xmlns:ahyp="http://schemas.microsoft.com/office/drawing/2018/hyperlinkcolor" val="tx"/>
                    </a:ext>
                  </a:extLst>
                </a:hlinkClick>
              </a:rPr>
              <a:t>servicos</a:t>
            </a:r>
            <a:r>
              <a:rPr lang="pt-BR" sz="1800" b="0" i="0" u="sng" dirty="0">
                <a:solidFill>
                  <a:schemeClr val="bg1"/>
                </a:solidFill>
                <a:effectLst/>
                <a:latin typeface="Aptos" panose="020B0004020202020204" pitchFamily="34" charset="0"/>
                <a:hlinkClick r:id="rId14">
                  <a:extLst>
                    <a:ext uri="{A12FA001-AC4F-418D-AE19-62706E023703}">
                      <ahyp:hlinkClr xmlns:ahyp="http://schemas.microsoft.com/office/drawing/2018/hyperlinkcolor" val="tx"/>
                    </a:ext>
                  </a:extLst>
                </a:hlinkClick>
              </a:rPr>
              <a:t>/protocolar-documentos-junto-ao-ministerio-de-portos-e-aeroportos</a:t>
            </a:r>
            <a:r>
              <a:rPr lang="pt-BR" sz="1800" b="0" i="0" dirty="0">
                <a:solidFill>
                  <a:schemeClr val="bg1"/>
                </a:solidFill>
                <a:effectLst/>
                <a:latin typeface="Aptos" panose="020B0004020202020204" pitchFamily="34" charset="0"/>
              </a:rPr>
              <a:t>. </a:t>
            </a:r>
          </a:p>
          <a:p>
            <a:pPr marL="76200" marR="76200" lvl="0" indent="0" algn="just"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8761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4AB14-5A02-2339-8C55-9B33793716B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423828-30A6-3BDB-3EF7-B908B87020C6}"/>
              </a:ext>
            </a:extLst>
          </p:cNvPr>
          <p:cNvSpPr txBox="1">
            <a:spLocks/>
          </p:cNvSpPr>
          <p:nvPr/>
        </p:nvSpPr>
        <p:spPr>
          <a:xfrm>
            <a:off x="1636408" y="203262"/>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l" defTabSz="914400" rtl="0" eaLnBrk="1" fontAlgn="auto" latinLnBrk="0" hangingPunct="1">
              <a:lnSpc>
                <a:spcPct val="90000"/>
              </a:lnSpc>
              <a:spcBef>
                <a:spcPts val="0"/>
              </a:spcBef>
              <a:spcAft>
                <a:spcPts val="3600"/>
              </a:spcAft>
              <a:buClrTx/>
              <a:buSzTx/>
              <a:buFontTx/>
              <a:buNone/>
              <a:tabLst/>
              <a:defRPr/>
            </a:pPr>
            <a:endParaRPr lang="pt-BR" sz="6000" dirty="0">
              <a:solidFill>
                <a:prstClr val="white"/>
              </a:solidFill>
              <a:latin typeface="Raleway Medium" pitchFamily="2" charset="0"/>
            </a:endParaRPr>
          </a:p>
          <a:p>
            <a:pPr>
              <a:lnSpc>
                <a:spcPct val="100000"/>
              </a:lnSpc>
              <a:spcBef>
                <a:spcPts val="0"/>
              </a:spcBef>
              <a:defRPr/>
            </a:pPr>
            <a:r>
              <a:rPr lang="pt-BR" sz="8000" cap="all" dirty="0">
                <a:ln w="3175" cmpd="sng">
                  <a:noFill/>
                </a:ln>
                <a:solidFill>
                  <a:srgbClr val="022873">
                    <a:alpha val="100000"/>
                  </a:srgbClr>
                </a:solidFill>
                <a:latin typeface="Founders Grotesk Bold" pitchFamily="34" charset="0"/>
              </a:rPr>
              <a:t>Condições de Financiamento </a:t>
            </a:r>
          </a:p>
          <a:p>
            <a:pPr>
              <a:lnSpc>
                <a:spcPct val="100000"/>
              </a:lnSpc>
              <a:spcBef>
                <a:spcPts val="0"/>
              </a:spcBef>
              <a:defRPr/>
            </a:pPr>
            <a:r>
              <a:rPr lang="pt-BR" sz="5400" cap="all" dirty="0">
                <a:ln w="3175" cmpd="sng">
                  <a:noFill/>
                </a:ln>
                <a:solidFill>
                  <a:srgbClr val="022873">
                    <a:alpha val="100000"/>
                  </a:srgbClr>
                </a:solidFill>
                <a:latin typeface="Founders Grotesk Bold" pitchFamily="34" charset="0"/>
              </a:rPr>
              <a:t>Diversos</a:t>
            </a:r>
          </a:p>
        </p:txBody>
      </p:sp>
      <p:graphicFrame>
        <p:nvGraphicFramePr>
          <p:cNvPr id="7" name="Tabela 6">
            <a:extLst>
              <a:ext uri="{FF2B5EF4-FFF2-40B4-BE49-F238E27FC236}">
                <a16:creationId xmlns:a16="http://schemas.microsoft.com/office/drawing/2014/main" id="{A6566E8A-E100-0CF5-16C3-43FCD5179E1A}"/>
              </a:ext>
            </a:extLst>
          </p:cNvPr>
          <p:cNvGraphicFramePr>
            <a:graphicFrameLocks noGrp="1"/>
          </p:cNvGraphicFramePr>
          <p:nvPr>
            <p:extLst>
              <p:ext uri="{D42A27DB-BD31-4B8C-83A1-F6EECF244321}">
                <p14:modId xmlns:p14="http://schemas.microsoft.com/office/powerpoint/2010/main" val="1403294469"/>
              </p:ext>
            </p:extLst>
          </p:nvPr>
        </p:nvGraphicFramePr>
        <p:xfrm>
          <a:off x="1867129" y="3209599"/>
          <a:ext cx="22421850" cy="6761843"/>
        </p:xfrm>
        <a:graphic>
          <a:graphicData uri="http://schemas.openxmlformats.org/drawingml/2006/table">
            <a:tbl>
              <a:tblPr>
                <a:tableStyleId>{5940675A-B579-460E-94D1-54222C63F5DA}</a:tableStyleId>
              </a:tblPr>
              <a:tblGrid>
                <a:gridCol w="3488697">
                  <a:extLst>
                    <a:ext uri="{9D8B030D-6E8A-4147-A177-3AD203B41FA5}">
                      <a16:colId xmlns:a16="http://schemas.microsoft.com/office/drawing/2014/main" val="3851711329"/>
                    </a:ext>
                  </a:extLst>
                </a:gridCol>
                <a:gridCol w="2309649">
                  <a:extLst>
                    <a:ext uri="{9D8B030D-6E8A-4147-A177-3AD203B41FA5}">
                      <a16:colId xmlns:a16="http://schemas.microsoft.com/office/drawing/2014/main" val="3854780340"/>
                    </a:ext>
                  </a:extLst>
                </a:gridCol>
                <a:gridCol w="2703990">
                  <a:extLst>
                    <a:ext uri="{9D8B030D-6E8A-4147-A177-3AD203B41FA5}">
                      <a16:colId xmlns:a16="http://schemas.microsoft.com/office/drawing/2014/main" val="1849539824"/>
                    </a:ext>
                  </a:extLst>
                </a:gridCol>
                <a:gridCol w="3121842">
                  <a:extLst>
                    <a:ext uri="{9D8B030D-6E8A-4147-A177-3AD203B41FA5}">
                      <a16:colId xmlns:a16="http://schemas.microsoft.com/office/drawing/2014/main" val="2489413978"/>
                    </a:ext>
                  </a:extLst>
                </a:gridCol>
                <a:gridCol w="2724651">
                  <a:extLst>
                    <a:ext uri="{9D8B030D-6E8A-4147-A177-3AD203B41FA5}">
                      <a16:colId xmlns:a16="http://schemas.microsoft.com/office/drawing/2014/main" val="3016403844"/>
                    </a:ext>
                  </a:extLst>
                </a:gridCol>
                <a:gridCol w="3325315">
                  <a:extLst>
                    <a:ext uri="{9D8B030D-6E8A-4147-A177-3AD203B41FA5}">
                      <a16:colId xmlns:a16="http://schemas.microsoft.com/office/drawing/2014/main" val="2305102096"/>
                    </a:ext>
                  </a:extLst>
                </a:gridCol>
                <a:gridCol w="2100338">
                  <a:extLst>
                    <a:ext uri="{9D8B030D-6E8A-4147-A177-3AD203B41FA5}">
                      <a16:colId xmlns:a16="http://schemas.microsoft.com/office/drawing/2014/main" val="430488255"/>
                    </a:ext>
                  </a:extLst>
                </a:gridCol>
                <a:gridCol w="2647368">
                  <a:extLst>
                    <a:ext uri="{9D8B030D-6E8A-4147-A177-3AD203B41FA5}">
                      <a16:colId xmlns:a16="http://schemas.microsoft.com/office/drawing/2014/main" val="745890278"/>
                    </a:ext>
                  </a:extLst>
                </a:gridCol>
              </a:tblGrid>
              <a:tr h="971600">
                <a:tc rowSpan="2">
                  <a:txBody>
                    <a:bodyPr/>
                    <a:lstStyle/>
                    <a:p>
                      <a:pPr algn="ctr" rtl="0" fontAlgn="ctr"/>
                      <a:r>
                        <a:rPr lang="pt-BR" sz="3200" b="1" u="none" strike="noStrike">
                          <a:solidFill>
                            <a:schemeClr val="tx1"/>
                          </a:solidFill>
                          <a:effectLst/>
                        </a:rPr>
                        <a:t>TIPOS DE PROJETO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CN</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gridSpan="2">
                  <a:txBody>
                    <a:bodyPr/>
                    <a:lstStyle/>
                    <a:p>
                      <a:pPr algn="ctr" rtl="0" fontAlgn="ctr"/>
                      <a:r>
                        <a:rPr lang="pt-BR" sz="3200" b="1" u="none" strike="noStrike">
                          <a:solidFill>
                            <a:schemeClr val="tx1"/>
                          </a:solidFill>
                          <a:effectLst/>
                        </a:rPr>
                        <a:t>Parte Nacional</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gridSpan="2">
                  <a:txBody>
                    <a:bodyPr/>
                    <a:lstStyle/>
                    <a:p>
                      <a:pPr algn="ctr" rtl="0" fontAlgn="ctr"/>
                      <a:r>
                        <a:rPr lang="pt-BR" sz="3200" b="1" u="none" strike="noStrike">
                          <a:solidFill>
                            <a:schemeClr val="tx1"/>
                          </a:solidFill>
                          <a:effectLst/>
                        </a:rPr>
                        <a:t>Parte Importada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hMerge="1">
                  <a:txBody>
                    <a:bodyPr/>
                    <a:lstStyle/>
                    <a:p>
                      <a:endParaRPr lang="pt-BR"/>
                    </a:p>
                  </a:txBody>
                  <a:tcPr/>
                </a:tc>
                <a:tc rowSpan="2">
                  <a:txBody>
                    <a:bodyPr/>
                    <a:lstStyle/>
                    <a:p>
                      <a:pPr algn="ctr" rtl="0" fontAlgn="ctr"/>
                      <a:r>
                        <a:rPr lang="pt-BR" sz="3200" b="1" u="none" strike="noStrike">
                          <a:solidFill>
                            <a:schemeClr val="tx1"/>
                          </a:solidFill>
                          <a:effectLst/>
                        </a:rPr>
                        <a:t>Carência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rowSpan="2">
                  <a:txBody>
                    <a:bodyPr/>
                    <a:lstStyle/>
                    <a:p>
                      <a:pPr algn="ctr" rtl="0" fontAlgn="ctr"/>
                      <a:r>
                        <a:rPr lang="pt-BR" sz="3200" b="1" u="none" strike="noStrike">
                          <a:solidFill>
                            <a:schemeClr val="tx1"/>
                          </a:solidFill>
                          <a:effectLst/>
                        </a:rPr>
                        <a:t>Amortização (anos)</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extLst>
                  <a:ext uri="{0D108BD9-81ED-4DB2-BD59-A6C34878D82A}">
                    <a16:rowId xmlns:a16="http://schemas.microsoft.com/office/drawing/2014/main" val="3325666686"/>
                  </a:ext>
                </a:extLst>
              </a:tr>
              <a:tr h="1305201">
                <a:tc vMerge="1">
                  <a:txBody>
                    <a:bodyPr/>
                    <a:lstStyle/>
                    <a:p>
                      <a:endParaRPr lang="pt-BR"/>
                    </a:p>
                  </a:txBody>
                  <a:tcPr/>
                </a:tc>
                <a:tc vMerge="1">
                  <a:txBody>
                    <a:bodyPr/>
                    <a:lstStyle/>
                    <a:p>
                      <a:endParaRPr lang="pt-BR"/>
                    </a:p>
                  </a:txBody>
                  <a:tcPr/>
                </a:tc>
                <a:tc>
                  <a:txBody>
                    <a:bodyPr/>
                    <a:lstStyle/>
                    <a:p>
                      <a:pPr algn="ctr" rtl="0" fontAlgn="ctr"/>
                      <a:r>
                        <a:rPr lang="pt-BR" sz="3200" b="1" u="none" strike="noStrike">
                          <a:solidFill>
                            <a:schemeClr val="tx1"/>
                          </a:solidFill>
                          <a:effectLst/>
                        </a:rPr>
                        <a:t>Juros % aa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Juros % aa</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a:txBody>
                    <a:bodyPr/>
                    <a:lstStyle/>
                    <a:p>
                      <a:pPr algn="ctr" rtl="0" fontAlgn="ctr"/>
                      <a:r>
                        <a:rPr lang="pt-BR" sz="3200" b="1" u="none" strike="noStrike">
                          <a:solidFill>
                            <a:schemeClr val="tx1"/>
                          </a:solidFill>
                          <a:effectLst/>
                        </a:rPr>
                        <a:t>**% Financiamento</a:t>
                      </a:r>
                      <a:endParaRPr lang="pt-BR" sz="32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0070C0"/>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540274875"/>
                  </a:ext>
                </a:extLst>
              </a:tr>
              <a:tr h="2155371">
                <a:tc>
                  <a:txBody>
                    <a:bodyPr/>
                    <a:lstStyle/>
                    <a:p>
                      <a:pPr marL="0" algn="l" defTabSz="914400" rtl="0" eaLnBrk="1" fontAlgn="ctr" latinLnBrk="0" hangingPunct="1"/>
                      <a:r>
                        <a:rPr lang="pt-BR" sz="2800" b="1" u="none" strike="noStrike" kern="1200">
                          <a:solidFill>
                            <a:schemeClr val="bg1"/>
                          </a:solidFill>
                          <a:effectLst/>
                          <a:latin typeface="+mn-lt"/>
                          <a:ea typeface="+mn-ea"/>
                          <a:cs typeface="+mn-cs"/>
                        </a:rPr>
                        <a:t>Construção - Embarcações Auxiliares, Hidrográfica e Oceanográfica</a:t>
                      </a:r>
                    </a:p>
                  </a:txBody>
                  <a:tcPr marL="8350" marR="8350" marT="8350" marB="0" anchor="ctr">
                    <a:cell3D prstMaterial="dkEdge">
                      <a:bevel/>
                      <a:lightRig rig="flood" dir="t"/>
                    </a:cell3D>
                  </a:tcPr>
                </a:tc>
                <a:tc>
                  <a:txBody>
                    <a:bodyPr/>
                    <a:lstStyle/>
                    <a:p>
                      <a:pPr marL="0" algn="ctr" defTabSz="914400" rtl="0" eaLnBrk="1" fontAlgn="ctr" latinLnBrk="0" hangingPunct="1"/>
                      <a:r>
                        <a:rPr lang="pt-BR" sz="2800" b="1" u="none" strike="noStrike" kern="1200">
                          <a:solidFill>
                            <a:schemeClr val="tx1"/>
                          </a:solidFill>
                          <a:effectLst/>
                          <a:latin typeface="+mn-lt"/>
                          <a:ea typeface="+mn-ea"/>
                          <a:cs typeface="+mn-cs"/>
                        </a:rPr>
                        <a:t>Sem impacto</a:t>
                      </a:r>
                    </a:p>
                  </a:txBody>
                  <a:tcPr marL="8350" marR="8350" marT="8350" marB="0" anchor="ctr">
                    <a:cell3D prstMaterial="dkEdge">
                      <a:bevel/>
                      <a:lightRig rig="flood" dir="t"/>
                    </a:cell3D>
                    <a:solidFill>
                      <a:srgbClr val="C00000"/>
                    </a:solidFill>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Máximo 5%</a:t>
                      </a:r>
                    </a:p>
                  </a:txBody>
                  <a:tcPr marL="8350" marR="8350" marT="8350" marB="0" anchor="ctr">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ctr">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Máximo 5%</a:t>
                      </a:r>
                    </a:p>
                  </a:txBody>
                  <a:tcPr marL="8350" marR="8350" marT="8350" marB="0" anchor="ctr">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90%</a:t>
                      </a:r>
                    </a:p>
                  </a:txBody>
                  <a:tcPr marL="8350" marR="8350" marT="8350" marB="0" anchor="ctr">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4</a:t>
                      </a:r>
                    </a:p>
                  </a:txBody>
                  <a:tcPr marL="8350" marR="8350" marT="8350" marB="0" anchor="ctr">
                    <a:cell3D prstMaterial="dkEdge">
                      <a:bevel/>
                      <a:lightRig rig="flood" dir="t"/>
                    </a:cell3D>
                  </a:tcPr>
                </a:tc>
                <a:tc>
                  <a:txBody>
                    <a:bodyPr/>
                    <a:lstStyle/>
                    <a:p>
                      <a:pPr marL="0" algn="ctr" defTabSz="914400" rtl="0" eaLnBrk="1" fontAlgn="ctr" latinLnBrk="0" hangingPunct="1"/>
                      <a:r>
                        <a:rPr lang="pt-BR" sz="2800" b="1" u="none" strike="noStrike" kern="1200">
                          <a:solidFill>
                            <a:schemeClr val="bg1"/>
                          </a:solidFill>
                          <a:effectLst/>
                          <a:latin typeface="+mn-lt"/>
                          <a:ea typeface="+mn-ea"/>
                          <a:cs typeface="+mn-cs"/>
                        </a:rPr>
                        <a:t>até 15</a:t>
                      </a:r>
                    </a:p>
                  </a:txBody>
                  <a:tcPr marL="8350" marR="8350" marT="8350" marB="0" anchor="ctr">
                    <a:cell3D prstMaterial="dkEdge">
                      <a:bevel/>
                      <a:lightRig rig="flood" dir="t"/>
                    </a:cell3D>
                  </a:tcPr>
                </a:tc>
                <a:extLst>
                  <a:ext uri="{0D108BD9-81ED-4DB2-BD59-A6C34878D82A}">
                    <a16:rowId xmlns:a16="http://schemas.microsoft.com/office/drawing/2014/main" val="3585728326"/>
                  </a:ext>
                </a:extLst>
              </a:tr>
              <a:tr h="733353">
                <a:tc>
                  <a:txBody>
                    <a:bodyPr/>
                    <a:lstStyle/>
                    <a:p>
                      <a:pPr algn="l" rtl="0" fontAlgn="ctr"/>
                      <a:r>
                        <a:rPr lang="pt-BR" sz="2800" b="1" u="none" strike="noStrike">
                          <a:solidFill>
                            <a:schemeClr val="bg1"/>
                          </a:solidFill>
                          <a:effectLst/>
                        </a:rPr>
                        <a:t>Projetos de Pesquisa</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tx1"/>
                          </a:solidFill>
                          <a:effectLst/>
                        </a:rPr>
                        <a:t>Sem </a:t>
                      </a:r>
                    </a:p>
                    <a:p>
                      <a:pPr algn="ctr" rtl="0" fontAlgn="ctr"/>
                      <a:r>
                        <a:rPr lang="pt-BR" sz="2800" b="1" u="none" strike="noStrike">
                          <a:solidFill>
                            <a:schemeClr val="tx1"/>
                          </a:solidFill>
                          <a:effectLst/>
                        </a:rPr>
                        <a:t>impacto</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ctr"/>
                      <a:r>
                        <a:rPr lang="pt-BR" sz="2800" b="1" u="none" strike="noStrike">
                          <a:solidFill>
                            <a:schemeClr val="bg1"/>
                          </a:solidFill>
                          <a:effectLst/>
                        </a:rPr>
                        <a:t>até  3%</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3%</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2</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10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3872773902"/>
                  </a:ext>
                </a:extLst>
              </a:tr>
              <a:tr h="733353">
                <a:tc rowSpan="2">
                  <a:txBody>
                    <a:bodyPr/>
                    <a:lstStyle/>
                    <a:p>
                      <a:pPr algn="l" rtl="0" fontAlgn="ctr"/>
                      <a:r>
                        <a:rPr lang="pt-BR" sz="2800" b="1" u="none" strike="noStrike">
                          <a:solidFill>
                            <a:schemeClr val="bg1"/>
                          </a:solidFill>
                          <a:effectLst/>
                        </a:rPr>
                        <a:t>Outras aplicações de investimentos</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ctr"/>
                      <a:r>
                        <a:rPr lang="pt-BR" sz="2800" b="1" u="none" strike="noStrike">
                          <a:solidFill>
                            <a:schemeClr val="tx1"/>
                          </a:solidFill>
                          <a:effectLst/>
                        </a:rPr>
                        <a:t>&gt; ou = 65%</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6%</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70%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4</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15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3194644416"/>
                  </a:ext>
                </a:extLst>
              </a:tr>
              <a:tr h="733353">
                <a:tc vMerge="1">
                  <a:txBody>
                    <a:bodyPr/>
                    <a:lstStyle/>
                    <a:p>
                      <a:endParaRPr lang="pt-BR"/>
                    </a:p>
                  </a:txBody>
                  <a:tcPr/>
                </a:tc>
                <a:tc>
                  <a:txBody>
                    <a:bodyPr/>
                    <a:lstStyle/>
                    <a:p>
                      <a:pPr algn="ctr" rtl="0" fontAlgn="ctr"/>
                      <a:r>
                        <a:rPr lang="pt-BR" sz="2800" b="1" u="none" strike="noStrike">
                          <a:solidFill>
                            <a:schemeClr val="tx1"/>
                          </a:solidFill>
                          <a:effectLst/>
                        </a:rPr>
                        <a:t>&lt; 65% </a:t>
                      </a:r>
                      <a:endParaRPr lang="pt-BR" sz="2800" b="1" i="0" u="none" strike="noStrike">
                        <a:solidFill>
                          <a:schemeClr val="tx1"/>
                        </a:solidFill>
                        <a:effectLst/>
                        <a:latin typeface="Aptos" panose="020B0004020202020204" pitchFamily="34" charset="0"/>
                      </a:endParaRPr>
                    </a:p>
                  </a:txBody>
                  <a:tcPr marL="9525" marR="9525" marT="9525" marB="0" anchor="ctr">
                    <a:cell3D prstMaterial="dkEdge">
                      <a:bevel/>
                      <a:lightRig rig="flood" dir="t"/>
                    </a:cell3D>
                    <a:solidFill>
                      <a:srgbClr val="C00000"/>
                    </a:solidFill>
                  </a:tcPr>
                </a:tc>
                <a:tc>
                  <a:txBody>
                    <a:bodyPr/>
                    <a:lstStyle/>
                    <a:p>
                      <a:pPr algn="ctr" rtl="0" fontAlgn="b"/>
                      <a:r>
                        <a:rPr lang="pt-BR" sz="2800" b="1" u="none" strike="noStrike">
                          <a:solidFill>
                            <a:schemeClr val="bg1"/>
                          </a:solidFill>
                          <a:effectLst/>
                        </a:rPr>
                        <a:t>até 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90%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7%</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60%</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4</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tc>
                  <a:txBody>
                    <a:bodyPr/>
                    <a:lstStyle/>
                    <a:p>
                      <a:pPr algn="ctr" rtl="0" fontAlgn="b"/>
                      <a:r>
                        <a:rPr lang="pt-BR" sz="2800" b="1" u="none" strike="noStrike">
                          <a:solidFill>
                            <a:schemeClr val="bg1"/>
                          </a:solidFill>
                          <a:effectLst/>
                        </a:rPr>
                        <a:t>até 15</a:t>
                      </a:r>
                      <a:endParaRPr lang="pt-BR" sz="2800" b="1" i="0" u="none" strike="noStrike">
                        <a:solidFill>
                          <a:schemeClr val="bg1"/>
                        </a:solidFill>
                        <a:effectLst/>
                        <a:latin typeface="Aptos" panose="020B0004020202020204" pitchFamily="34" charset="0"/>
                      </a:endParaRPr>
                    </a:p>
                  </a:txBody>
                  <a:tcPr marL="9525" marR="9525" marT="9525" marB="0" anchor="ctr">
                    <a:cell3D prstMaterial="dkEdge">
                      <a:bevel/>
                      <a:lightRig rig="flood" dir="t"/>
                    </a:cell3D>
                  </a:tcPr>
                </a:tc>
                <a:extLst>
                  <a:ext uri="{0D108BD9-81ED-4DB2-BD59-A6C34878D82A}">
                    <a16:rowId xmlns:a16="http://schemas.microsoft.com/office/drawing/2014/main" val="3688712749"/>
                  </a:ext>
                </a:extLst>
              </a:tr>
            </a:tbl>
          </a:graphicData>
        </a:graphic>
      </p:graphicFrame>
      <p:sp>
        <p:nvSpPr>
          <p:cNvPr id="9" name="CaixaDeTexto 8">
            <a:extLst>
              <a:ext uri="{FF2B5EF4-FFF2-40B4-BE49-F238E27FC236}">
                <a16:creationId xmlns:a16="http://schemas.microsoft.com/office/drawing/2014/main" id="{84716976-7253-7997-B60D-3309593668C6}"/>
              </a:ext>
            </a:extLst>
          </p:cNvPr>
          <p:cNvSpPr txBox="1"/>
          <p:nvPr/>
        </p:nvSpPr>
        <p:spPr>
          <a:xfrm>
            <a:off x="1867129" y="10044736"/>
            <a:ext cx="12026883"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Fonte: BACEN 5225/2025</a:t>
            </a:r>
          </a:p>
          <a:p>
            <a:pPr>
              <a:defRPr/>
            </a:pPr>
            <a:r>
              <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*CN – Conteúdo Nacional</a:t>
            </a:r>
          </a:p>
          <a:p>
            <a:pPr>
              <a:defRPr/>
            </a:pPr>
            <a:r>
              <a:rPr lang="pt-BR" b="1" dirty="0">
                <a:solidFill>
                  <a:schemeClr val="bg1"/>
                </a:solidFill>
                <a:latin typeface="Abadi" panose="020B0604020104020204" pitchFamily="34" charset="0"/>
              </a:rPr>
              <a:t>** Para empresa estrangeira o financiamento máximo é 80%</a:t>
            </a:r>
            <a:endParaRPr kumimoji="0" lang="pt-BR"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3" name="Shape 6">
            <a:extLst>
              <a:ext uri="{FF2B5EF4-FFF2-40B4-BE49-F238E27FC236}">
                <a16:creationId xmlns:a16="http://schemas.microsoft.com/office/drawing/2014/main" id="{A6B2A861-515A-3358-2DC8-67C14122DD2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9D1C7279-6045-73D0-820A-19AD3B66F009}"/>
              </a:ext>
            </a:extLst>
          </p:cNvPr>
          <p:cNvGrpSpPr/>
          <p:nvPr/>
        </p:nvGrpSpPr>
        <p:grpSpPr>
          <a:xfrm>
            <a:off x="20889490" y="12676525"/>
            <a:ext cx="3338592" cy="945619"/>
            <a:chOff x="18582423" y="11569700"/>
            <a:chExt cx="4839305" cy="1181100"/>
          </a:xfrm>
        </p:grpSpPr>
        <p:pic>
          <p:nvPicPr>
            <p:cNvPr id="5" name="Image 4" descr=" ">
              <a:extLst>
                <a:ext uri="{FF2B5EF4-FFF2-40B4-BE49-F238E27FC236}">
                  <a16:creationId xmlns:a16="http://schemas.microsoft.com/office/drawing/2014/main" id="{EC73B6CF-CC73-19EE-CC7C-7DB815F3A2BD}"/>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6" name="Image 5" descr=" ">
              <a:extLst>
                <a:ext uri="{FF2B5EF4-FFF2-40B4-BE49-F238E27FC236}">
                  <a16:creationId xmlns:a16="http://schemas.microsoft.com/office/drawing/2014/main" id="{559C6777-0BC6-6094-BBC3-E4322A0BEF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0" name="Image 6" descr=" ">
              <a:extLst>
                <a:ext uri="{FF2B5EF4-FFF2-40B4-BE49-F238E27FC236}">
                  <a16:creationId xmlns:a16="http://schemas.microsoft.com/office/drawing/2014/main" id="{C0A5D316-C0BA-48FA-B684-480D2DEAD0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1" name="Image 7" descr=" ">
              <a:extLst>
                <a:ext uri="{FF2B5EF4-FFF2-40B4-BE49-F238E27FC236}">
                  <a16:creationId xmlns:a16="http://schemas.microsoft.com/office/drawing/2014/main" id="{BD25C6F0-24FE-5569-89CE-ED169D2B1C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2" name="Image 8" descr=" ">
              <a:extLst>
                <a:ext uri="{FF2B5EF4-FFF2-40B4-BE49-F238E27FC236}">
                  <a16:creationId xmlns:a16="http://schemas.microsoft.com/office/drawing/2014/main" id="{15AFA283-1702-DFD1-5255-25BAE93759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3" name="Image 9" descr=" ">
              <a:extLst>
                <a:ext uri="{FF2B5EF4-FFF2-40B4-BE49-F238E27FC236}">
                  <a16:creationId xmlns:a16="http://schemas.microsoft.com/office/drawing/2014/main" id="{E6689D97-4F4C-E698-94E5-D583E2A71F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4" name="Image 10" descr=" ">
              <a:extLst>
                <a:ext uri="{FF2B5EF4-FFF2-40B4-BE49-F238E27FC236}">
                  <a16:creationId xmlns:a16="http://schemas.microsoft.com/office/drawing/2014/main" id="{9A7A2B71-1F88-C7CB-2DF8-CFF63696FB9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5" name="Image 11" descr=" ">
              <a:extLst>
                <a:ext uri="{FF2B5EF4-FFF2-40B4-BE49-F238E27FC236}">
                  <a16:creationId xmlns:a16="http://schemas.microsoft.com/office/drawing/2014/main" id="{50944F1C-2DFD-C172-CBA5-07E22B262F0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6" name="Image 12" descr=" ">
              <a:extLst>
                <a:ext uri="{FF2B5EF4-FFF2-40B4-BE49-F238E27FC236}">
                  <a16:creationId xmlns:a16="http://schemas.microsoft.com/office/drawing/2014/main" id="{77B2EA17-EC35-8745-0B31-381986E9D1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17" name="Image 13" descr=" ">
              <a:extLst>
                <a:ext uri="{FF2B5EF4-FFF2-40B4-BE49-F238E27FC236}">
                  <a16:creationId xmlns:a16="http://schemas.microsoft.com/office/drawing/2014/main" id="{613BF50A-35CD-7112-6426-723736928A8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18" name="Image 14" descr=" ">
              <a:extLst>
                <a:ext uri="{FF2B5EF4-FFF2-40B4-BE49-F238E27FC236}">
                  <a16:creationId xmlns:a16="http://schemas.microsoft.com/office/drawing/2014/main" id="{0B526B75-1EDA-F35D-3447-1F8BCE1F1D1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19" name="Image 15" descr=" ">
              <a:extLst>
                <a:ext uri="{FF2B5EF4-FFF2-40B4-BE49-F238E27FC236}">
                  <a16:creationId xmlns:a16="http://schemas.microsoft.com/office/drawing/2014/main" id="{2F0827BA-0FF8-31F6-0EFA-EC04FC6BBF3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0" name="Image 16" descr=" ">
              <a:extLst>
                <a:ext uri="{FF2B5EF4-FFF2-40B4-BE49-F238E27FC236}">
                  <a16:creationId xmlns:a16="http://schemas.microsoft.com/office/drawing/2014/main" id="{DF79C371-7CA5-D1CD-9E57-72EA0BEBA91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1" name="Image 17" descr=" ">
              <a:extLst>
                <a:ext uri="{FF2B5EF4-FFF2-40B4-BE49-F238E27FC236}">
                  <a16:creationId xmlns:a16="http://schemas.microsoft.com/office/drawing/2014/main" id="{D8D43C7D-83FC-B22B-8784-0A150B84107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2" name="Image 18" descr=" ">
              <a:extLst>
                <a:ext uri="{FF2B5EF4-FFF2-40B4-BE49-F238E27FC236}">
                  <a16:creationId xmlns:a16="http://schemas.microsoft.com/office/drawing/2014/main" id="{D9586D57-7A44-F7FE-1D40-11F5D079528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3" name="Image 19" descr=" ">
              <a:extLst>
                <a:ext uri="{FF2B5EF4-FFF2-40B4-BE49-F238E27FC236}">
                  <a16:creationId xmlns:a16="http://schemas.microsoft.com/office/drawing/2014/main" id="{22B6D836-ED70-7311-75F7-3B33E351BC8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4" name="Image 20" descr=" ">
              <a:extLst>
                <a:ext uri="{FF2B5EF4-FFF2-40B4-BE49-F238E27FC236}">
                  <a16:creationId xmlns:a16="http://schemas.microsoft.com/office/drawing/2014/main" id="{85EC63B1-9FFD-DC31-74D4-8EDC85C76AA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25" name="Image 21" descr=" ">
              <a:extLst>
                <a:ext uri="{FF2B5EF4-FFF2-40B4-BE49-F238E27FC236}">
                  <a16:creationId xmlns:a16="http://schemas.microsoft.com/office/drawing/2014/main" id="{7943C754-5496-EDC8-724D-E42FCEF609C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26" name="Image 22" descr=" ">
              <a:extLst>
                <a:ext uri="{FF2B5EF4-FFF2-40B4-BE49-F238E27FC236}">
                  <a16:creationId xmlns:a16="http://schemas.microsoft.com/office/drawing/2014/main" id="{F07DC699-E5BB-9BC4-2AAD-BDE53D894F1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27" name="Image 23" descr=" ">
              <a:extLst>
                <a:ext uri="{FF2B5EF4-FFF2-40B4-BE49-F238E27FC236}">
                  <a16:creationId xmlns:a16="http://schemas.microsoft.com/office/drawing/2014/main" id="{D3ECDF21-4018-D9BF-EFCC-422E24A94C42}"/>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28" name="Image 24" descr=" ">
              <a:extLst>
                <a:ext uri="{FF2B5EF4-FFF2-40B4-BE49-F238E27FC236}">
                  <a16:creationId xmlns:a16="http://schemas.microsoft.com/office/drawing/2014/main" id="{651D78C8-0C1B-BB78-8C7A-CC298BF9839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29" name="Image 25" descr=" ">
              <a:extLst>
                <a:ext uri="{FF2B5EF4-FFF2-40B4-BE49-F238E27FC236}">
                  <a16:creationId xmlns:a16="http://schemas.microsoft.com/office/drawing/2014/main" id="{4DBD29AB-8490-7F37-219C-AAB6A9D70F86}"/>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0" name="Image 26" descr=" ">
              <a:extLst>
                <a:ext uri="{FF2B5EF4-FFF2-40B4-BE49-F238E27FC236}">
                  <a16:creationId xmlns:a16="http://schemas.microsoft.com/office/drawing/2014/main" id="{0ADDE3FE-516D-6D87-1F5C-6BE19F1AED0B}"/>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1" name="Image 27" descr=" ">
              <a:extLst>
                <a:ext uri="{FF2B5EF4-FFF2-40B4-BE49-F238E27FC236}">
                  <a16:creationId xmlns:a16="http://schemas.microsoft.com/office/drawing/2014/main" id="{C893D127-78B8-D924-3DBD-23B749086DF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2" name="Image 28" descr=" ">
              <a:extLst>
                <a:ext uri="{FF2B5EF4-FFF2-40B4-BE49-F238E27FC236}">
                  <a16:creationId xmlns:a16="http://schemas.microsoft.com/office/drawing/2014/main" id="{4DA9B845-3EF8-95FF-2542-ED6CAB94B2B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3" name="Image 29" descr=" ">
              <a:extLst>
                <a:ext uri="{FF2B5EF4-FFF2-40B4-BE49-F238E27FC236}">
                  <a16:creationId xmlns:a16="http://schemas.microsoft.com/office/drawing/2014/main" id="{D0998FB0-5FA6-28DA-6CDF-A9F7DB5FB8DE}"/>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4" name="Image 30" descr=" ">
              <a:extLst>
                <a:ext uri="{FF2B5EF4-FFF2-40B4-BE49-F238E27FC236}">
                  <a16:creationId xmlns:a16="http://schemas.microsoft.com/office/drawing/2014/main" id="{2D24BD15-B65D-7468-B7A9-CA3C791C08A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35" name="Image 31" descr=" ">
              <a:extLst>
                <a:ext uri="{FF2B5EF4-FFF2-40B4-BE49-F238E27FC236}">
                  <a16:creationId xmlns:a16="http://schemas.microsoft.com/office/drawing/2014/main" id="{BBEEFEE2-2FEB-74AD-1C1E-05DB4B25A1BC}"/>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36" name="Image 32" descr=" ">
              <a:extLst>
                <a:ext uri="{FF2B5EF4-FFF2-40B4-BE49-F238E27FC236}">
                  <a16:creationId xmlns:a16="http://schemas.microsoft.com/office/drawing/2014/main" id="{A843DCD1-DAE6-2611-BF03-FC4548C4D3A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37" name="Image 33" descr=" ">
              <a:extLst>
                <a:ext uri="{FF2B5EF4-FFF2-40B4-BE49-F238E27FC236}">
                  <a16:creationId xmlns:a16="http://schemas.microsoft.com/office/drawing/2014/main" id="{7239622B-0D75-2811-728A-0E0BF4F2421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38" name="Image 34" descr=" ">
              <a:extLst>
                <a:ext uri="{FF2B5EF4-FFF2-40B4-BE49-F238E27FC236}">
                  <a16:creationId xmlns:a16="http://schemas.microsoft.com/office/drawing/2014/main" id="{67B8FD30-70C1-D4F8-EDB1-B846944BE985}"/>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39" name="Image 35" descr=" ">
              <a:extLst>
                <a:ext uri="{FF2B5EF4-FFF2-40B4-BE49-F238E27FC236}">
                  <a16:creationId xmlns:a16="http://schemas.microsoft.com/office/drawing/2014/main" id="{602A5225-02EE-31DD-DF5F-7435567FD3F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0" name="Image 36" descr=" ">
              <a:extLst>
                <a:ext uri="{FF2B5EF4-FFF2-40B4-BE49-F238E27FC236}">
                  <a16:creationId xmlns:a16="http://schemas.microsoft.com/office/drawing/2014/main" id="{8BE2957F-C00E-D03C-D5B5-FA8274D01044}"/>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1" name="Image 37" descr=" ">
              <a:extLst>
                <a:ext uri="{FF2B5EF4-FFF2-40B4-BE49-F238E27FC236}">
                  <a16:creationId xmlns:a16="http://schemas.microsoft.com/office/drawing/2014/main" id="{9B0ABC35-7A0D-68FF-2C7C-5C19FE7645AC}"/>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2" name="Image 38" descr=" ">
              <a:extLst>
                <a:ext uri="{FF2B5EF4-FFF2-40B4-BE49-F238E27FC236}">
                  <a16:creationId xmlns:a16="http://schemas.microsoft.com/office/drawing/2014/main" id="{A1DD6AE3-4B19-CF69-49FA-B703E0767198}"/>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3" name="Image 39" descr=" ">
              <a:extLst>
                <a:ext uri="{FF2B5EF4-FFF2-40B4-BE49-F238E27FC236}">
                  <a16:creationId xmlns:a16="http://schemas.microsoft.com/office/drawing/2014/main" id="{AC4AB2B4-B0D1-D01A-25E8-22D8367E3E51}"/>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4" name="Image 40" descr=" ">
              <a:extLst>
                <a:ext uri="{FF2B5EF4-FFF2-40B4-BE49-F238E27FC236}">
                  <a16:creationId xmlns:a16="http://schemas.microsoft.com/office/drawing/2014/main" id="{870022FF-9D5A-ED90-337D-7E2FB700906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45" name="Image 41" descr=" ">
              <a:extLst>
                <a:ext uri="{FF2B5EF4-FFF2-40B4-BE49-F238E27FC236}">
                  <a16:creationId xmlns:a16="http://schemas.microsoft.com/office/drawing/2014/main" id="{1BDFCD93-2017-6AC5-C4B0-3F29A3F54A3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46" name="Image 42" descr=" ">
              <a:extLst>
                <a:ext uri="{FF2B5EF4-FFF2-40B4-BE49-F238E27FC236}">
                  <a16:creationId xmlns:a16="http://schemas.microsoft.com/office/drawing/2014/main" id="{748B58A5-572C-A6D9-F0F2-0F5BEF5732F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47" name="Image 43" descr=" ">
              <a:extLst>
                <a:ext uri="{FF2B5EF4-FFF2-40B4-BE49-F238E27FC236}">
                  <a16:creationId xmlns:a16="http://schemas.microsoft.com/office/drawing/2014/main" id="{1C7365D5-3CA6-4BB9-30C4-EEACE5659A7F}"/>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48" name="Image 44" descr=" ">
              <a:extLst>
                <a:ext uri="{FF2B5EF4-FFF2-40B4-BE49-F238E27FC236}">
                  <a16:creationId xmlns:a16="http://schemas.microsoft.com/office/drawing/2014/main" id="{9DAA5B81-D39D-1073-D5D2-3D4CEE8D3AA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49" name="Image 45" descr=" ">
              <a:extLst>
                <a:ext uri="{FF2B5EF4-FFF2-40B4-BE49-F238E27FC236}">
                  <a16:creationId xmlns:a16="http://schemas.microsoft.com/office/drawing/2014/main" id="{F2286705-B83B-4CA0-0B42-FDB31839B309}"/>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0" name="Image 46" descr=" ">
              <a:extLst>
                <a:ext uri="{FF2B5EF4-FFF2-40B4-BE49-F238E27FC236}">
                  <a16:creationId xmlns:a16="http://schemas.microsoft.com/office/drawing/2014/main" id="{EC16A3B2-CD5D-6E92-CF46-F6242C949F97}"/>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1" name="Image 47" descr=" ">
              <a:extLst>
                <a:ext uri="{FF2B5EF4-FFF2-40B4-BE49-F238E27FC236}">
                  <a16:creationId xmlns:a16="http://schemas.microsoft.com/office/drawing/2014/main" id="{57A52EF9-3EA7-F8E6-9D5B-CC996B91DD62}"/>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2" name="Image 48" descr=" ">
              <a:extLst>
                <a:ext uri="{FF2B5EF4-FFF2-40B4-BE49-F238E27FC236}">
                  <a16:creationId xmlns:a16="http://schemas.microsoft.com/office/drawing/2014/main" id="{B9F59516-CACE-FA33-2406-DD5F8C31F2AD}"/>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3" name="Image 49" descr=" ">
              <a:extLst>
                <a:ext uri="{FF2B5EF4-FFF2-40B4-BE49-F238E27FC236}">
                  <a16:creationId xmlns:a16="http://schemas.microsoft.com/office/drawing/2014/main" id="{5BE4790E-F607-08E0-9886-D71E7774A3A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4" name="Image 50" descr=" ">
              <a:extLst>
                <a:ext uri="{FF2B5EF4-FFF2-40B4-BE49-F238E27FC236}">
                  <a16:creationId xmlns:a16="http://schemas.microsoft.com/office/drawing/2014/main" id="{CD139923-8A0B-88D0-1F83-4797E8B2230C}"/>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55" name="Image 51" descr=" ">
              <a:extLst>
                <a:ext uri="{FF2B5EF4-FFF2-40B4-BE49-F238E27FC236}">
                  <a16:creationId xmlns:a16="http://schemas.microsoft.com/office/drawing/2014/main" id="{E21F8B59-A6A9-6705-1788-549C4C156AFF}"/>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56" name="Image 52" descr=" ">
              <a:extLst>
                <a:ext uri="{FF2B5EF4-FFF2-40B4-BE49-F238E27FC236}">
                  <a16:creationId xmlns:a16="http://schemas.microsoft.com/office/drawing/2014/main" id="{80E11C7A-710A-B1BB-83B2-61C5257EA1BF}"/>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57" name="Image 53" descr=" ">
              <a:extLst>
                <a:ext uri="{FF2B5EF4-FFF2-40B4-BE49-F238E27FC236}">
                  <a16:creationId xmlns:a16="http://schemas.microsoft.com/office/drawing/2014/main" id="{966C12E1-A785-CCC9-FA65-4F06BED3567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58" name="Image 54" descr=" ">
              <a:extLst>
                <a:ext uri="{FF2B5EF4-FFF2-40B4-BE49-F238E27FC236}">
                  <a16:creationId xmlns:a16="http://schemas.microsoft.com/office/drawing/2014/main" id="{04FBB726-8D09-B422-0062-A1DD6E4CD191}"/>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59" name="Image 55" descr=" ">
              <a:extLst>
                <a:ext uri="{FF2B5EF4-FFF2-40B4-BE49-F238E27FC236}">
                  <a16:creationId xmlns:a16="http://schemas.microsoft.com/office/drawing/2014/main" id="{966E3B8B-7A04-B45D-8D3B-0CF126097E05}"/>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0" name="Image 56" descr=" ">
              <a:extLst>
                <a:ext uri="{FF2B5EF4-FFF2-40B4-BE49-F238E27FC236}">
                  <a16:creationId xmlns:a16="http://schemas.microsoft.com/office/drawing/2014/main" id="{8E3F8941-0195-C646-8A5E-701A767FD27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1" name="Image 57" descr=" ">
              <a:extLst>
                <a:ext uri="{FF2B5EF4-FFF2-40B4-BE49-F238E27FC236}">
                  <a16:creationId xmlns:a16="http://schemas.microsoft.com/office/drawing/2014/main" id="{73365BAD-88E7-1660-9DBB-EB24F5D9F8E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2" name="Image 58" descr=" ">
              <a:extLst>
                <a:ext uri="{FF2B5EF4-FFF2-40B4-BE49-F238E27FC236}">
                  <a16:creationId xmlns:a16="http://schemas.microsoft.com/office/drawing/2014/main" id="{DCC6CA93-D43C-B23C-343E-B6B704EC0014}"/>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3" name="Image 59" descr=" ">
              <a:extLst>
                <a:ext uri="{FF2B5EF4-FFF2-40B4-BE49-F238E27FC236}">
                  <a16:creationId xmlns:a16="http://schemas.microsoft.com/office/drawing/2014/main" id="{9FF630A2-4598-2E39-A66E-80253CC80525}"/>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4" name="Image 60" descr=" ">
              <a:extLst>
                <a:ext uri="{FF2B5EF4-FFF2-40B4-BE49-F238E27FC236}">
                  <a16:creationId xmlns:a16="http://schemas.microsoft.com/office/drawing/2014/main" id="{5F8776C6-CEEB-37FB-F52E-D3128E22B37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65" name="Image 61" descr=" ">
              <a:extLst>
                <a:ext uri="{FF2B5EF4-FFF2-40B4-BE49-F238E27FC236}">
                  <a16:creationId xmlns:a16="http://schemas.microsoft.com/office/drawing/2014/main" id="{29CE65CC-BC75-3708-D3F1-2115ADB0C82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66" name="Image 62" descr=" ">
              <a:extLst>
                <a:ext uri="{FF2B5EF4-FFF2-40B4-BE49-F238E27FC236}">
                  <a16:creationId xmlns:a16="http://schemas.microsoft.com/office/drawing/2014/main" id="{05DAA6F0-4A7C-3DC6-CD2C-D30816A1E532}"/>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67" name="Image 63" descr=" ">
              <a:extLst>
                <a:ext uri="{FF2B5EF4-FFF2-40B4-BE49-F238E27FC236}">
                  <a16:creationId xmlns:a16="http://schemas.microsoft.com/office/drawing/2014/main" id="{99948BA4-79F2-C8B1-1BD4-21A61876244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68" name="Image 64" descr=" ">
              <a:extLst>
                <a:ext uri="{FF2B5EF4-FFF2-40B4-BE49-F238E27FC236}">
                  <a16:creationId xmlns:a16="http://schemas.microsoft.com/office/drawing/2014/main" id="{9CC5ABEA-2CA4-4F99-401E-0F3E680F4A68}"/>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69" name="Image 65" descr=" ">
              <a:extLst>
                <a:ext uri="{FF2B5EF4-FFF2-40B4-BE49-F238E27FC236}">
                  <a16:creationId xmlns:a16="http://schemas.microsoft.com/office/drawing/2014/main" id="{CC50A1A5-A861-2293-99B2-D96A77B6C247}"/>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0" name="Image 66" descr=" ">
              <a:extLst>
                <a:ext uri="{FF2B5EF4-FFF2-40B4-BE49-F238E27FC236}">
                  <a16:creationId xmlns:a16="http://schemas.microsoft.com/office/drawing/2014/main" id="{F6058185-9666-6ADD-11A6-871A66148664}"/>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1" name="Image 67" descr=" ">
              <a:extLst>
                <a:ext uri="{FF2B5EF4-FFF2-40B4-BE49-F238E27FC236}">
                  <a16:creationId xmlns:a16="http://schemas.microsoft.com/office/drawing/2014/main" id="{2BDEA399-7BF4-174E-91B4-8C6513BD555E}"/>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2" name="Image 68" descr=" ">
              <a:extLst>
                <a:ext uri="{FF2B5EF4-FFF2-40B4-BE49-F238E27FC236}">
                  <a16:creationId xmlns:a16="http://schemas.microsoft.com/office/drawing/2014/main" id="{C75267E4-0854-393B-6858-B5D522A3F530}"/>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3" name="Image 69" descr=" ">
              <a:extLst>
                <a:ext uri="{FF2B5EF4-FFF2-40B4-BE49-F238E27FC236}">
                  <a16:creationId xmlns:a16="http://schemas.microsoft.com/office/drawing/2014/main" id="{D0D00570-8378-F0E6-22A3-AD729FC1BBB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4" name="Image 70" descr=" ">
              <a:extLst>
                <a:ext uri="{FF2B5EF4-FFF2-40B4-BE49-F238E27FC236}">
                  <a16:creationId xmlns:a16="http://schemas.microsoft.com/office/drawing/2014/main" id="{4E3B0105-C5BF-A78B-8170-CC32E28BDB6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75" name="Image 71" descr=" ">
              <a:extLst>
                <a:ext uri="{FF2B5EF4-FFF2-40B4-BE49-F238E27FC236}">
                  <a16:creationId xmlns:a16="http://schemas.microsoft.com/office/drawing/2014/main" id="{861EE04D-601F-E0D5-5A56-D0285C908A9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76" name="Image 72" descr=" ">
              <a:extLst>
                <a:ext uri="{FF2B5EF4-FFF2-40B4-BE49-F238E27FC236}">
                  <a16:creationId xmlns:a16="http://schemas.microsoft.com/office/drawing/2014/main" id="{B17E57A0-C1A0-6E9E-AFE6-C74C76C1A31D}"/>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77" name="Image 73" descr=" ">
              <a:extLst>
                <a:ext uri="{FF2B5EF4-FFF2-40B4-BE49-F238E27FC236}">
                  <a16:creationId xmlns:a16="http://schemas.microsoft.com/office/drawing/2014/main" id="{12AFC0A9-7A35-B8E3-C3DA-E99BB32F8D2A}"/>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78" name="Image 74" descr=" ">
              <a:extLst>
                <a:ext uri="{FF2B5EF4-FFF2-40B4-BE49-F238E27FC236}">
                  <a16:creationId xmlns:a16="http://schemas.microsoft.com/office/drawing/2014/main" id="{A37C0DA3-3F5E-1A50-65FF-A4439F98F5D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79" name="Image 75" descr=" ">
              <a:extLst>
                <a:ext uri="{FF2B5EF4-FFF2-40B4-BE49-F238E27FC236}">
                  <a16:creationId xmlns:a16="http://schemas.microsoft.com/office/drawing/2014/main" id="{8262B284-B0DD-5CF6-38A3-9371BF2E028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0" name="Image 76" descr=" ">
              <a:extLst>
                <a:ext uri="{FF2B5EF4-FFF2-40B4-BE49-F238E27FC236}">
                  <a16:creationId xmlns:a16="http://schemas.microsoft.com/office/drawing/2014/main" id="{6EDEB08D-5F2B-83EB-37A4-36E9091C207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1" name="Image 77" descr=" ">
              <a:extLst>
                <a:ext uri="{FF2B5EF4-FFF2-40B4-BE49-F238E27FC236}">
                  <a16:creationId xmlns:a16="http://schemas.microsoft.com/office/drawing/2014/main" id="{A76CB983-10E8-39B1-1B09-EB747D5A702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2" name="Image 78" descr=" ">
              <a:extLst>
                <a:ext uri="{FF2B5EF4-FFF2-40B4-BE49-F238E27FC236}">
                  <a16:creationId xmlns:a16="http://schemas.microsoft.com/office/drawing/2014/main" id="{27B27042-B921-3A18-C44E-C0B74256852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3" name="Image 79" descr=" ">
              <a:extLst>
                <a:ext uri="{FF2B5EF4-FFF2-40B4-BE49-F238E27FC236}">
                  <a16:creationId xmlns:a16="http://schemas.microsoft.com/office/drawing/2014/main" id="{B1C31CE8-E3BC-CE73-6920-F8604A08A12B}"/>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4" name="Image 80" descr=" ">
              <a:extLst>
                <a:ext uri="{FF2B5EF4-FFF2-40B4-BE49-F238E27FC236}">
                  <a16:creationId xmlns:a16="http://schemas.microsoft.com/office/drawing/2014/main" id="{D7AE3B77-9255-7E8D-5754-30181CBD7AEB}"/>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5" name="Image 81" descr=" ">
              <a:extLst>
                <a:ext uri="{FF2B5EF4-FFF2-40B4-BE49-F238E27FC236}">
                  <a16:creationId xmlns:a16="http://schemas.microsoft.com/office/drawing/2014/main" id="{A5D8EAA7-C6E7-08E1-83F9-4C5BACB4B7F6}"/>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6" name="Image 82" descr=" ">
              <a:extLst>
                <a:ext uri="{FF2B5EF4-FFF2-40B4-BE49-F238E27FC236}">
                  <a16:creationId xmlns:a16="http://schemas.microsoft.com/office/drawing/2014/main" id="{606CA9EA-1CB5-86ED-5EB6-535F90E619F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7" name="Image 83" descr=" ">
              <a:extLst>
                <a:ext uri="{FF2B5EF4-FFF2-40B4-BE49-F238E27FC236}">
                  <a16:creationId xmlns:a16="http://schemas.microsoft.com/office/drawing/2014/main" id="{F1B6557C-31F6-9F67-5B51-BF6F47C3B2A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8" name="Image 84" descr=" ">
              <a:extLst>
                <a:ext uri="{FF2B5EF4-FFF2-40B4-BE49-F238E27FC236}">
                  <a16:creationId xmlns:a16="http://schemas.microsoft.com/office/drawing/2014/main" id="{C142424D-4652-76C9-D96F-311D5FD906D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9" name="Image 85" descr=" ">
              <a:extLst>
                <a:ext uri="{FF2B5EF4-FFF2-40B4-BE49-F238E27FC236}">
                  <a16:creationId xmlns:a16="http://schemas.microsoft.com/office/drawing/2014/main" id="{1B172697-F50E-FC24-87CC-410552FF687D}"/>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0" name="Image 86" descr=" ">
              <a:extLst>
                <a:ext uri="{FF2B5EF4-FFF2-40B4-BE49-F238E27FC236}">
                  <a16:creationId xmlns:a16="http://schemas.microsoft.com/office/drawing/2014/main" id="{4CA0BAFC-AAA0-5708-B3FD-AF8D031A1EE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1" name="Image 87" descr=" ">
              <a:extLst>
                <a:ext uri="{FF2B5EF4-FFF2-40B4-BE49-F238E27FC236}">
                  <a16:creationId xmlns:a16="http://schemas.microsoft.com/office/drawing/2014/main" id="{135592C5-04FB-A20E-1FA1-0BCB641007D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2" name="Image 88" descr=" ">
              <a:extLst>
                <a:ext uri="{FF2B5EF4-FFF2-40B4-BE49-F238E27FC236}">
                  <a16:creationId xmlns:a16="http://schemas.microsoft.com/office/drawing/2014/main" id="{1DD77159-B05E-2136-DED2-8AF64F6861E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3" name="Image 89" descr=" ">
              <a:extLst>
                <a:ext uri="{FF2B5EF4-FFF2-40B4-BE49-F238E27FC236}">
                  <a16:creationId xmlns:a16="http://schemas.microsoft.com/office/drawing/2014/main" id="{ECFEBDFB-C197-ED69-7914-5C030F150D0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4" name="Image 90" descr=" ">
              <a:extLst>
                <a:ext uri="{FF2B5EF4-FFF2-40B4-BE49-F238E27FC236}">
                  <a16:creationId xmlns:a16="http://schemas.microsoft.com/office/drawing/2014/main" id="{D17EE461-17C4-C932-0A3D-65853B34ED2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8422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a:extLst>
              <a:ext uri="{FF2B5EF4-FFF2-40B4-BE49-F238E27FC236}">
                <a16:creationId xmlns:a16="http://schemas.microsoft.com/office/drawing/2014/main" id="{57DDAF3F-9FDD-46EC-9515-B51D497120EB}"/>
              </a:ext>
            </a:extLst>
          </p:cNvPr>
          <p:cNvGraphicFramePr>
            <a:graphicFrameLocks noGrp="1"/>
          </p:cNvGraphicFramePr>
          <p:nvPr>
            <p:extLst>
              <p:ext uri="{D42A27DB-BD31-4B8C-83A1-F6EECF244321}">
                <p14:modId xmlns:p14="http://schemas.microsoft.com/office/powerpoint/2010/main" val="149268729"/>
              </p:ext>
            </p:extLst>
          </p:nvPr>
        </p:nvGraphicFramePr>
        <p:xfrm>
          <a:off x="2775287" y="2762356"/>
          <a:ext cx="21055965" cy="4661051"/>
        </p:xfrm>
        <a:graphic>
          <a:graphicData uri="http://schemas.openxmlformats.org/drawingml/2006/table">
            <a:tbl>
              <a:tblPr/>
              <a:tblGrid>
                <a:gridCol w="2932092">
                  <a:extLst>
                    <a:ext uri="{9D8B030D-6E8A-4147-A177-3AD203B41FA5}">
                      <a16:colId xmlns:a16="http://schemas.microsoft.com/office/drawing/2014/main" val="2900728211"/>
                    </a:ext>
                  </a:extLst>
                </a:gridCol>
                <a:gridCol w="3896647">
                  <a:extLst>
                    <a:ext uri="{9D8B030D-6E8A-4147-A177-3AD203B41FA5}">
                      <a16:colId xmlns:a16="http://schemas.microsoft.com/office/drawing/2014/main" val="2162987463"/>
                    </a:ext>
                  </a:extLst>
                </a:gridCol>
                <a:gridCol w="3970146">
                  <a:extLst>
                    <a:ext uri="{9D8B030D-6E8A-4147-A177-3AD203B41FA5}">
                      <a16:colId xmlns:a16="http://schemas.microsoft.com/office/drawing/2014/main" val="2380544197"/>
                    </a:ext>
                  </a:extLst>
                </a:gridCol>
                <a:gridCol w="4333886">
                  <a:extLst>
                    <a:ext uri="{9D8B030D-6E8A-4147-A177-3AD203B41FA5}">
                      <a16:colId xmlns:a16="http://schemas.microsoft.com/office/drawing/2014/main" val="2575728646"/>
                    </a:ext>
                  </a:extLst>
                </a:gridCol>
                <a:gridCol w="5923194">
                  <a:extLst>
                    <a:ext uri="{9D8B030D-6E8A-4147-A177-3AD203B41FA5}">
                      <a16:colId xmlns:a16="http://schemas.microsoft.com/office/drawing/2014/main" val="253530618"/>
                    </a:ext>
                  </a:extLst>
                </a:gridCol>
              </a:tblGrid>
              <a:tr h="1825615">
                <a:tc rowSpan="3">
                  <a:txBody>
                    <a:bodyPr/>
                    <a:lstStyle/>
                    <a:p>
                      <a:pPr marL="0" algn="ctr" defTabSz="914400" rtl="0" eaLnBrk="1" fontAlgn="ctr" latinLnBrk="0" hangingPunct="1"/>
                      <a:r>
                        <a:rPr lang="pt-BR" sz="3600" b="1" i="0" u="none" strike="noStrike" kern="1200">
                          <a:solidFill>
                            <a:schemeClr val="tx1"/>
                          </a:solidFill>
                          <a:effectLst/>
                          <a:latin typeface="Calibri" panose="020F0502020204030204" pitchFamily="34" charset="0"/>
                          <a:ea typeface="+mn-ea"/>
                          <a:cs typeface="+mn-cs"/>
                        </a:rPr>
                        <a:t>CONDIÇÃO </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gridSpan="4">
                  <a:txBody>
                    <a:bodyPr/>
                    <a:lstStyle/>
                    <a:p>
                      <a:pPr algn="ctr" fontAlgn="ctr"/>
                      <a:r>
                        <a:rPr lang="pt-BR" sz="3600" b="1" i="0" u="none" strike="noStrike">
                          <a:solidFill>
                            <a:schemeClr val="tx1"/>
                          </a:solidFill>
                          <a:effectLst/>
                          <a:latin typeface="Calibri" panose="020F0502020204030204" pitchFamily="34" charset="0"/>
                        </a:rPr>
                        <a:t>Tabelas FMM (CMN 5189/2024)</a:t>
                      </a:r>
                    </a:p>
                    <a:p>
                      <a:pPr marL="0" marR="0" lvl="0" indent="0" algn="ctr" defTabSz="1828800" rtl="0" eaLnBrk="1" fontAlgn="ctr" latinLnBrk="0" hangingPunct="1">
                        <a:lnSpc>
                          <a:spcPct val="100000"/>
                        </a:lnSpc>
                        <a:spcBef>
                          <a:spcPts val="0"/>
                        </a:spcBef>
                        <a:spcAft>
                          <a:spcPts val="0"/>
                        </a:spcAft>
                        <a:buClrTx/>
                        <a:buSzTx/>
                        <a:buFontTx/>
                        <a:buNone/>
                        <a:tabLst/>
                        <a:defRPr/>
                      </a:pPr>
                      <a:r>
                        <a:rPr lang="pt-BR" sz="3600" b="1" i="0" kern="1200">
                          <a:solidFill>
                            <a:schemeClr val="tx1"/>
                          </a:solidFill>
                          <a:effectLst/>
                          <a:latin typeface="+mn-lt"/>
                          <a:ea typeface="+mn-ea"/>
                          <a:cs typeface="+mn-cs"/>
                        </a:rPr>
                        <a:t>Lei nº 14.937 de 26/07/2024  LTN / NTN-F</a:t>
                      </a:r>
                    </a:p>
                    <a:p>
                      <a:pPr marL="0" marR="0" lvl="0" indent="0" algn="ctr" defTabSz="1828800" rtl="0" eaLnBrk="1" fontAlgn="ctr" latinLnBrk="0" hangingPunct="1">
                        <a:lnSpc>
                          <a:spcPct val="100000"/>
                        </a:lnSpc>
                        <a:spcBef>
                          <a:spcPts val="0"/>
                        </a:spcBef>
                        <a:spcAft>
                          <a:spcPts val="0"/>
                        </a:spcAft>
                        <a:buClrTx/>
                        <a:buSzTx/>
                        <a:buFontTx/>
                        <a:buNone/>
                        <a:tabLst/>
                        <a:defRPr/>
                      </a:pPr>
                      <a:endParaRPr lang="pt-BR" sz="3600" b="1" i="0" u="none" strike="noStrike" kern="1200">
                        <a:solidFill>
                          <a:schemeClr val="tx1"/>
                        </a:solidFill>
                        <a:effectLst/>
                        <a:latin typeface="+mn-lt"/>
                        <a:ea typeface="+mn-ea"/>
                        <a:cs typeface="+mn-cs"/>
                      </a:endParaRPr>
                    </a:p>
                    <a:p>
                      <a:pPr marL="0" marR="0" lvl="0" indent="0" algn="ctr" defTabSz="1828800" rtl="0" eaLnBrk="1" fontAlgn="ctr" latinLnBrk="0" hangingPunct="1">
                        <a:lnSpc>
                          <a:spcPct val="100000"/>
                        </a:lnSpc>
                        <a:spcBef>
                          <a:spcPts val="0"/>
                        </a:spcBef>
                        <a:spcAft>
                          <a:spcPts val="0"/>
                        </a:spcAft>
                        <a:buClrTx/>
                        <a:buSzTx/>
                        <a:buFontTx/>
                        <a:buNone/>
                        <a:tabLst/>
                        <a:defRPr/>
                      </a:pPr>
                      <a:endParaRPr lang="pt-BR" sz="3600" b="1" i="0" u="none" strike="noStrike">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endParaRPr lang="pt-BR"/>
                    </a:p>
                  </a:txBody>
                  <a:tcPr>
                    <a:lnL w="12700" cap="flat" cmpd="sng" algn="ctr">
                      <a:solidFill>
                        <a:srgbClr val="FD5B02"/>
                      </a:solidFill>
                      <a:prstDash val="solid"/>
                      <a:round/>
                      <a:headEnd type="none" w="med" len="med"/>
                      <a:tailEnd type="none" w="med" len="med"/>
                    </a:lnL>
                  </a:tcPr>
                </a:tc>
                <a:tc hMerge="1">
                  <a:txBody>
                    <a:bodyPr/>
                    <a:lstStyle/>
                    <a:p>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ctr"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1537580"/>
                  </a:ext>
                </a:extLst>
              </a:tr>
              <a:tr h="1092256">
                <a:tc vMerge="1">
                  <a:txBody>
                    <a:bodyPr/>
                    <a:lstStyle/>
                    <a:p>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fontAlgn="ctr"/>
                      <a:endParaRPr lang="pt-BR" sz="3600" b="1" i="0" u="none" strike="noStrike">
                        <a:solidFill>
                          <a:schemeClr val="tx1"/>
                        </a:solidFill>
                        <a:effectLst/>
                        <a:latin typeface="Calibri" panose="020F0502020204030204" pitchFamily="34" charset="0"/>
                      </a:endParaRPr>
                    </a:p>
                    <a:p>
                      <a:pPr algn="ctr" fontAlgn="ctr"/>
                      <a:r>
                        <a:rPr lang="pt-BR" sz="3600" b="1" i="0" u="none" strike="noStrike">
                          <a:solidFill>
                            <a:schemeClr val="tx1"/>
                          </a:solidFill>
                          <a:effectLst/>
                          <a:latin typeface="Calibri" panose="020F0502020204030204" pitchFamily="34" charset="0"/>
                        </a:rPr>
                        <a:t>Correção Monetária </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l"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a:noFill/>
                    </a:lnR>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pt-BR" sz="3600" b="1" i="0" u="none" strike="noStrike">
                          <a:solidFill>
                            <a:schemeClr val="tx1"/>
                          </a:solidFill>
                          <a:effectLst/>
                          <a:latin typeface="Calibri" panose="020F0502020204030204" pitchFamily="34" charset="0"/>
                        </a:rPr>
                        <a:t>Juros Nacional % aa</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rowSpan="2">
                  <a:txBody>
                    <a:bodyPr/>
                    <a:lstStyle/>
                    <a:p>
                      <a:pPr algn="ctr" fontAlgn="ctr"/>
                      <a:r>
                        <a:rPr lang="pt-BR" sz="3600" b="1" i="0" u="none" strike="noStrike">
                          <a:solidFill>
                            <a:schemeClr val="tx1"/>
                          </a:solidFill>
                          <a:effectLst/>
                          <a:latin typeface="Calibri" panose="020F0502020204030204" pitchFamily="34" charset="0"/>
                        </a:rPr>
                        <a:t>Juros Importado % aa</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4153372473"/>
                  </a:ext>
                </a:extLst>
              </a:tr>
              <a:tr h="1369211">
                <a:tc vMerge="1">
                  <a:txBody>
                    <a:bodyPr/>
                    <a:lstStyle/>
                    <a:p>
                      <a:pPr algn="l" fontAlgn="b"/>
                      <a:endParaRPr lang="pt-BR" sz="3600" b="0" i="0" u="none" strike="noStrike">
                        <a:solidFill>
                          <a:schemeClr val="bg1"/>
                        </a:solidFill>
                        <a:effectLst/>
                        <a:latin typeface="Calibri" panose="020F0502020204030204" pitchFamily="34" charset="0"/>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pt-BR" sz="3600" b="1" i="0" u="none" strike="noStrike" dirty="0">
                          <a:solidFill>
                            <a:schemeClr val="tx1"/>
                          </a:solidFill>
                          <a:effectLst/>
                          <a:latin typeface="Calibri" panose="020F0502020204030204" pitchFamily="34" charset="0"/>
                        </a:rPr>
                        <a:t>TLP /Taxa pré/</a:t>
                      </a:r>
                    </a:p>
                    <a:p>
                      <a:pPr algn="ctr" fontAlgn="b"/>
                      <a:r>
                        <a:rPr lang="pt-BR" sz="3600" b="1" i="0" u="none" strike="noStrike" dirty="0">
                          <a:solidFill>
                            <a:schemeClr val="tx1"/>
                          </a:solidFill>
                          <a:effectLst/>
                          <a:latin typeface="Calibri" panose="020F0502020204030204" pitchFamily="34" charset="0"/>
                        </a:rPr>
                        <a:t>Taxa pré MPME</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b"/>
                      <a:r>
                        <a:rPr lang="pt-BR" sz="3600" b="1" i="0" u="none" strike="noStrike" dirty="0">
                          <a:solidFill>
                            <a:schemeClr val="tx1"/>
                          </a:solidFill>
                          <a:effectLst/>
                          <a:latin typeface="Calibri" panose="020F0502020204030204" pitchFamily="34" charset="0"/>
                        </a:rPr>
                        <a:t>Dólar</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vMerge="1">
                  <a:txBody>
                    <a:bodyPr/>
                    <a:lstStyle/>
                    <a:p>
                      <a:pPr algn="ctr" fontAlgn="b"/>
                      <a:endParaRPr lang="pt-BR" sz="3600" b="0" i="0" u="none" strike="noStrike">
                        <a:solidFill>
                          <a:schemeClr val="bg1"/>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pPr algn="ctr" fontAlgn="b"/>
                      <a:endParaRPr lang="pt-BR" sz="3600" b="0" i="0" u="none" strike="noStrike">
                        <a:solidFill>
                          <a:schemeClr val="bg1"/>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38381804"/>
                  </a:ext>
                </a:extLst>
              </a:tr>
            </a:tbl>
          </a:graphicData>
        </a:graphic>
      </p:graphicFrame>
      <p:sp>
        <p:nvSpPr>
          <p:cNvPr id="11" name="Forma Livre: Forma 10">
            <a:extLst>
              <a:ext uri="{FF2B5EF4-FFF2-40B4-BE49-F238E27FC236}">
                <a16:creationId xmlns:a16="http://schemas.microsoft.com/office/drawing/2014/main" id="{6B40993B-5296-D70B-D02D-831CC4651CC3}"/>
              </a:ext>
            </a:extLst>
          </p:cNvPr>
          <p:cNvSpPr/>
          <p:nvPr/>
        </p:nvSpPr>
        <p:spPr>
          <a:xfrm>
            <a:off x="1253233" y="185484"/>
            <a:ext cx="20467836" cy="1245160"/>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l" defTabSz="914400" rtl="0" eaLnBrk="1" fontAlgn="auto" latinLnBrk="0" hangingPunct="1">
              <a:lnSpc>
                <a:spcPct val="100000"/>
              </a:lnSpc>
              <a:spcBef>
                <a:spcPts val="0"/>
              </a:spcBef>
              <a:spcAft>
                <a:spcPts val="3600"/>
              </a:spcAft>
              <a:buClrTx/>
              <a:buSzTx/>
              <a:buFontTx/>
              <a:buNone/>
              <a:tabLst/>
              <a:defRPr/>
            </a:pPr>
            <a:r>
              <a:rPr lang="pt-BR" sz="8000" b="1" cap="all" dirty="0">
                <a:ln w="3175" cmpd="sng">
                  <a:noFill/>
                </a:ln>
                <a:solidFill>
                  <a:srgbClr val="022873">
                    <a:alpha val="100000"/>
                  </a:srgbClr>
                </a:solidFill>
                <a:latin typeface="Founders Grotesk Bold" pitchFamily="34" charset="0"/>
                <a:ea typeface="+mj-ea"/>
                <a:cs typeface="+mj-cs"/>
              </a:rPr>
              <a:t>Composição de Juros no financiamento</a:t>
            </a:r>
          </a:p>
        </p:txBody>
      </p:sp>
      <p:sp>
        <p:nvSpPr>
          <p:cNvPr id="16" name="Texto Explicativo: Linha com Ênfase 15">
            <a:extLst>
              <a:ext uri="{FF2B5EF4-FFF2-40B4-BE49-F238E27FC236}">
                <a16:creationId xmlns:a16="http://schemas.microsoft.com/office/drawing/2014/main" id="{1137F1BC-413D-BB6D-7825-F99F2B07A31C}"/>
              </a:ext>
            </a:extLst>
          </p:cNvPr>
          <p:cNvSpPr/>
          <p:nvPr/>
        </p:nvSpPr>
        <p:spPr>
          <a:xfrm>
            <a:off x="6610835" y="4348794"/>
            <a:ext cx="6584314" cy="981812"/>
          </a:xfrm>
          <a:prstGeom prst="accentCallout1">
            <a:avLst>
              <a:gd name="adj1" fmla="val 18750"/>
              <a:gd name="adj2" fmla="val -8333"/>
              <a:gd name="adj3" fmla="val 115375"/>
              <a:gd name="adj4" fmla="val -15067"/>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Parcela Variável </a:t>
            </a:r>
          </a:p>
          <a:p>
            <a:pPr marL="0" marR="0" lvl="0" indent="0" algn="ctr" defTabSz="1828800" rtl="0" eaLnBrk="1" fontAlgn="auto" latinLnBrk="0" hangingPunct="1">
              <a:lnSpc>
                <a:spcPct val="100000"/>
              </a:lnSpc>
              <a:spcBef>
                <a:spcPts val="0"/>
              </a:spcBef>
              <a:spcAft>
                <a:spcPts val="0"/>
              </a:spcAft>
              <a:buClrTx/>
              <a:buSzTx/>
              <a:buFontTx/>
              <a:buNone/>
              <a:tabLst/>
              <a:defRPr/>
            </a:pPr>
            <a:r>
              <a:rPr lang="pt-BR" sz="2800" b="1">
                <a:solidFill>
                  <a:prstClr val="white"/>
                </a:solidFill>
                <a:latin typeface="Aptos" panose="02110004020202020204"/>
              </a:rPr>
              <a:t>(</a:t>
            </a: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depende de dados econômicos) </a:t>
            </a:r>
          </a:p>
        </p:txBody>
      </p:sp>
      <p:sp>
        <p:nvSpPr>
          <p:cNvPr id="17" name="Texto Explicativo: Linha com Ênfase 16">
            <a:extLst>
              <a:ext uri="{FF2B5EF4-FFF2-40B4-BE49-F238E27FC236}">
                <a16:creationId xmlns:a16="http://schemas.microsoft.com/office/drawing/2014/main" id="{A5EC54C8-F42C-67CB-42E9-F6CD54CEF9AF}"/>
              </a:ext>
            </a:extLst>
          </p:cNvPr>
          <p:cNvSpPr/>
          <p:nvPr/>
        </p:nvSpPr>
        <p:spPr>
          <a:xfrm>
            <a:off x="14681652" y="4193000"/>
            <a:ext cx="8502197" cy="1293400"/>
          </a:xfrm>
          <a:prstGeom prst="accentCallout1">
            <a:avLst>
              <a:gd name="adj1" fmla="val 18750"/>
              <a:gd name="adj2" fmla="val -8333"/>
              <a:gd name="adj3" fmla="val 106369"/>
              <a:gd name="adj4" fmla="val -1298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Parcela Fixa </a:t>
            </a:r>
          </a:p>
          <a:p>
            <a:pPr marL="0" marR="0" lvl="0" indent="0" algn="ctr" defTabSz="1828800" rtl="0" eaLnBrk="1" fontAlgn="auto" latinLnBrk="0" hangingPunct="1">
              <a:lnSpc>
                <a:spcPct val="100000"/>
              </a:lnSpc>
              <a:spcBef>
                <a:spcPts val="0"/>
              </a:spcBef>
              <a:spcAft>
                <a:spcPts val="0"/>
              </a:spcAft>
              <a:buClrTx/>
              <a:buSzTx/>
              <a:buFontTx/>
              <a:buNone/>
              <a:tabLst/>
              <a:defRPr/>
            </a:pPr>
            <a:r>
              <a:rPr lang="pt-BR" sz="2800" b="1">
                <a:solidFill>
                  <a:prstClr val="white"/>
                </a:solidFill>
                <a:latin typeface="Aptos" panose="02110004020202020204"/>
              </a:rPr>
              <a:t>(</a:t>
            </a:r>
            <a:r>
              <a:rPr kumimoji="0" lang="pt-BR" sz="2800" b="1" i="0" u="none" strike="noStrike" kern="1200" cap="none" spc="0" normalizeH="0" baseline="0" noProof="0">
                <a:ln>
                  <a:noFill/>
                </a:ln>
                <a:solidFill>
                  <a:prstClr val="white"/>
                </a:solidFill>
                <a:effectLst/>
                <a:uLnTx/>
                <a:uFillTx/>
                <a:latin typeface="Aptos" panose="02110004020202020204"/>
                <a:ea typeface="+mn-ea"/>
                <a:cs typeface="+mn-cs"/>
              </a:rPr>
              <a:t>depende do enquadramento na CMN 5189/2024 e do risco de crédito definido pelo agente financeiro )</a:t>
            </a:r>
          </a:p>
        </p:txBody>
      </p:sp>
      <p:sp>
        <p:nvSpPr>
          <p:cNvPr id="4" name="CaixaDeTexto 3">
            <a:extLst>
              <a:ext uri="{FF2B5EF4-FFF2-40B4-BE49-F238E27FC236}">
                <a16:creationId xmlns:a16="http://schemas.microsoft.com/office/drawing/2014/main" id="{5F4EC3E8-1FD7-E248-4BFD-561EF58DF1C6}"/>
              </a:ext>
            </a:extLst>
          </p:cNvPr>
          <p:cNvSpPr txBox="1"/>
          <p:nvPr/>
        </p:nvSpPr>
        <p:spPr>
          <a:xfrm>
            <a:off x="1613536" y="1245978"/>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002060"/>
                </a:solidFill>
                <a:effectLst/>
                <a:uLnTx/>
                <a:uFillTx/>
                <a:latin typeface="Aptos" panose="02110004020202020204"/>
                <a:ea typeface="+mn-ea"/>
                <a:cs typeface="+mn-cs"/>
              </a:rPr>
              <a:t>https://www.bcb.gov.br/content/focus/focus/R20240802.pdf</a:t>
            </a:r>
          </a:p>
        </p:txBody>
      </p:sp>
      <p:graphicFrame>
        <p:nvGraphicFramePr>
          <p:cNvPr id="13" name="Tabela 12">
            <a:extLst>
              <a:ext uri="{FF2B5EF4-FFF2-40B4-BE49-F238E27FC236}">
                <a16:creationId xmlns:a16="http://schemas.microsoft.com/office/drawing/2014/main" id="{9154F843-1B25-A738-E834-C4FA5ED7A30F}"/>
              </a:ext>
            </a:extLst>
          </p:cNvPr>
          <p:cNvGraphicFramePr>
            <a:graphicFrameLocks noGrp="1"/>
          </p:cNvGraphicFramePr>
          <p:nvPr>
            <p:extLst>
              <p:ext uri="{D42A27DB-BD31-4B8C-83A1-F6EECF244321}">
                <p14:modId xmlns:p14="http://schemas.microsoft.com/office/powerpoint/2010/main" val="80512371"/>
              </p:ext>
            </p:extLst>
          </p:nvPr>
        </p:nvGraphicFramePr>
        <p:xfrm>
          <a:off x="1467855" y="8940763"/>
          <a:ext cx="4455961" cy="3992730"/>
        </p:xfrm>
        <a:graphic>
          <a:graphicData uri="http://schemas.openxmlformats.org/drawingml/2006/table">
            <a:tbl>
              <a:tblPr firstRow="1" bandRow="1">
                <a:tableStyleId>{72833802-FEF1-4C79-8D5D-14CF1EAF98D9}</a:tableStyleId>
              </a:tblPr>
              <a:tblGrid>
                <a:gridCol w="2017546">
                  <a:extLst>
                    <a:ext uri="{9D8B030D-6E8A-4147-A177-3AD203B41FA5}">
                      <a16:colId xmlns:a16="http://schemas.microsoft.com/office/drawing/2014/main" val="1158827345"/>
                    </a:ext>
                  </a:extLst>
                </a:gridCol>
                <a:gridCol w="2438415">
                  <a:extLst>
                    <a:ext uri="{9D8B030D-6E8A-4147-A177-3AD203B41FA5}">
                      <a16:colId xmlns:a16="http://schemas.microsoft.com/office/drawing/2014/main" val="1795144400"/>
                    </a:ext>
                  </a:extLst>
                </a:gridCol>
              </a:tblGrid>
              <a:tr h="706443">
                <a:tc gridSpan="2">
                  <a:txBody>
                    <a:bodyPr/>
                    <a:lstStyle/>
                    <a:p>
                      <a:pPr algn="ctr"/>
                      <a:r>
                        <a:rPr lang="pt-BR" sz="3200" b="1" kern="1200" dirty="0">
                          <a:solidFill>
                            <a:schemeClr val="bg1"/>
                          </a:solidFill>
                          <a:latin typeface="+mn-lt"/>
                          <a:ea typeface="+mn-ea"/>
                          <a:cs typeface="+mn-cs"/>
                        </a:rPr>
                        <a:t>Comparativo de Taxas financeiras</a:t>
                      </a:r>
                    </a:p>
                  </a:txBody>
                  <a:tcPr>
                    <a:lnB w="12700" cap="flat" cmpd="sng" algn="ctr">
                      <a:solidFill>
                        <a:srgbClr val="C00000"/>
                      </a:solidFill>
                      <a:prstDash val="solid"/>
                      <a:round/>
                      <a:headEnd type="none" w="med" len="med"/>
                      <a:tailEnd type="none" w="med" len="med"/>
                    </a:lnB>
                    <a:solidFill>
                      <a:srgbClr val="C00000"/>
                    </a:solidFill>
                  </a:tcPr>
                </a:tc>
                <a:tc hMerge="1">
                  <a:txBody>
                    <a:bodyPr/>
                    <a:lstStyle/>
                    <a:p>
                      <a:pPr algn="ctr"/>
                      <a:endParaRPr lang="pt-BR" sz="2400"/>
                    </a:p>
                  </a:txBody>
                  <a:tcPr/>
                </a:tc>
                <a:extLst>
                  <a:ext uri="{0D108BD9-81ED-4DB2-BD59-A6C34878D82A}">
                    <a16:rowId xmlns:a16="http://schemas.microsoft.com/office/drawing/2014/main" val="187827431"/>
                  </a:ext>
                </a:extLst>
              </a:tr>
              <a:tr h="302761">
                <a:tc>
                  <a:txBody>
                    <a:bodyPr/>
                    <a:lstStyle/>
                    <a:p>
                      <a:pPr algn="ctr"/>
                      <a:r>
                        <a:rPr lang="pt-BR" sz="2400"/>
                        <a:t>Taxa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32985479"/>
                  </a:ext>
                </a:extLst>
              </a:tr>
              <a:tr h="302761">
                <a:tc>
                  <a:txBody>
                    <a:bodyPr/>
                    <a:lstStyle/>
                    <a:p>
                      <a:pPr algn="ctr"/>
                      <a:r>
                        <a:rPr lang="pt-BR" sz="2400"/>
                        <a:t>Dólar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3146490"/>
                  </a:ext>
                </a:extLst>
              </a:tr>
              <a:tr h="731370">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a:t>6,31%</a:t>
                      </a:r>
                      <a:endParaRPr lang="pt-BR" sz="2400"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05167800"/>
                  </a:ext>
                </a:extLst>
              </a:tr>
              <a:tr h="302761">
                <a:tc>
                  <a:txBody>
                    <a:bodyPr/>
                    <a:lstStyle/>
                    <a:p>
                      <a:pPr algn="ctr"/>
                      <a:r>
                        <a:rPr lang="pt-BR" sz="2400"/>
                        <a:t>Taxa 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11,99%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61625216"/>
                  </a:ext>
                </a:extLst>
              </a:tr>
              <a:tr h="506333">
                <a:tc>
                  <a:txBody>
                    <a:bodyPr/>
                    <a:lstStyle/>
                    <a:p>
                      <a:pPr algn="ctr"/>
                      <a:r>
                        <a:rPr lang="pt-BR" sz="2400"/>
                        <a:t>Taxa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11,84%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2607933"/>
                  </a:ext>
                </a:extLst>
              </a:tr>
            </a:tbl>
          </a:graphicData>
        </a:graphic>
      </p:graphicFrame>
      <p:sp>
        <p:nvSpPr>
          <p:cNvPr id="14" name="CaixaDeTexto 13">
            <a:extLst>
              <a:ext uri="{FF2B5EF4-FFF2-40B4-BE49-F238E27FC236}">
                <a16:creationId xmlns:a16="http://schemas.microsoft.com/office/drawing/2014/main" id="{CCA6D84C-CEBD-69E7-919E-95C657C5587D}"/>
              </a:ext>
            </a:extLst>
          </p:cNvPr>
          <p:cNvSpPr txBox="1"/>
          <p:nvPr/>
        </p:nvSpPr>
        <p:spPr>
          <a:xfrm>
            <a:off x="1467855" y="13025083"/>
            <a:ext cx="35720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ptos" panose="02110004020202020204"/>
                <a:ea typeface="+mn-ea"/>
                <a:cs typeface="+mn-cs"/>
              </a:rPr>
              <a:t>Fonte: agente financeiro -Out/24</a:t>
            </a:r>
          </a:p>
        </p:txBody>
      </p:sp>
      <p:graphicFrame>
        <p:nvGraphicFramePr>
          <p:cNvPr id="15" name="Tabela 14">
            <a:extLst>
              <a:ext uri="{FF2B5EF4-FFF2-40B4-BE49-F238E27FC236}">
                <a16:creationId xmlns:a16="http://schemas.microsoft.com/office/drawing/2014/main" id="{B046A632-5E50-5AE6-E4DD-31419426D789}"/>
              </a:ext>
            </a:extLst>
          </p:cNvPr>
          <p:cNvGraphicFramePr>
            <a:graphicFrameLocks noGrp="1"/>
          </p:cNvGraphicFramePr>
          <p:nvPr>
            <p:extLst>
              <p:ext uri="{D42A27DB-BD31-4B8C-83A1-F6EECF244321}">
                <p14:modId xmlns:p14="http://schemas.microsoft.com/office/powerpoint/2010/main" val="804971397"/>
              </p:ext>
            </p:extLst>
          </p:nvPr>
        </p:nvGraphicFramePr>
        <p:xfrm>
          <a:off x="11715750" y="8176027"/>
          <a:ext cx="12134850" cy="4587448"/>
        </p:xfrm>
        <a:graphic>
          <a:graphicData uri="http://schemas.openxmlformats.org/drawingml/2006/table">
            <a:tbl>
              <a:tblPr firstRow="1" bandRow="1">
                <a:tableStyleId>{72833802-FEF1-4C79-8D5D-14CF1EAF98D9}</a:tableStyleId>
              </a:tblPr>
              <a:tblGrid>
                <a:gridCol w="3246871">
                  <a:extLst>
                    <a:ext uri="{9D8B030D-6E8A-4147-A177-3AD203B41FA5}">
                      <a16:colId xmlns:a16="http://schemas.microsoft.com/office/drawing/2014/main" val="1158827345"/>
                    </a:ext>
                  </a:extLst>
                </a:gridCol>
                <a:gridCol w="2221995">
                  <a:extLst>
                    <a:ext uri="{9D8B030D-6E8A-4147-A177-3AD203B41FA5}">
                      <a16:colId xmlns:a16="http://schemas.microsoft.com/office/drawing/2014/main" val="1795144400"/>
                    </a:ext>
                  </a:extLst>
                </a:gridCol>
                <a:gridCol w="2221995">
                  <a:extLst>
                    <a:ext uri="{9D8B030D-6E8A-4147-A177-3AD203B41FA5}">
                      <a16:colId xmlns:a16="http://schemas.microsoft.com/office/drawing/2014/main" val="3579363813"/>
                    </a:ext>
                  </a:extLst>
                </a:gridCol>
                <a:gridCol w="2551971">
                  <a:extLst>
                    <a:ext uri="{9D8B030D-6E8A-4147-A177-3AD203B41FA5}">
                      <a16:colId xmlns:a16="http://schemas.microsoft.com/office/drawing/2014/main" val="1939743428"/>
                    </a:ext>
                  </a:extLst>
                </a:gridCol>
                <a:gridCol w="1892018">
                  <a:extLst>
                    <a:ext uri="{9D8B030D-6E8A-4147-A177-3AD203B41FA5}">
                      <a16:colId xmlns:a16="http://schemas.microsoft.com/office/drawing/2014/main" val="1759826206"/>
                    </a:ext>
                  </a:extLst>
                </a:gridCol>
              </a:tblGrid>
              <a:tr h="647714">
                <a:tc gridSpan="5">
                  <a:txBody>
                    <a:bodyPr/>
                    <a:lstStyle/>
                    <a:p>
                      <a:pPr algn="ctr"/>
                      <a:r>
                        <a:rPr lang="pt-BR" sz="3200"/>
                        <a:t>VALOR DE JUROS PARCELA FIXA + VARIÁVEL </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647714">
                <a:tc rowSpan="2">
                  <a:txBody>
                    <a:bodyPr/>
                    <a:lstStyle/>
                    <a:p>
                      <a:pPr algn="ctr"/>
                      <a:r>
                        <a:rPr lang="pt-BR" sz="3200" b="1">
                          <a:solidFill>
                            <a:schemeClr val="bg1"/>
                          </a:solidFill>
                        </a:rPr>
                        <a:t>Custo Financeiro</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3200" b="1">
                          <a:solidFill>
                            <a:schemeClr val="bg1"/>
                          </a:solidFill>
                        </a:rPr>
                        <a:t>Indexador</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3200" b="1">
                          <a:solidFill>
                            <a:schemeClr val="bg1"/>
                          </a:solidFill>
                        </a:rPr>
                        <a:t>Nacionais</a:t>
                      </a: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pPr marL="0" algn="ctr" defTabSz="1828800" rtl="0" eaLnBrk="1" latinLnBrk="0" hangingPunct="1"/>
                      <a:r>
                        <a:rPr lang="pt-BR" sz="3200" b="1" kern="1200">
                          <a:solidFill>
                            <a:schemeClr val="bg1"/>
                          </a:solidFill>
                          <a:latin typeface="+mn-lt"/>
                          <a:ea typeface="+mn-ea"/>
                          <a:cs typeface="+mn-cs"/>
                        </a:rPr>
                        <a:t>Importados</a:t>
                      </a:r>
                    </a:p>
                  </a:txBody>
                  <a:tcPr>
                    <a:solidFill>
                      <a:srgbClr val="C00000"/>
                    </a:solidFill>
                  </a:tcPr>
                </a:tc>
                <a:tc hMerge="1">
                  <a:txBody>
                    <a:bodyPr/>
                    <a:lstStyle/>
                    <a:p>
                      <a:pPr algn="ctr"/>
                      <a:endParaRPr lang="pt-BR"/>
                    </a:p>
                  </a:txBody>
                  <a:tcPr/>
                </a:tc>
                <a:extLst>
                  <a:ext uri="{0D108BD9-81ED-4DB2-BD59-A6C34878D82A}">
                    <a16:rowId xmlns:a16="http://schemas.microsoft.com/office/drawing/2014/main" val="1974453175"/>
                  </a:ext>
                </a:extLst>
              </a:tr>
              <a:tr h="647714">
                <a:tc vMerge="1">
                  <a:txBody>
                    <a:bodyPr/>
                    <a:lstStyle/>
                    <a:p>
                      <a:endParaRPr/>
                    </a:p>
                  </a:txBody>
                  <a:tcPr/>
                </a:tc>
                <a:tc vMerge="1">
                  <a:txBody>
                    <a:bodyPr/>
                    <a:lstStyle/>
                    <a:p>
                      <a:endParaRPr/>
                    </a:p>
                  </a:txBody>
                  <a:tcPr/>
                </a:tc>
                <a:tc vMerge="1">
                  <a:txBody>
                    <a:bodyPr/>
                    <a:lstStyle/>
                    <a:p>
                      <a:endParaRPr/>
                    </a:p>
                  </a:txBody>
                  <a:tcPr/>
                </a:tc>
                <a:tc>
                  <a:txBody>
                    <a:bodyPr/>
                    <a:lstStyle/>
                    <a:p>
                      <a:pPr marL="0" algn="ctr" defTabSz="1828800" rtl="0" eaLnBrk="1" latinLnBrk="0" hangingPunct="1"/>
                      <a:r>
                        <a:rPr lang="pt-BR" sz="3200" b="1" kern="120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3200" b="1" kern="120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647714">
                <a:tc>
                  <a:txBody>
                    <a:bodyPr/>
                    <a:lstStyle/>
                    <a:p>
                      <a:pPr algn="ctr"/>
                      <a:r>
                        <a:rPr lang="pt-BR" sz="3200" dirty="0"/>
                        <a:t>Dólares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US$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dirty="0"/>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3,68%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4,73%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647714">
                <a:tc>
                  <a:txBody>
                    <a:bodyPr/>
                    <a:lstStyle/>
                    <a:p>
                      <a:pPr algn="ctr"/>
                      <a:r>
                        <a:rPr lang="pt-BR" sz="32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IPCA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9,16%</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10,22%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11,34%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647714">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3200" dirty="0"/>
                        <a:t>Taxa 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14,99%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16,11%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17,29%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701164">
                <a:tc>
                  <a:txBody>
                    <a:bodyPr/>
                    <a:lstStyle/>
                    <a:p>
                      <a:pPr algn="ctr"/>
                      <a:r>
                        <a:rPr lang="pt-BR" sz="3200" dirty="0"/>
                        <a:t>Taxa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14,84%</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a:t>15,96%</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pt-BR" sz="3200" dirty="0"/>
                        <a:t>17,13%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19" name="CaixaDeTexto 18">
            <a:extLst>
              <a:ext uri="{FF2B5EF4-FFF2-40B4-BE49-F238E27FC236}">
                <a16:creationId xmlns:a16="http://schemas.microsoft.com/office/drawing/2014/main" id="{251EB2BB-FF2D-2DE1-6BD7-D9A5E1B57E99}"/>
              </a:ext>
            </a:extLst>
          </p:cNvPr>
          <p:cNvSpPr txBox="1"/>
          <p:nvPr/>
        </p:nvSpPr>
        <p:spPr>
          <a:xfrm>
            <a:off x="11734800" y="13195715"/>
            <a:ext cx="45910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a:ln>
                  <a:noFill/>
                </a:ln>
                <a:solidFill>
                  <a:prstClr val="black"/>
                </a:solidFill>
                <a:effectLst/>
                <a:uLnTx/>
                <a:uFillTx/>
                <a:latin typeface="Aptos" panose="02110004020202020204"/>
                <a:ea typeface="+mn-ea"/>
                <a:cs typeface="+mn-cs"/>
              </a:rPr>
              <a:t>Fonte:  Agente financeiro -Out/24</a:t>
            </a:r>
          </a:p>
        </p:txBody>
      </p:sp>
      <p:sp>
        <p:nvSpPr>
          <p:cNvPr id="20" name="CaixaDeTexto 19">
            <a:extLst>
              <a:ext uri="{FF2B5EF4-FFF2-40B4-BE49-F238E27FC236}">
                <a16:creationId xmlns:a16="http://schemas.microsoft.com/office/drawing/2014/main" id="{C3816020-E910-16DE-048E-A85B6A3F453E}"/>
              </a:ext>
            </a:extLst>
          </p:cNvPr>
          <p:cNvSpPr txBox="1"/>
          <p:nvPr/>
        </p:nvSpPr>
        <p:spPr>
          <a:xfrm>
            <a:off x="19368250" y="7812753"/>
            <a:ext cx="45014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Aptos" panose="02110004020202020204"/>
                <a:ea typeface="+mn-ea"/>
                <a:cs typeface="+mn-cs"/>
              </a:rPr>
              <a:t>Simulador para Risco nível 3</a:t>
            </a:r>
          </a:p>
        </p:txBody>
      </p:sp>
      <p:graphicFrame>
        <p:nvGraphicFramePr>
          <p:cNvPr id="2" name="Tabela 1">
            <a:extLst>
              <a:ext uri="{FF2B5EF4-FFF2-40B4-BE49-F238E27FC236}">
                <a16:creationId xmlns:a16="http://schemas.microsoft.com/office/drawing/2014/main" id="{25A5C962-4A71-747C-2A8A-30231F64627C}"/>
              </a:ext>
            </a:extLst>
          </p:cNvPr>
          <p:cNvGraphicFramePr>
            <a:graphicFrameLocks noGrp="1"/>
          </p:cNvGraphicFramePr>
          <p:nvPr>
            <p:extLst>
              <p:ext uri="{D42A27DB-BD31-4B8C-83A1-F6EECF244321}">
                <p14:modId xmlns:p14="http://schemas.microsoft.com/office/powerpoint/2010/main" val="4248586137"/>
              </p:ext>
            </p:extLst>
          </p:nvPr>
        </p:nvGraphicFramePr>
        <p:xfrm>
          <a:off x="7132780" y="10320544"/>
          <a:ext cx="3492800" cy="1554480"/>
        </p:xfrm>
        <a:graphic>
          <a:graphicData uri="http://schemas.openxmlformats.org/drawingml/2006/table">
            <a:tbl>
              <a:tblPr firstRow="1" bandRow="1">
                <a:tableStyleId>{72833802-FEF1-4C79-8D5D-14CF1EAF98D9}</a:tableStyleId>
              </a:tblPr>
              <a:tblGrid>
                <a:gridCol w="3492800">
                  <a:extLst>
                    <a:ext uri="{9D8B030D-6E8A-4147-A177-3AD203B41FA5}">
                      <a16:colId xmlns:a16="http://schemas.microsoft.com/office/drawing/2014/main" val="1158827345"/>
                    </a:ext>
                  </a:extLst>
                </a:gridCol>
              </a:tblGrid>
              <a:tr h="784563">
                <a:tc>
                  <a:txBody>
                    <a:bodyPr/>
                    <a:lstStyle/>
                    <a:p>
                      <a:pPr algn="ctr"/>
                      <a:r>
                        <a:rPr lang="pt-BR" sz="3200" b="1" kern="1200" dirty="0">
                          <a:solidFill>
                            <a:schemeClr val="bg1"/>
                          </a:solidFill>
                          <a:latin typeface="+mn-lt"/>
                          <a:ea typeface="+mn-ea"/>
                          <a:cs typeface="+mn-cs"/>
                        </a:rPr>
                        <a:t>Tabelas de condições de financiamento</a:t>
                      </a:r>
                    </a:p>
                  </a:txBody>
                  <a:tcPr>
                    <a:solidFill>
                      <a:srgbClr val="C00000"/>
                    </a:solidFill>
                  </a:tcPr>
                </a:tc>
                <a:extLst>
                  <a:ext uri="{0D108BD9-81ED-4DB2-BD59-A6C34878D82A}">
                    <a16:rowId xmlns:a16="http://schemas.microsoft.com/office/drawing/2014/main" val="187827431"/>
                  </a:ext>
                </a:extLst>
              </a:tr>
            </a:tbl>
          </a:graphicData>
        </a:graphic>
      </p:graphicFrame>
      <p:sp>
        <p:nvSpPr>
          <p:cNvPr id="5" name="CaixaDeTexto 4">
            <a:extLst>
              <a:ext uri="{FF2B5EF4-FFF2-40B4-BE49-F238E27FC236}">
                <a16:creationId xmlns:a16="http://schemas.microsoft.com/office/drawing/2014/main" id="{40FB8FEA-4458-A00F-01C7-E6EE500D9105}"/>
              </a:ext>
            </a:extLst>
          </p:cNvPr>
          <p:cNvSpPr txBox="1"/>
          <p:nvPr/>
        </p:nvSpPr>
        <p:spPr>
          <a:xfrm>
            <a:off x="5855564" y="10305364"/>
            <a:ext cx="876300" cy="1569660"/>
          </a:xfrm>
          <a:prstGeom prst="rect">
            <a:avLst/>
          </a:prstGeom>
          <a:noFill/>
        </p:spPr>
        <p:txBody>
          <a:bodyPr wrap="square" rtlCol="0">
            <a:spAutoFit/>
          </a:bodyPr>
          <a:lstStyle/>
          <a:p>
            <a:r>
              <a:rPr lang="pt-BR" sz="9600" dirty="0">
                <a:solidFill>
                  <a:srgbClr val="C00000"/>
                </a:solidFill>
              </a:rPr>
              <a:t>+</a:t>
            </a:r>
          </a:p>
        </p:txBody>
      </p:sp>
      <p:sp>
        <p:nvSpPr>
          <p:cNvPr id="6" name="CaixaDeTexto 5">
            <a:extLst>
              <a:ext uri="{FF2B5EF4-FFF2-40B4-BE49-F238E27FC236}">
                <a16:creationId xmlns:a16="http://schemas.microsoft.com/office/drawing/2014/main" id="{084B7E43-4536-4C76-FBD0-7AD62B79A640}"/>
              </a:ext>
            </a:extLst>
          </p:cNvPr>
          <p:cNvSpPr txBox="1"/>
          <p:nvPr/>
        </p:nvSpPr>
        <p:spPr>
          <a:xfrm>
            <a:off x="10625580" y="10338092"/>
            <a:ext cx="876300" cy="1569660"/>
          </a:xfrm>
          <a:prstGeom prst="rect">
            <a:avLst/>
          </a:prstGeom>
          <a:noFill/>
        </p:spPr>
        <p:txBody>
          <a:bodyPr wrap="square" rtlCol="0">
            <a:spAutoFit/>
          </a:bodyPr>
          <a:lstStyle/>
          <a:p>
            <a:r>
              <a:rPr lang="pt-BR" sz="9600" dirty="0">
                <a:solidFill>
                  <a:srgbClr val="C00000"/>
                </a:solidFill>
              </a:rPr>
              <a:t>=</a:t>
            </a:r>
          </a:p>
        </p:txBody>
      </p:sp>
      <p:sp>
        <p:nvSpPr>
          <p:cNvPr id="7" name="Shape 6">
            <a:extLst>
              <a:ext uri="{FF2B5EF4-FFF2-40B4-BE49-F238E27FC236}">
                <a16:creationId xmlns:a16="http://schemas.microsoft.com/office/drawing/2014/main" id="{3FD8F842-21DB-ED92-AA3F-4961DF317172}"/>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9" name="Agrupar 8">
            <a:extLst>
              <a:ext uri="{FF2B5EF4-FFF2-40B4-BE49-F238E27FC236}">
                <a16:creationId xmlns:a16="http://schemas.microsoft.com/office/drawing/2014/main" id="{9277EC1C-5174-4C60-A2BC-98F90A65AB06}"/>
              </a:ext>
            </a:extLst>
          </p:cNvPr>
          <p:cNvGrpSpPr/>
          <p:nvPr/>
        </p:nvGrpSpPr>
        <p:grpSpPr>
          <a:xfrm>
            <a:off x="21045408" y="12857331"/>
            <a:ext cx="3338592" cy="858669"/>
            <a:chOff x="18582423" y="11569700"/>
            <a:chExt cx="4839305" cy="1181100"/>
          </a:xfrm>
        </p:grpSpPr>
        <p:pic>
          <p:nvPicPr>
            <p:cNvPr id="10" name="Image 4" descr=" ">
              <a:extLst>
                <a:ext uri="{FF2B5EF4-FFF2-40B4-BE49-F238E27FC236}">
                  <a16:creationId xmlns:a16="http://schemas.microsoft.com/office/drawing/2014/main" id="{6E773B10-DAC6-E4A0-69AA-71A3443F56F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40D3A41-05B3-0D9F-8765-F70958B506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8" name="Image 6" descr=" ">
              <a:extLst>
                <a:ext uri="{FF2B5EF4-FFF2-40B4-BE49-F238E27FC236}">
                  <a16:creationId xmlns:a16="http://schemas.microsoft.com/office/drawing/2014/main" id="{B0974C34-1352-6699-E783-6E5A8D456D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C5AFA8EC-1063-052B-52C4-FFC23A3253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083C81E3-4D3B-417E-2B1B-E41EC4D010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E64E4C16-4A89-1057-9FBA-F8F71D0B04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C3A590B6-2188-D58A-98B6-DCF789ACD8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4B846B6F-1A46-F157-37C0-366BF33852B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FC2CBF50-45EB-EB93-12F2-211D6FA8798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4363C0F6-C315-C617-A110-D29BAE61B60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FA3A55E9-67B6-33CA-F049-CF35635372C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6CADAF50-D466-B4F0-3931-E37A6BE22C2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560E95DF-C0C3-E636-BDAE-DA220E5F7B4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D0048F92-FAAF-2674-46D7-1A4F80B695B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BBA56A4B-78DA-2D7E-39DA-A09BB63AB85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EA95E8E9-BDD2-4A56-BDBE-483EB53D00A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C9D57271-8F3C-6E68-F522-DA97623A256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0FC4449B-419A-DCC8-E93C-FE201AF0052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D1E82128-C907-B015-B865-2052BDD1004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2E521516-EE71-62BD-7A90-E614AB35BDA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F220200B-E073-971A-5D24-4E048E8D883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27D6FC53-0604-4C67-5CFA-609358097621}"/>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45141B37-CF39-8152-03CA-43CCB2D2598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68B4C218-E0CE-71A0-E5CD-121F9DFF78D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AD5C94F1-0DEF-B874-4D53-88BECFADE98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75D089DB-FA8E-813A-2A06-1D8795E6523C}"/>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E99C0ED4-2C6F-7382-8C2B-5D945288B98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4376A707-6BCA-8FE1-BF5A-0657E50C011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6" name="Image 32" descr=" ">
              <a:extLst>
                <a:ext uri="{FF2B5EF4-FFF2-40B4-BE49-F238E27FC236}">
                  <a16:creationId xmlns:a16="http://schemas.microsoft.com/office/drawing/2014/main" id="{CC0A473C-C0EB-560D-9784-A5AAFA1823F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7" name="Image 33" descr=" ">
              <a:extLst>
                <a:ext uri="{FF2B5EF4-FFF2-40B4-BE49-F238E27FC236}">
                  <a16:creationId xmlns:a16="http://schemas.microsoft.com/office/drawing/2014/main" id="{9770964E-F53A-FE6B-D9A1-9057032CCB5B}"/>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8" name="Image 34" descr=" ">
              <a:extLst>
                <a:ext uri="{FF2B5EF4-FFF2-40B4-BE49-F238E27FC236}">
                  <a16:creationId xmlns:a16="http://schemas.microsoft.com/office/drawing/2014/main" id="{9F9774B8-CC23-B583-FCEF-3F7986CEF48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9" name="Image 35" descr=" ">
              <a:extLst>
                <a:ext uri="{FF2B5EF4-FFF2-40B4-BE49-F238E27FC236}">
                  <a16:creationId xmlns:a16="http://schemas.microsoft.com/office/drawing/2014/main" id="{74FA83C1-E806-79F1-20C3-9EABCAA53F0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0" name="Image 36" descr=" ">
              <a:extLst>
                <a:ext uri="{FF2B5EF4-FFF2-40B4-BE49-F238E27FC236}">
                  <a16:creationId xmlns:a16="http://schemas.microsoft.com/office/drawing/2014/main" id="{278D8EA3-7981-99FD-98C5-2033921D08FF}"/>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1" name="Image 37" descr=" ">
              <a:extLst>
                <a:ext uri="{FF2B5EF4-FFF2-40B4-BE49-F238E27FC236}">
                  <a16:creationId xmlns:a16="http://schemas.microsoft.com/office/drawing/2014/main" id="{9AC75FF7-8360-28C0-5C9B-F033AE1F5C1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2" name="Image 38" descr=" ">
              <a:extLst>
                <a:ext uri="{FF2B5EF4-FFF2-40B4-BE49-F238E27FC236}">
                  <a16:creationId xmlns:a16="http://schemas.microsoft.com/office/drawing/2014/main" id="{9BC07EA0-3E3F-3660-CA07-3A8343045B37}"/>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3" name="Image 39" descr=" ">
              <a:extLst>
                <a:ext uri="{FF2B5EF4-FFF2-40B4-BE49-F238E27FC236}">
                  <a16:creationId xmlns:a16="http://schemas.microsoft.com/office/drawing/2014/main" id="{5B657E49-5F6C-8065-ED0B-8DF73AB02759}"/>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4" name="Image 40" descr=" ">
              <a:extLst>
                <a:ext uri="{FF2B5EF4-FFF2-40B4-BE49-F238E27FC236}">
                  <a16:creationId xmlns:a16="http://schemas.microsoft.com/office/drawing/2014/main" id="{5A835E08-10D1-CFC1-3671-2A9945DE19E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5" name="Image 41" descr=" ">
              <a:extLst>
                <a:ext uri="{FF2B5EF4-FFF2-40B4-BE49-F238E27FC236}">
                  <a16:creationId xmlns:a16="http://schemas.microsoft.com/office/drawing/2014/main" id="{F0CD9BB5-EE77-8FCE-9E09-F9D2A139DE0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6" name="Image 42" descr=" ">
              <a:extLst>
                <a:ext uri="{FF2B5EF4-FFF2-40B4-BE49-F238E27FC236}">
                  <a16:creationId xmlns:a16="http://schemas.microsoft.com/office/drawing/2014/main" id="{CD9C0020-912C-C072-E45A-62F86F0FD8C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7" name="Image 43" descr=" ">
              <a:extLst>
                <a:ext uri="{FF2B5EF4-FFF2-40B4-BE49-F238E27FC236}">
                  <a16:creationId xmlns:a16="http://schemas.microsoft.com/office/drawing/2014/main" id="{BA8091CA-4655-7D7F-73FC-32C30B1E91F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8" name="Image 44" descr=" ">
              <a:extLst>
                <a:ext uri="{FF2B5EF4-FFF2-40B4-BE49-F238E27FC236}">
                  <a16:creationId xmlns:a16="http://schemas.microsoft.com/office/drawing/2014/main" id="{32973A67-DD72-BA1F-6A94-94D1E724B7B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9" name="Image 45" descr=" ">
              <a:extLst>
                <a:ext uri="{FF2B5EF4-FFF2-40B4-BE49-F238E27FC236}">
                  <a16:creationId xmlns:a16="http://schemas.microsoft.com/office/drawing/2014/main" id="{C3111DE6-5A37-30F5-294C-B74211F1381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0" name="Image 46" descr=" ">
              <a:extLst>
                <a:ext uri="{FF2B5EF4-FFF2-40B4-BE49-F238E27FC236}">
                  <a16:creationId xmlns:a16="http://schemas.microsoft.com/office/drawing/2014/main" id="{4D4550BF-3E7E-5D91-9CD5-EF8AAF1C0E8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1" name="Image 47" descr=" ">
              <a:extLst>
                <a:ext uri="{FF2B5EF4-FFF2-40B4-BE49-F238E27FC236}">
                  <a16:creationId xmlns:a16="http://schemas.microsoft.com/office/drawing/2014/main" id="{FE4B3705-9380-2F6B-16DB-1C6BFC9736E3}"/>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2" name="Image 48" descr=" ">
              <a:extLst>
                <a:ext uri="{FF2B5EF4-FFF2-40B4-BE49-F238E27FC236}">
                  <a16:creationId xmlns:a16="http://schemas.microsoft.com/office/drawing/2014/main" id="{4FAE480C-6DC4-8E03-8EB2-B1AA0CD2BCD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3" name="Image 49" descr=" ">
              <a:extLst>
                <a:ext uri="{FF2B5EF4-FFF2-40B4-BE49-F238E27FC236}">
                  <a16:creationId xmlns:a16="http://schemas.microsoft.com/office/drawing/2014/main" id="{DB7F1812-DA4D-6CE4-24D4-E986CA9E64D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4" name="Image 50" descr=" ">
              <a:extLst>
                <a:ext uri="{FF2B5EF4-FFF2-40B4-BE49-F238E27FC236}">
                  <a16:creationId xmlns:a16="http://schemas.microsoft.com/office/drawing/2014/main" id="{AE1C457D-4F70-36C3-B8BD-DCBFADBBF85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5" name="Image 51" descr=" ">
              <a:extLst>
                <a:ext uri="{FF2B5EF4-FFF2-40B4-BE49-F238E27FC236}">
                  <a16:creationId xmlns:a16="http://schemas.microsoft.com/office/drawing/2014/main" id="{B68F846A-21A8-7AE1-70E4-85331F62ABE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6" name="Image 52" descr=" ">
              <a:extLst>
                <a:ext uri="{FF2B5EF4-FFF2-40B4-BE49-F238E27FC236}">
                  <a16:creationId xmlns:a16="http://schemas.microsoft.com/office/drawing/2014/main" id="{DE8DD2E9-4F3E-52C5-2FCE-CF5E77C5F14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7" name="Image 53" descr=" ">
              <a:extLst>
                <a:ext uri="{FF2B5EF4-FFF2-40B4-BE49-F238E27FC236}">
                  <a16:creationId xmlns:a16="http://schemas.microsoft.com/office/drawing/2014/main" id="{ABC13CDD-5241-8819-7540-6A26EE096D2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8" name="Image 54" descr=" ">
              <a:extLst>
                <a:ext uri="{FF2B5EF4-FFF2-40B4-BE49-F238E27FC236}">
                  <a16:creationId xmlns:a16="http://schemas.microsoft.com/office/drawing/2014/main" id="{DE26B7C1-0202-DE6D-D1A5-86F62FCD3E16}"/>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9" name="Image 55" descr=" ">
              <a:extLst>
                <a:ext uri="{FF2B5EF4-FFF2-40B4-BE49-F238E27FC236}">
                  <a16:creationId xmlns:a16="http://schemas.microsoft.com/office/drawing/2014/main" id="{2D92E2B4-A422-13C9-5A37-AE379D455E7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0" name="Image 56" descr=" ">
              <a:extLst>
                <a:ext uri="{FF2B5EF4-FFF2-40B4-BE49-F238E27FC236}">
                  <a16:creationId xmlns:a16="http://schemas.microsoft.com/office/drawing/2014/main" id="{9C0C3BE6-0A60-4A07-03C8-66936B79E12E}"/>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1" name="Image 57" descr=" ">
              <a:extLst>
                <a:ext uri="{FF2B5EF4-FFF2-40B4-BE49-F238E27FC236}">
                  <a16:creationId xmlns:a16="http://schemas.microsoft.com/office/drawing/2014/main" id="{73C77FEA-AF87-4DC2-BFC4-1804643F3A8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2" name="Image 58" descr=" ">
              <a:extLst>
                <a:ext uri="{FF2B5EF4-FFF2-40B4-BE49-F238E27FC236}">
                  <a16:creationId xmlns:a16="http://schemas.microsoft.com/office/drawing/2014/main" id="{B0937E0B-8058-636B-168F-640B9394582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3" name="Image 59" descr=" ">
              <a:extLst>
                <a:ext uri="{FF2B5EF4-FFF2-40B4-BE49-F238E27FC236}">
                  <a16:creationId xmlns:a16="http://schemas.microsoft.com/office/drawing/2014/main" id="{C70A4570-2A00-75A7-8A2E-A6AC2E52CF63}"/>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4" name="Image 60" descr=" ">
              <a:extLst>
                <a:ext uri="{FF2B5EF4-FFF2-40B4-BE49-F238E27FC236}">
                  <a16:creationId xmlns:a16="http://schemas.microsoft.com/office/drawing/2014/main" id="{E8B14031-5536-432C-E069-A29076A9C588}"/>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5" name="Image 61" descr=" ">
              <a:extLst>
                <a:ext uri="{FF2B5EF4-FFF2-40B4-BE49-F238E27FC236}">
                  <a16:creationId xmlns:a16="http://schemas.microsoft.com/office/drawing/2014/main" id="{73E28A84-7336-0004-78E9-129F77A92BB2}"/>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6" name="Image 62" descr=" ">
              <a:extLst>
                <a:ext uri="{FF2B5EF4-FFF2-40B4-BE49-F238E27FC236}">
                  <a16:creationId xmlns:a16="http://schemas.microsoft.com/office/drawing/2014/main" id="{EEC3734A-D0CC-9661-5DA3-7DA2BCA2CDAB}"/>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7" name="Image 63" descr=" ">
              <a:extLst>
                <a:ext uri="{FF2B5EF4-FFF2-40B4-BE49-F238E27FC236}">
                  <a16:creationId xmlns:a16="http://schemas.microsoft.com/office/drawing/2014/main" id="{A8B6DF28-32CA-6BEC-BCA4-0840C1035913}"/>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8" name="Image 64" descr=" ">
              <a:extLst>
                <a:ext uri="{FF2B5EF4-FFF2-40B4-BE49-F238E27FC236}">
                  <a16:creationId xmlns:a16="http://schemas.microsoft.com/office/drawing/2014/main" id="{1F4FC05D-5CB2-83CC-A600-992E6CD9011D}"/>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9" name="Image 65" descr=" ">
              <a:extLst>
                <a:ext uri="{FF2B5EF4-FFF2-40B4-BE49-F238E27FC236}">
                  <a16:creationId xmlns:a16="http://schemas.microsoft.com/office/drawing/2014/main" id="{7E74E64B-4F9D-D236-D412-C20989BE03C4}"/>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0" name="Image 66" descr=" ">
              <a:extLst>
                <a:ext uri="{FF2B5EF4-FFF2-40B4-BE49-F238E27FC236}">
                  <a16:creationId xmlns:a16="http://schemas.microsoft.com/office/drawing/2014/main" id="{6CF7B9D8-64C9-A19C-44AC-73255B8A681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1" name="Image 67" descr=" ">
              <a:extLst>
                <a:ext uri="{FF2B5EF4-FFF2-40B4-BE49-F238E27FC236}">
                  <a16:creationId xmlns:a16="http://schemas.microsoft.com/office/drawing/2014/main" id="{7A1B037F-4158-5ED7-69ED-B34821D4583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2" name="Image 68" descr=" ">
              <a:extLst>
                <a:ext uri="{FF2B5EF4-FFF2-40B4-BE49-F238E27FC236}">
                  <a16:creationId xmlns:a16="http://schemas.microsoft.com/office/drawing/2014/main" id="{950E5967-840E-074E-0D4F-68D11AC8F645}"/>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3" name="Image 69" descr=" ">
              <a:extLst>
                <a:ext uri="{FF2B5EF4-FFF2-40B4-BE49-F238E27FC236}">
                  <a16:creationId xmlns:a16="http://schemas.microsoft.com/office/drawing/2014/main" id="{3259EC1F-7B52-ADE4-1442-2AE3F36E7EE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4" name="Image 70" descr=" ">
              <a:extLst>
                <a:ext uri="{FF2B5EF4-FFF2-40B4-BE49-F238E27FC236}">
                  <a16:creationId xmlns:a16="http://schemas.microsoft.com/office/drawing/2014/main" id="{31D2F6C2-B19E-43AA-CB41-A1DF9C34338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5" name="Image 71" descr=" ">
              <a:extLst>
                <a:ext uri="{FF2B5EF4-FFF2-40B4-BE49-F238E27FC236}">
                  <a16:creationId xmlns:a16="http://schemas.microsoft.com/office/drawing/2014/main" id="{2D4A2210-112C-3BD6-3A1C-D1089F63482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6" name="Image 72" descr=" ">
              <a:extLst>
                <a:ext uri="{FF2B5EF4-FFF2-40B4-BE49-F238E27FC236}">
                  <a16:creationId xmlns:a16="http://schemas.microsoft.com/office/drawing/2014/main" id="{677599D8-617C-DC25-F955-6210DB99069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7" name="Image 73" descr=" ">
              <a:extLst>
                <a:ext uri="{FF2B5EF4-FFF2-40B4-BE49-F238E27FC236}">
                  <a16:creationId xmlns:a16="http://schemas.microsoft.com/office/drawing/2014/main" id="{E17A96E5-8FFD-95B7-3C2F-2EFDD357C66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8" name="Image 74" descr=" ">
              <a:extLst>
                <a:ext uri="{FF2B5EF4-FFF2-40B4-BE49-F238E27FC236}">
                  <a16:creationId xmlns:a16="http://schemas.microsoft.com/office/drawing/2014/main" id="{EDB80B06-1CAA-6BF9-776A-089372501539}"/>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9" name="Image 75" descr=" ">
              <a:extLst>
                <a:ext uri="{FF2B5EF4-FFF2-40B4-BE49-F238E27FC236}">
                  <a16:creationId xmlns:a16="http://schemas.microsoft.com/office/drawing/2014/main" id="{6864E2A8-6AD3-D931-ADE4-868AE479BA7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0" name="Image 76" descr=" ">
              <a:extLst>
                <a:ext uri="{FF2B5EF4-FFF2-40B4-BE49-F238E27FC236}">
                  <a16:creationId xmlns:a16="http://schemas.microsoft.com/office/drawing/2014/main" id="{1F84A033-BD5B-2AB8-B746-4A76CB18C35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1" name="Image 77" descr=" ">
              <a:extLst>
                <a:ext uri="{FF2B5EF4-FFF2-40B4-BE49-F238E27FC236}">
                  <a16:creationId xmlns:a16="http://schemas.microsoft.com/office/drawing/2014/main" id="{BB9FD006-972D-5FEF-6E83-DFA9CEBC3AB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2" name="Image 78" descr=" ">
              <a:extLst>
                <a:ext uri="{FF2B5EF4-FFF2-40B4-BE49-F238E27FC236}">
                  <a16:creationId xmlns:a16="http://schemas.microsoft.com/office/drawing/2014/main" id="{76C23F94-3FF5-A28E-8C22-3080D91939E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3" name="Image 79" descr=" ">
              <a:extLst>
                <a:ext uri="{FF2B5EF4-FFF2-40B4-BE49-F238E27FC236}">
                  <a16:creationId xmlns:a16="http://schemas.microsoft.com/office/drawing/2014/main" id="{84747858-F059-9CA9-81D7-8037D6B8136B}"/>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4" name="Image 80" descr=" ">
              <a:extLst>
                <a:ext uri="{FF2B5EF4-FFF2-40B4-BE49-F238E27FC236}">
                  <a16:creationId xmlns:a16="http://schemas.microsoft.com/office/drawing/2014/main" id="{02E12728-2FCC-C811-FB94-97639DEA26AD}"/>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5" name="Image 81" descr=" ">
              <a:extLst>
                <a:ext uri="{FF2B5EF4-FFF2-40B4-BE49-F238E27FC236}">
                  <a16:creationId xmlns:a16="http://schemas.microsoft.com/office/drawing/2014/main" id="{9B5A00F7-5690-CF3F-AB99-137D698531FA}"/>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6" name="Image 82" descr=" ">
              <a:extLst>
                <a:ext uri="{FF2B5EF4-FFF2-40B4-BE49-F238E27FC236}">
                  <a16:creationId xmlns:a16="http://schemas.microsoft.com/office/drawing/2014/main" id="{FC763EB8-A709-D887-E672-D9F7D65F3F8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7" name="Image 83" descr=" ">
              <a:extLst>
                <a:ext uri="{FF2B5EF4-FFF2-40B4-BE49-F238E27FC236}">
                  <a16:creationId xmlns:a16="http://schemas.microsoft.com/office/drawing/2014/main" id="{86924ADC-924F-1726-03F3-FFEB5E55D4EB}"/>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8" name="Image 84" descr=" ">
              <a:extLst>
                <a:ext uri="{FF2B5EF4-FFF2-40B4-BE49-F238E27FC236}">
                  <a16:creationId xmlns:a16="http://schemas.microsoft.com/office/drawing/2014/main" id="{7F299F88-8D13-CEE0-9A32-4718C54AFB91}"/>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9" name="Image 85" descr=" ">
              <a:extLst>
                <a:ext uri="{FF2B5EF4-FFF2-40B4-BE49-F238E27FC236}">
                  <a16:creationId xmlns:a16="http://schemas.microsoft.com/office/drawing/2014/main" id="{9C91EC65-B5B3-3349-F44B-487A79329DF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0" name="Image 86" descr=" ">
              <a:extLst>
                <a:ext uri="{FF2B5EF4-FFF2-40B4-BE49-F238E27FC236}">
                  <a16:creationId xmlns:a16="http://schemas.microsoft.com/office/drawing/2014/main" id="{23D1CC18-E75D-E3D4-BC90-4E8722C8E78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1" name="Image 87" descr=" ">
              <a:extLst>
                <a:ext uri="{FF2B5EF4-FFF2-40B4-BE49-F238E27FC236}">
                  <a16:creationId xmlns:a16="http://schemas.microsoft.com/office/drawing/2014/main" id="{1B80B828-535A-828A-B4F3-883274758BF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2" name="Image 88" descr=" ">
              <a:extLst>
                <a:ext uri="{FF2B5EF4-FFF2-40B4-BE49-F238E27FC236}">
                  <a16:creationId xmlns:a16="http://schemas.microsoft.com/office/drawing/2014/main" id="{4DAEAC31-BD36-B27D-B1CA-16FFC19D202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3" name="Image 89" descr=" ">
              <a:extLst>
                <a:ext uri="{FF2B5EF4-FFF2-40B4-BE49-F238E27FC236}">
                  <a16:creationId xmlns:a16="http://schemas.microsoft.com/office/drawing/2014/main" id="{751A0064-E6DD-FB94-0B5D-3FC0E55F23E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4" name="Image 90" descr=" ">
              <a:extLst>
                <a:ext uri="{FF2B5EF4-FFF2-40B4-BE49-F238E27FC236}">
                  <a16:creationId xmlns:a16="http://schemas.microsoft.com/office/drawing/2014/main" id="{5B2E34E8-7B42-491E-7F50-65960C6BA9A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357722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2E371FE4-CFBF-8A41-E4CF-53E47B65D067}"/>
              </a:ext>
            </a:extLst>
          </p:cNvPr>
          <p:cNvSpPr txBox="1">
            <a:spLocks/>
          </p:cNvSpPr>
          <p:nvPr/>
        </p:nvSpPr>
        <p:spPr>
          <a:xfrm>
            <a:off x="1808677" y="461899"/>
            <a:ext cx="14974373" cy="1189478"/>
          </a:xfrm>
          <a:prstGeom prst="rect">
            <a:avLst/>
          </a:prstGeom>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spcAft>
                <a:spcPts val="3600"/>
              </a:spcAft>
              <a:defRPr/>
            </a:pPr>
            <a:r>
              <a:rPr lang="pt-BR" sz="8000" b="1" cap="all" dirty="0">
                <a:ln w="3175" cmpd="sng">
                  <a:noFill/>
                </a:ln>
                <a:solidFill>
                  <a:srgbClr val="022873">
                    <a:alpha val="100000"/>
                  </a:srgbClr>
                </a:solidFill>
                <a:latin typeface="Founders Grotesk Bold" pitchFamily="34" charset="0"/>
              </a:rPr>
              <a:t>Esclarecimentos Adicionais:</a:t>
            </a:r>
          </a:p>
        </p:txBody>
      </p:sp>
      <p:grpSp>
        <p:nvGrpSpPr>
          <p:cNvPr id="3" name="Group 2">
            <a:extLst>
              <a:ext uri="{FF2B5EF4-FFF2-40B4-BE49-F238E27FC236}">
                <a16:creationId xmlns:a16="http://schemas.microsoft.com/office/drawing/2014/main" id="{69FBC63B-01DD-4D9B-B971-C35188FC9789}"/>
              </a:ext>
            </a:extLst>
          </p:cNvPr>
          <p:cNvGrpSpPr/>
          <p:nvPr/>
        </p:nvGrpSpPr>
        <p:grpSpPr>
          <a:xfrm rot="21411753">
            <a:off x="7460500" y="1670091"/>
            <a:ext cx="8174204" cy="10132094"/>
            <a:chOff x="395536" y="1793041"/>
            <a:chExt cx="3170093" cy="3929395"/>
          </a:xfrm>
          <a:solidFill>
            <a:schemeClr val="accent1">
              <a:alpha val="7000"/>
            </a:schemeClr>
          </a:solidFill>
        </p:grpSpPr>
        <p:sp>
          <p:nvSpPr>
            <p:cNvPr id="4" name="Freeform 26">
              <a:extLst>
                <a:ext uri="{FF2B5EF4-FFF2-40B4-BE49-F238E27FC236}">
                  <a16:creationId xmlns:a16="http://schemas.microsoft.com/office/drawing/2014/main" id="{B13CA2CB-B371-4E59-B10B-5E2BCE6693A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defTabSz="1828800"/>
              <a:endParaRPr lang="ko-KR" altLang="en-US" sz="5402">
                <a:solidFill>
                  <a:prstClr val="white"/>
                </a:solidFill>
                <a:latin typeface="Arial"/>
              </a:endParaRPr>
            </a:p>
          </p:txBody>
        </p:sp>
        <p:sp>
          <p:nvSpPr>
            <p:cNvPr id="5" name="Oval 4">
              <a:extLst>
                <a:ext uri="{FF2B5EF4-FFF2-40B4-BE49-F238E27FC236}">
                  <a16:creationId xmlns:a16="http://schemas.microsoft.com/office/drawing/2014/main" id="{A25CD6AB-59D5-4909-AB35-D240ADC1172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nvGrpSpPr>
          <p:cNvPr id="6" name="Group 5">
            <a:extLst>
              <a:ext uri="{FF2B5EF4-FFF2-40B4-BE49-F238E27FC236}">
                <a16:creationId xmlns:a16="http://schemas.microsoft.com/office/drawing/2014/main" id="{DB84B2CE-3084-41DB-B36D-D08271CA9322}"/>
              </a:ext>
            </a:extLst>
          </p:cNvPr>
          <p:cNvGrpSpPr/>
          <p:nvPr/>
        </p:nvGrpSpPr>
        <p:grpSpPr>
          <a:xfrm rot="21411753">
            <a:off x="13812792" y="1175064"/>
            <a:ext cx="8892848" cy="11022868"/>
            <a:chOff x="395536" y="1793041"/>
            <a:chExt cx="3170093" cy="3929395"/>
          </a:xfrm>
          <a:solidFill>
            <a:schemeClr val="accent1">
              <a:alpha val="7000"/>
            </a:schemeClr>
          </a:solidFill>
        </p:grpSpPr>
        <p:sp>
          <p:nvSpPr>
            <p:cNvPr id="7" name="Freeform 29">
              <a:extLst>
                <a:ext uri="{FF2B5EF4-FFF2-40B4-BE49-F238E27FC236}">
                  <a16:creationId xmlns:a16="http://schemas.microsoft.com/office/drawing/2014/main" id="{AF1D1091-62C4-4E54-8D63-E626E65D6892}"/>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defTabSz="1828800"/>
              <a:endParaRPr lang="ko-KR" altLang="en-US" sz="5402">
                <a:solidFill>
                  <a:prstClr val="white"/>
                </a:solidFill>
                <a:latin typeface="Arial"/>
              </a:endParaRPr>
            </a:p>
          </p:txBody>
        </p:sp>
        <p:sp>
          <p:nvSpPr>
            <p:cNvPr id="8" name="Oval 7">
              <a:extLst>
                <a:ext uri="{FF2B5EF4-FFF2-40B4-BE49-F238E27FC236}">
                  <a16:creationId xmlns:a16="http://schemas.microsoft.com/office/drawing/2014/main" id="{004EF78F-B20D-460C-95FE-DCDA0BBB31E4}"/>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13" name="TextBox 12">
            <a:extLst>
              <a:ext uri="{FF2B5EF4-FFF2-40B4-BE49-F238E27FC236}">
                <a16:creationId xmlns:a16="http://schemas.microsoft.com/office/drawing/2014/main" id="{F1A1E02C-2F03-4483-BA1E-611E966A8B6B}"/>
              </a:ext>
            </a:extLst>
          </p:cNvPr>
          <p:cNvSpPr txBox="1"/>
          <p:nvPr/>
        </p:nvSpPr>
        <p:spPr>
          <a:xfrm>
            <a:off x="9295863" y="2514346"/>
            <a:ext cx="14046443" cy="2554545"/>
          </a:xfrm>
          <a:prstGeom prst="rect">
            <a:avLst/>
          </a:prstGeom>
          <a:noFill/>
        </p:spPr>
        <p:txBody>
          <a:bodyPr wrap="square" rtlCol="0">
            <a:spAutoFit/>
          </a:bodyPr>
          <a:lstStyle/>
          <a:p>
            <a:pPr algn="just" defTabSz="1828800"/>
            <a:r>
              <a:rPr lang="pt-BR" sz="4000" b="1" dirty="0">
                <a:latin typeface="Raleway Black" pitchFamily="2" charset="0"/>
              </a:rPr>
              <a:t>A parcela fixa  </a:t>
            </a:r>
            <a:r>
              <a:rPr lang="pt-BR" sz="4000" dirty="0">
                <a:latin typeface="Raleway Light" pitchFamily="2" charset="0"/>
              </a:rPr>
              <a:t>é definida conforme Resolução CMN 5225/2025 e será estabelecida  na contratação do financiamento a depender do tipo de projeto e do risco de crédito definido pelo agente financeiro.</a:t>
            </a:r>
          </a:p>
        </p:txBody>
      </p:sp>
      <p:sp>
        <p:nvSpPr>
          <p:cNvPr id="17" name="TextBox 16">
            <a:extLst>
              <a:ext uri="{FF2B5EF4-FFF2-40B4-BE49-F238E27FC236}">
                <a16:creationId xmlns:a16="http://schemas.microsoft.com/office/drawing/2014/main" id="{23B871D9-EEDA-43F8-85E1-1EF5159EA254}"/>
              </a:ext>
            </a:extLst>
          </p:cNvPr>
          <p:cNvSpPr txBox="1"/>
          <p:nvPr/>
        </p:nvSpPr>
        <p:spPr>
          <a:xfrm>
            <a:off x="9392403" y="5556253"/>
            <a:ext cx="14132706" cy="2554545"/>
          </a:xfrm>
          <a:prstGeom prst="rect">
            <a:avLst/>
          </a:prstGeom>
          <a:noFill/>
        </p:spPr>
        <p:txBody>
          <a:bodyPr wrap="square" rtlCol="0">
            <a:spAutoFit/>
          </a:bodyPr>
          <a:lstStyle/>
          <a:p>
            <a:pPr defTabSz="1828800" fontAlgn="b"/>
            <a:r>
              <a:rPr lang="pt-BR" sz="4000" b="1">
                <a:latin typeface="Raleway Black" pitchFamily="2" charset="0"/>
              </a:rPr>
              <a:t>A parcela variável  </a:t>
            </a:r>
            <a:r>
              <a:rPr lang="pt-BR" sz="4000">
                <a:latin typeface="Raleway Light" pitchFamily="2" charset="0"/>
              </a:rPr>
              <a:t>pode ser em TLP, Taxa pré/ Taxa pré MPME  ou pelo índice de variação da taxa de câmbio (BRL/USD), e é corrigida com base em dados financeiros divulgadas pelo Banco Central do Brasil. </a:t>
            </a:r>
          </a:p>
        </p:txBody>
      </p:sp>
      <p:grpSp>
        <p:nvGrpSpPr>
          <p:cNvPr id="26" name="Group 25">
            <a:extLst>
              <a:ext uri="{FF2B5EF4-FFF2-40B4-BE49-F238E27FC236}">
                <a16:creationId xmlns:a16="http://schemas.microsoft.com/office/drawing/2014/main" id="{F92604C4-E8D4-4428-A1A0-612A2BD37715}"/>
              </a:ext>
            </a:extLst>
          </p:cNvPr>
          <p:cNvGrpSpPr/>
          <p:nvPr/>
        </p:nvGrpSpPr>
        <p:grpSpPr>
          <a:xfrm rot="21411753">
            <a:off x="1634039" y="2165043"/>
            <a:ext cx="7648382" cy="9480326"/>
            <a:chOff x="395536" y="1793041"/>
            <a:chExt cx="3170093" cy="3929395"/>
          </a:xfrm>
          <a:solidFill>
            <a:schemeClr val="accent1"/>
          </a:solidFill>
        </p:grpSpPr>
        <p:sp>
          <p:nvSpPr>
            <p:cNvPr id="27" name="Freeform 20">
              <a:extLst>
                <a:ext uri="{FF2B5EF4-FFF2-40B4-BE49-F238E27FC236}">
                  <a16:creationId xmlns:a16="http://schemas.microsoft.com/office/drawing/2014/main"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defTabSz="1828800"/>
              <a:endParaRPr lang="ko-KR" altLang="en-US" sz="5402">
                <a:solidFill>
                  <a:prstClr val="white"/>
                </a:solidFill>
                <a:latin typeface="Arial"/>
              </a:endParaRPr>
            </a:p>
          </p:txBody>
        </p:sp>
        <p:sp>
          <p:nvSpPr>
            <p:cNvPr id="28" name="Oval 27">
              <a:extLst>
                <a:ext uri="{FF2B5EF4-FFF2-40B4-BE49-F238E27FC236}">
                  <a16:creationId xmlns:a16="http://schemas.microsoft.com/office/drawing/2014/main"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30" name="TextBox 16">
            <a:extLst>
              <a:ext uri="{FF2B5EF4-FFF2-40B4-BE49-F238E27FC236}">
                <a16:creationId xmlns:a16="http://schemas.microsoft.com/office/drawing/2014/main" id="{379014C5-0253-2FD1-2D98-74D7F9D402CA}"/>
              </a:ext>
            </a:extLst>
          </p:cNvPr>
          <p:cNvSpPr txBox="1"/>
          <p:nvPr/>
        </p:nvSpPr>
        <p:spPr>
          <a:xfrm>
            <a:off x="9392403" y="8439660"/>
            <a:ext cx="13178274" cy="2026260"/>
          </a:xfrm>
          <a:prstGeom prst="rect">
            <a:avLst/>
          </a:prstGeom>
          <a:noFill/>
        </p:spPr>
        <p:txBody>
          <a:bodyPr wrap="square" rtlCol="0">
            <a:spAutoFit/>
          </a:bodyPr>
          <a:lstStyle/>
          <a:p>
            <a:pPr lvl="0" algn="just" fontAlgn="base">
              <a:lnSpc>
                <a:spcPct val="107000"/>
              </a:lnSpc>
              <a:spcAft>
                <a:spcPts val="245"/>
              </a:spcAft>
              <a:buClr>
                <a:srgbClr val="162937"/>
              </a:buClr>
              <a:buSzPts val="1350"/>
            </a:pPr>
            <a:r>
              <a:rPr lang="pt-BR" sz="4000" b="1">
                <a:latin typeface="Raleway Black" pitchFamily="2" charset="0"/>
              </a:rPr>
              <a:t>A moeda contratual</a:t>
            </a:r>
            <a:r>
              <a:rPr lang="pt-BR" sz="4000" b="1">
                <a:latin typeface="Raleway Light" pitchFamily="2" charset="0"/>
              </a:rPr>
              <a:t>, </a:t>
            </a:r>
            <a:r>
              <a:rPr lang="pt-BR" sz="4000">
                <a:latin typeface="Raleway Light" pitchFamily="2" charset="0"/>
              </a:rPr>
              <a:t>poderá ser, de comum acordo entre o tomador e o agente financeiro, a combinação  entre TLP, Taxa pré/Taxa pré MPME  e Dólar.</a:t>
            </a:r>
          </a:p>
        </p:txBody>
      </p:sp>
      <p:sp>
        <p:nvSpPr>
          <p:cNvPr id="31" name="CaixaDeTexto 30">
            <a:extLst>
              <a:ext uri="{FF2B5EF4-FFF2-40B4-BE49-F238E27FC236}">
                <a16:creationId xmlns:a16="http://schemas.microsoft.com/office/drawing/2014/main" id="{7F49BE34-A3B3-55C0-4913-C58FF0BEE392}"/>
              </a:ext>
            </a:extLst>
          </p:cNvPr>
          <p:cNvSpPr txBox="1"/>
          <p:nvPr/>
        </p:nvSpPr>
        <p:spPr>
          <a:xfrm>
            <a:off x="9435034" y="10858171"/>
            <a:ext cx="13567550" cy="1938992"/>
          </a:xfrm>
          <a:prstGeom prst="rect">
            <a:avLst/>
          </a:prstGeom>
          <a:noFill/>
        </p:spPr>
        <p:txBody>
          <a:bodyPr wrap="square">
            <a:spAutoFit/>
          </a:bodyPr>
          <a:lstStyle/>
          <a:p>
            <a:pPr marR="0" lvl="0" indent="0" algn="just" defTabSz="1828800" fontAlgn="b">
              <a:spcBef>
                <a:spcPts val="0"/>
              </a:spcBef>
              <a:spcAft>
                <a:spcPts val="0"/>
              </a:spcAft>
              <a:buClrTx/>
              <a:buSzTx/>
              <a:buFontTx/>
              <a:buNone/>
              <a:tabLst/>
              <a:defRPr/>
            </a:pPr>
            <a:r>
              <a:rPr lang="pt-BR" sz="4000" b="1">
                <a:latin typeface="Raleway Black" pitchFamily="2" charset="0"/>
              </a:rPr>
              <a:t>É permitido </a:t>
            </a:r>
            <a:r>
              <a:rPr lang="pt-BR" sz="4000">
                <a:latin typeface="Raleway Light" pitchFamily="2" charset="0"/>
              </a:rPr>
              <a:t>o financiamento de equipamentos importados e o percentual financiável depende do conteúdo nacional do projeto.</a:t>
            </a:r>
          </a:p>
        </p:txBody>
      </p:sp>
      <p:sp>
        <p:nvSpPr>
          <p:cNvPr id="9" name="Shape 6">
            <a:extLst>
              <a:ext uri="{FF2B5EF4-FFF2-40B4-BE49-F238E27FC236}">
                <a16:creationId xmlns:a16="http://schemas.microsoft.com/office/drawing/2014/main" id="{F17237B3-1D82-4E9C-1D95-2758CE80A50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0" name="Agrupar 9">
            <a:extLst>
              <a:ext uri="{FF2B5EF4-FFF2-40B4-BE49-F238E27FC236}">
                <a16:creationId xmlns:a16="http://schemas.microsoft.com/office/drawing/2014/main" id="{8152AF83-32AD-8B82-8F82-7AB474247EAC}"/>
              </a:ext>
            </a:extLst>
          </p:cNvPr>
          <p:cNvGrpSpPr/>
          <p:nvPr/>
        </p:nvGrpSpPr>
        <p:grpSpPr>
          <a:xfrm>
            <a:off x="20889490" y="12676525"/>
            <a:ext cx="3338592" cy="945619"/>
            <a:chOff x="18582423" y="11569700"/>
            <a:chExt cx="4839305" cy="1181100"/>
          </a:xfrm>
        </p:grpSpPr>
        <p:pic>
          <p:nvPicPr>
            <p:cNvPr id="11" name="Image 4" descr=" ">
              <a:extLst>
                <a:ext uri="{FF2B5EF4-FFF2-40B4-BE49-F238E27FC236}">
                  <a16:creationId xmlns:a16="http://schemas.microsoft.com/office/drawing/2014/main" id="{CF3289CE-20EF-ED00-B429-D9B8765CB81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31945423-6358-D0F2-5F5A-C5D48A4A52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242879B1-D908-507F-16D2-0C2D2D4F30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F0630548-11D0-C3A4-57BC-67C250E8DF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F206FA18-4B8C-0BBF-66AF-021AEAB5E4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B8A01EDC-8687-D749-5591-7FF28B9D89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280A7240-628E-08E7-3018-806C556302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124758A0-35EC-6FB7-40BB-6621E2FEF4D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10488740-9F01-EF56-374D-19C684141F1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EFEE7D67-8278-E32C-3487-F4CBDFA5B7A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9EDE13C8-03BB-20F2-DFBE-FAB777A30E0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DB62376F-8F82-2CFB-C139-17AC08D1DB8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A5227217-CED3-4B7D-DC0D-F45B71EED49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E7B47333-E57F-826B-93D2-FB181EDD958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615596AD-1D86-D5C1-5AC9-1E57554398D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071C894C-791C-D667-12ED-E828A407434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01A0EDD0-4554-491D-F377-A73AAC633A7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B3CC47C2-D4F2-5DF8-BC70-D2DD557A82F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84094D8B-34BB-AC06-BB0D-5426C1C00E3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9B98C306-38A8-3111-9636-B45D40E8D9F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55B99D7F-8A90-55B2-52C8-0A08FB600583}"/>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85C7979D-2F9C-E32F-5E9B-6820B5C8DD5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E2C9591C-BF19-DBC8-FC6D-C31BB19C47E6}"/>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2" name="Image 27" descr=" ">
              <a:extLst>
                <a:ext uri="{FF2B5EF4-FFF2-40B4-BE49-F238E27FC236}">
                  <a16:creationId xmlns:a16="http://schemas.microsoft.com/office/drawing/2014/main" id="{C939176A-0D99-83AE-7999-46C7EA34B8E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3" name="Image 28" descr=" ">
              <a:extLst>
                <a:ext uri="{FF2B5EF4-FFF2-40B4-BE49-F238E27FC236}">
                  <a16:creationId xmlns:a16="http://schemas.microsoft.com/office/drawing/2014/main" id="{02539B76-DA6D-F040-61C9-9E92A89A1D9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4" name="Image 29" descr=" ">
              <a:extLst>
                <a:ext uri="{FF2B5EF4-FFF2-40B4-BE49-F238E27FC236}">
                  <a16:creationId xmlns:a16="http://schemas.microsoft.com/office/drawing/2014/main" id="{48FC6D93-B6E4-4F22-0E13-69762BA397D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5" name="Image 30" descr=" ">
              <a:extLst>
                <a:ext uri="{FF2B5EF4-FFF2-40B4-BE49-F238E27FC236}">
                  <a16:creationId xmlns:a16="http://schemas.microsoft.com/office/drawing/2014/main" id="{D454E86D-693D-93F1-1D3F-21B88204CB0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75E0B965-6ED1-580C-AAC1-740A08818CDE}"/>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ABE5D64B-42CB-F2A1-94B7-185B23C84BDA}"/>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ED7595FC-EA01-3E09-B44A-F4446C07FFA0}"/>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4FB15C10-3488-661E-0021-5E83B81E301B}"/>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619FE880-0B4C-BC90-9DA1-B1BDD0A6B96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50C17B00-911B-90C7-A9F6-69B3DB342CBD}"/>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6C2EDE9A-075E-DCD2-7CF1-B644C00B1024}"/>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B8D772D3-E5E8-5735-8481-ECEEDA415F8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41C8DA6A-1564-F485-0838-9349A835B57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574D70C6-A6F5-E1C7-EB37-56E121858418}"/>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D2758D60-1972-7049-2992-4A69F0D08DAE}"/>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CE0BB875-2257-8121-8C9C-2C918323C36F}"/>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D8BD5F20-71C9-A40D-B451-29D77ECDBA5B}"/>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2D064AD1-097B-A17C-3D61-2C1EF282222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3A1A9CF8-D195-F703-C62F-270D79C5F1AF}"/>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D72EE5E6-29B0-355A-CC50-13794176F3C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2FEE7506-F045-AC26-EB85-1EC5A88C6468}"/>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28422714-E1ED-1AE9-918C-E66E224A03A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27BF59B1-4036-D4C3-D720-1B94615AF56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967CE10A-21C8-2937-63C2-29B56896768B}"/>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C02BA768-AE0C-9033-03CC-2A902C3A9A28}"/>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3DCF5125-8D38-4FAE-8A6F-6C462BFDEDC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8D4F1549-FCEF-A59E-0648-D961FB9E11F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90D71B81-A033-A1C8-7FA5-594CB66BCB78}"/>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0" name="Image 55" descr=" ">
              <a:extLst>
                <a:ext uri="{FF2B5EF4-FFF2-40B4-BE49-F238E27FC236}">
                  <a16:creationId xmlns:a16="http://schemas.microsoft.com/office/drawing/2014/main" id="{C3DEA205-7102-C572-A832-5D934A6CD659}"/>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1" name="Image 56" descr=" ">
              <a:extLst>
                <a:ext uri="{FF2B5EF4-FFF2-40B4-BE49-F238E27FC236}">
                  <a16:creationId xmlns:a16="http://schemas.microsoft.com/office/drawing/2014/main" id="{A16A100E-8A99-546A-44B1-FFD440397B8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2" name="Image 57" descr=" ">
              <a:extLst>
                <a:ext uri="{FF2B5EF4-FFF2-40B4-BE49-F238E27FC236}">
                  <a16:creationId xmlns:a16="http://schemas.microsoft.com/office/drawing/2014/main" id="{1635E03B-ED32-7523-EB3C-7073D1BB7CFB}"/>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3" name="Image 58" descr=" ">
              <a:extLst>
                <a:ext uri="{FF2B5EF4-FFF2-40B4-BE49-F238E27FC236}">
                  <a16:creationId xmlns:a16="http://schemas.microsoft.com/office/drawing/2014/main" id="{F5428310-478F-0A36-4601-B1629C011719}"/>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4" name="Image 59" descr=" ">
              <a:extLst>
                <a:ext uri="{FF2B5EF4-FFF2-40B4-BE49-F238E27FC236}">
                  <a16:creationId xmlns:a16="http://schemas.microsoft.com/office/drawing/2014/main" id="{EE39AB46-A97E-A02B-13E0-336EC24EFBB1}"/>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5" name="Image 60" descr=" ">
              <a:extLst>
                <a:ext uri="{FF2B5EF4-FFF2-40B4-BE49-F238E27FC236}">
                  <a16:creationId xmlns:a16="http://schemas.microsoft.com/office/drawing/2014/main" id="{10A7C2A7-3FE5-D7DB-2CC7-25D43581C8C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6" name="Image 61" descr=" ">
              <a:extLst>
                <a:ext uri="{FF2B5EF4-FFF2-40B4-BE49-F238E27FC236}">
                  <a16:creationId xmlns:a16="http://schemas.microsoft.com/office/drawing/2014/main" id="{612406FF-2F91-34AC-93B4-370B6008791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7" name="Image 62" descr=" ">
              <a:extLst>
                <a:ext uri="{FF2B5EF4-FFF2-40B4-BE49-F238E27FC236}">
                  <a16:creationId xmlns:a16="http://schemas.microsoft.com/office/drawing/2014/main" id="{2189EB09-ADC3-674A-F023-52121B1B98FE}"/>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8" name="Image 63" descr=" ">
              <a:extLst>
                <a:ext uri="{FF2B5EF4-FFF2-40B4-BE49-F238E27FC236}">
                  <a16:creationId xmlns:a16="http://schemas.microsoft.com/office/drawing/2014/main" id="{AD72AB8D-433A-E696-49B7-D23A44AE8B4C}"/>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9" name="Image 64" descr=" ">
              <a:extLst>
                <a:ext uri="{FF2B5EF4-FFF2-40B4-BE49-F238E27FC236}">
                  <a16:creationId xmlns:a16="http://schemas.microsoft.com/office/drawing/2014/main" id="{339AA73A-7707-02D4-93CE-7BEC93D0B867}"/>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0" name="Image 65" descr=" ">
              <a:extLst>
                <a:ext uri="{FF2B5EF4-FFF2-40B4-BE49-F238E27FC236}">
                  <a16:creationId xmlns:a16="http://schemas.microsoft.com/office/drawing/2014/main" id="{083838EE-1A3B-588B-7B4A-D0AC0783655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1" name="Image 66" descr=" ">
              <a:extLst>
                <a:ext uri="{FF2B5EF4-FFF2-40B4-BE49-F238E27FC236}">
                  <a16:creationId xmlns:a16="http://schemas.microsoft.com/office/drawing/2014/main" id="{48A3FFCF-A2F3-551B-90A0-6CB52553276F}"/>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2" name="Image 67" descr=" ">
              <a:extLst>
                <a:ext uri="{FF2B5EF4-FFF2-40B4-BE49-F238E27FC236}">
                  <a16:creationId xmlns:a16="http://schemas.microsoft.com/office/drawing/2014/main" id="{4C37DC59-8851-CABC-AEB3-27D9B79839AD}"/>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3" name="Image 68" descr=" ">
              <a:extLst>
                <a:ext uri="{FF2B5EF4-FFF2-40B4-BE49-F238E27FC236}">
                  <a16:creationId xmlns:a16="http://schemas.microsoft.com/office/drawing/2014/main" id="{1E4C79C9-9763-5E48-5440-5D29EF08DE1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4" name="Image 69" descr=" ">
              <a:extLst>
                <a:ext uri="{FF2B5EF4-FFF2-40B4-BE49-F238E27FC236}">
                  <a16:creationId xmlns:a16="http://schemas.microsoft.com/office/drawing/2014/main" id="{FE2F2FA6-A8C4-0BA0-7BD9-3D8A0F956FB3}"/>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5" name="Image 70" descr=" ">
              <a:extLst>
                <a:ext uri="{FF2B5EF4-FFF2-40B4-BE49-F238E27FC236}">
                  <a16:creationId xmlns:a16="http://schemas.microsoft.com/office/drawing/2014/main" id="{2AEA9844-E0AC-D357-EDC9-8BEAB5C159F3}"/>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6" name="Image 71" descr=" ">
              <a:extLst>
                <a:ext uri="{FF2B5EF4-FFF2-40B4-BE49-F238E27FC236}">
                  <a16:creationId xmlns:a16="http://schemas.microsoft.com/office/drawing/2014/main" id="{83B7ED28-C1B8-7959-5BD1-D2DB3400BCD8}"/>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7" name="Image 72" descr=" ">
              <a:extLst>
                <a:ext uri="{FF2B5EF4-FFF2-40B4-BE49-F238E27FC236}">
                  <a16:creationId xmlns:a16="http://schemas.microsoft.com/office/drawing/2014/main" id="{70A2542A-E1CE-747D-954B-835573DCB49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8" name="Image 73" descr=" ">
              <a:extLst>
                <a:ext uri="{FF2B5EF4-FFF2-40B4-BE49-F238E27FC236}">
                  <a16:creationId xmlns:a16="http://schemas.microsoft.com/office/drawing/2014/main" id="{4EF6B6C7-5140-019E-EF5D-C2722CA3470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9" name="Image 74" descr=" ">
              <a:extLst>
                <a:ext uri="{FF2B5EF4-FFF2-40B4-BE49-F238E27FC236}">
                  <a16:creationId xmlns:a16="http://schemas.microsoft.com/office/drawing/2014/main" id="{A4FD40F0-F341-1FC8-1A94-9C7DFE914F2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0" name="Image 75" descr=" ">
              <a:extLst>
                <a:ext uri="{FF2B5EF4-FFF2-40B4-BE49-F238E27FC236}">
                  <a16:creationId xmlns:a16="http://schemas.microsoft.com/office/drawing/2014/main" id="{A31FBD63-8EC8-5405-E9BC-942C8EE90193}"/>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1" name="Image 76" descr=" ">
              <a:extLst>
                <a:ext uri="{FF2B5EF4-FFF2-40B4-BE49-F238E27FC236}">
                  <a16:creationId xmlns:a16="http://schemas.microsoft.com/office/drawing/2014/main" id="{88382F8E-E76A-77C2-6866-44AE77948AC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2" name="Image 77" descr=" ">
              <a:extLst>
                <a:ext uri="{FF2B5EF4-FFF2-40B4-BE49-F238E27FC236}">
                  <a16:creationId xmlns:a16="http://schemas.microsoft.com/office/drawing/2014/main" id="{9CB802A1-4C67-ADA9-4F20-1E3455E92FD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3" name="Image 78" descr=" ">
              <a:extLst>
                <a:ext uri="{FF2B5EF4-FFF2-40B4-BE49-F238E27FC236}">
                  <a16:creationId xmlns:a16="http://schemas.microsoft.com/office/drawing/2014/main" id="{09996A9F-D45E-592B-077B-87B0AE8CA46F}"/>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4" name="Image 79" descr=" ">
              <a:extLst>
                <a:ext uri="{FF2B5EF4-FFF2-40B4-BE49-F238E27FC236}">
                  <a16:creationId xmlns:a16="http://schemas.microsoft.com/office/drawing/2014/main" id="{D91A26EC-D0EA-28FC-0B03-658A8F76EF2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5" name="Image 80" descr=" ">
              <a:extLst>
                <a:ext uri="{FF2B5EF4-FFF2-40B4-BE49-F238E27FC236}">
                  <a16:creationId xmlns:a16="http://schemas.microsoft.com/office/drawing/2014/main" id="{DDFA5F6A-6E30-E522-A195-5D6A6D94597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6" name="Image 81" descr=" ">
              <a:extLst>
                <a:ext uri="{FF2B5EF4-FFF2-40B4-BE49-F238E27FC236}">
                  <a16:creationId xmlns:a16="http://schemas.microsoft.com/office/drawing/2014/main" id="{ABB7CB8C-450F-BB47-37CF-2C5B00B4C26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7" name="Image 82" descr=" ">
              <a:extLst>
                <a:ext uri="{FF2B5EF4-FFF2-40B4-BE49-F238E27FC236}">
                  <a16:creationId xmlns:a16="http://schemas.microsoft.com/office/drawing/2014/main" id="{ECEF97D1-1F53-FF63-B58A-E7ED43BCB0E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8" name="Image 83" descr=" ">
              <a:extLst>
                <a:ext uri="{FF2B5EF4-FFF2-40B4-BE49-F238E27FC236}">
                  <a16:creationId xmlns:a16="http://schemas.microsoft.com/office/drawing/2014/main" id="{EF9543F6-D6EB-2510-49B4-3D47CA8AE2B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9" name="Image 84" descr=" ">
              <a:extLst>
                <a:ext uri="{FF2B5EF4-FFF2-40B4-BE49-F238E27FC236}">
                  <a16:creationId xmlns:a16="http://schemas.microsoft.com/office/drawing/2014/main" id="{CCD1FF04-FA9C-E747-47D0-E2FE795CF836}"/>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00" name="Image 85" descr=" ">
              <a:extLst>
                <a:ext uri="{FF2B5EF4-FFF2-40B4-BE49-F238E27FC236}">
                  <a16:creationId xmlns:a16="http://schemas.microsoft.com/office/drawing/2014/main" id="{13BAD5AA-37FB-91CA-8611-54BBB4242BA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1" name="Image 86" descr=" ">
              <a:extLst>
                <a:ext uri="{FF2B5EF4-FFF2-40B4-BE49-F238E27FC236}">
                  <a16:creationId xmlns:a16="http://schemas.microsoft.com/office/drawing/2014/main" id="{C77CA1DA-1CF1-0E8F-735C-919359F31DE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2" name="Image 87" descr=" ">
              <a:extLst>
                <a:ext uri="{FF2B5EF4-FFF2-40B4-BE49-F238E27FC236}">
                  <a16:creationId xmlns:a16="http://schemas.microsoft.com/office/drawing/2014/main" id="{80046DA7-C41C-F683-6CA3-70477A8C7C84}"/>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3" name="Image 88" descr=" ">
              <a:extLst>
                <a:ext uri="{FF2B5EF4-FFF2-40B4-BE49-F238E27FC236}">
                  <a16:creationId xmlns:a16="http://schemas.microsoft.com/office/drawing/2014/main" id="{16C43B0C-4F33-C35D-ACD8-E5582CA189EA}"/>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4" name="Image 89" descr=" ">
              <a:extLst>
                <a:ext uri="{FF2B5EF4-FFF2-40B4-BE49-F238E27FC236}">
                  <a16:creationId xmlns:a16="http://schemas.microsoft.com/office/drawing/2014/main" id="{23CFACB8-A93B-81F9-5348-2C3907BDAE2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5" name="Image 90" descr=" ">
              <a:extLst>
                <a:ext uri="{FF2B5EF4-FFF2-40B4-BE49-F238E27FC236}">
                  <a16:creationId xmlns:a16="http://schemas.microsoft.com/office/drawing/2014/main" id="{13135B91-780D-929A-9C83-249F23FA931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184600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그룹 65">
            <a:extLst>
              <a:ext uri="{FF2B5EF4-FFF2-40B4-BE49-F238E27FC236}">
                <a16:creationId xmlns:a16="http://schemas.microsoft.com/office/drawing/2014/main" id="{095C945E-572D-4276-BC92-A0A51CC018B8}"/>
              </a:ext>
            </a:extLst>
          </p:cNvPr>
          <p:cNvGrpSpPr/>
          <p:nvPr/>
        </p:nvGrpSpPr>
        <p:grpSpPr>
          <a:xfrm>
            <a:off x="-1456627" y="3186213"/>
            <a:ext cx="9823139" cy="9797250"/>
            <a:chOff x="-207397" y="1544658"/>
            <a:chExt cx="5168382" cy="4791124"/>
          </a:xfrm>
        </p:grpSpPr>
        <p:sp>
          <p:nvSpPr>
            <p:cNvPr id="67" name="자유형: 도형 66">
              <a:extLst>
                <a:ext uri="{FF2B5EF4-FFF2-40B4-BE49-F238E27FC236}">
                  <a16:creationId xmlns:a16="http://schemas.microsoft.com/office/drawing/2014/main" id="{D2DCC75F-AB36-4E60-AE93-9B2F931409CF}"/>
                </a:ext>
              </a:extLst>
            </p:cNvPr>
            <p:cNvSpPr/>
            <p:nvPr/>
          </p:nvSpPr>
          <p:spPr>
            <a:xfrm>
              <a:off x="686580" y="1596942"/>
              <a:ext cx="3653103" cy="4738840"/>
            </a:xfrm>
            <a:custGeom>
              <a:avLst/>
              <a:gdLst>
                <a:gd name="connsiteX0" fmla="*/ 0 w 3295650"/>
                <a:gd name="connsiteY0" fmla="*/ 238125 h 4933950"/>
                <a:gd name="connsiteX1" fmla="*/ 0 w 3295650"/>
                <a:gd name="connsiteY1" fmla="*/ 3905250 h 4933950"/>
                <a:gd name="connsiteX2" fmla="*/ 2514600 w 3295650"/>
                <a:gd name="connsiteY2" fmla="*/ 4933950 h 4933950"/>
                <a:gd name="connsiteX3" fmla="*/ 3276600 w 3295650"/>
                <a:gd name="connsiteY3" fmla="*/ 4705350 h 4933950"/>
                <a:gd name="connsiteX4" fmla="*/ 3295650 w 3295650"/>
                <a:gd name="connsiteY4" fmla="*/ 4000500 h 4933950"/>
                <a:gd name="connsiteX5" fmla="*/ 2771775 w 3295650"/>
                <a:gd name="connsiteY5" fmla="*/ 3762375 h 4933950"/>
                <a:gd name="connsiteX6" fmla="*/ 2771775 w 3295650"/>
                <a:gd name="connsiteY6" fmla="*/ 3048000 h 4933950"/>
                <a:gd name="connsiteX7" fmla="*/ 2276475 w 3295650"/>
                <a:gd name="connsiteY7" fmla="*/ 2819400 h 4933950"/>
                <a:gd name="connsiteX8" fmla="*/ 2257425 w 3295650"/>
                <a:gd name="connsiteY8" fmla="*/ 2095500 h 4933950"/>
                <a:gd name="connsiteX9" fmla="*/ 1743075 w 3295650"/>
                <a:gd name="connsiteY9" fmla="*/ 1876425 h 4933950"/>
                <a:gd name="connsiteX10" fmla="*/ 1752600 w 3295650"/>
                <a:gd name="connsiteY10" fmla="*/ 1162050 h 4933950"/>
                <a:gd name="connsiteX11" fmla="*/ 1257300 w 3295650"/>
                <a:gd name="connsiteY11" fmla="*/ 904875 h 4933950"/>
                <a:gd name="connsiteX12" fmla="*/ 1266825 w 3295650"/>
                <a:gd name="connsiteY12" fmla="*/ 209550 h 4933950"/>
                <a:gd name="connsiteX13" fmla="*/ 781050 w 3295650"/>
                <a:gd name="connsiteY13" fmla="*/ 0 h 4933950"/>
                <a:gd name="connsiteX14" fmla="*/ 0 w 3295650"/>
                <a:gd name="connsiteY14" fmla="*/ 238125 h 493395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266825 w 3295650"/>
                <a:gd name="connsiteY12" fmla="*/ 19050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628486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620944 w 3295650"/>
                <a:gd name="connsiteY5" fmla="*/ 4019550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76600"/>
                <a:gd name="connsiteY0" fmla="*/ 219075 h 4914900"/>
                <a:gd name="connsiteX1" fmla="*/ 0 w 3276600"/>
                <a:gd name="connsiteY1" fmla="*/ 3886200 h 4914900"/>
                <a:gd name="connsiteX2" fmla="*/ 2514600 w 3276600"/>
                <a:gd name="connsiteY2" fmla="*/ 4914900 h 4914900"/>
                <a:gd name="connsiteX3" fmla="*/ 3276600 w 3276600"/>
                <a:gd name="connsiteY3" fmla="*/ 4686300 h 4914900"/>
                <a:gd name="connsiteX4" fmla="*/ 3092029 w 3276600"/>
                <a:gd name="connsiteY4" fmla="*/ 4267200 h 4914900"/>
                <a:gd name="connsiteX5" fmla="*/ 2620944 w 3276600"/>
                <a:gd name="connsiteY5" fmla="*/ 4019550 h 4914900"/>
                <a:gd name="connsiteX6" fmla="*/ 2598320 w 3276600"/>
                <a:gd name="connsiteY6" fmla="*/ 3248025 h 4914900"/>
                <a:gd name="connsiteX7" fmla="*/ 2103020 w 3276600"/>
                <a:gd name="connsiteY7" fmla="*/ 3000375 h 4914900"/>
                <a:gd name="connsiteX8" fmla="*/ 2099053 w 3276600"/>
                <a:gd name="connsiteY8" fmla="*/ 2266950 h 4914900"/>
                <a:gd name="connsiteX9" fmla="*/ 1622411 w 3276600"/>
                <a:gd name="connsiteY9" fmla="*/ 2009775 h 4914900"/>
                <a:gd name="connsiteX10" fmla="*/ 1601769 w 3276600"/>
                <a:gd name="connsiteY10" fmla="*/ 1266825 h 4914900"/>
                <a:gd name="connsiteX11" fmla="*/ 1076303 w 3276600"/>
                <a:gd name="connsiteY11" fmla="*/ 1000125 h 4914900"/>
                <a:gd name="connsiteX12" fmla="*/ 1078286 w 3276600"/>
                <a:gd name="connsiteY12" fmla="*/ 247650 h 4914900"/>
                <a:gd name="connsiteX13" fmla="*/ 554804 w 3276600"/>
                <a:gd name="connsiteY13" fmla="*/ 0 h 4914900"/>
                <a:gd name="connsiteX14" fmla="*/ 0 w 3276600"/>
                <a:gd name="connsiteY14" fmla="*/ 219075 h 4914900"/>
                <a:gd name="connsiteX0" fmla="*/ 0 w 3133311"/>
                <a:gd name="connsiteY0" fmla="*/ 219075 h 4953000"/>
                <a:gd name="connsiteX1" fmla="*/ 0 w 3133311"/>
                <a:gd name="connsiteY1" fmla="*/ 3886200 h 4953000"/>
                <a:gd name="connsiteX2" fmla="*/ 2514600 w 3133311"/>
                <a:gd name="connsiteY2" fmla="*/ 4914900 h 4953000"/>
                <a:gd name="connsiteX3" fmla="*/ 3133311 w 3133311"/>
                <a:gd name="connsiteY3" fmla="*/ 4953000 h 4953000"/>
                <a:gd name="connsiteX4" fmla="*/ 3092029 w 3133311"/>
                <a:gd name="connsiteY4" fmla="*/ 4267200 h 4953000"/>
                <a:gd name="connsiteX5" fmla="*/ 2620944 w 3133311"/>
                <a:gd name="connsiteY5" fmla="*/ 4019550 h 4953000"/>
                <a:gd name="connsiteX6" fmla="*/ 2598320 w 3133311"/>
                <a:gd name="connsiteY6" fmla="*/ 3248025 h 4953000"/>
                <a:gd name="connsiteX7" fmla="*/ 2103020 w 3133311"/>
                <a:gd name="connsiteY7" fmla="*/ 3000375 h 4953000"/>
                <a:gd name="connsiteX8" fmla="*/ 2099053 w 3133311"/>
                <a:gd name="connsiteY8" fmla="*/ 2266950 h 4953000"/>
                <a:gd name="connsiteX9" fmla="*/ 1622411 w 3133311"/>
                <a:gd name="connsiteY9" fmla="*/ 2009775 h 4953000"/>
                <a:gd name="connsiteX10" fmla="*/ 1601769 w 3133311"/>
                <a:gd name="connsiteY10" fmla="*/ 1266825 h 4953000"/>
                <a:gd name="connsiteX11" fmla="*/ 1076303 w 3133311"/>
                <a:gd name="connsiteY11" fmla="*/ 1000125 h 4953000"/>
                <a:gd name="connsiteX12" fmla="*/ 1078286 w 3133311"/>
                <a:gd name="connsiteY12" fmla="*/ 247650 h 4953000"/>
                <a:gd name="connsiteX13" fmla="*/ 554804 w 3133311"/>
                <a:gd name="connsiteY13" fmla="*/ 0 h 4953000"/>
                <a:gd name="connsiteX14" fmla="*/ 0 w 3133311"/>
                <a:gd name="connsiteY14" fmla="*/ 219075 h 495300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2029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9571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179839"/>
                <a:gd name="connsiteX1" fmla="*/ 0 w 3133311"/>
                <a:gd name="connsiteY1" fmla="*/ 3886200 h 5179839"/>
                <a:gd name="connsiteX2" fmla="*/ 2487096 w 3133311"/>
                <a:gd name="connsiteY2" fmla="*/ 5179839 h 5179839"/>
                <a:gd name="connsiteX3" fmla="*/ 3133311 w 3133311"/>
                <a:gd name="connsiteY3" fmla="*/ 4953000 h 5179839"/>
                <a:gd name="connsiteX4" fmla="*/ 3099571 w 3133311"/>
                <a:gd name="connsiteY4" fmla="*/ 4267200 h 5179839"/>
                <a:gd name="connsiteX5" fmla="*/ 2620944 w 3133311"/>
                <a:gd name="connsiteY5" fmla="*/ 4019550 h 5179839"/>
                <a:gd name="connsiteX6" fmla="*/ 2598320 w 3133311"/>
                <a:gd name="connsiteY6" fmla="*/ 3248025 h 5179839"/>
                <a:gd name="connsiteX7" fmla="*/ 2103020 w 3133311"/>
                <a:gd name="connsiteY7" fmla="*/ 3000375 h 5179839"/>
                <a:gd name="connsiteX8" fmla="*/ 2099053 w 3133311"/>
                <a:gd name="connsiteY8" fmla="*/ 2266950 h 5179839"/>
                <a:gd name="connsiteX9" fmla="*/ 1622411 w 3133311"/>
                <a:gd name="connsiteY9" fmla="*/ 2009775 h 5179839"/>
                <a:gd name="connsiteX10" fmla="*/ 1601769 w 3133311"/>
                <a:gd name="connsiteY10" fmla="*/ 1266825 h 5179839"/>
                <a:gd name="connsiteX11" fmla="*/ 1076303 w 3133311"/>
                <a:gd name="connsiteY11" fmla="*/ 1000125 h 5179839"/>
                <a:gd name="connsiteX12" fmla="*/ 1078286 w 3133311"/>
                <a:gd name="connsiteY12" fmla="*/ 247650 h 5179839"/>
                <a:gd name="connsiteX13" fmla="*/ 554804 w 3133311"/>
                <a:gd name="connsiteY13" fmla="*/ 0 h 5179839"/>
                <a:gd name="connsiteX14" fmla="*/ 0 w 3133311"/>
                <a:gd name="connsiteY14" fmla="*/ 219075 h 5179839"/>
                <a:gd name="connsiteX0" fmla="*/ 0 w 3174504"/>
                <a:gd name="connsiteY0" fmla="*/ 219075 h 5179839"/>
                <a:gd name="connsiteX1" fmla="*/ 0 w 3174504"/>
                <a:gd name="connsiteY1" fmla="*/ 3886200 h 5179839"/>
                <a:gd name="connsiteX2" fmla="*/ 2487096 w 3174504"/>
                <a:gd name="connsiteY2" fmla="*/ 5179839 h 5179839"/>
                <a:gd name="connsiteX3" fmla="*/ 3174504 w 3174504"/>
                <a:gd name="connsiteY3" fmla="*/ 4932189 h 5179839"/>
                <a:gd name="connsiteX4" fmla="*/ 3099571 w 3174504"/>
                <a:gd name="connsiteY4" fmla="*/ 4267200 h 5179839"/>
                <a:gd name="connsiteX5" fmla="*/ 2620944 w 3174504"/>
                <a:gd name="connsiteY5" fmla="*/ 4019550 h 5179839"/>
                <a:gd name="connsiteX6" fmla="*/ 2598320 w 3174504"/>
                <a:gd name="connsiteY6" fmla="*/ 3248025 h 5179839"/>
                <a:gd name="connsiteX7" fmla="*/ 2103020 w 3174504"/>
                <a:gd name="connsiteY7" fmla="*/ 3000375 h 5179839"/>
                <a:gd name="connsiteX8" fmla="*/ 2099053 w 3174504"/>
                <a:gd name="connsiteY8" fmla="*/ 2266950 h 5179839"/>
                <a:gd name="connsiteX9" fmla="*/ 1622411 w 3174504"/>
                <a:gd name="connsiteY9" fmla="*/ 2009775 h 5179839"/>
                <a:gd name="connsiteX10" fmla="*/ 1601769 w 3174504"/>
                <a:gd name="connsiteY10" fmla="*/ 1266825 h 5179839"/>
                <a:gd name="connsiteX11" fmla="*/ 1076303 w 3174504"/>
                <a:gd name="connsiteY11" fmla="*/ 1000125 h 5179839"/>
                <a:gd name="connsiteX12" fmla="*/ 1078286 w 3174504"/>
                <a:gd name="connsiteY12" fmla="*/ 247650 h 5179839"/>
                <a:gd name="connsiteX13" fmla="*/ 554804 w 3174504"/>
                <a:gd name="connsiteY13" fmla="*/ 0 h 5179839"/>
                <a:gd name="connsiteX14" fmla="*/ 0 w 3174504"/>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20944 w 3181957"/>
                <a:gd name="connsiteY5" fmla="*/ 4019550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144196 w 3181957"/>
                <a:gd name="connsiteY12" fmla="*/ 237245 h 5179839"/>
                <a:gd name="connsiteX13" fmla="*/ 554804 w 3181957"/>
                <a:gd name="connsiteY13" fmla="*/ 0 h 5179839"/>
                <a:gd name="connsiteX14" fmla="*/ 0 w 3181957"/>
                <a:gd name="connsiteY14" fmla="*/ 219075 h 5179839"/>
                <a:gd name="connsiteX0" fmla="*/ 0 w 3181957"/>
                <a:gd name="connsiteY0" fmla="*/ 239886 h 5200650"/>
                <a:gd name="connsiteX1" fmla="*/ 0 w 3181957"/>
                <a:gd name="connsiteY1" fmla="*/ 3907011 h 5200650"/>
                <a:gd name="connsiteX2" fmla="*/ 2487096 w 3181957"/>
                <a:gd name="connsiteY2" fmla="*/ 5200650 h 5200650"/>
                <a:gd name="connsiteX3" fmla="*/ 3174504 w 3181957"/>
                <a:gd name="connsiteY3" fmla="*/ 4953000 h 5200650"/>
                <a:gd name="connsiteX4" fmla="*/ 3181957 w 3181957"/>
                <a:gd name="connsiteY4" fmla="*/ 4298416 h 5200650"/>
                <a:gd name="connsiteX5" fmla="*/ 2653899 w 3181957"/>
                <a:gd name="connsiteY5" fmla="*/ 3988333 h 5200650"/>
                <a:gd name="connsiteX6" fmla="*/ 2639513 w 3181957"/>
                <a:gd name="connsiteY6" fmla="*/ 3258430 h 5200650"/>
                <a:gd name="connsiteX7" fmla="*/ 2152452 w 3181957"/>
                <a:gd name="connsiteY7" fmla="*/ 2979564 h 5200650"/>
                <a:gd name="connsiteX8" fmla="*/ 2173201 w 3181957"/>
                <a:gd name="connsiteY8" fmla="*/ 2287761 h 5200650"/>
                <a:gd name="connsiteX9" fmla="*/ 1614172 w 3181957"/>
                <a:gd name="connsiteY9" fmla="*/ 1957748 h 5200650"/>
                <a:gd name="connsiteX10" fmla="*/ 1626485 w 3181957"/>
                <a:gd name="connsiteY10" fmla="*/ 1266825 h 5200650"/>
                <a:gd name="connsiteX11" fmla="*/ 1166928 w 3181957"/>
                <a:gd name="connsiteY11" fmla="*/ 1000125 h 5200650"/>
                <a:gd name="connsiteX12" fmla="*/ 1144196 w 3181957"/>
                <a:gd name="connsiteY12" fmla="*/ 258056 h 5200650"/>
                <a:gd name="connsiteX13" fmla="*/ 661906 w 3181957"/>
                <a:gd name="connsiteY13" fmla="*/ 0 h 5200650"/>
                <a:gd name="connsiteX14" fmla="*/ 0 w 3181957"/>
                <a:gd name="connsiteY14" fmla="*/ 239886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957" h="5200650">
                  <a:moveTo>
                    <a:pt x="0" y="239886"/>
                  </a:moveTo>
                  <a:lnTo>
                    <a:pt x="0" y="3907011"/>
                  </a:lnTo>
                  <a:lnTo>
                    <a:pt x="2487096" y="5200650"/>
                  </a:lnTo>
                  <a:lnTo>
                    <a:pt x="3174504" y="4953000"/>
                  </a:lnTo>
                  <a:cubicBezTo>
                    <a:pt x="3176988" y="4734805"/>
                    <a:pt x="3179473" y="4516611"/>
                    <a:pt x="3181957" y="4298416"/>
                  </a:cubicBezTo>
                  <a:lnTo>
                    <a:pt x="2653899" y="3988333"/>
                  </a:lnTo>
                  <a:lnTo>
                    <a:pt x="2639513" y="3258430"/>
                  </a:lnTo>
                  <a:lnTo>
                    <a:pt x="2152452" y="2979564"/>
                  </a:lnTo>
                  <a:cubicBezTo>
                    <a:pt x="2151130" y="2735089"/>
                    <a:pt x="2174523" y="2532236"/>
                    <a:pt x="2173201" y="2287761"/>
                  </a:cubicBezTo>
                  <a:lnTo>
                    <a:pt x="1614172" y="1957748"/>
                  </a:lnTo>
                  <a:lnTo>
                    <a:pt x="1626485" y="1266825"/>
                  </a:lnTo>
                  <a:lnTo>
                    <a:pt x="1166928" y="1000125"/>
                  </a:lnTo>
                  <a:lnTo>
                    <a:pt x="1144196" y="258056"/>
                  </a:lnTo>
                  <a:lnTo>
                    <a:pt x="661906" y="0"/>
                  </a:lnTo>
                  <a:lnTo>
                    <a:pt x="0" y="239886"/>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68" name="자유형: 도형 67">
              <a:extLst>
                <a:ext uri="{FF2B5EF4-FFF2-40B4-BE49-F238E27FC236}">
                  <a16:creationId xmlns:a16="http://schemas.microsoft.com/office/drawing/2014/main" id="{8D60AD6D-27D9-47C3-8443-BFF683C4CDD1}"/>
                </a:ext>
              </a:extLst>
            </p:cNvPr>
            <p:cNvSpPr/>
            <p:nvPr/>
          </p:nvSpPr>
          <p:spPr>
            <a:xfrm>
              <a:off x="-207397" y="2324388"/>
              <a:ext cx="4533900" cy="3586889"/>
            </a:xfrm>
            <a:custGeom>
              <a:avLst/>
              <a:gdLst>
                <a:gd name="connsiteX0" fmla="*/ 0 w 5400000"/>
                <a:gd name="connsiteY0" fmla="*/ 0 h 5400000"/>
                <a:gd name="connsiteX1" fmla="*/ 1080000 w 5400000"/>
                <a:gd name="connsiteY1" fmla="*/ 0 h 5400000"/>
                <a:gd name="connsiteX2" fmla="*/ 1080000 w 5400000"/>
                <a:gd name="connsiteY2" fmla="*/ 1080000 h 5400000"/>
                <a:gd name="connsiteX3" fmla="*/ 2160000 w 5400000"/>
                <a:gd name="connsiteY3" fmla="*/ 1080000 h 5400000"/>
                <a:gd name="connsiteX4" fmla="*/ 2160000 w 5400000"/>
                <a:gd name="connsiteY4" fmla="*/ 2160000 h 5400000"/>
                <a:gd name="connsiteX5" fmla="*/ 3240000 w 5400000"/>
                <a:gd name="connsiteY5" fmla="*/ 2160000 h 5400000"/>
                <a:gd name="connsiteX6" fmla="*/ 3240000 w 5400000"/>
                <a:gd name="connsiteY6" fmla="*/ 3240000 h 5400000"/>
                <a:gd name="connsiteX7" fmla="*/ 4320000 w 5400000"/>
                <a:gd name="connsiteY7" fmla="*/ 3240000 h 5400000"/>
                <a:gd name="connsiteX8" fmla="*/ 4320000 w 5400000"/>
                <a:gd name="connsiteY8" fmla="*/ 4320000 h 5400000"/>
                <a:gd name="connsiteX9" fmla="*/ 5400000 w 5400000"/>
                <a:gd name="connsiteY9" fmla="*/ 4320000 h 5400000"/>
                <a:gd name="connsiteX10" fmla="*/ 5400000 w 5400000"/>
                <a:gd name="connsiteY10" fmla="*/ 5400000 h 5400000"/>
                <a:gd name="connsiteX11" fmla="*/ 4320000 w 5400000"/>
                <a:gd name="connsiteY11" fmla="*/ 5400000 h 5400000"/>
                <a:gd name="connsiteX12" fmla="*/ 3240000 w 5400000"/>
                <a:gd name="connsiteY12" fmla="*/ 5400000 h 5400000"/>
                <a:gd name="connsiteX13" fmla="*/ 2160000 w 5400000"/>
                <a:gd name="connsiteY13" fmla="*/ 5400000 h 5400000"/>
                <a:gd name="connsiteX14" fmla="*/ 1080000 w 5400000"/>
                <a:gd name="connsiteY14" fmla="*/ 5400000 h 5400000"/>
                <a:gd name="connsiteX15" fmla="*/ 0 w 5400000"/>
                <a:gd name="connsiteY15" fmla="*/ 540000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000" h="5400000">
                  <a:moveTo>
                    <a:pt x="0" y="0"/>
                  </a:moveTo>
                  <a:lnTo>
                    <a:pt x="1080000" y="0"/>
                  </a:lnTo>
                  <a:lnTo>
                    <a:pt x="1080000" y="1080000"/>
                  </a:lnTo>
                  <a:lnTo>
                    <a:pt x="2160000" y="1080000"/>
                  </a:lnTo>
                  <a:lnTo>
                    <a:pt x="2160000" y="2160000"/>
                  </a:lnTo>
                  <a:lnTo>
                    <a:pt x="3240000" y="2160000"/>
                  </a:lnTo>
                  <a:lnTo>
                    <a:pt x="3240000" y="3240000"/>
                  </a:lnTo>
                  <a:lnTo>
                    <a:pt x="4320000" y="3240000"/>
                  </a:lnTo>
                  <a:lnTo>
                    <a:pt x="4320000" y="4320000"/>
                  </a:lnTo>
                  <a:lnTo>
                    <a:pt x="5400000" y="4320000"/>
                  </a:lnTo>
                  <a:lnTo>
                    <a:pt x="5400000" y="5400000"/>
                  </a:lnTo>
                  <a:lnTo>
                    <a:pt x="4320000" y="5400000"/>
                  </a:lnTo>
                  <a:lnTo>
                    <a:pt x="3240000" y="5400000"/>
                  </a:lnTo>
                  <a:lnTo>
                    <a:pt x="2160000" y="5400000"/>
                  </a:lnTo>
                  <a:lnTo>
                    <a:pt x="1080000" y="5400000"/>
                  </a:lnTo>
                  <a:lnTo>
                    <a:pt x="0" y="5400000"/>
                  </a:lnTo>
                  <a:close/>
                </a:path>
              </a:pathLst>
            </a:custGeom>
            <a:solidFill>
              <a:schemeClr val="bg1">
                <a:lumMod val="95000"/>
              </a:schemeClr>
            </a:solidFill>
            <a:ln>
              <a:noFill/>
            </a:ln>
            <a:effectLst/>
            <a:scene3d>
              <a:camera prst="isometricOffAxis1Left">
                <a:rot lat="1200000" lon="3000000" rev="0"/>
              </a:camera>
              <a:lightRig rig="soft" dir="t"/>
            </a:scene3d>
            <a:sp3d extrusionH="1905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828800"/>
              <a:endParaRPr lang="ko-KR" altLang="en-US" sz="3600">
                <a:solidFill>
                  <a:prstClr val="white"/>
                </a:solidFill>
                <a:latin typeface="Arial"/>
              </a:endParaRPr>
            </a:p>
          </p:txBody>
        </p:sp>
        <p:grpSp>
          <p:nvGrpSpPr>
            <p:cNvPr id="69" name="그룹 68">
              <a:extLst>
                <a:ext uri="{FF2B5EF4-FFF2-40B4-BE49-F238E27FC236}">
                  <a16:creationId xmlns:a16="http://schemas.microsoft.com/office/drawing/2014/main" id="{C799401C-FEDB-4652-AEF5-5647A296E526}"/>
                </a:ext>
              </a:extLst>
            </p:cNvPr>
            <p:cNvGrpSpPr/>
            <p:nvPr/>
          </p:nvGrpSpPr>
          <p:grpSpPr>
            <a:xfrm>
              <a:off x="857797" y="1544658"/>
              <a:ext cx="4103188" cy="4626687"/>
              <a:chOff x="6579329" y="1597840"/>
              <a:chExt cx="4103188" cy="4626687"/>
            </a:xfrm>
          </p:grpSpPr>
          <p:sp>
            <p:nvSpPr>
              <p:cNvPr id="70" name="평행 사변형 69">
                <a:extLst>
                  <a:ext uri="{FF2B5EF4-FFF2-40B4-BE49-F238E27FC236}">
                    <a16:creationId xmlns:a16="http://schemas.microsoft.com/office/drawing/2014/main" id="{DF02402E-4ECB-4B59-A29E-0C49944EBC6F}"/>
                  </a:ext>
                </a:extLst>
              </p:cNvPr>
              <p:cNvSpPr/>
              <p:nvPr/>
            </p:nvSpPr>
            <p:spPr>
              <a:xfrm rot="20661256" flipH="1">
                <a:off x="7183291" y="2499930"/>
                <a:ext cx="1634490" cy="398535"/>
              </a:xfrm>
              <a:prstGeom prst="parallelogram">
                <a:avLst>
                  <a:gd name="adj" fmla="val 1284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1" name="평행 사변형 70">
                <a:extLst>
                  <a:ext uri="{FF2B5EF4-FFF2-40B4-BE49-F238E27FC236}">
                    <a16:creationId xmlns:a16="http://schemas.microsoft.com/office/drawing/2014/main" id="{7C6B295D-057C-442F-87F3-055BB7AB6496}"/>
                  </a:ext>
                </a:extLst>
              </p:cNvPr>
              <p:cNvSpPr/>
              <p:nvPr/>
            </p:nvSpPr>
            <p:spPr>
              <a:xfrm rot="20661256" flipH="1">
                <a:off x="6579329" y="1597840"/>
                <a:ext cx="1634490" cy="389200"/>
              </a:xfrm>
              <a:prstGeom prst="parallelogram">
                <a:avLst>
                  <a:gd name="adj" fmla="val 128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2" name="평행 사변형 71">
                <a:extLst>
                  <a:ext uri="{FF2B5EF4-FFF2-40B4-BE49-F238E27FC236}">
                    <a16:creationId xmlns:a16="http://schemas.microsoft.com/office/drawing/2014/main" id="{8467EC4C-6416-4D9A-8289-D5F147E84A4A}"/>
                  </a:ext>
                </a:extLst>
              </p:cNvPr>
              <p:cNvSpPr/>
              <p:nvPr/>
            </p:nvSpPr>
            <p:spPr>
              <a:xfrm rot="20636847">
                <a:off x="7030531" y="1924003"/>
                <a:ext cx="1322592" cy="653089"/>
              </a:xfrm>
              <a:prstGeom prst="parallelogram">
                <a:avLst>
                  <a:gd name="adj" fmla="val 2928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3" name="평행 사변형 72">
                <a:extLst>
                  <a:ext uri="{FF2B5EF4-FFF2-40B4-BE49-F238E27FC236}">
                    <a16:creationId xmlns:a16="http://schemas.microsoft.com/office/drawing/2014/main" id="{CD2EFC23-FDE4-4F73-885F-2E1670E780DB}"/>
                  </a:ext>
                </a:extLst>
              </p:cNvPr>
              <p:cNvSpPr/>
              <p:nvPr/>
            </p:nvSpPr>
            <p:spPr>
              <a:xfrm rot="20661256" flipH="1">
                <a:off x="7774367" y="3410065"/>
                <a:ext cx="1608658" cy="388191"/>
              </a:xfrm>
              <a:prstGeom prst="parallelogram">
                <a:avLst>
                  <a:gd name="adj" fmla="val 1276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4" name="평행 사변형 73">
                <a:extLst>
                  <a:ext uri="{FF2B5EF4-FFF2-40B4-BE49-F238E27FC236}">
                    <a16:creationId xmlns:a16="http://schemas.microsoft.com/office/drawing/2014/main" id="{5C33A11C-BDC1-4F48-BEA7-185DA0282326}"/>
                  </a:ext>
                </a:extLst>
              </p:cNvPr>
              <p:cNvSpPr/>
              <p:nvPr/>
            </p:nvSpPr>
            <p:spPr>
              <a:xfrm rot="20636847">
                <a:off x="7635204" y="2830132"/>
                <a:ext cx="1322592" cy="653089"/>
              </a:xfrm>
              <a:prstGeom prst="parallelogram">
                <a:avLst>
                  <a:gd name="adj" fmla="val 292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5" name="평행 사변형 74">
                <a:extLst>
                  <a:ext uri="{FF2B5EF4-FFF2-40B4-BE49-F238E27FC236}">
                    <a16:creationId xmlns:a16="http://schemas.microsoft.com/office/drawing/2014/main" id="{572ED2B9-65DE-4D8D-A7CE-8520289FCAAC}"/>
                  </a:ext>
                </a:extLst>
              </p:cNvPr>
              <p:cNvSpPr/>
              <p:nvPr/>
            </p:nvSpPr>
            <p:spPr>
              <a:xfrm rot="20661256" flipH="1">
                <a:off x="8326962" y="4304596"/>
                <a:ext cx="1610271" cy="382835"/>
              </a:xfrm>
              <a:prstGeom prst="parallelogram">
                <a:avLst>
                  <a:gd name="adj" fmla="val 1259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6" name="평행 사변형 75">
                <a:extLst>
                  <a:ext uri="{FF2B5EF4-FFF2-40B4-BE49-F238E27FC236}">
                    <a16:creationId xmlns:a16="http://schemas.microsoft.com/office/drawing/2014/main" id="{4385C814-33E1-4D77-B2C7-2018F7E8F758}"/>
                  </a:ext>
                </a:extLst>
              </p:cNvPr>
              <p:cNvSpPr/>
              <p:nvPr/>
            </p:nvSpPr>
            <p:spPr>
              <a:xfrm rot="20636847">
                <a:off x="8209095" y="3730166"/>
                <a:ext cx="1312936" cy="649272"/>
              </a:xfrm>
              <a:prstGeom prst="parallelogram">
                <a:avLst>
                  <a:gd name="adj" fmla="val 2928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7" name="평행 사변형 76">
                <a:extLst>
                  <a:ext uri="{FF2B5EF4-FFF2-40B4-BE49-F238E27FC236}">
                    <a16:creationId xmlns:a16="http://schemas.microsoft.com/office/drawing/2014/main" id="{FACB0ECE-EF03-4453-98E5-B5A2E2C20E9B}"/>
                  </a:ext>
                </a:extLst>
              </p:cNvPr>
              <p:cNvSpPr/>
              <p:nvPr/>
            </p:nvSpPr>
            <p:spPr>
              <a:xfrm rot="20661256" flipH="1">
                <a:off x="8904307" y="5227989"/>
                <a:ext cx="1634490" cy="398535"/>
              </a:xfrm>
              <a:prstGeom prst="parallelogram">
                <a:avLst>
                  <a:gd name="adj" fmla="val 1250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8" name="평행 사변형 77">
                <a:extLst>
                  <a:ext uri="{FF2B5EF4-FFF2-40B4-BE49-F238E27FC236}">
                    <a16:creationId xmlns:a16="http://schemas.microsoft.com/office/drawing/2014/main" id="{E9060CA4-F4D1-4C99-8BDE-4A133056C320}"/>
                  </a:ext>
                </a:extLst>
              </p:cNvPr>
              <p:cNvSpPr/>
              <p:nvPr/>
            </p:nvSpPr>
            <p:spPr>
              <a:xfrm rot="20636847">
                <a:off x="8772042" y="4648654"/>
                <a:ext cx="1322592" cy="644050"/>
              </a:xfrm>
              <a:prstGeom prst="parallelogram">
                <a:avLst>
                  <a:gd name="adj" fmla="val 2928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sp>
            <p:nvSpPr>
              <p:cNvPr id="79" name="평행 사변형 78">
                <a:extLst>
                  <a:ext uri="{FF2B5EF4-FFF2-40B4-BE49-F238E27FC236}">
                    <a16:creationId xmlns:a16="http://schemas.microsoft.com/office/drawing/2014/main" id="{9D12EF59-C9EC-4599-874D-5E60F34F91CB}"/>
                  </a:ext>
                </a:extLst>
              </p:cNvPr>
              <p:cNvSpPr/>
              <p:nvPr/>
            </p:nvSpPr>
            <p:spPr>
              <a:xfrm rot="20636847">
                <a:off x="9359925" y="5563775"/>
                <a:ext cx="1322592" cy="660752"/>
              </a:xfrm>
              <a:prstGeom prst="parallelogram">
                <a:avLst>
                  <a:gd name="adj" fmla="val 2928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3600">
                  <a:solidFill>
                    <a:prstClr val="white"/>
                  </a:solidFill>
                  <a:latin typeface="Arial"/>
                </a:endParaRPr>
              </a:p>
            </p:txBody>
          </p:sp>
        </p:grpSp>
      </p:grpSp>
      <p:sp>
        <p:nvSpPr>
          <p:cNvPr id="85" name="직사각형 84">
            <a:extLst>
              <a:ext uri="{FF2B5EF4-FFF2-40B4-BE49-F238E27FC236}">
                <a16:creationId xmlns:a16="http://schemas.microsoft.com/office/drawing/2014/main" id="{D0BBAFEF-1EBD-4995-8873-9B64F918E12C}"/>
              </a:ext>
            </a:extLst>
          </p:cNvPr>
          <p:cNvSpPr/>
          <p:nvPr/>
        </p:nvSpPr>
        <p:spPr>
          <a:xfrm>
            <a:off x="9701027" y="3293128"/>
            <a:ext cx="14350563" cy="9197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effectLst/>
                <a:uLnTx/>
                <a:uFillTx/>
                <a:latin typeface="Raleway Light" pitchFamily="2" charset="0"/>
                <a:ea typeface="+mn-ea"/>
                <a:cs typeface="+mn-cs"/>
              </a:rPr>
              <a:t>Postulante apresenta consulta prévia para o Agente Financeiro Habilitado, para contratação</a:t>
            </a:r>
          </a:p>
        </p:txBody>
      </p:sp>
      <p:sp>
        <p:nvSpPr>
          <p:cNvPr id="86" name="직사각형 85">
            <a:extLst>
              <a:ext uri="{FF2B5EF4-FFF2-40B4-BE49-F238E27FC236}">
                <a16:creationId xmlns:a16="http://schemas.microsoft.com/office/drawing/2014/main" id="{75B03D21-C8BE-49DE-BC9F-8AB67A411049}"/>
              </a:ext>
            </a:extLst>
          </p:cNvPr>
          <p:cNvSpPr/>
          <p:nvPr/>
        </p:nvSpPr>
        <p:spPr>
          <a:xfrm>
            <a:off x="9744999" y="5385120"/>
            <a:ext cx="14350564" cy="10618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fontAlgn="auto">
              <a:lnSpc>
                <a:spcPct val="100000"/>
              </a:lnSpc>
              <a:spcBef>
                <a:spcPts val="0"/>
              </a:spcBef>
              <a:spcAft>
                <a:spcPts val="0"/>
              </a:spcAft>
              <a:buClrTx/>
              <a:buSzTx/>
              <a:buFont typeface="Arial" panose="020B0604020202020204" pitchFamily="34" charset="0"/>
              <a:buChar char="•"/>
              <a:tabLst/>
              <a:defRPr/>
            </a:pPr>
            <a:r>
              <a:rPr lang="pt-BR" sz="2400" b="1">
                <a:latin typeface="Raleway Light" pitchFamily="2" charset="0"/>
              </a:rPr>
              <a:t>Publicação de Resolução do CDFMM para dar publicidade a aprovação desse Conselho</a:t>
            </a:r>
          </a:p>
        </p:txBody>
      </p:sp>
      <p:sp>
        <p:nvSpPr>
          <p:cNvPr id="87" name="직사각형 86">
            <a:extLst>
              <a:ext uri="{FF2B5EF4-FFF2-40B4-BE49-F238E27FC236}">
                <a16:creationId xmlns:a16="http://schemas.microsoft.com/office/drawing/2014/main" id="{B162F089-E3AB-4E41-B519-8DF7D2A3DDE1}"/>
              </a:ext>
            </a:extLst>
          </p:cNvPr>
          <p:cNvSpPr/>
          <p:nvPr/>
        </p:nvSpPr>
        <p:spPr>
          <a:xfrm>
            <a:off x="9701027" y="7322835"/>
            <a:ext cx="14350565" cy="150089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defRPr/>
            </a:pPr>
            <a:r>
              <a:rPr lang="pt-BR" sz="2400" b="1">
                <a:latin typeface="Raleway Light" pitchFamily="2" charset="0"/>
              </a:rPr>
              <a:t>Deliberação do CDFMM: aprovação ou não do projeto como prioritário por 450 dias</a:t>
            </a:r>
          </a:p>
          <a:p>
            <a:pPr marL="457200" indent="-457200" algn="just">
              <a:buFont typeface="Arial" panose="020B0604020202020204" pitchFamily="34" charset="0"/>
              <a:buChar char="•"/>
              <a:defRPr/>
            </a:pPr>
            <a:r>
              <a:rPr lang="pt-BR" sz="2400" b="1">
                <a:latin typeface="Raleway Light" pitchFamily="2" charset="0"/>
              </a:rPr>
              <a:t>Obs.: Após priorização inicial, o CDFMM poderá aprovar (i) novo prazo da prioridade por 180 dias, excepcionalmente; (ii) alteração técnica de projeto; e (iii) pedido de cancelamento.</a:t>
            </a:r>
          </a:p>
        </p:txBody>
      </p:sp>
      <p:sp>
        <p:nvSpPr>
          <p:cNvPr id="88" name="직사각형 87">
            <a:extLst>
              <a:ext uri="{FF2B5EF4-FFF2-40B4-BE49-F238E27FC236}">
                <a16:creationId xmlns:a16="http://schemas.microsoft.com/office/drawing/2014/main" id="{B56FD03D-54A3-4392-8CC0-07A3B655E867}"/>
              </a:ext>
            </a:extLst>
          </p:cNvPr>
          <p:cNvSpPr/>
          <p:nvPr/>
        </p:nvSpPr>
        <p:spPr>
          <a:xfrm>
            <a:off x="9772980" y="9681219"/>
            <a:ext cx="14350565" cy="95712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fontAlgn="auto">
              <a:lnSpc>
                <a:spcPct val="100000"/>
              </a:lnSpc>
              <a:spcBef>
                <a:spcPts val="0"/>
              </a:spcBef>
              <a:spcAft>
                <a:spcPts val="0"/>
              </a:spcAft>
              <a:buClrTx/>
              <a:buSzTx/>
              <a:buFont typeface="Arial" panose="020B0604020202020204" pitchFamily="34" charset="0"/>
              <a:buChar char="•"/>
              <a:tabLst/>
              <a:defRPr/>
            </a:pPr>
            <a:r>
              <a:rPr lang="pt-BR" sz="2400" b="1">
                <a:solidFill>
                  <a:schemeClr val="tx1"/>
                </a:solidFill>
                <a:latin typeface="Raleway Light" pitchFamily="2" charset="0"/>
              </a:rPr>
              <a:t>Análise pela equipe técnica para suporte ao CDFMM com emissão de relatório técnico.</a:t>
            </a:r>
          </a:p>
        </p:txBody>
      </p:sp>
      <p:sp>
        <p:nvSpPr>
          <p:cNvPr id="89" name="직사각형 88">
            <a:extLst>
              <a:ext uri="{FF2B5EF4-FFF2-40B4-BE49-F238E27FC236}">
                <a16:creationId xmlns:a16="http://schemas.microsoft.com/office/drawing/2014/main" id="{2D76C06E-EAC6-4D27-8ECA-E76AD50F85FD}"/>
              </a:ext>
            </a:extLst>
          </p:cNvPr>
          <p:cNvSpPr/>
          <p:nvPr/>
        </p:nvSpPr>
        <p:spPr>
          <a:xfrm>
            <a:off x="9839659" y="11570373"/>
            <a:ext cx="14350565" cy="204354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defRPr/>
            </a:pPr>
            <a:r>
              <a:rPr lang="pt-BR" sz="2400" b="1" dirty="0">
                <a:latin typeface="Raleway Light" pitchFamily="2" charset="0"/>
              </a:rPr>
              <a:t>Apresentação do projeto utilizando as regras e os procedimentos aplicados para determinado tipo de projeto.</a:t>
            </a:r>
          </a:p>
          <a:p>
            <a:pPr marL="457200" lvl="0" indent="-457200" algn="just">
              <a:buFont typeface="Arial" panose="020B0604020202020204" pitchFamily="34" charset="0"/>
              <a:buChar char="•"/>
              <a:defRPr/>
            </a:pPr>
            <a:r>
              <a:rPr lang="pt-BR" sz="2400" b="1" dirty="0">
                <a:latin typeface="Raleway Light" pitchFamily="2" charset="0"/>
              </a:rPr>
              <a:t>Envio da solicitação para a aprovação do projeto  em até 60 dias anteriores à data da Reunião do CDFMM, através do Sistema de Controle de Projetos – SCP (scp.mpor.gov.br), com os documentos requeridos pela Portaria 1460 /2022.</a:t>
            </a:r>
            <a:endParaRPr kumimoji="0" lang="pt-BR" sz="2400" b="1" i="0" u="none" strike="noStrike" kern="1200" cap="none" spc="0" normalizeH="0" baseline="0" noProof="0" dirty="0">
              <a:ln>
                <a:noFill/>
              </a:ln>
              <a:solidFill>
                <a:schemeClr val="bg1"/>
              </a:solidFill>
              <a:effectLst/>
              <a:uLnTx/>
              <a:uFillTx/>
              <a:latin typeface="Raleway Light" pitchFamily="2" charset="0"/>
              <a:ea typeface="+mn-ea"/>
              <a:cs typeface="+mn-cs"/>
            </a:endParaRPr>
          </a:p>
        </p:txBody>
      </p:sp>
      <p:sp>
        <p:nvSpPr>
          <p:cNvPr id="105" name="Oval 55">
            <a:extLst>
              <a:ext uri="{FF2B5EF4-FFF2-40B4-BE49-F238E27FC236}">
                <a16:creationId xmlns:a16="http://schemas.microsoft.com/office/drawing/2014/main" id="{F7DBAB58-A380-4EC8-BF76-E5E2735FA2A3}"/>
              </a:ext>
            </a:extLst>
          </p:cNvPr>
          <p:cNvSpPr/>
          <p:nvPr/>
        </p:nvSpPr>
        <p:spPr>
          <a:xfrm>
            <a:off x="6066292" y="5380013"/>
            <a:ext cx="1133604" cy="1133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altLang="ko-KR" sz="5400">
                <a:solidFill>
                  <a:prstClr val="white"/>
                </a:solidFill>
                <a:latin typeface="Arial"/>
              </a:rPr>
              <a:t>4</a:t>
            </a:r>
            <a:endParaRPr lang="ko-KR" altLang="en-US" sz="5400">
              <a:solidFill>
                <a:prstClr val="white"/>
              </a:solidFill>
              <a:latin typeface="Arial"/>
            </a:endParaRPr>
          </a:p>
        </p:txBody>
      </p:sp>
      <p:sp>
        <p:nvSpPr>
          <p:cNvPr id="109" name="Oval 43">
            <a:extLst>
              <a:ext uri="{FF2B5EF4-FFF2-40B4-BE49-F238E27FC236}">
                <a16:creationId xmlns:a16="http://schemas.microsoft.com/office/drawing/2014/main" id="{4CFB2B0D-D78E-4F00-BF10-074B9A168862}"/>
              </a:ext>
            </a:extLst>
          </p:cNvPr>
          <p:cNvSpPr/>
          <p:nvPr/>
        </p:nvSpPr>
        <p:spPr>
          <a:xfrm>
            <a:off x="7418121" y="9612055"/>
            <a:ext cx="1133604" cy="11336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altLang="ko-KR" sz="5400">
                <a:solidFill>
                  <a:prstClr val="white"/>
                </a:solidFill>
                <a:latin typeface="Arial"/>
              </a:rPr>
              <a:t>2</a:t>
            </a:r>
            <a:endParaRPr lang="ko-KR" altLang="en-US" sz="5400">
              <a:solidFill>
                <a:prstClr val="white"/>
              </a:solidFill>
              <a:latin typeface="Arial"/>
            </a:endParaRPr>
          </a:p>
        </p:txBody>
      </p:sp>
      <p:cxnSp>
        <p:nvCxnSpPr>
          <p:cNvPr id="111" name="직선 연결선 110">
            <a:extLst>
              <a:ext uri="{FF2B5EF4-FFF2-40B4-BE49-F238E27FC236}">
                <a16:creationId xmlns:a16="http://schemas.microsoft.com/office/drawing/2014/main" id="{C275AE13-1F72-453F-948B-464441F4C1DD}"/>
              </a:ext>
            </a:extLst>
          </p:cNvPr>
          <p:cNvCxnSpPr>
            <a:cxnSpLocks/>
          </p:cNvCxnSpPr>
          <p:nvPr/>
        </p:nvCxnSpPr>
        <p:spPr>
          <a:xfrm flipV="1">
            <a:off x="8597387" y="10077230"/>
            <a:ext cx="972013" cy="3015"/>
          </a:xfrm>
          <a:prstGeom prst="line">
            <a:avLst/>
          </a:prstGeom>
          <a:ln w="762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Oval 55">
            <a:extLst>
              <a:ext uri="{FF2B5EF4-FFF2-40B4-BE49-F238E27FC236}">
                <a16:creationId xmlns:a16="http://schemas.microsoft.com/office/drawing/2014/main" id="{31AA55DD-C682-4C02-B691-2A39CE462245}"/>
              </a:ext>
            </a:extLst>
          </p:cNvPr>
          <p:cNvSpPr/>
          <p:nvPr/>
        </p:nvSpPr>
        <p:spPr>
          <a:xfrm>
            <a:off x="6889824" y="7590792"/>
            <a:ext cx="1133604" cy="1133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altLang="ko-KR" sz="5400">
                <a:solidFill>
                  <a:prstClr val="white"/>
                </a:solidFill>
                <a:latin typeface="Arial"/>
              </a:rPr>
              <a:t>3</a:t>
            </a:r>
            <a:endParaRPr lang="ko-KR" altLang="en-US" sz="5400">
              <a:solidFill>
                <a:prstClr val="white"/>
              </a:solidFill>
              <a:latin typeface="Arial"/>
            </a:endParaRPr>
          </a:p>
        </p:txBody>
      </p:sp>
      <p:sp>
        <p:nvSpPr>
          <p:cNvPr id="117" name="Oval 43">
            <a:extLst>
              <a:ext uri="{FF2B5EF4-FFF2-40B4-BE49-F238E27FC236}">
                <a16:creationId xmlns:a16="http://schemas.microsoft.com/office/drawing/2014/main" id="{AD73E4B9-F7FF-4474-B257-2ACF6178EC1C}"/>
              </a:ext>
            </a:extLst>
          </p:cNvPr>
          <p:cNvSpPr/>
          <p:nvPr/>
        </p:nvSpPr>
        <p:spPr>
          <a:xfrm>
            <a:off x="4700423" y="3186213"/>
            <a:ext cx="1133604" cy="1133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altLang="ko-KR" sz="5400">
                <a:solidFill>
                  <a:prstClr val="white"/>
                </a:solidFill>
                <a:latin typeface="Arial"/>
              </a:rPr>
              <a:t>5</a:t>
            </a:r>
            <a:endParaRPr lang="ko-KR" altLang="en-US" sz="5400">
              <a:solidFill>
                <a:prstClr val="white"/>
              </a:solidFill>
              <a:latin typeface="Arial"/>
            </a:endParaRPr>
          </a:p>
        </p:txBody>
      </p:sp>
      <p:sp>
        <p:nvSpPr>
          <p:cNvPr id="121" name="Oval 43">
            <a:extLst>
              <a:ext uri="{FF2B5EF4-FFF2-40B4-BE49-F238E27FC236}">
                <a16:creationId xmlns:a16="http://schemas.microsoft.com/office/drawing/2014/main" id="{9F3BF155-29E3-416C-BABE-BE7243D3DE6D}"/>
              </a:ext>
            </a:extLst>
          </p:cNvPr>
          <p:cNvSpPr/>
          <p:nvPr/>
        </p:nvSpPr>
        <p:spPr>
          <a:xfrm>
            <a:off x="8128410" y="11678489"/>
            <a:ext cx="1133604" cy="1133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altLang="ko-KR" sz="5400">
                <a:solidFill>
                  <a:prstClr val="white"/>
                </a:solidFill>
                <a:latin typeface="Arial"/>
              </a:rPr>
              <a:t>1</a:t>
            </a:r>
            <a:endParaRPr lang="ko-KR" altLang="en-US" sz="5400">
              <a:solidFill>
                <a:prstClr val="white"/>
              </a:solidFill>
              <a:latin typeface="Arial"/>
            </a:endParaRPr>
          </a:p>
        </p:txBody>
      </p:sp>
      <p:sp>
        <p:nvSpPr>
          <p:cNvPr id="122" name="TextBox 121">
            <a:extLst>
              <a:ext uri="{FF2B5EF4-FFF2-40B4-BE49-F238E27FC236}">
                <a16:creationId xmlns:a16="http://schemas.microsoft.com/office/drawing/2014/main" id="{8B9BCF0F-D04A-4E26-8FCD-2E9576B22E8E}"/>
              </a:ext>
            </a:extLst>
          </p:cNvPr>
          <p:cNvSpPr txBox="1"/>
          <p:nvPr/>
        </p:nvSpPr>
        <p:spPr>
          <a:xfrm>
            <a:off x="9883415" y="10979414"/>
            <a:ext cx="4960280" cy="584775"/>
          </a:xfrm>
          <a:prstGeom prst="rect">
            <a:avLst/>
          </a:prstGeom>
          <a:ln w="7620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altLang="ko-KR" sz="3200" b="1">
                <a:latin typeface="Raleway Black" pitchFamily="2" charset="0"/>
                <a:cs typeface="Arial" pitchFamily="34" charset="0"/>
              </a:rPr>
              <a:t>Consulta </a:t>
            </a:r>
            <a:r>
              <a:rPr lang="en-US" altLang="ko-KR" sz="3200" b="1" err="1">
                <a:latin typeface="Raleway Black" pitchFamily="2" charset="0"/>
                <a:cs typeface="Arial" pitchFamily="34" charset="0"/>
              </a:rPr>
              <a:t>prévia</a:t>
            </a:r>
            <a:endParaRPr lang="ko-KR" altLang="en-US" sz="3200" b="1">
              <a:latin typeface="Raleway Black" pitchFamily="2" charset="0"/>
              <a:cs typeface="Arial" pitchFamily="34" charset="0"/>
            </a:endParaRPr>
          </a:p>
        </p:txBody>
      </p:sp>
      <p:cxnSp>
        <p:nvCxnSpPr>
          <p:cNvPr id="123" name="직선 연결선 122">
            <a:extLst>
              <a:ext uri="{FF2B5EF4-FFF2-40B4-BE49-F238E27FC236}">
                <a16:creationId xmlns:a16="http://schemas.microsoft.com/office/drawing/2014/main" id="{5E245368-2586-4F1E-AE1B-9853A6053707}"/>
              </a:ext>
            </a:extLst>
          </p:cNvPr>
          <p:cNvCxnSpPr>
            <a:cxnSpLocks/>
          </p:cNvCxnSpPr>
          <p:nvPr/>
        </p:nvCxnSpPr>
        <p:spPr>
          <a:xfrm flipV="1">
            <a:off x="9280112" y="12284417"/>
            <a:ext cx="420915" cy="19770"/>
          </a:xfrm>
          <a:prstGeom prst="line">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21">
            <a:extLst>
              <a:ext uri="{FF2B5EF4-FFF2-40B4-BE49-F238E27FC236}">
                <a16:creationId xmlns:a16="http://schemas.microsoft.com/office/drawing/2014/main" id="{DA1A08A8-ED18-4C3A-BF87-02D3FE9F7B73}"/>
              </a:ext>
            </a:extLst>
          </p:cNvPr>
          <p:cNvSpPr txBox="1"/>
          <p:nvPr/>
        </p:nvSpPr>
        <p:spPr>
          <a:xfrm>
            <a:off x="9804852" y="9073405"/>
            <a:ext cx="4960280" cy="584775"/>
          </a:xfrm>
          <a:prstGeom prst="rect">
            <a:avLst/>
          </a:prstGeom>
          <a:ln w="762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altLang="ko-KR" sz="3200" b="1" err="1">
                <a:latin typeface="Raleway Black" pitchFamily="2" charset="0"/>
                <a:cs typeface="Arial" pitchFamily="34" charset="0"/>
              </a:rPr>
              <a:t>Análise</a:t>
            </a:r>
            <a:endParaRPr lang="ko-KR" altLang="en-US" sz="3200" b="1">
              <a:latin typeface="Raleway Black" pitchFamily="2" charset="0"/>
              <a:cs typeface="Arial" pitchFamily="34" charset="0"/>
            </a:endParaRPr>
          </a:p>
        </p:txBody>
      </p:sp>
      <p:cxnSp>
        <p:nvCxnSpPr>
          <p:cNvPr id="13" name="직선 연결선 110">
            <a:extLst>
              <a:ext uri="{FF2B5EF4-FFF2-40B4-BE49-F238E27FC236}">
                <a16:creationId xmlns:a16="http://schemas.microsoft.com/office/drawing/2014/main" id="{5DFB7AD7-1EFB-0D91-9E70-0180DFEA964B}"/>
              </a:ext>
            </a:extLst>
          </p:cNvPr>
          <p:cNvCxnSpPr>
            <a:cxnSpLocks/>
          </p:cNvCxnSpPr>
          <p:nvPr/>
        </p:nvCxnSpPr>
        <p:spPr>
          <a:xfrm>
            <a:off x="8029222" y="8213639"/>
            <a:ext cx="1461347" cy="0"/>
          </a:xfrm>
          <a:prstGeom prst="line">
            <a:avLst/>
          </a:prstGeom>
          <a:ln w="762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21">
            <a:extLst>
              <a:ext uri="{FF2B5EF4-FFF2-40B4-BE49-F238E27FC236}">
                <a16:creationId xmlns:a16="http://schemas.microsoft.com/office/drawing/2014/main" id="{51124709-A029-5F2B-F044-2496C1C6A23C}"/>
              </a:ext>
            </a:extLst>
          </p:cNvPr>
          <p:cNvSpPr txBox="1"/>
          <p:nvPr/>
        </p:nvSpPr>
        <p:spPr>
          <a:xfrm>
            <a:off x="9744999" y="6715827"/>
            <a:ext cx="4960280" cy="584775"/>
          </a:xfrm>
          <a:prstGeom prst="rect">
            <a:avLst/>
          </a:prstGeom>
          <a:ln w="762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altLang="ko-KR" sz="3200" b="1" err="1">
                <a:latin typeface="Raleway Black" pitchFamily="2" charset="0"/>
                <a:cs typeface="Arial" pitchFamily="34" charset="0"/>
              </a:rPr>
              <a:t>Deliberação</a:t>
            </a:r>
            <a:endParaRPr lang="ko-KR" altLang="en-US" sz="3200" b="1">
              <a:latin typeface="Raleway Black" pitchFamily="2" charset="0"/>
              <a:cs typeface="Arial" pitchFamily="34" charset="0"/>
            </a:endParaRPr>
          </a:p>
        </p:txBody>
      </p:sp>
      <p:cxnSp>
        <p:nvCxnSpPr>
          <p:cNvPr id="22" name="직선 연결선 110">
            <a:extLst>
              <a:ext uri="{FF2B5EF4-FFF2-40B4-BE49-F238E27FC236}">
                <a16:creationId xmlns:a16="http://schemas.microsoft.com/office/drawing/2014/main" id="{69C060D9-06A8-2C3E-EBA1-0E6DAE4486CD}"/>
              </a:ext>
            </a:extLst>
          </p:cNvPr>
          <p:cNvCxnSpPr>
            <a:cxnSpLocks/>
          </p:cNvCxnSpPr>
          <p:nvPr/>
        </p:nvCxnSpPr>
        <p:spPr>
          <a:xfrm>
            <a:off x="7203965" y="6013674"/>
            <a:ext cx="2541034" cy="0"/>
          </a:xfrm>
          <a:prstGeom prst="line">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직선 연결선 110">
            <a:extLst>
              <a:ext uri="{FF2B5EF4-FFF2-40B4-BE49-F238E27FC236}">
                <a16:creationId xmlns:a16="http://schemas.microsoft.com/office/drawing/2014/main" id="{FAC7C8A2-0977-313C-49BA-FFA25287DEB1}"/>
              </a:ext>
            </a:extLst>
          </p:cNvPr>
          <p:cNvCxnSpPr>
            <a:cxnSpLocks/>
          </p:cNvCxnSpPr>
          <p:nvPr/>
        </p:nvCxnSpPr>
        <p:spPr>
          <a:xfrm>
            <a:off x="5535970" y="3628126"/>
            <a:ext cx="4033430" cy="0"/>
          </a:xfrm>
          <a:prstGeom prst="line">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121">
            <a:extLst>
              <a:ext uri="{FF2B5EF4-FFF2-40B4-BE49-F238E27FC236}">
                <a16:creationId xmlns:a16="http://schemas.microsoft.com/office/drawing/2014/main" id="{A03E1903-9915-5A9C-DB93-D9D9D0510731}"/>
              </a:ext>
            </a:extLst>
          </p:cNvPr>
          <p:cNvSpPr txBox="1"/>
          <p:nvPr/>
        </p:nvSpPr>
        <p:spPr>
          <a:xfrm>
            <a:off x="9774965" y="4805760"/>
            <a:ext cx="4960280" cy="584775"/>
          </a:xfrm>
          <a:prstGeom prst="rect">
            <a:avLst/>
          </a:prstGeom>
          <a:ln w="762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altLang="ko-KR" sz="3200" b="1" err="1">
                <a:latin typeface="Raleway Black" pitchFamily="2" charset="0"/>
                <a:cs typeface="Arial" pitchFamily="34" charset="0"/>
              </a:rPr>
              <a:t>Publicação</a:t>
            </a:r>
            <a:endParaRPr lang="ko-KR" altLang="en-US" sz="3200" b="1">
              <a:latin typeface="Raleway Black" pitchFamily="2" charset="0"/>
              <a:cs typeface="Arial" pitchFamily="34" charset="0"/>
            </a:endParaRPr>
          </a:p>
        </p:txBody>
      </p:sp>
      <p:sp>
        <p:nvSpPr>
          <p:cNvPr id="30" name="TextBox 121">
            <a:extLst>
              <a:ext uri="{FF2B5EF4-FFF2-40B4-BE49-F238E27FC236}">
                <a16:creationId xmlns:a16="http://schemas.microsoft.com/office/drawing/2014/main" id="{B3283B32-F2C6-DA6B-C092-5B51773B21A3}"/>
              </a:ext>
            </a:extLst>
          </p:cNvPr>
          <p:cNvSpPr txBox="1"/>
          <p:nvPr/>
        </p:nvSpPr>
        <p:spPr>
          <a:xfrm>
            <a:off x="9744999" y="2683910"/>
            <a:ext cx="4960280" cy="584775"/>
          </a:xfrm>
          <a:prstGeom prst="rect">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altLang="ko-KR" sz="3200" b="1" err="1">
                <a:latin typeface="Raleway Black" pitchFamily="2" charset="0"/>
                <a:cs typeface="Arial" pitchFamily="34" charset="0"/>
              </a:rPr>
              <a:t>Contratação</a:t>
            </a:r>
            <a:endParaRPr lang="ko-KR" altLang="en-US" sz="3200" b="1">
              <a:latin typeface="Raleway Black" pitchFamily="2" charset="0"/>
              <a:cs typeface="Arial" pitchFamily="34" charset="0"/>
            </a:endParaRPr>
          </a:p>
        </p:txBody>
      </p:sp>
      <p:sp>
        <p:nvSpPr>
          <p:cNvPr id="33" name="CaixaDeTexto 32">
            <a:extLst>
              <a:ext uri="{FF2B5EF4-FFF2-40B4-BE49-F238E27FC236}">
                <a16:creationId xmlns:a16="http://schemas.microsoft.com/office/drawing/2014/main" id="{7523C975-EBBB-CF30-97CD-7ABA48784006}"/>
              </a:ext>
            </a:extLst>
          </p:cNvPr>
          <p:cNvSpPr txBox="1"/>
          <p:nvPr/>
        </p:nvSpPr>
        <p:spPr>
          <a:xfrm>
            <a:off x="254933" y="9173820"/>
            <a:ext cx="3718100" cy="1569660"/>
          </a:xfrm>
          <a:prstGeom prst="rect">
            <a:avLst/>
          </a:prstGeom>
          <a:noFill/>
        </p:spPr>
        <p:txBody>
          <a:bodyPr wrap="square">
            <a:spAutoFit/>
          </a:bodyPr>
          <a:lstStyle/>
          <a:p>
            <a:pPr algn="ctr" defTabSz="1828800"/>
            <a:r>
              <a:rPr lang="pt-BR" sz="3200" b="1">
                <a:latin typeface="Raleway Black" pitchFamily="2" charset="0"/>
                <a:cs typeface="Arial" pitchFamily="34" charset="0"/>
              </a:rPr>
              <a:t>Postulante precisa estar em situação regular</a:t>
            </a:r>
          </a:p>
        </p:txBody>
      </p:sp>
      <p:pic>
        <p:nvPicPr>
          <p:cNvPr id="36" name="Gráfico 35" descr="Megafone1 com preenchimento sólido">
            <a:extLst>
              <a:ext uri="{FF2B5EF4-FFF2-40B4-BE49-F238E27FC236}">
                <a16:creationId xmlns:a16="http://schemas.microsoft.com/office/drawing/2014/main" id="{4D4966D5-3506-64EF-9E64-36B2BEA8C8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271" y="6907249"/>
            <a:ext cx="1828800" cy="1828800"/>
          </a:xfrm>
          <a:prstGeom prst="rect">
            <a:avLst/>
          </a:prstGeom>
        </p:spPr>
      </p:pic>
      <p:sp>
        <p:nvSpPr>
          <p:cNvPr id="37" name="Title 1">
            <a:extLst>
              <a:ext uri="{FF2B5EF4-FFF2-40B4-BE49-F238E27FC236}">
                <a16:creationId xmlns:a16="http://schemas.microsoft.com/office/drawing/2014/main" id="{A2CC4A77-7501-F7C4-3E33-3A5B4B30C0A0}"/>
              </a:ext>
            </a:extLst>
          </p:cNvPr>
          <p:cNvSpPr txBox="1">
            <a:spLocks/>
          </p:cNvSpPr>
          <p:nvPr/>
        </p:nvSpPr>
        <p:spPr>
          <a:xfrm>
            <a:off x="2048917" y="405193"/>
            <a:ext cx="23983406" cy="1189478"/>
          </a:xfrm>
          <a:effectLst>
            <a:outerShdw blurRad="50800" dist="38100" dir="2700000" algn="tl" rotWithShape="0">
              <a:prstClr val="black">
                <a:alpha val="40000"/>
              </a:prstClr>
            </a:outerShdw>
          </a:effectLst>
        </p:spPr>
        <p:txBody>
          <a:bodyP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lnSpc>
                <a:spcPct val="100000"/>
              </a:lnSpc>
              <a:spcBef>
                <a:spcPts val="0"/>
              </a:spcBef>
              <a:spcAft>
                <a:spcPts val="3600"/>
              </a:spcAft>
              <a:defRPr/>
            </a:pPr>
            <a:r>
              <a:rPr lang="pt-BR" sz="8000" b="1" cap="all" dirty="0">
                <a:ln w="3175" cmpd="sng">
                  <a:noFill/>
                </a:ln>
                <a:solidFill>
                  <a:srgbClr val="022873">
                    <a:alpha val="100000"/>
                  </a:srgbClr>
                </a:solidFill>
                <a:latin typeface="Founders Grotesk Bold" pitchFamily="34" charset="0"/>
              </a:rPr>
              <a:t>Etapas para Aprovação do Projeto</a:t>
            </a:r>
          </a:p>
        </p:txBody>
      </p:sp>
      <p:pic>
        <p:nvPicPr>
          <p:cNvPr id="39" name="Gráfico 38" descr="Lista com preenchimento sólido">
            <a:extLst>
              <a:ext uri="{FF2B5EF4-FFF2-40B4-BE49-F238E27FC236}">
                <a16:creationId xmlns:a16="http://schemas.microsoft.com/office/drawing/2014/main" id="{C07ABA68-6F66-87FB-F2D2-E08A5D4F7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51529" y="10732861"/>
            <a:ext cx="914400" cy="914400"/>
          </a:xfrm>
          <a:prstGeom prst="rect">
            <a:avLst/>
          </a:prstGeom>
        </p:spPr>
      </p:pic>
      <p:pic>
        <p:nvPicPr>
          <p:cNvPr id="41" name="Gráfico 40" descr="Pesquisa estrutura de tópicos">
            <a:extLst>
              <a:ext uri="{FF2B5EF4-FFF2-40B4-BE49-F238E27FC236}">
                <a16:creationId xmlns:a16="http://schemas.microsoft.com/office/drawing/2014/main" id="{1AE7C025-FF98-ABF4-0085-51393AD341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48119" y="4593921"/>
            <a:ext cx="914400" cy="914400"/>
          </a:xfrm>
          <a:prstGeom prst="rect">
            <a:avLst/>
          </a:prstGeom>
        </p:spPr>
      </p:pic>
      <p:pic>
        <p:nvPicPr>
          <p:cNvPr id="43" name="Gráfico 42" descr="Análise do cliente com preenchimento sólido">
            <a:extLst>
              <a:ext uri="{FF2B5EF4-FFF2-40B4-BE49-F238E27FC236}">
                <a16:creationId xmlns:a16="http://schemas.microsoft.com/office/drawing/2014/main" id="{21D0B097-68B5-18A2-E63C-488D341196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122420" y="8851907"/>
            <a:ext cx="914400" cy="914400"/>
          </a:xfrm>
          <a:prstGeom prst="rect">
            <a:avLst/>
          </a:prstGeom>
        </p:spPr>
      </p:pic>
      <p:grpSp>
        <p:nvGrpSpPr>
          <p:cNvPr id="46" name="Group 73">
            <a:extLst>
              <a:ext uri="{FF2B5EF4-FFF2-40B4-BE49-F238E27FC236}">
                <a16:creationId xmlns:a16="http://schemas.microsoft.com/office/drawing/2014/main" id="{4D2D4410-6A74-126B-991B-2AE0E5526395}"/>
              </a:ext>
            </a:extLst>
          </p:cNvPr>
          <p:cNvGrpSpPr/>
          <p:nvPr/>
        </p:nvGrpSpPr>
        <p:grpSpPr>
          <a:xfrm>
            <a:off x="22848644" y="2632674"/>
            <a:ext cx="927311" cy="571481"/>
            <a:chOff x="8566396" y="4827868"/>
            <a:chExt cx="2433437" cy="1307352"/>
          </a:xfrm>
          <a:solidFill>
            <a:schemeClr val="tx1"/>
          </a:solidFill>
        </p:grpSpPr>
        <p:grpSp>
          <p:nvGrpSpPr>
            <p:cNvPr id="47" name="Group 74">
              <a:extLst>
                <a:ext uri="{FF2B5EF4-FFF2-40B4-BE49-F238E27FC236}">
                  <a16:creationId xmlns:a16="http://schemas.microsoft.com/office/drawing/2014/main" id="{E85C9930-FFA2-0D64-96E8-EACE33F5A58A}"/>
                </a:ext>
              </a:extLst>
            </p:cNvPr>
            <p:cNvGrpSpPr/>
            <p:nvPr/>
          </p:nvGrpSpPr>
          <p:grpSpPr>
            <a:xfrm>
              <a:off x="9008473" y="4827868"/>
              <a:ext cx="1576842" cy="1271240"/>
              <a:chOff x="2745022" y="2041913"/>
              <a:chExt cx="3417652" cy="2755290"/>
            </a:xfrm>
            <a:grpFill/>
          </p:grpSpPr>
          <p:sp>
            <p:nvSpPr>
              <p:cNvPr id="55" name="Freeform 7">
                <a:extLst>
                  <a:ext uri="{FF2B5EF4-FFF2-40B4-BE49-F238E27FC236}">
                    <a16:creationId xmlns:a16="http://schemas.microsoft.com/office/drawing/2014/main" id="{D9EB06FC-6B2A-14CA-E6BB-64EB85A5A29F}"/>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6" name="Rounded Rectangle 8">
                <a:extLst>
                  <a:ext uri="{FF2B5EF4-FFF2-40B4-BE49-F238E27FC236}">
                    <a16:creationId xmlns:a16="http://schemas.microsoft.com/office/drawing/2014/main" id="{D158F293-1F8A-1152-25D9-7C6B128CEEE6}"/>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7" name="Rounded Rectangle 9">
                <a:extLst>
                  <a:ext uri="{FF2B5EF4-FFF2-40B4-BE49-F238E27FC236}">
                    <a16:creationId xmlns:a16="http://schemas.microsoft.com/office/drawing/2014/main" id="{7F6BE31B-4724-BC78-C57D-9BFA2277555F}"/>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8" name="Rounded Rectangle 10">
                <a:extLst>
                  <a:ext uri="{FF2B5EF4-FFF2-40B4-BE49-F238E27FC236}">
                    <a16:creationId xmlns:a16="http://schemas.microsoft.com/office/drawing/2014/main" id="{6EEEF1FB-FCD7-548D-BB60-A5B6F16169DC}"/>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9" name="Rounded Rectangle 11">
                <a:extLst>
                  <a:ext uri="{FF2B5EF4-FFF2-40B4-BE49-F238E27FC236}">
                    <a16:creationId xmlns:a16="http://schemas.microsoft.com/office/drawing/2014/main" id="{43741859-5E18-ED03-C6EE-7EDBD0D3F729}"/>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48" name="Freeform 6">
              <a:extLst>
                <a:ext uri="{FF2B5EF4-FFF2-40B4-BE49-F238E27FC236}">
                  <a16:creationId xmlns:a16="http://schemas.microsoft.com/office/drawing/2014/main" id="{DED1B1BA-6AEA-F18E-D16A-B0EF70D593E8}"/>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9" name="Rectangle 76">
              <a:extLst>
                <a:ext uri="{FF2B5EF4-FFF2-40B4-BE49-F238E27FC236}">
                  <a16:creationId xmlns:a16="http://schemas.microsoft.com/office/drawing/2014/main" id="{1BED053C-FCAE-4B49-BD89-AC7C85F1F637}"/>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0" name="Rectangle 77">
              <a:extLst>
                <a:ext uri="{FF2B5EF4-FFF2-40B4-BE49-F238E27FC236}">
                  <a16:creationId xmlns:a16="http://schemas.microsoft.com/office/drawing/2014/main" id="{7140C5FD-678D-C706-DF0E-0F7546C28683}"/>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1" name="Rectangle 78">
              <a:extLst>
                <a:ext uri="{FF2B5EF4-FFF2-40B4-BE49-F238E27FC236}">
                  <a16:creationId xmlns:a16="http://schemas.microsoft.com/office/drawing/2014/main" id="{B1F2ED97-4516-4359-C6A4-F6377EA4D61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2" name="Rectangle 79">
              <a:extLst>
                <a:ext uri="{FF2B5EF4-FFF2-40B4-BE49-F238E27FC236}">
                  <a16:creationId xmlns:a16="http://schemas.microsoft.com/office/drawing/2014/main" id="{586E3F4D-5AB6-7E20-66AE-AF922CE5484A}"/>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3" name="Oval 80">
              <a:extLst>
                <a:ext uri="{FF2B5EF4-FFF2-40B4-BE49-F238E27FC236}">
                  <a16:creationId xmlns:a16="http://schemas.microsoft.com/office/drawing/2014/main" id="{83F066B1-1E64-DE37-5869-BD9D66F0472A}"/>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4" name="Oval 81">
              <a:extLst>
                <a:ext uri="{FF2B5EF4-FFF2-40B4-BE49-F238E27FC236}">
                  <a16:creationId xmlns:a16="http://schemas.microsoft.com/office/drawing/2014/main" id="{D4C4B1C4-3A2F-36A1-4B28-647A4068FB06}"/>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pic>
        <p:nvPicPr>
          <p:cNvPr id="60" name="Gráfico 59" descr="Martelo com preenchimento sólido">
            <a:extLst>
              <a:ext uri="{FF2B5EF4-FFF2-40B4-BE49-F238E27FC236}">
                <a16:creationId xmlns:a16="http://schemas.microsoft.com/office/drawing/2014/main" id="{435072B5-D230-8A88-1567-51120AB5AE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868182" y="6390116"/>
            <a:ext cx="914400" cy="914400"/>
          </a:xfrm>
          <a:prstGeom prst="rect">
            <a:avLst/>
          </a:prstGeom>
        </p:spPr>
      </p:pic>
    </p:spTree>
    <p:extLst>
      <p:ext uri="{BB962C8B-B14F-4D97-AF65-F5344CB8AC3E}">
        <p14:creationId xmlns:p14="http://schemas.microsoft.com/office/powerpoint/2010/main" val="8033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
            <a:extLst>
              <a:ext uri="{FF2B5EF4-FFF2-40B4-BE49-F238E27FC236}">
                <a16:creationId xmlns:a16="http://schemas.microsoft.com/office/drawing/2014/main" id="{C74E1BD2-FEC6-BD30-B74C-BF8D1E9F456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846377" y="238811"/>
            <a:ext cx="23983406" cy="1189478"/>
          </a:xfrm>
          <a:effectLst>
            <a:outerShdw blurRad="50800" dist="38100" dir="2700000" algn="tl" rotWithShape="0">
              <a:prstClr val="black">
                <a:alpha val="40000"/>
              </a:prstClr>
            </a:outerShdw>
          </a:effectLst>
        </p:spPr>
        <p:txBody>
          <a:bodyPr>
            <a:normAutofit/>
          </a:bodyPr>
          <a:lstStyle/>
          <a:p>
            <a:pPr algn="ct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Prazos </a:t>
            </a:r>
          </a:p>
        </p:txBody>
      </p:sp>
      <p:sp>
        <p:nvSpPr>
          <p:cNvPr id="45" name="TextBox 13">
            <a:extLst>
              <a:ext uri="{FF2B5EF4-FFF2-40B4-BE49-F238E27FC236}">
                <a16:creationId xmlns:a16="http://schemas.microsoft.com/office/drawing/2014/main" id="{F88FF936-7686-7255-B894-BF085F6D7AB6}"/>
              </a:ext>
            </a:extLst>
          </p:cNvPr>
          <p:cNvSpPr txBox="1"/>
          <p:nvPr/>
        </p:nvSpPr>
        <p:spPr>
          <a:xfrm>
            <a:off x="-1163920" y="5257075"/>
            <a:ext cx="402059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grpSp>
        <p:nvGrpSpPr>
          <p:cNvPr id="65" name="Agrupar 64">
            <a:extLst>
              <a:ext uri="{FF2B5EF4-FFF2-40B4-BE49-F238E27FC236}">
                <a16:creationId xmlns:a16="http://schemas.microsoft.com/office/drawing/2014/main" id="{B52A8651-08B5-8DF3-90A6-72161B4702D4}"/>
              </a:ext>
            </a:extLst>
          </p:cNvPr>
          <p:cNvGrpSpPr/>
          <p:nvPr/>
        </p:nvGrpSpPr>
        <p:grpSpPr>
          <a:xfrm>
            <a:off x="-5001743" y="2254445"/>
            <a:ext cx="10021215" cy="9185283"/>
            <a:chOff x="4065025" y="778528"/>
            <a:chExt cx="5372100" cy="5003312"/>
          </a:xfrm>
        </p:grpSpPr>
        <p:sp>
          <p:nvSpPr>
            <p:cNvPr id="66" name="자유형: 도형 39">
              <a:extLst>
                <a:ext uri="{FF2B5EF4-FFF2-40B4-BE49-F238E27FC236}">
                  <a16:creationId xmlns:a16="http://schemas.microsoft.com/office/drawing/2014/main" id="{8E8F49A9-E57F-53A9-06F6-3A8887842C6B}"/>
                </a:ext>
              </a:extLst>
            </p:cNvPr>
            <p:cNvSpPr/>
            <p:nvPr/>
          </p:nvSpPr>
          <p:spPr>
            <a:xfrm>
              <a:off x="7915185" y="1807323"/>
              <a:ext cx="728514" cy="3974517"/>
            </a:xfrm>
            <a:custGeom>
              <a:avLst/>
              <a:gdLst>
                <a:gd name="connsiteX0" fmla="*/ 364257 w 728514"/>
                <a:gd name="connsiteY0" fmla="*/ 0 h 3974517"/>
                <a:gd name="connsiteX1" fmla="*/ 580257 w 728514"/>
                <a:gd name="connsiteY1" fmla="*/ 216000 h 3974517"/>
                <a:gd name="connsiteX2" fmla="*/ 580257 w 728514"/>
                <a:gd name="connsiteY2" fmla="*/ 3322046 h 3974517"/>
                <a:gd name="connsiteX3" fmla="*/ 620923 w 728514"/>
                <a:gd name="connsiteY3" fmla="*/ 3352684 h 3974517"/>
                <a:gd name="connsiteX4" fmla="*/ 728514 w 728514"/>
                <a:gd name="connsiteY4" fmla="*/ 3610260 h 3974517"/>
                <a:gd name="connsiteX5" fmla="*/ 364257 w 728514"/>
                <a:gd name="connsiteY5" fmla="*/ 3974517 h 3974517"/>
                <a:gd name="connsiteX6" fmla="*/ 0 w 728514"/>
                <a:gd name="connsiteY6" fmla="*/ 3610260 h 3974517"/>
                <a:gd name="connsiteX7" fmla="*/ 107592 w 728514"/>
                <a:gd name="connsiteY7" fmla="*/ 3352684 h 3974517"/>
                <a:gd name="connsiteX8" fmla="*/ 148257 w 728514"/>
                <a:gd name="connsiteY8" fmla="*/ 3322046 h 3974517"/>
                <a:gd name="connsiteX9" fmla="*/ 148257 w 728514"/>
                <a:gd name="connsiteY9" fmla="*/ 216000 h 3974517"/>
                <a:gd name="connsiteX10" fmla="*/ 364257 w 728514"/>
                <a:gd name="connsiteY10" fmla="*/ 0 h 39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14" h="3974517">
                  <a:moveTo>
                    <a:pt x="364257" y="0"/>
                  </a:moveTo>
                  <a:cubicBezTo>
                    <a:pt x="483551" y="0"/>
                    <a:pt x="580257" y="96706"/>
                    <a:pt x="580257" y="216000"/>
                  </a:cubicBezTo>
                  <a:lnTo>
                    <a:pt x="580257" y="3322046"/>
                  </a:lnTo>
                  <a:lnTo>
                    <a:pt x="620923" y="3352684"/>
                  </a:lnTo>
                  <a:cubicBezTo>
                    <a:pt x="687507" y="3418081"/>
                    <a:pt x="728514" y="3509382"/>
                    <a:pt x="728514" y="3610260"/>
                  </a:cubicBezTo>
                  <a:cubicBezTo>
                    <a:pt x="728514" y="3811434"/>
                    <a:pt x="565431" y="3974517"/>
                    <a:pt x="364257" y="3974517"/>
                  </a:cubicBezTo>
                  <a:cubicBezTo>
                    <a:pt x="163084" y="3974517"/>
                    <a:pt x="0" y="3811434"/>
                    <a:pt x="0" y="3610260"/>
                  </a:cubicBezTo>
                  <a:cubicBezTo>
                    <a:pt x="0" y="3509382"/>
                    <a:pt x="41008" y="3418081"/>
                    <a:pt x="107592" y="3352684"/>
                  </a:cubicBezTo>
                  <a:lnTo>
                    <a:pt x="148257" y="3322046"/>
                  </a:lnTo>
                  <a:lnTo>
                    <a:pt x="148257" y="216000"/>
                  </a:lnTo>
                  <a:cubicBezTo>
                    <a:pt x="148257" y="96706"/>
                    <a:pt x="244963" y="0"/>
                    <a:pt x="364257" y="0"/>
                  </a:cubicBezTo>
                  <a:close/>
                </a:path>
              </a:pathLst>
            </a:cu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67" name="Oval 7">
              <a:extLst>
                <a:ext uri="{FF2B5EF4-FFF2-40B4-BE49-F238E27FC236}">
                  <a16:creationId xmlns:a16="http://schemas.microsoft.com/office/drawing/2014/main" id="{BCD142BC-DC93-C81E-D225-794E718843D3}"/>
                </a:ext>
              </a:extLst>
            </p:cNvPr>
            <p:cNvSpPr/>
            <p:nvPr/>
          </p:nvSpPr>
          <p:spPr>
            <a:xfrm>
              <a:off x="8029096" y="516849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68" name="차트 32">
              <a:extLst>
                <a:ext uri="{FF2B5EF4-FFF2-40B4-BE49-F238E27FC236}">
                  <a16:creationId xmlns:a16="http://schemas.microsoft.com/office/drawing/2014/main" id="{8603E67C-3448-A733-2B9F-B866EF2B8A51}"/>
                </a:ext>
              </a:extLst>
            </p:cNvPr>
            <p:cNvGraphicFramePr/>
            <p:nvPr/>
          </p:nvGraphicFramePr>
          <p:xfrm>
            <a:off x="4065025" y="778528"/>
            <a:ext cx="5372100" cy="294457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9" name="Group 6">
            <a:extLst>
              <a:ext uri="{FF2B5EF4-FFF2-40B4-BE49-F238E27FC236}">
                <a16:creationId xmlns:a16="http://schemas.microsoft.com/office/drawing/2014/main" id="{F4D54B56-A7D8-9227-205F-C3C623F04366}"/>
              </a:ext>
            </a:extLst>
          </p:cNvPr>
          <p:cNvGrpSpPr/>
          <p:nvPr/>
        </p:nvGrpSpPr>
        <p:grpSpPr>
          <a:xfrm rot="14310818">
            <a:off x="1666488" y="-832961"/>
            <a:ext cx="3141483" cy="6567631"/>
            <a:chOff x="1346080" y="1679019"/>
            <a:chExt cx="2230148" cy="4276991"/>
          </a:xfrm>
          <a:noFill/>
        </p:grpSpPr>
        <p:sp>
          <p:nvSpPr>
            <p:cNvPr id="70" name="Oval 7">
              <a:extLst>
                <a:ext uri="{FF2B5EF4-FFF2-40B4-BE49-F238E27FC236}">
                  <a16:creationId xmlns:a16="http://schemas.microsoft.com/office/drawing/2014/main" id="{06D0D018-375F-14FC-C69F-2612551EF898}"/>
                </a:ext>
              </a:extLst>
            </p:cNvPr>
            <p:cNvSpPr/>
            <p:nvPr/>
          </p:nvSpPr>
          <p:spPr>
            <a:xfrm>
              <a:off x="1346080" y="3725862"/>
              <a:ext cx="2230148" cy="2230148"/>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F7B479EA-2970-3BCF-1AEE-2A2F60379B37}"/>
                </a:ext>
              </a:extLst>
            </p:cNvPr>
            <p:cNvSpPr/>
            <p:nvPr/>
          </p:nvSpPr>
          <p:spPr>
            <a:xfrm>
              <a:off x="2047154" y="1679019"/>
              <a:ext cx="828000" cy="828000"/>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2" name="Trapezoid 18">
              <a:extLst>
                <a:ext uri="{FF2B5EF4-FFF2-40B4-BE49-F238E27FC236}">
                  <a16:creationId xmlns:a16="http://schemas.microsoft.com/office/drawing/2014/main" id="{6B33D012-2904-2527-A5CF-CBF86954D304}"/>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grp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73" name="Gráfico 72" descr="Calendário diário com preenchimento sólido">
            <a:extLst>
              <a:ext uri="{FF2B5EF4-FFF2-40B4-BE49-F238E27FC236}">
                <a16:creationId xmlns:a16="http://schemas.microsoft.com/office/drawing/2014/main" id="{19F8D40B-7119-9484-9656-CD2DFCBC5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2877" y="1015558"/>
            <a:ext cx="1828800" cy="1828800"/>
          </a:xfrm>
          <a:prstGeom prst="rect">
            <a:avLst/>
          </a:prstGeom>
        </p:spPr>
      </p:pic>
      <p:graphicFrame>
        <p:nvGraphicFramePr>
          <p:cNvPr id="74" name="Tabela 73">
            <a:extLst>
              <a:ext uri="{FF2B5EF4-FFF2-40B4-BE49-F238E27FC236}">
                <a16:creationId xmlns:a16="http://schemas.microsoft.com/office/drawing/2014/main" id="{3F017F4D-0CA0-2587-4678-6B9EFE0998D2}"/>
              </a:ext>
            </a:extLst>
          </p:cNvPr>
          <p:cNvGraphicFramePr>
            <a:graphicFrameLocks noGrp="1"/>
          </p:cNvGraphicFramePr>
          <p:nvPr>
            <p:extLst>
              <p:ext uri="{D42A27DB-BD31-4B8C-83A1-F6EECF244321}">
                <p14:modId xmlns:p14="http://schemas.microsoft.com/office/powerpoint/2010/main" val="210477859"/>
              </p:ext>
            </p:extLst>
          </p:nvPr>
        </p:nvGraphicFramePr>
        <p:xfrm>
          <a:off x="3829310" y="3591469"/>
          <a:ext cx="19762488" cy="5623493"/>
        </p:xfrm>
        <a:graphic>
          <a:graphicData uri="http://schemas.openxmlformats.org/drawingml/2006/table">
            <a:tbl>
              <a:tblPr/>
              <a:tblGrid>
                <a:gridCol w="7772140">
                  <a:extLst>
                    <a:ext uri="{9D8B030D-6E8A-4147-A177-3AD203B41FA5}">
                      <a16:colId xmlns:a16="http://schemas.microsoft.com/office/drawing/2014/main" val="20001"/>
                    </a:ext>
                  </a:extLst>
                </a:gridCol>
                <a:gridCol w="297382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28424">
                <a:tc>
                  <a:txBody>
                    <a:bodyPr/>
                    <a:lstStyle/>
                    <a:p>
                      <a:pPr marL="174625" indent="0" algn="l" defTabSz="914400" rtl="0" eaLnBrk="1" fontAlgn="b" latinLnBrk="0" hangingPunct="1"/>
                      <a:r>
                        <a:rPr lang="pt-BR" sz="3200" b="0" i="0" u="none" strike="noStrike" kern="1200">
                          <a:solidFill>
                            <a:schemeClr val="bg1"/>
                          </a:solidFill>
                          <a:latin typeface="Roboto"/>
                          <a:ea typeface="Roboto"/>
                          <a:cs typeface="Calibri"/>
                        </a:rPr>
                        <a:t>Projeto Priorizado pelo CDFMM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rtl="0" eaLnBrk="1" fontAlgn="b" latinLnBrk="0" hangingPunct="1"/>
                      <a:r>
                        <a:rPr lang="pt-BR" sz="3200" b="0" i="0" u="none" strike="noStrike" kern="1200">
                          <a:solidFill>
                            <a:schemeClr val="bg1"/>
                          </a:solidFill>
                          <a:latin typeface="Roboto"/>
                          <a:ea typeface="Roboto"/>
                          <a:cs typeface="Calibri"/>
                        </a:rPr>
                        <a:t> Impacto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extLst>
                  <a:ext uri="{0D108BD9-81ED-4DB2-BD59-A6C34878D82A}">
                    <a16:rowId xmlns:a16="http://schemas.microsoft.com/office/drawing/2014/main" val="10000"/>
                  </a:ext>
                </a:extLst>
              </a:tr>
              <a:tr h="678962">
                <a:tc>
                  <a:txBody>
                    <a:bodyPr/>
                    <a:lstStyle/>
                    <a:p>
                      <a:pPr marL="174625" indent="0" algn="l" defTabSz="914400" rtl="0" eaLnBrk="1" fontAlgn="b" latinLnBrk="0" hangingPunct="1"/>
                      <a:r>
                        <a:rPr lang="pt-BR" sz="3200" b="0" i="0" u="none" strike="noStrike" kern="1200">
                          <a:solidFill>
                            <a:schemeClr val="tx1"/>
                          </a:solidFill>
                          <a:latin typeface="Roboto"/>
                          <a:ea typeface="Roboto"/>
                          <a:cs typeface="Calibri"/>
                        </a:rPr>
                        <a:t>Projetos e orçamentos em execução antes do pedido de Prioridade</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0" i="0" u="none" strike="noStrike" kern="1200">
                          <a:solidFill>
                            <a:schemeClr val="tx1"/>
                          </a:solidFill>
                          <a:latin typeface="Roboto"/>
                          <a:ea typeface="Roboto"/>
                          <a:cs typeface="Calibri"/>
                        </a:rPr>
                        <a:t> </a:t>
                      </a:r>
                      <a:r>
                        <a:rPr lang="pt-BR" sz="3200" b="1" i="0" u="none" strike="noStrike" kern="1200">
                          <a:solidFill>
                            <a:schemeClr val="tx1"/>
                          </a:solidFill>
                          <a:latin typeface="Roboto"/>
                          <a:ea typeface="Roboto"/>
                          <a:cs typeface="Calibri"/>
                        </a:rPr>
                        <a:t>Até 180 dias</a:t>
                      </a:r>
                    </a:p>
                    <a:p>
                      <a:pPr marL="0" marR="0" lvl="0" indent="0" algn="l" defTabSz="1828800" rtl="0" eaLnBrk="1" fontAlgn="b" latinLnBrk="0" hangingPunct="1">
                        <a:lnSpc>
                          <a:spcPct val="100000"/>
                        </a:lnSpc>
                        <a:spcBef>
                          <a:spcPts val="0"/>
                        </a:spcBef>
                        <a:spcAft>
                          <a:spcPts val="0"/>
                        </a:spcAft>
                        <a:buClrTx/>
                        <a:buSzTx/>
                        <a:buFontTx/>
                        <a:buNone/>
                        <a:tabLst/>
                        <a:defRPr/>
                      </a:pPr>
                      <a:r>
                        <a:rPr lang="pt-BR" sz="1600" b="1" i="0" u="none" strike="noStrike" kern="1200">
                          <a:solidFill>
                            <a:schemeClr val="tx1"/>
                          </a:solidFill>
                          <a:latin typeface="Roboto"/>
                          <a:ea typeface="Roboto"/>
                          <a:cs typeface="Calibri"/>
                        </a:rPr>
                        <a:t> ( a  partir da data  do     protocolo ) </a:t>
                      </a:r>
                    </a:p>
                    <a:p>
                      <a:pPr marL="0" algn="l" rtl="0" eaLnBrk="1" fontAlgn="b" latinLnBrk="0" hangingPunct="1"/>
                      <a:endParaRPr lang="pt-BR" sz="3200" b="1"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a:solidFill>
                            <a:schemeClr val="tx1"/>
                          </a:solidFill>
                          <a:latin typeface="Roboto"/>
                          <a:ea typeface="Roboto"/>
                          <a:cs typeface="Calibri"/>
                        </a:rPr>
                        <a:t>Perda dos Valores Solicitados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895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a:solidFill>
                            <a:schemeClr val="tx1"/>
                          </a:solidFill>
                          <a:latin typeface="Roboto"/>
                          <a:ea typeface="Roboto"/>
                          <a:cs typeface="Calibri"/>
                        </a:rPr>
                        <a:t>Limite para protocolo junto ao agente financiamento</a:t>
                      </a:r>
                    </a:p>
                    <a:p>
                      <a:pPr marL="174625" indent="0" algn="l" defTabSz="914400" rtl="0" eaLnBrk="1" fontAlgn="b" latinLnBrk="0" hangingPunct="1"/>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1" i="0" u="none" strike="noStrike" kern="1200">
                          <a:solidFill>
                            <a:schemeClr val="tx1"/>
                          </a:solidFill>
                          <a:latin typeface="Roboto"/>
                          <a:ea typeface="Roboto"/>
                          <a:cs typeface="Calibri"/>
                        </a:rPr>
                        <a:t> Até 120 dias</a:t>
                      </a:r>
                    </a:p>
                    <a:p>
                      <a:pPr marL="0" marR="0" lvl="0" indent="0" algn="l" defTabSz="1828800" rtl="0" eaLnBrk="1" fontAlgn="b" latinLnBrk="0" hangingPunct="1">
                        <a:lnSpc>
                          <a:spcPct val="100000"/>
                        </a:lnSpc>
                        <a:spcBef>
                          <a:spcPts val="0"/>
                        </a:spcBef>
                        <a:spcAft>
                          <a:spcPts val="0"/>
                        </a:spcAft>
                        <a:buClrTx/>
                        <a:buSzTx/>
                        <a:buFontTx/>
                        <a:buNone/>
                        <a:tabLst/>
                        <a:defRPr/>
                      </a:pPr>
                      <a:r>
                        <a:rPr lang="pt-BR" sz="1600" b="1" i="0" u="none" strike="noStrike" kern="1200">
                          <a:solidFill>
                            <a:schemeClr val="tx1"/>
                          </a:solidFill>
                          <a:latin typeface="Roboto"/>
                          <a:ea typeface="Roboto"/>
                          <a:cs typeface="Calibri"/>
                        </a:rPr>
                        <a:t> ( a partir da data de Publicação da resolução  de concessão ou alteração) </a:t>
                      </a:r>
                      <a:endParaRPr lang="pt-BR" sz="3200" b="1"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a:solidFill>
                            <a:schemeClr val="tx1"/>
                          </a:solidFill>
                          <a:latin typeface="Roboto"/>
                          <a:ea typeface="Roboto"/>
                          <a:cs typeface="Calibri"/>
                        </a:rPr>
                        <a:t>Cancelamento da prioridade</a:t>
                      </a:r>
                    </a:p>
                    <a:p>
                      <a:pPr marL="0" algn="l" defTabSz="914400" rtl="0" eaLnBrk="1" fontAlgn="b" latinLnBrk="0" hangingPunct="1"/>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308217"/>
                  </a:ext>
                </a:extLst>
              </a:tr>
              <a:tr h="993629">
                <a:tc>
                  <a:txBody>
                    <a:bodyPr/>
                    <a:lstStyle/>
                    <a:p>
                      <a:pPr marL="174625" indent="0" algn="l" defTabSz="914400" rtl="0" eaLnBrk="1" fontAlgn="b" latinLnBrk="0" hangingPunct="1"/>
                      <a:r>
                        <a:rPr lang="pt-BR" sz="3200" b="0" i="0" u="none" strike="noStrike" kern="1200">
                          <a:solidFill>
                            <a:schemeClr val="tx1"/>
                          </a:solidFill>
                          <a:latin typeface="Roboto"/>
                          <a:ea typeface="Roboto"/>
                          <a:cs typeface="Calibri"/>
                        </a:rPr>
                        <a:t>Limite para contratação do financiamento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0" i="0" u="none" strike="noStrike" kern="1200">
                          <a:solidFill>
                            <a:schemeClr val="tx1"/>
                          </a:solidFill>
                          <a:latin typeface="Roboto"/>
                          <a:ea typeface="Roboto"/>
                          <a:cs typeface="Calibri"/>
                        </a:rPr>
                        <a:t> </a:t>
                      </a:r>
                      <a:r>
                        <a:rPr lang="pt-BR" sz="3200" b="1" i="0" u="none" strike="noStrike" kern="1200">
                          <a:solidFill>
                            <a:schemeClr val="tx1"/>
                          </a:solidFill>
                          <a:latin typeface="Roboto"/>
                          <a:ea typeface="Roboto"/>
                          <a:cs typeface="Calibri"/>
                        </a:rPr>
                        <a:t>Até 450 dias</a:t>
                      </a:r>
                    </a:p>
                    <a:p>
                      <a:pPr marL="0" algn="l" rtl="0" eaLnBrk="1" fontAlgn="b" latinLnBrk="0" hangingPunct="1"/>
                      <a:r>
                        <a:rPr lang="pt-BR" sz="1600" b="1" i="0" u="none" strike="noStrike" kern="1200">
                          <a:solidFill>
                            <a:schemeClr val="tx1"/>
                          </a:solidFill>
                          <a:latin typeface="Roboto"/>
                          <a:ea typeface="Roboto"/>
                          <a:cs typeface="Calibri"/>
                        </a:rPr>
                        <a:t> ( a partir da data de Publicação da resolução) </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a:solidFill>
                            <a:schemeClr val="tx1"/>
                          </a:solidFill>
                          <a:latin typeface="Roboto"/>
                          <a:ea typeface="Roboto"/>
                          <a:cs typeface="Calibri"/>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47183"/>
                  </a:ext>
                </a:extLst>
              </a:tr>
              <a:tr h="95155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Limite para </a:t>
                      </a:r>
                      <a:r>
                        <a:rPr lang="en-US" sz="3200" b="0" i="0" u="none" strike="noStrike" kern="1200" err="1">
                          <a:solidFill>
                            <a:schemeClr val="tx1"/>
                          </a:solidFill>
                          <a:latin typeface="Roboto"/>
                          <a:ea typeface="Roboto"/>
                          <a:cs typeface="Calibri"/>
                        </a:rPr>
                        <a:t>início</a:t>
                      </a:r>
                      <a:r>
                        <a:rPr lang="en-US" sz="3200" b="0" i="0" u="none" strike="noStrike" kern="1200">
                          <a:solidFill>
                            <a:schemeClr val="tx1"/>
                          </a:solidFill>
                          <a:latin typeface="Roboto"/>
                          <a:ea typeface="Roboto"/>
                          <a:cs typeface="Calibri"/>
                        </a:rPr>
                        <a:t> das </a:t>
                      </a:r>
                      <a:r>
                        <a:rPr lang="en-US" sz="3200" b="0" i="0" u="none" strike="noStrike" kern="1200" err="1">
                          <a:solidFill>
                            <a:schemeClr val="tx1"/>
                          </a:solidFill>
                          <a:latin typeface="Roboto"/>
                          <a:ea typeface="Roboto"/>
                          <a:cs typeface="Calibri"/>
                        </a:rPr>
                        <a:t>obras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0" i="0" u="none" strike="noStrike" kern="1200">
                          <a:solidFill>
                            <a:schemeClr val="tx1"/>
                          </a:solidFill>
                          <a:latin typeface="Roboto"/>
                          <a:ea typeface="Roboto"/>
                          <a:cs typeface="Calibri"/>
                        </a:rPr>
                        <a:t> </a:t>
                      </a:r>
                      <a:r>
                        <a:rPr lang="pt-BR" sz="3200" b="1" i="0" u="none" strike="noStrike" kern="1200">
                          <a:solidFill>
                            <a:schemeClr val="tx1"/>
                          </a:solidFill>
                          <a:latin typeface="Roboto"/>
                          <a:ea typeface="Roboto"/>
                          <a:cs typeface="Calibri"/>
                        </a:rPr>
                        <a:t>Até 720 dias</a:t>
                      </a:r>
                    </a:p>
                    <a:p>
                      <a:pPr marL="0" algn="l" rtl="0" eaLnBrk="1" fontAlgn="b" latinLnBrk="0" hangingPunct="1"/>
                      <a:r>
                        <a:rPr lang="pt-BR" sz="1600" b="1" i="0" u="none" strike="noStrike" kern="1200">
                          <a:solidFill>
                            <a:schemeClr val="tx1"/>
                          </a:solidFill>
                          <a:latin typeface="Roboto"/>
                          <a:ea typeface="Roboto"/>
                          <a:cs typeface="Calibri"/>
                        </a:rPr>
                        <a:t>( a partir da data de Publicação da resolução) </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dirty="0">
                          <a:solidFill>
                            <a:schemeClr val="tx1"/>
                          </a:solidFill>
                          <a:latin typeface="Roboto"/>
                          <a:ea typeface="Roboto"/>
                          <a:cs typeface="Calibri"/>
                        </a:rPr>
                        <a:t>Cancelamento da prioridade</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5" name="CaixaDeTexto 74">
            <a:extLst>
              <a:ext uri="{FF2B5EF4-FFF2-40B4-BE49-F238E27FC236}">
                <a16:creationId xmlns:a16="http://schemas.microsoft.com/office/drawing/2014/main" id="{B0672951-FACD-ABFF-4040-6E9CB0E1ADDE}"/>
              </a:ext>
            </a:extLst>
          </p:cNvPr>
          <p:cNvSpPr txBox="1"/>
          <p:nvPr/>
        </p:nvSpPr>
        <p:spPr>
          <a:xfrm>
            <a:off x="6707239" y="2248206"/>
            <a:ext cx="16830383" cy="1231106"/>
          </a:xfrm>
          <a:prstGeom prst="rect">
            <a:avLst/>
          </a:prstGeom>
          <a:noFill/>
          <a:ln>
            <a:solidFill>
              <a:srgbClr val="FD5B02"/>
            </a:solidFill>
          </a:ln>
        </p:spPr>
        <p:txBody>
          <a:bodyPr wrap="square">
            <a:spAutoFit/>
          </a:bodyPr>
          <a:lstStyle>
            <a:defPPr marR="0" lvl="0" algn="l" rtl="0">
              <a:lnSpc>
                <a:spcPct val="100000"/>
              </a:lnSpc>
              <a:spcBef>
                <a:spcPts val="0"/>
              </a:spcBef>
              <a:spcAft>
                <a:spcPts val="0"/>
              </a:spcAft>
            </a:defPPr>
            <a:lvl1pPr>
              <a:defRPr sz="1600" b="1">
                <a:solidFill>
                  <a:srgbClr val="009999"/>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Prazos limites estabelecidos na Portaria </a:t>
            </a:r>
            <a:r>
              <a:rPr kumimoji="0" lang="pt-BR" sz="3600" b="1" i="0" u="none" strike="noStrike" kern="1200" cap="none" spc="0" normalizeH="0" baseline="0" noProof="0" err="1">
                <a:ln>
                  <a:noFill/>
                </a:ln>
                <a:solidFill>
                  <a:schemeClr val="tx1"/>
                </a:solidFill>
                <a:effectLst/>
                <a:uLnTx/>
                <a:uFillTx/>
                <a:latin typeface="Roboto" panose="02000000000000000000" pitchFamily="2" charset="0"/>
                <a:ea typeface="Roboto" panose="02000000000000000000" pitchFamily="2" charset="0"/>
                <a:cs typeface="+mn-cs"/>
              </a:rPr>
              <a:t>Minfra</a:t>
            </a:r>
            <a:r>
              <a:rPr kumimoji="0" lang="pt-BR" sz="3600" b="1"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 1460/2022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000" b="1" i="0"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a:ln>
                  <a:noFill/>
                </a:ln>
                <a:solidFill>
                  <a:schemeClr val="tx1"/>
                </a:solidFill>
                <a:effectLst/>
                <a:uLnTx/>
                <a:uFillTx/>
                <a:latin typeface="Roboto" panose="02000000000000000000" pitchFamily="2" charset="0"/>
                <a:ea typeface="Roboto" panose="02000000000000000000" pitchFamily="2" charset="0"/>
                <a:cs typeface="+mn-cs"/>
              </a:rPr>
              <a:t>Validade da Priorização Aprovada pelo CDFMM</a:t>
            </a:r>
          </a:p>
        </p:txBody>
      </p:sp>
      <p:graphicFrame>
        <p:nvGraphicFramePr>
          <p:cNvPr id="76" name="Tabela 75">
            <a:extLst>
              <a:ext uri="{FF2B5EF4-FFF2-40B4-BE49-F238E27FC236}">
                <a16:creationId xmlns:a16="http://schemas.microsoft.com/office/drawing/2014/main" id="{99FF6545-78FC-71CE-0859-3ACFA714D71B}"/>
              </a:ext>
            </a:extLst>
          </p:cNvPr>
          <p:cNvGraphicFramePr>
            <a:graphicFrameLocks noGrp="1"/>
          </p:cNvGraphicFramePr>
          <p:nvPr>
            <p:extLst>
              <p:ext uri="{D42A27DB-BD31-4B8C-83A1-F6EECF244321}">
                <p14:modId xmlns:p14="http://schemas.microsoft.com/office/powerpoint/2010/main" val="1805951215"/>
              </p:ext>
            </p:extLst>
          </p:nvPr>
        </p:nvGraphicFramePr>
        <p:xfrm>
          <a:off x="3829310" y="9381612"/>
          <a:ext cx="19762488" cy="4116231"/>
        </p:xfrm>
        <a:graphic>
          <a:graphicData uri="http://schemas.openxmlformats.org/drawingml/2006/table">
            <a:tbl>
              <a:tblPr/>
              <a:tblGrid>
                <a:gridCol w="7772140">
                  <a:extLst>
                    <a:ext uri="{9D8B030D-6E8A-4147-A177-3AD203B41FA5}">
                      <a16:colId xmlns:a16="http://schemas.microsoft.com/office/drawing/2014/main" val="20001"/>
                    </a:ext>
                  </a:extLst>
                </a:gridCol>
                <a:gridCol w="297382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63431">
                <a:tc>
                  <a:txBody>
                    <a:bodyPr/>
                    <a:lstStyle/>
                    <a:p>
                      <a:pPr marL="174625" indent="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Aprovação de Prorrogação de Prazo </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Impacto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extLst>
                  <a:ext uri="{0D108BD9-81ED-4DB2-BD59-A6C34878D82A}">
                    <a16:rowId xmlns:a16="http://schemas.microsoft.com/office/drawing/2014/main" val="10000"/>
                  </a:ext>
                </a:extLst>
              </a:tr>
              <a:tr h="74626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pt-BR" sz="3600" kern="1200">
                          <a:solidFill>
                            <a:schemeClr val="tx1"/>
                          </a:solidFill>
                          <a:effectLst/>
                          <a:latin typeface="+mn-lt"/>
                          <a:ea typeface="+mn-ea"/>
                          <a:cs typeface="+mn-cs"/>
                        </a:rPr>
                        <a:t>O pedido de prorrogação de prazo da concessão de prioridade deverá ser protocolado pela requerente, </a:t>
                      </a:r>
                    </a:p>
                    <a:p>
                      <a:pPr marL="174625" indent="0" algn="l" defTabSz="914400" rtl="0" eaLnBrk="1" fontAlgn="b" latinLnBrk="0" hangingPunct="1"/>
                      <a:endPar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tc>
                  <a:txBody>
                    <a:bodyPr/>
                    <a:lstStyle/>
                    <a:p>
                      <a:pPr marL="0" algn="l" defTabSz="914400" rtl="0" eaLnBrk="1" fontAlgn="b" latinLnBrk="0" hangingPunct="1"/>
                      <a:r>
                        <a:rPr lang="pt-BR" sz="3200" b="1"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No mínimo, 120 dias </a:t>
                      </a:r>
                    </a:p>
                    <a:p>
                      <a:pPr marL="0" algn="l" defTabSz="914400" rtl="0" eaLnBrk="1" fontAlgn="b" latinLnBrk="0" hangingPunct="1"/>
                      <a:r>
                        <a:rPr lang="pt-BR" sz="1600" kern="1200">
                          <a:solidFill>
                            <a:schemeClr val="tx1"/>
                          </a:solidFill>
                          <a:effectLst/>
                          <a:latin typeface="+mn-lt"/>
                          <a:ea typeface="+mn-ea"/>
                          <a:cs typeface="+mn-cs"/>
                        </a:rPr>
                        <a:t>anteriores ao final da vigência da Resolução de aprovação de concessão de prioridade ou de alteração de projeto,.</a:t>
                      </a:r>
                      <a:endParaRPr lang="pt-BR" sz="16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Cancelamento da prioridade por decurso de prazo</a:t>
                      </a:r>
                    </a:p>
                    <a:p>
                      <a:pPr marL="0" algn="l" defTabSz="914400" rtl="0" eaLnBrk="1" fontAlgn="b" latinLnBrk="0" hangingPunct="1"/>
                      <a:r>
                        <a:rPr lang="pt-BR" sz="1600" kern="1200">
                          <a:solidFill>
                            <a:schemeClr val="tx1"/>
                          </a:solidFill>
                          <a:effectLst/>
                          <a:latin typeface="+mn-lt"/>
                          <a:ea typeface="+mn-ea"/>
                          <a:cs typeface="+mn-cs"/>
                        </a:rPr>
                        <a:t>no mínimo, 120 dias anteriores ao final da vigência da Resolução de aprovação de concessão de prioridade ou de alteração de projeto, acompanhado da carta do agente financeiro com informações do estágio da negociação e do prazo estimado para celebração de instrumento de concessão de crédito com recursos do 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extLst>
                  <a:ext uri="{0D108BD9-81ED-4DB2-BD59-A6C34878D82A}">
                    <a16:rowId xmlns:a16="http://schemas.microsoft.com/office/drawing/2014/main" val="402588580"/>
                  </a:ext>
                </a:extLst>
              </a:tr>
              <a:tr h="746262">
                <a:tc>
                  <a:txBody>
                    <a:bodyPr/>
                    <a:lstStyle/>
                    <a:p>
                      <a:pPr marL="174625" indent="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Novo Limite para contratação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tc>
                  <a:txBody>
                    <a:bodyPr/>
                    <a:lstStyle/>
                    <a:p>
                      <a:pPr marL="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a:t>
                      </a:r>
                      <a:r>
                        <a:rPr lang="pt-BR" sz="3200" b="1"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Até 180 dias</a:t>
                      </a:r>
                    </a:p>
                    <a:p>
                      <a:pPr marL="0" algn="l" defTabSz="914400" rtl="0" eaLnBrk="1" fontAlgn="b" latinLnBrk="0" hangingPunct="1"/>
                      <a:r>
                        <a:rPr lang="pt-BR" sz="16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a partir do encerramento da vigência da resolução de concessão)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tc>
                  <a:txBody>
                    <a:bodyPr/>
                    <a:lstStyle/>
                    <a:p>
                      <a:pPr marL="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 name="Agrupar 4">
            <a:extLst>
              <a:ext uri="{FF2B5EF4-FFF2-40B4-BE49-F238E27FC236}">
                <a16:creationId xmlns:a16="http://schemas.microsoft.com/office/drawing/2014/main" id="{97662C75-2100-9919-49F6-744F1B26DBF1}"/>
              </a:ext>
            </a:extLst>
          </p:cNvPr>
          <p:cNvGrpSpPr/>
          <p:nvPr/>
        </p:nvGrpSpPr>
        <p:grpSpPr>
          <a:xfrm>
            <a:off x="20761123" y="325919"/>
            <a:ext cx="3338592" cy="945619"/>
            <a:chOff x="18582423" y="11569700"/>
            <a:chExt cx="4839305" cy="1181100"/>
          </a:xfrm>
        </p:grpSpPr>
        <p:pic>
          <p:nvPicPr>
            <p:cNvPr id="6" name="Image 4" descr=" ">
              <a:extLst>
                <a:ext uri="{FF2B5EF4-FFF2-40B4-BE49-F238E27FC236}">
                  <a16:creationId xmlns:a16="http://schemas.microsoft.com/office/drawing/2014/main" id="{17E192B2-9A6F-96CD-6F0A-6A79C7EA20AC}"/>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7" name="Image 5" descr=" ">
              <a:extLst>
                <a:ext uri="{FF2B5EF4-FFF2-40B4-BE49-F238E27FC236}">
                  <a16:creationId xmlns:a16="http://schemas.microsoft.com/office/drawing/2014/main" id="{8875D0B2-C841-28A6-1BBF-FE04808253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937D6D31-6FAB-E31A-E3AC-73222A1B479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9" name="Image 7" descr=" ">
              <a:extLst>
                <a:ext uri="{FF2B5EF4-FFF2-40B4-BE49-F238E27FC236}">
                  <a16:creationId xmlns:a16="http://schemas.microsoft.com/office/drawing/2014/main" id="{20BDDE63-258A-353A-1316-490FBF153D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0" name="Image 8" descr=" ">
              <a:extLst>
                <a:ext uri="{FF2B5EF4-FFF2-40B4-BE49-F238E27FC236}">
                  <a16:creationId xmlns:a16="http://schemas.microsoft.com/office/drawing/2014/main" id="{2A03EE8A-6837-0CAF-CAE0-0656ED9FE2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1" name="Image 9" descr=" ">
              <a:extLst>
                <a:ext uri="{FF2B5EF4-FFF2-40B4-BE49-F238E27FC236}">
                  <a16:creationId xmlns:a16="http://schemas.microsoft.com/office/drawing/2014/main" id="{4793BB2E-9551-0F36-DFC2-F148CEFD6C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2" name="Image 10" descr=" ">
              <a:extLst>
                <a:ext uri="{FF2B5EF4-FFF2-40B4-BE49-F238E27FC236}">
                  <a16:creationId xmlns:a16="http://schemas.microsoft.com/office/drawing/2014/main" id="{C1A4F353-F9E3-CB5D-0189-56D70E82327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13" name="Image 11" descr=" ">
              <a:extLst>
                <a:ext uri="{FF2B5EF4-FFF2-40B4-BE49-F238E27FC236}">
                  <a16:creationId xmlns:a16="http://schemas.microsoft.com/office/drawing/2014/main" id="{18191BF7-59CB-0558-2E70-55978261363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14" name="Image 12" descr=" ">
              <a:extLst>
                <a:ext uri="{FF2B5EF4-FFF2-40B4-BE49-F238E27FC236}">
                  <a16:creationId xmlns:a16="http://schemas.microsoft.com/office/drawing/2014/main" id="{E45A23FB-F900-4F95-8D13-8A05E91F014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15" name="Image 13" descr=" ">
              <a:extLst>
                <a:ext uri="{FF2B5EF4-FFF2-40B4-BE49-F238E27FC236}">
                  <a16:creationId xmlns:a16="http://schemas.microsoft.com/office/drawing/2014/main" id="{21A0A627-35E1-C63A-7BCF-439FFBEF65B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16" name="Image 14" descr=" ">
              <a:extLst>
                <a:ext uri="{FF2B5EF4-FFF2-40B4-BE49-F238E27FC236}">
                  <a16:creationId xmlns:a16="http://schemas.microsoft.com/office/drawing/2014/main" id="{71E63BD1-111C-130C-4B31-D8D3371811F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17" name="Image 15" descr=" ">
              <a:extLst>
                <a:ext uri="{FF2B5EF4-FFF2-40B4-BE49-F238E27FC236}">
                  <a16:creationId xmlns:a16="http://schemas.microsoft.com/office/drawing/2014/main" id="{ADEC8C1C-FF0C-519A-6F3D-F1473D2FDCB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18" name="Image 16" descr=" ">
              <a:extLst>
                <a:ext uri="{FF2B5EF4-FFF2-40B4-BE49-F238E27FC236}">
                  <a16:creationId xmlns:a16="http://schemas.microsoft.com/office/drawing/2014/main" id="{887C8D63-2EE5-4BBA-7182-E9EC7EE45B5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19" name="Image 17" descr=" ">
              <a:extLst>
                <a:ext uri="{FF2B5EF4-FFF2-40B4-BE49-F238E27FC236}">
                  <a16:creationId xmlns:a16="http://schemas.microsoft.com/office/drawing/2014/main" id="{99252CE0-E2AB-D0EF-A664-DF4856AE8E2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0" name="Image 18" descr=" ">
              <a:extLst>
                <a:ext uri="{FF2B5EF4-FFF2-40B4-BE49-F238E27FC236}">
                  <a16:creationId xmlns:a16="http://schemas.microsoft.com/office/drawing/2014/main" id="{7EE4DFB9-8D2B-008E-A12B-FEB540A549D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1" name="Image 19" descr=" ">
              <a:extLst>
                <a:ext uri="{FF2B5EF4-FFF2-40B4-BE49-F238E27FC236}">
                  <a16:creationId xmlns:a16="http://schemas.microsoft.com/office/drawing/2014/main" id="{1F1FFE7F-4FA0-C1A1-C41F-BE1068A8FD9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2" name="Image 20" descr=" ">
              <a:extLst>
                <a:ext uri="{FF2B5EF4-FFF2-40B4-BE49-F238E27FC236}">
                  <a16:creationId xmlns:a16="http://schemas.microsoft.com/office/drawing/2014/main" id="{4BC9816C-F27D-0646-642C-ED2E609AC5BB}"/>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23" name="Image 21" descr=" ">
              <a:extLst>
                <a:ext uri="{FF2B5EF4-FFF2-40B4-BE49-F238E27FC236}">
                  <a16:creationId xmlns:a16="http://schemas.microsoft.com/office/drawing/2014/main" id="{8B738E9E-AAC8-5BD7-7EEB-7C331B329B9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24" name="Image 22" descr=" ">
              <a:extLst>
                <a:ext uri="{FF2B5EF4-FFF2-40B4-BE49-F238E27FC236}">
                  <a16:creationId xmlns:a16="http://schemas.microsoft.com/office/drawing/2014/main" id="{F61F0C4A-B8EF-F12C-BCC4-6DFF9CFBF5A4}"/>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25" name="Image 23" descr=" ">
              <a:extLst>
                <a:ext uri="{FF2B5EF4-FFF2-40B4-BE49-F238E27FC236}">
                  <a16:creationId xmlns:a16="http://schemas.microsoft.com/office/drawing/2014/main" id="{A288F4F4-4671-D0D3-A263-E59FE99D13AF}"/>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26" name="Image 24" descr=" ">
              <a:extLst>
                <a:ext uri="{FF2B5EF4-FFF2-40B4-BE49-F238E27FC236}">
                  <a16:creationId xmlns:a16="http://schemas.microsoft.com/office/drawing/2014/main" id="{BF2F9FA1-9153-C533-A6FF-9C64A8F4E79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27" name="Image 25" descr=" ">
              <a:extLst>
                <a:ext uri="{FF2B5EF4-FFF2-40B4-BE49-F238E27FC236}">
                  <a16:creationId xmlns:a16="http://schemas.microsoft.com/office/drawing/2014/main" id="{D431C819-7D83-3486-9F89-C977162EDB4B}"/>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28" name="Image 26" descr=" ">
              <a:extLst>
                <a:ext uri="{FF2B5EF4-FFF2-40B4-BE49-F238E27FC236}">
                  <a16:creationId xmlns:a16="http://schemas.microsoft.com/office/drawing/2014/main" id="{D1BEEB84-FDED-50AF-E2AD-25496D32FB5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29" name="Image 27" descr=" ">
              <a:extLst>
                <a:ext uri="{FF2B5EF4-FFF2-40B4-BE49-F238E27FC236}">
                  <a16:creationId xmlns:a16="http://schemas.microsoft.com/office/drawing/2014/main" id="{71D6F4D0-67B1-C057-6F3A-4FC7CFE10E78}"/>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0" name="Image 28" descr=" ">
              <a:extLst>
                <a:ext uri="{FF2B5EF4-FFF2-40B4-BE49-F238E27FC236}">
                  <a16:creationId xmlns:a16="http://schemas.microsoft.com/office/drawing/2014/main" id="{A1D5E0F2-CFDC-8918-DDEC-4B9B860456D7}"/>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1" name="Image 29" descr=" ">
              <a:extLst>
                <a:ext uri="{FF2B5EF4-FFF2-40B4-BE49-F238E27FC236}">
                  <a16:creationId xmlns:a16="http://schemas.microsoft.com/office/drawing/2014/main" id="{A0D9D914-D79A-DEE7-F812-51927E5DFA27}"/>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2" name="Image 30" descr=" ">
              <a:extLst>
                <a:ext uri="{FF2B5EF4-FFF2-40B4-BE49-F238E27FC236}">
                  <a16:creationId xmlns:a16="http://schemas.microsoft.com/office/drawing/2014/main" id="{3ABDE442-15B1-F8F4-2966-0072F9D9745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33" name="Image 31" descr=" ">
              <a:extLst>
                <a:ext uri="{FF2B5EF4-FFF2-40B4-BE49-F238E27FC236}">
                  <a16:creationId xmlns:a16="http://schemas.microsoft.com/office/drawing/2014/main" id="{17CB4EF7-1F64-181A-0737-10C44A7BE4F6}"/>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34" name="Image 32" descr=" ">
              <a:extLst>
                <a:ext uri="{FF2B5EF4-FFF2-40B4-BE49-F238E27FC236}">
                  <a16:creationId xmlns:a16="http://schemas.microsoft.com/office/drawing/2014/main" id="{C7FB1B1D-1E42-6615-254D-D261C17C30F0}"/>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35" name="Image 33" descr=" ">
              <a:extLst>
                <a:ext uri="{FF2B5EF4-FFF2-40B4-BE49-F238E27FC236}">
                  <a16:creationId xmlns:a16="http://schemas.microsoft.com/office/drawing/2014/main" id="{D9EFA44C-D12E-086A-FFD5-72F6E7A417A2}"/>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36" name="Image 34" descr=" ">
              <a:extLst>
                <a:ext uri="{FF2B5EF4-FFF2-40B4-BE49-F238E27FC236}">
                  <a16:creationId xmlns:a16="http://schemas.microsoft.com/office/drawing/2014/main" id="{BF4F5D4A-08A3-7BD6-6C69-F298399A13D7}"/>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37" name="Image 35" descr=" ">
              <a:extLst>
                <a:ext uri="{FF2B5EF4-FFF2-40B4-BE49-F238E27FC236}">
                  <a16:creationId xmlns:a16="http://schemas.microsoft.com/office/drawing/2014/main" id="{6B0AD941-291B-81E0-26DA-BC67DBC83FF5}"/>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38" name="Image 36" descr=" ">
              <a:extLst>
                <a:ext uri="{FF2B5EF4-FFF2-40B4-BE49-F238E27FC236}">
                  <a16:creationId xmlns:a16="http://schemas.microsoft.com/office/drawing/2014/main" id="{C5EE1283-7D9A-676D-BC13-7FC588E32077}"/>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39" name="Image 37" descr=" ">
              <a:extLst>
                <a:ext uri="{FF2B5EF4-FFF2-40B4-BE49-F238E27FC236}">
                  <a16:creationId xmlns:a16="http://schemas.microsoft.com/office/drawing/2014/main" id="{B135FC10-E579-7209-656B-F601F87E6EB3}"/>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0" name="Image 38" descr=" ">
              <a:extLst>
                <a:ext uri="{FF2B5EF4-FFF2-40B4-BE49-F238E27FC236}">
                  <a16:creationId xmlns:a16="http://schemas.microsoft.com/office/drawing/2014/main" id="{5C652AFD-2700-B412-8DA4-4D15A302CD86}"/>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1" name="Image 39" descr=" ">
              <a:extLst>
                <a:ext uri="{FF2B5EF4-FFF2-40B4-BE49-F238E27FC236}">
                  <a16:creationId xmlns:a16="http://schemas.microsoft.com/office/drawing/2014/main" id="{58F6E4FC-3175-E712-A31D-89A28AD4F0CF}"/>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42" name="Image 40" descr=" ">
              <a:extLst>
                <a:ext uri="{FF2B5EF4-FFF2-40B4-BE49-F238E27FC236}">
                  <a16:creationId xmlns:a16="http://schemas.microsoft.com/office/drawing/2014/main" id="{EC3F78B6-9C5E-303D-6140-A53D6E189B70}"/>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43" name="Image 41" descr=" ">
              <a:extLst>
                <a:ext uri="{FF2B5EF4-FFF2-40B4-BE49-F238E27FC236}">
                  <a16:creationId xmlns:a16="http://schemas.microsoft.com/office/drawing/2014/main" id="{88C9E08A-90EA-D740-64A8-51E06C7A8D4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44" name="Image 42" descr=" ">
              <a:extLst>
                <a:ext uri="{FF2B5EF4-FFF2-40B4-BE49-F238E27FC236}">
                  <a16:creationId xmlns:a16="http://schemas.microsoft.com/office/drawing/2014/main" id="{0E2EFBB4-15E7-A9D2-3ED6-48207AC06B96}"/>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46" name="Image 43" descr=" ">
              <a:extLst>
                <a:ext uri="{FF2B5EF4-FFF2-40B4-BE49-F238E27FC236}">
                  <a16:creationId xmlns:a16="http://schemas.microsoft.com/office/drawing/2014/main" id="{F9B2B23F-9364-54D0-A576-ACA503CF9B6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47" name="Image 44" descr=" ">
              <a:extLst>
                <a:ext uri="{FF2B5EF4-FFF2-40B4-BE49-F238E27FC236}">
                  <a16:creationId xmlns:a16="http://schemas.microsoft.com/office/drawing/2014/main" id="{F8203F0A-2A88-4EAF-60BC-9B05555DB665}"/>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48" name="Image 45" descr=" ">
              <a:extLst>
                <a:ext uri="{FF2B5EF4-FFF2-40B4-BE49-F238E27FC236}">
                  <a16:creationId xmlns:a16="http://schemas.microsoft.com/office/drawing/2014/main" id="{CB84AC01-5D55-15CE-5FDC-6DCD993C9B58}"/>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49" name="Image 46" descr=" ">
              <a:extLst>
                <a:ext uri="{FF2B5EF4-FFF2-40B4-BE49-F238E27FC236}">
                  <a16:creationId xmlns:a16="http://schemas.microsoft.com/office/drawing/2014/main" id="{E6F95CB3-0D1B-057B-009F-FFA8E313AC70}"/>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0" name="Image 47" descr=" ">
              <a:extLst>
                <a:ext uri="{FF2B5EF4-FFF2-40B4-BE49-F238E27FC236}">
                  <a16:creationId xmlns:a16="http://schemas.microsoft.com/office/drawing/2014/main" id="{3BCCE1CB-AE30-3727-C699-ABECB35A76DA}"/>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1" name="Image 48" descr=" ">
              <a:extLst>
                <a:ext uri="{FF2B5EF4-FFF2-40B4-BE49-F238E27FC236}">
                  <a16:creationId xmlns:a16="http://schemas.microsoft.com/office/drawing/2014/main" id="{EEC465FB-C054-C649-A656-3D32EA2B97DB}"/>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2" name="Image 49" descr=" ">
              <a:extLst>
                <a:ext uri="{FF2B5EF4-FFF2-40B4-BE49-F238E27FC236}">
                  <a16:creationId xmlns:a16="http://schemas.microsoft.com/office/drawing/2014/main" id="{D0A7C189-B437-CE7B-C11E-1F08FCDD7E4A}"/>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53" name="Image 50" descr=" ">
              <a:extLst>
                <a:ext uri="{FF2B5EF4-FFF2-40B4-BE49-F238E27FC236}">
                  <a16:creationId xmlns:a16="http://schemas.microsoft.com/office/drawing/2014/main" id="{F2E5C596-A9A0-F42A-1C1C-82392A16D95A}"/>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54" name="Image 51" descr=" ">
              <a:extLst>
                <a:ext uri="{FF2B5EF4-FFF2-40B4-BE49-F238E27FC236}">
                  <a16:creationId xmlns:a16="http://schemas.microsoft.com/office/drawing/2014/main" id="{9C9DB6FE-E020-FB24-1DE2-B859DCF5F9C5}"/>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55" name="Image 52" descr=" ">
              <a:extLst>
                <a:ext uri="{FF2B5EF4-FFF2-40B4-BE49-F238E27FC236}">
                  <a16:creationId xmlns:a16="http://schemas.microsoft.com/office/drawing/2014/main" id="{1BDBA4BB-658D-3DF0-BD8D-5659C858B446}"/>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56" name="Image 53" descr=" ">
              <a:extLst>
                <a:ext uri="{FF2B5EF4-FFF2-40B4-BE49-F238E27FC236}">
                  <a16:creationId xmlns:a16="http://schemas.microsoft.com/office/drawing/2014/main" id="{275766F9-8CFE-FDF2-4CC0-5DE810ABAE8A}"/>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57" name="Image 54" descr=" ">
              <a:extLst>
                <a:ext uri="{FF2B5EF4-FFF2-40B4-BE49-F238E27FC236}">
                  <a16:creationId xmlns:a16="http://schemas.microsoft.com/office/drawing/2014/main" id="{D42D6696-019D-3F05-B8C1-0E20653827C7}"/>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58" name="Image 55" descr=" ">
              <a:extLst>
                <a:ext uri="{FF2B5EF4-FFF2-40B4-BE49-F238E27FC236}">
                  <a16:creationId xmlns:a16="http://schemas.microsoft.com/office/drawing/2014/main" id="{30F11CF8-43DC-7AE2-29A5-F48D0C341F3D}"/>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59" name="Image 56" descr=" ">
              <a:extLst>
                <a:ext uri="{FF2B5EF4-FFF2-40B4-BE49-F238E27FC236}">
                  <a16:creationId xmlns:a16="http://schemas.microsoft.com/office/drawing/2014/main" id="{37335C31-B2B9-8C15-0128-589F14BD676B}"/>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60" name="Image 57" descr=" ">
              <a:extLst>
                <a:ext uri="{FF2B5EF4-FFF2-40B4-BE49-F238E27FC236}">
                  <a16:creationId xmlns:a16="http://schemas.microsoft.com/office/drawing/2014/main" id="{26453918-A87D-686A-B082-69DA26F9567F}"/>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61" name="Image 58" descr=" ">
              <a:extLst>
                <a:ext uri="{FF2B5EF4-FFF2-40B4-BE49-F238E27FC236}">
                  <a16:creationId xmlns:a16="http://schemas.microsoft.com/office/drawing/2014/main" id="{9847CDA9-4D76-3628-6513-64F6B0B216D6}"/>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62" name="Image 59" descr=" ">
              <a:extLst>
                <a:ext uri="{FF2B5EF4-FFF2-40B4-BE49-F238E27FC236}">
                  <a16:creationId xmlns:a16="http://schemas.microsoft.com/office/drawing/2014/main" id="{4DFCE125-A634-0BE2-3D6F-40A415A5079C}"/>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63" name="Image 60" descr=" ">
              <a:extLst>
                <a:ext uri="{FF2B5EF4-FFF2-40B4-BE49-F238E27FC236}">
                  <a16:creationId xmlns:a16="http://schemas.microsoft.com/office/drawing/2014/main" id="{E18F48CE-56CC-5FEF-8201-FCEF202685BC}"/>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64" name="Image 61" descr=" ">
              <a:extLst>
                <a:ext uri="{FF2B5EF4-FFF2-40B4-BE49-F238E27FC236}">
                  <a16:creationId xmlns:a16="http://schemas.microsoft.com/office/drawing/2014/main" id="{8242E608-E4DE-0A9A-2450-23F23178162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77" name="Image 62" descr=" ">
              <a:extLst>
                <a:ext uri="{FF2B5EF4-FFF2-40B4-BE49-F238E27FC236}">
                  <a16:creationId xmlns:a16="http://schemas.microsoft.com/office/drawing/2014/main" id="{D81ACCE6-8921-6F67-6794-29D50A789EE3}"/>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78" name="Image 63" descr=" ">
              <a:extLst>
                <a:ext uri="{FF2B5EF4-FFF2-40B4-BE49-F238E27FC236}">
                  <a16:creationId xmlns:a16="http://schemas.microsoft.com/office/drawing/2014/main" id="{80612784-AF44-FED1-195C-9D1F66658D66}"/>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79" name="Image 64" descr=" ">
              <a:extLst>
                <a:ext uri="{FF2B5EF4-FFF2-40B4-BE49-F238E27FC236}">
                  <a16:creationId xmlns:a16="http://schemas.microsoft.com/office/drawing/2014/main" id="{BDE5F70C-D766-4AD9-8DBF-E8960C9F3AE9}"/>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80" name="Image 65" descr=" ">
              <a:extLst>
                <a:ext uri="{FF2B5EF4-FFF2-40B4-BE49-F238E27FC236}">
                  <a16:creationId xmlns:a16="http://schemas.microsoft.com/office/drawing/2014/main" id="{AC0C92FE-A772-EE33-F296-410382C82C6F}"/>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81" name="Image 66" descr=" ">
              <a:extLst>
                <a:ext uri="{FF2B5EF4-FFF2-40B4-BE49-F238E27FC236}">
                  <a16:creationId xmlns:a16="http://schemas.microsoft.com/office/drawing/2014/main" id="{F3D57A44-FD1F-B939-AE25-F89C0A7042C8}"/>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82" name="Image 67" descr=" ">
              <a:extLst>
                <a:ext uri="{FF2B5EF4-FFF2-40B4-BE49-F238E27FC236}">
                  <a16:creationId xmlns:a16="http://schemas.microsoft.com/office/drawing/2014/main" id="{AAE87C92-1580-D445-FA7C-BA2DAC2D1564}"/>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83" name="Image 68" descr=" ">
              <a:extLst>
                <a:ext uri="{FF2B5EF4-FFF2-40B4-BE49-F238E27FC236}">
                  <a16:creationId xmlns:a16="http://schemas.microsoft.com/office/drawing/2014/main" id="{C8472086-144E-46B5-1D4B-754AD5B67C0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84" name="Image 69" descr=" ">
              <a:extLst>
                <a:ext uri="{FF2B5EF4-FFF2-40B4-BE49-F238E27FC236}">
                  <a16:creationId xmlns:a16="http://schemas.microsoft.com/office/drawing/2014/main" id="{D10860B4-B52A-FA45-69E6-CC1A518E21CC}"/>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85" name="Image 70" descr=" ">
              <a:extLst>
                <a:ext uri="{FF2B5EF4-FFF2-40B4-BE49-F238E27FC236}">
                  <a16:creationId xmlns:a16="http://schemas.microsoft.com/office/drawing/2014/main" id="{A6B9AC13-5DF5-4D3F-4BEA-E0D57B516B0E}"/>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86" name="Image 71" descr=" ">
              <a:extLst>
                <a:ext uri="{FF2B5EF4-FFF2-40B4-BE49-F238E27FC236}">
                  <a16:creationId xmlns:a16="http://schemas.microsoft.com/office/drawing/2014/main" id="{47E826CD-9218-0903-173A-0382B7AC0FB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87" name="Image 72" descr=" ">
              <a:extLst>
                <a:ext uri="{FF2B5EF4-FFF2-40B4-BE49-F238E27FC236}">
                  <a16:creationId xmlns:a16="http://schemas.microsoft.com/office/drawing/2014/main" id="{35FBDCD5-C05F-6AE8-F488-C38254491FBE}"/>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88" name="Image 73" descr=" ">
              <a:extLst>
                <a:ext uri="{FF2B5EF4-FFF2-40B4-BE49-F238E27FC236}">
                  <a16:creationId xmlns:a16="http://schemas.microsoft.com/office/drawing/2014/main" id="{56FAB8A5-186A-9D43-0494-7F5F042416A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89" name="Image 74" descr=" ">
              <a:extLst>
                <a:ext uri="{FF2B5EF4-FFF2-40B4-BE49-F238E27FC236}">
                  <a16:creationId xmlns:a16="http://schemas.microsoft.com/office/drawing/2014/main" id="{5B23E088-1BB4-D872-A9EF-3BB3733DE6EA}"/>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90" name="Image 75" descr=" ">
              <a:extLst>
                <a:ext uri="{FF2B5EF4-FFF2-40B4-BE49-F238E27FC236}">
                  <a16:creationId xmlns:a16="http://schemas.microsoft.com/office/drawing/2014/main" id="{73B39A19-26BB-7A64-065C-AF2AABC459FC}"/>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91" name="Image 76" descr=" ">
              <a:extLst>
                <a:ext uri="{FF2B5EF4-FFF2-40B4-BE49-F238E27FC236}">
                  <a16:creationId xmlns:a16="http://schemas.microsoft.com/office/drawing/2014/main" id="{6E744A7A-2BBC-B578-AC14-B31401F91EDB}"/>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92" name="Image 77" descr=" ">
              <a:extLst>
                <a:ext uri="{FF2B5EF4-FFF2-40B4-BE49-F238E27FC236}">
                  <a16:creationId xmlns:a16="http://schemas.microsoft.com/office/drawing/2014/main" id="{9D03195F-9AB3-9394-45AC-088B270732F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93" name="Image 78" descr=" ">
              <a:extLst>
                <a:ext uri="{FF2B5EF4-FFF2-40B4-BE49-F238E27FC236}">
                  <a16:creationId xmlns:a16="http://schemas.microsoft.com/office/drawing/2014/main" id="{D4F4A51A-F15E-906B-D14E-DEEB4E0D99C8}"/>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94" name="Image 79" descr=" ">
              <a:extLst>
                <a:ext uri="{FF2B5EF4-FFF2-40B4-BE49-F238E27FC236}">
                  <a16:creationId xmlns:a16="http://schemas.microsoft.com/office/drawing/2014/main" id="{75444936-1B51-8B60-9B40-514559202611}"/>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95" name="Image 80" descr=" ">
              <a:extLst>
                <a:ext uri="{FF2B5EF4-FFF2-40B4-BE49-F238E27FC236}">
                  <a16:creationId xmlns:a16="http://schemas.microsoft.com/office/drawing/2014/main" id="{4172F8FF-A997-C572-DDB0-03C5F63EA644}"/>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96" name="Image 81" descr=" ">
              <a:extLst>
                <a:ext uri="{FF2B5EF4-FFF2-40B4-BE49-F238E27FC236}">
                  <a16:creationId xmlns:a16="http://schemas.microsoft.com/office/drawing/2014/main" id="{97BCC81D-BE82-93F2-D989-09A858CEDFFC}"/>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97" name="Image 82" descr=" ">
              <a:extLst>
                <a:ext uri="{FF2B5EF4-FFF2-40B4-BE49-F238E27FC236}">
                  <a16:creationId xmlns:a16="http://schemas.microsoft.com/office/drawing/2014/main" id="{EC34BCA5-9906-5971-AAA3-70AC97BC60E2}"/>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98" name="Image 83" descr=" ">
              <a:extLst>
                <a:ext uri="{FF2B5EF4-FFF2-40B4-BE49-F238E27FC236}">
                  <a16:creationId xmlns:a16="http://schemas.microsoft.com/office/drawing/2014/main" id="{01A579EA-E52D-8966-1631-00D5B4D8FDE6}"/>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99" name="Image 84" descr=" ">
              <a:extLst>
                <a:ext uri="{FF2B5EF4-FFF2-40B4-BE49-F238E27FC236}">
                  <a16:creationId xmlns:a16="http://schemas.microsoft.com/office/drawing/2014/main" id="{E4D57B0C-5AE3-EBC4-5EA4-7C7FCE441C6E}"/>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00" name="Image 85" descr=" ">
              <a:extLst>
                <a:ext uri="{FF2B5EF4-FFF2-40B4-BE49-F238E27FC236}">
                  <a16:creationId xmlns:a16="http://schemas.microsoft.com/office/drawing/2014/main" id="{3139DE59-582C-8534-0B89-134C015A3B9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01" name="Image 86" descr=" ">
              <a:extLst>
                <a:ext uri="{FF2B5EF4-FFF2-40B4-BE49-F238E27FC236}">
                  <a16:creationId xmlns:a16="http://schemas.microsoft.com/office/drawing/2014/main" id="{DCB0BC9A-BC1D-5152-3E19-C2108DF97274}"/>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02" name="Image 87" descr=" ">
              <a:extLst>
                <a:ext uri="{FF2B5EF4-FFF2-40B4-BE49-F238E27FC236}">
                  <a16:creationId xmlns:a16="http://schemas.microsoft.com/office/drawing/2014/main" id="{6F633448-F575-64FD-96CF-F71EC28C3954}"/>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03" name="Image 88" descr=" ">
              <a:extLst>
                <a:ext uri="{FF2B5EF4-FFF2-40B4-BE49-F238E27FC236}">
                  <a16:creationId xmlns:a16="http://schemas.microsoft.com/office/drawing/2014/main" id="{84AA739A-823E-D3FC-2E80-101B2DDADCF6}"/>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04" name="Image 89" descr=" ">
              <a:extLst>
                <a:ext uri="{FF2B5EF4-FFF2-40B4-BE49-F238E27FC236}">
                  <a16:creationId xmlns:a16="http://schemas.microsoft.com/office/drawing/2014/main" id="{59D9F334-D1E1-CFBA-D2B8-3BACC198CEF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05" name="Image 90" descr=" ">
              <a:extLst>
                <a:ext uri="{FF2B5EF4-FFF2-40B4-BE49-F238E27FC236}">
                  <a16:creationId xmlns:a16="http://schemas.microsoft.com/office/drawing/2014/main" id="{418D7FB5-E2B4-3027-7036-C828EED77FB6}"/>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3381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2236C3-6D91-4C39-8AEF-62B59F976C6E}"/>
              </a:ext>
            </a:extLst>
          </p:cNvPr>
          <p:cNvGrpSpPr/>
          <p:nvPr/>
        </p:nvGrpSpPr>
        <p:grpSpPr>
          <a:xfrm rot="10800000" flipH="1">
            <a:off x="1134044" y="5531678"/>
            <a:ext cx="4255066" cy="4255066"/>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E5D91D10-2E82-4E26-BE2C-FB245387843D}"/>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0" name="Oval 19">
              <a:extLst>
                <a:ext uri="{FF2B5EF4-FFF2-40B4-BE49-F238E27FC236}">
                  <a16:creationId xmlns:a16="http://schemas.microsoft.com/office/drawing/2014/main" id="{500C7F7E-E3E2-4473-8865-2D815BBF4B2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1" name="Oval 20">
              <a:extLst>
                <a:ext uri="{FF2B5EF4-FFF2-40B4-BE49-F238E27FC236}">
                  <a16:creationId xmlns:a16="http://schemas.microsoft.com/office/drawing/2014/main" id="{417D228D-F8EE-4EF6-BF19-E5ED36B07CF8}"/>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nvGrpSpPr>
          <p:cNvPr id="58" name="Agrupar 57">
            <a:extLst>
              <a:ext uri="{FF2B5EF4-FFF2-40B4-BE49-F238E27FC236}">
                <a16:creationId xmlns:a16="http://schemas.microsoft.com/office/drawing/2014/main" id="{49492E79-D482-020B-18CB-E55337D152A2}"/>
              </a:ext>
            </a:extLst>
          </p:cNvPr>
          <p:cNvGrpSpPr/>
          <p:nvPr/>
        </p:nvGrpSpPr>
        <p:grpSpPr>
          <a:xfrm>
            <a:off x="3244310" y="2133540"/>
            <a:ext cx="7184571" cy="10998201"/>
            <a:chOff x="3347726" y="3562282"/>
            <a:chExt cx="11155198" cy="8572554"/>
          </a:xfrm>
        </p:grpSpPr>
        <p:sp>
          <p:nvSpPr>
            <p:cNvPr id="22" name="Rectangle 21">
              <a:extLst>
                <a:ext uri="{FF2B5EF4-FFF2-40B4-BE49-F238E27FC236}">
                  <a16:creationId xmlns:a16="http://schemas.microsoft.com/office/drawing/2014/main" id="{8E8AD252-B15C-4FAA-AFCD-2D068116B006}"/>
                </a:ext>
              </a:extLst>
            </p:cNvPr>
            <p:cNvSpPr/>
            <p:nvPr/>
          </p:nvSpPr>
          <p:spPr>
            <a:xfrm>
              <a:off x="13313196" y="9099398"/>
              <a:ext cx="1189728" cy="118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3" name="Rectangle 22">
              <a:extLst>
                <a:ext uri="{FF2B5EF4-FFF2-40B4-BE49-F238E27FC236}">
                  <a16:creationId xmlns:a16="http://schemas.microsoft.com/office/drawing/2014/main" id="{834729A2-AA5C-4386-8FB7-AFF9099D5026}"/>
                </a:ext>
              </a:extLst>
            </p:cNvPr>
            <p:cNvSpPr/>
            <p:nvPr/>
          </p:nvSpPr>
          <p:spPr>
            <a:xfrm>
              <a:off x="13313196" y="7253692"/>
              <a:ext cx="1189728" cy="118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4" name="Rectangle 23">
              <a:extLst>
                <a:ext uri="{FF2B5EF4-FFF2-40B4-BE49-F238E27FC236}">
                  <a16:creationId xmlns:a16="http://schemas.microsoft.com/office/drawing/2014/main" id="{8EAF33D4-53C6-4654-87DF-FA3200BD8091}"/>
                </a:ext>
              </a:extLst>
            </p:cNvPr>
            <p:cNvSpPr/>
            <p:nvPr/>
          </p:nvSpPr>
          <p:spPr>
            <a:xfrm>
              <a:off x="13313196" y="5407988"/>
              <a:ext cx="1189728" cy="118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5" name="Parallelogram 24">
              <a:extLst>
                <a:ext uri="{FF2B5EF4-FFF2-40B4-BE49-F238E27FC236}">
                  <a16:creationId xmlns:a16="http://schemas.microsoft.com/office/drawing/2014/main" id="{DBBE4F95-770A-4C8F-A922-29D7F9EBD886}"/>
                </a:ext>
              </a:extLst>
            </p:cNvPr>
            <p:cNvSpPr/>
            <p:nvPr/>
          </p:nvSpPr>
          <p:spPr>
            <a:xfrm rot="10800000">
              <a:off x="7230108" y="7308679"/>
              <a:ext cx="2800972" cy="553766"/>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6" name="Rectangle 25">
              <a:extLst>
                <a:ext uri="{FF2B5EF4-FFF2-40B4-BE49-F238E27FC236}">
                  <a16:creationId xmlns:a16="http://schemas.microsoft.com/office/drawing/2014/main" id="{3A548837-27F3-44D8-9806-70D9BA2390BD}"/>
                </a:ext>
              </a:extLst>
            </p:cNvPr>
            <p:cNvSpPr/>
            <p:nvPr/>
          </p:nvSpPr>
          <p:spPr>
            <a:xfrm>
              <a:off x="13313196" y="10945108"/>
              <a:ext cx="1189728" cy="118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7" name="Rectangle 26">
              <a:extLst>
                <a:ext uri="{FF2B5EF4-FFF2-40B4-BE49-F238E27FC236}">
                  <a16:creationId xmlns:a16="http://schemas.microsoft.com/office/drawing/2014/main" id="{BF467687-5868-4CEC-849B-B81581D8C59F}"/>
                </a:ext>
              </a:extLst>
            </p:cNvPr>
            <p:cNvSpPr/>
            <p:nvPr/>
          </p:nvSpPr>
          <p:spPr>
            <a:xfrm>
              <a:off x="13313196" y="3562282"/>
              <a:ext cx="1189728" cy="1189728"/>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3" name="Rectangle 32">
              <a:extLst>
                <a:ext uri="{FF2B5EF4-FFF2-40B4-BE49-F238E27FC236}">
                  <a16:creationId xmlns:a16="http://schemas.microsoft.com/office/drawing/2014/main" id="{774F7E98-9A6A-427D-A8EA-B6A10396F1AB}"/>
                </a:ext>
              </a:extLst>
            </p:cNvPr>
            <p:cNvSpPr/>
            <p:nvPr/>
          </p:nvSpPr>
          <p:spPr>
            <a:xfrm>
              <a:off x="8977325" y="7483890"/>
              <a:ext cx="1933306" cy="11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4" name="Rectangle 33">
              <a:extLst>
                <a:ext uri="{FF2B5EF4-FFF2-40B4-BE49-F238E27FC236}">
                  <a16:creationId xmlns:a16="http://schemas.microsoft.com/office/drawing/2014/main" id="{E5446436-1FA1-478D-981E-09C894613D9A}"/>
                </a:ext>
              </a:extLst>
            </p:cNvPr>
            <p:cNvSpPr/>
            <p:nvPr/>
          </p:nvSpPr>
          <p:spPr>
            <a:xfrm>
              <a:off x="8977325" y="7638394"/>
              <a:ext cx="1933306" cy="11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5" name="Rectangle 34">
              <a:extLst>
                <a:ext uri="{FF2B5EF4-FFF2-40B4-BE49-F238E27FC236}">
                  <a16:creationId xmlns:a16="http://schemas.microsoft.com/office/drawing/2014/main" id="{5DDFF66C-24F9-46F2-8E3D-53D4E7D98F92}"/>
                </a:ext>
              </a:extLst>
            </p:cNvPr>
            <p:cNvSpPr/>
            <p:nvPr/>
          </p:nvSpPr>
          <p:spPr>
            <a:xfrm>
              <a:off x="8977325" y="7792898"/>
              <a:ext cx="1933306" cy="1115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6" name="Rectangle 35">
              <a:extLst>
                <a:ext uri="{FF2B5EF4-FFF2-40B4-BE49-F238E27FC236}">
                  <a16:creationId xmlns:a16="http://schemas.microsoft.com/office/drawing/2014/main" id="{FFCFAC98-5DCC-47AC-B08E-0B868BD29A1F}"/>
                </a:ext>
              </a:extLst>
            </p:cNvPr>
            <p:cNvSpPr/>
            <p:nvPr/>
          </p:nvSpPr>
          <p:spPr>
            <a:xfrm>
              <a:off x="8977325" y="7947402"/>
              <a:ext cx="1933306" cy="11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7" name="Rectangle 36">
              <a:extLst>
                <a:ext uri="{FF2B5EF4-FFF2-40B4-BE49-F238E27FC236}">
                  <a16:creationId xmlns:a16="http://schemas.microsoft.com/office/drawing/2014/main" id="{BBDA5CBF-2F27-456E-AC50-585DF26538D4}"/>
                </a:ext>
              </a:extLst>
            </p:cNvPr>
            <p:cNvSpPr/>
            <p:nvPr/>
          </p:nvSpPr>
          <p:spPr>
            <a:xfrm>
              <a:off x="8977325" y="8101904"/>
              <a:ext cx="1933306" cy="111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38" name="Group 37">
              <a:extLst>
                <a:ext uri="{FF2B5EF4-FFF2-40B4-BE49-F238E27FC236}">
                  <a16:creationId xmlns:a16="http://schemas.microsoft.com/office/drawing/2014/main" id="{B0B72B4C-E60B-4521-A784-1C75CD960E35}"/>
                </a:ext>
              </a:extLst>
            </p:cNvPr>
            <p:cNvGrpSpPr/>
            <p:nvPr/>
          </p:nvGrpSpPr>
          <p:grpSpPr>
            <a:xfrm>
              <a:off x="3347726" y="6524599"/>
              <a:ext cx="6809312" cy="2693130"/>
              <a:chOff x="903886" y="3331350"/>
              <a:chExt cx="3297058" cy="1304009"/>
            </a:xfrm>
          </p:grpSpPr>
          <p:sp>
            <p:nvSpPr>
              <p:cNvPr id="39" name="Rectangle 34">
                <a:extLst>
                  <a:ext uri="{FF2B5EF4-FFF2-40B4-BE49-F238E27FC236}">
                    <a16:creationId xmlns:a16="http://schemas.microsoft.com/office/drawing/2014/main" id="{922B958C-B1A1-40A4-877D-E3D05D8A5670}"/>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0" name="Group 39">
                <a:extLst>
                  <a:ext uri="{FF2B5EF4-FFF2-40B4-BE49-F238E27FC236}">
                    <a16:creationId xmlns:a16="http://schemas.microsoft.com/office/drawing/2014/main" id="{C2FB8D89-2299-4885-9D5E-78AFAB6FF7C5}"/>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8E4075BB-606B-44C0-9F81-99A2EC74363C}"/>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2" name="Parallelogram 41">
                  <a:extLst>
                    <a:ext uri="{FF2B5EF4-FFF2-40B4-BE49-F238E27FC236}">
                      <a16:creationId xmlns:a16="http://schemas.microsoft.com/office/drawing/2014/main" id="{D33FFA48-F6CB-42C9-ACED-1B300A112AC0}"/>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3" name="Group 42">
                  <a:extLst>
                    <a:ext uri="{FF2B5EF4-FFF2-40B4-BE49-F238E27FC236}">
                      <a16:creationId xmlns:a16="http://schemas.microsoft.com/office/drawing/2014/main" id="{A22E7544-78AC-4E4A-A980-F8A9B1B1C971}"/>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5BA960D9-1A94-429D-97B9-0195421D0955}"/>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6" name="Chord 45">
                    <a:extLst>
                      <a:ext uri="{FF2B5EF4-FFF2-40B4-BE49-F238E27FC236}">
                        <a16:creationId xmlns:a16="http://schemas.microsoft.com/office/drawing/2014/main" id="{1A74EF70-4054-4842-B0C9-00B5E04A7916}"/>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7" name="Trapezoid 37">
                    <a:extLst>
                      <a:ext uri="{FF2B5EF4-FFF2-40B4-BE49-F238E27FC236}">
                        <a16:creationId xmlns:a16="http://schemas.microsoft.com/office/drawing/2014/main" id="{38EC9F45-8A0B-4ED1-A2D4-6276796CD6C6}"/>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44" name="Parallelogram 43">
                  <a:extLst>
                    <a:ext uri="{FF2B5EF4-FFF2-40B4-BE49-F238E27FC236}">
                      <a16:creationId xmlns:a16="http://schemas.microsoft.com/office/drawing/2014/main" id="{F5C54F3C-2F67-483B-B0CA-0F73D0294A30}"/>
                    </a:ext>
                  </a:extLst>
                </p:cNvPr>
                <p:cNvSpPr/>
                <p:nvPr/>
              </p:nvSpPr>
              <p:spPr>
                <a:xfrm rot="10800000" flipH="1">
                  <a:off x="2788579" y="3979133"/>
                  <a:ext cx="1412365" cy="268133"/>
                </a:xfrm>
                <a:prstGeom prst="parallelogram">
                  <a:avLst>
                    <a:gd name="adj" fmla="val 20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sp>
          <p:nvSpPr>
            <p:cNvPr id="48" name="Freeform 47">
              <a:extLst>
                <a:ext uri="{FF2B5EF4-FFF2-40B4-BE49-F238E27FC236}">
                  <a16:creationId xmlns:a16="http://schemas.microsoft.com/office/drawing/2014/main" id="{1C008D6D-6049-4FB5-B9AD-3C7E6C897275}"/>
                </a:ext>
              </a:extLst>
            </p:cNvPr>
            <p:cNvSpPr/>
            <p:nvPr/>
          </p:nvSpPr>
          <p:spPr>
            <a:xfrm>
              <a:off x="10907376" y="3562289"/>
              <a:ext cx="2409628" cy="403996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9" name="Freeform 48">
              <a:extLst>
                <a:ext uri="{FF2B5EF4-FFF2-40B4-BE49-F238E27FC236}">
                  <a16:creationId xmlns:a16="http://schemas.microsoft.com/office/drawing/2014/main" id="{D19C6EB6-581D-4266-97BE-766EF9A6C8EC}"/>
                </a:ext>
              </a:extLst>
            </p:cNvPr>
            <p:cNvSpPr/>
            <p:nvPr/>
          </p:nvSpPr>
          <p:spPr>
            <a:xfrm>
              <a:off x="10907571" y="5407988"/>
              <a:ext cx="2409438" cy="2343456"/>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0" name="Freeform 49">
              <a:extLst>
                <a:ext uri="{FF2B5EF4-FFF2-40B4-BE49-F238E27FC236}">
                  <a16:creationId xmlns:a16="http://schemas.microsoft.com/office/drawing/2014/main" id="{2C410D4A-D4BC-44E9-9156-F50DB20350B1}"/>
                </a:ext>
              </a:extLst>
            </p:cNvPr>
            <p:cNvSpPr/>
            <p:nvPr/>
          </p:nvSpPr>
          <p:spPr>
            <a:xfrm>
              <a:off x="10907455" y="7253449"/>
              <a:ext cx="2409550" cy="1189066"/>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1" name="Freeform 50">
              <a:extLst>
                <a:ext uri="{FF2B5EF4-FFF2-40B4-BE49-F238E27FC236}">
                  <a16:creationId xmlns:a16="http://schemas.microsoft.com/office/drawing/2014/main" id="{9606E935-F4B5-497D-A4EE-7D02170D005F}"/>
                </a:ext>
              </a:extLst>
            </p:cNvPr>
            <p:cNvSpPr/>
            <p:nvPr/>
          </p:nvSpPr>
          <p:spPr>
            <a:xfrm flipV="1">
              <a:off x="10911742" y="8100199"/>
              <a:ext cx="2405264" cy="4033526"/>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2" name="Freeform 51">
              <a:extLst>
                <a:ext uri="{FF2B5EF4-FFF2-40B4-BE49-F238E27FC236}">
                  <a16:creationId xmlns:a16="http://schemas.microsoft.com/office/drawing/2014/main" id="{DD1A63AE-E941-42BA-A15F-F673A9456BFE}"/>
                </a:ext>
              </a:extLst>
            </p:cNvPr>
            <p:cNvSpPr/>
            <p:nvPr/>
          </p:nvSpPr>
          <p:spPr>
            <a:xfrm flipV="1">
              <a:off x="10907571" y="7947402"/>
              <a:ext cx="2409438" cy="2348964"/>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56" name="Title 1">
            <a:extLst>
              <a:ext uri="{FF2B5EF4-FFF2-40B4-BE49-F238E27FC236}">
                <a16:creationId xmlns:a16="http://schemas.microsoft.com/office/drawing/2014/main" id="{852F9CF5-768A-5E12-CB6E-D7588F12B0C9}"/>
              </a:ext>
            </a:extLst>
          </p:cNvPr>
          <p:cNvSpPr txBox="1">
            <a:spLocks/>
          </p:cNvSpPr>
          <p:nvPr/>
        </p:nvSpPr>
        <p:spPr>
          <a:xfrm>
            <a:off x="1282692" y="223635"/>
            <a:ext cx="15631361"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pt-BR" sz="8000" cap="all" dirty="0">
                <a:ln w="3175" cmpd="sng">
                  <a:noFill/>
                </a:ln>
                <a:solidFill>
                  <a:srgbClr val="022873">
                    <a:alpha val="100000"/>
                  </a:srgbClr>
                </a:solidFill>
                <a:latin typeface="Founders Grotesk Bold" pitchFamily="34" charset="0"/>
              </a:rPr>
              <a:t>Documentações</a:t>
            </a:r>
          </a:p>
        </p:txBody>
      </p:sp>
      <p:sp>
        <p:nvSpPr>
          <p:cNvPr id="57" name="Rectangle 2">
            <a:extLst>
              <a:ext uri="{FF2B5EF4-FFF2-40B4-BE49-F238E27FC236}">
                <a16:creationId xmlns:a16="http://schemas.microsoft.com/office/drawing/2014/main" id="{8646C7CC-6432-08C6-F324-B0A9B7E8129F}"/>
              </a:ext>
            </a:extLst>
          </p:cNvPr>
          <p:cNvSpPr/>
          <p:nvPr/>
        </p:nvSpPr>
        <p:spPr>
          <a:xfrm>
            <a:off x="11074934" y="10991484"/>
            <a:ext cx="12663011" cy="2425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pt-BR" sz="3200" b="1" i="0" u="none" strike="noStrike" kern="1200" cap="none" spc="0" normalizeH="0" baseline="0" noProof="0" dirty="0">
                <a:ln>
                  <a:noFill/>
                </a:ln>
                <a:solidFill>
                  <a:schemeClr val="tx1"/>
                </a:solidFill>
                <a:effectLst/>
                <a:uLnTx/>
                <a:uFillTx/>
                <a:latin typeface="Raleway Light" pitchFamily="2" charset="0"/>
                <a:ea typeface="+mn-ea"/>
                <a:cs typeface="+mn-cs"/>
              </a:rPr>
              <a:t>Autorização expressa para o Agente prestar qualquer tipo de informação solicitada pela Equipe técnica, inclusive as razões que possam levá-lo a não contratar a operação.</a:t>
            </a:r>
          </a:p>
        </p:txBody>
      </p:sp>
      <p:sp>
        <p:nvSpPr>
          <p:cNvPr id="59" name="Rectangle 2">
            <a:extLst>
              <a:ext uri="{FF2B5EF4-FFF2-40B4-BE49-F238E27FC236}">
                <a16:creationId xmlns:a16="http://schemas.microsoft.com/office/drawing/2014/main" id="{E748EAE4-63F6-A1A5-A419-9CB336953C57}"/>
              </a:ext>
            </a:extLst>
          </p:cNvPr>
          <p:cNvSpPr/>
          <p:nvPr/>
        </p:nvSpPr>
        <p:spPr>
          <a:xfrm>
            <a:off x="11209611" y="4084129"/>
            <a:ext cx="12663011" cy="1482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60" name="Rectangle 2">
            <a:extLst>
              <a:ext uri="{FF2B5EF4-FFF2-40B4-BE49-F238E27FC236}">
                <a16:creationId xmlns:a16="http://schemas.microsoft.com/office/drawing/2014/main" id="{CF926491-89CE-B597-7263-4F3ACD989291}"/>
              </a:ext>
            </a:extLst>
          </p:cNvPr>
          <p:cNvSpPr/>
          <p:nvPr/>
        </p:nvSpPr>
        <p:spPr>
          <a:xfrm>
            <a:off x="11074934" y="2620513"/>
            <a:ext cx="12663011"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defRPr/>
            </a:pPr>
            <a:r>
              <a:rPr kumimoji="0" lang="pt-BR" sz="3200" b="1" i="0" u="none" strike="noStrike" kern="1200" cap="none" spc="0" normalizeH="0" baseline="0" noProof="0" dirty="0">
                <a:ln>
                  <a:noFill/>
                </a:ln>
                <a:solidFill>
                  <a:schemeClr val="tx1"/>
                </a:solidFill>
                <a:effectLst/>
                <a:uLnTx/>
                <a:uFillTx/>
                <a:latin typeface="Raleway Light" pitchFamily="2" charset="0"/>
                <a:ea typeface="+mn-ea"/>
                <a:cs typeface="+mn-cs"/>
              </a:rPr>
              <a:t>Preenchimento do Formulário de Consulta Prévia com Detalhamento do Orçamento e Quadro de Usos e Fontes, bem   como cronograma de obras contendo, inclusive, toda a carteira de obras do estaleiro</a:t>
            </a:r>
          </a:p>
          <a:p>
            <a:pPr marR="0" lvl="0" algn="just" defTabSz="457200" rtl="0" eaLnBrk="1" fontAlgn="auto" latinLnBrk="0" hangingPunct="1">
              <a:lnSpc>
                <a:spcPct val="100000"/>
              </a:lnSpc>
              <a:spcBef>
                <a:spcPts val="0"/>
              </a:spcBef>
              <a:spcAft>
                <a:spcPts val="400"/>
              </a:spcAft>
              <a:buClrTx/>
              <a:buSzTx/>
              <a:tabLst/>
              <a:defRPr/>
            </a:pPr>
            <a:r>
              <a:rPr kumimoji="0" lang="pt-BR" sz="3200" b="1" i="0" u="none" strike="noStrike" kern="1200" cap="none" spc="0" normalizeH="0" baseline="0" noProof="0" dirty="0">
                <a:ln>
                  <a:noFill/>
                </a:ln>
                <a:solidFill>
                  <a:schemeClr val="tx1"/>
                </a:solidFill>
                <a:effectLst/>
                <a:uLnTx/>
                <a:uFillTx/>
                <a:latin typeface="Raleway Light" pitchFamily="2" charset="0"/>
                <a:ea typeface="+mn-ea"/>
                <a:cs typeface="+mn-cs"/>
              </a:rPr>
              <a:t> </a:t>
            </a:r>
          </a:p>
        </p:txBody>
      </p:sp>
      <p:sp>
        <p:nvSpPr>
          <p:cNvPr id="61" name="Rectangle 2">
            <a:extLst>
              <a:ext uri="{FF2B5EF4-FFF2-40B4-BE49-F238E27FC236}">
                <a16:creationId xmlns:a16="http://schemas.microsoft.com/office/drawing/2014/main" id="{A2205B17-B0DD-F520-C664-FAA12F99269F}"/>
              </a:ext>
            </a:extLst>
          </p:cNvPr>
          <p:cNvSpPr/>
          <p:nvPr/>
        </p:nvSpPr>
        <p:spPr>
          <a:xfrm>
            <a:off x="11057134" y="4405056"/>
            <a:ext cx="12663011" cy="1631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pt-BR" sz="3200" b="1" i="0" u="none" strike="noStrike" kern="1200" cap="none" spc="0" normalizeH="0" baseline="0" noProof="0" dirty="0">
                <a:ln>
                  <a:noFill/>
                </a:ln>
                <a:solidFill>
                  <a:schemeClr val="tx1"/>
                </a:solidFill>
                <a:effectLst/>
                <a:uLnTx/>
                <a:uFillTx/>
                <a:latin typeface="Raleway Light" pitchFamily="2" charset="0"/>
                <a:ea typeface="+mn-ea"/>
                <a:cs typeface="+mn-cs"/>
              </a:rPr>
              <a:t>Especificação técnica resumida e arranjo geral da embarcação, no nível de projeto de contrato</a:t>
            </a:r>
            <a:r>
              <a:rPr lang="pt-BR" sz="3200" b="1" dirty="0">
                <a:solidFill>
                  <a:schemeClr val="tx1"/>
                </a:solidFill>
                <a:latin typeface="Raleway Light" pitchFamily="2" charset="0"/>
              </a:rPr>
              <a:t>.</a:t>
            </a:r>
            <a:endParaRPr kumimoji="0" lang="pt-BR" sz="3200" b="1" i="0" u="none" strike="noStrike" kern="1200" cap="none" spc="0" normalizeH="0" baseline="0" noProof="0" dirty="0">
              <a:ln>
                <a:noFill/>
              </a:ln>
              <a:solidFill>
                <a:schemeClr val="tx1"/>
              </a:solidFill>
              <a:effectLst/>
              <a:uLnTx/>
              <a:uFillTx/>
              <a:latin typeface="Raleway Light" pitchFamily="2" charset="0"/>
              <a:ea typeface="+mn-ea"/>
              <a:cs typeface="+mn-cs"/>
            </a:endParaRPr>
          </a:p>
        </p:txBody>
      </p:sp>
      <p:sp>
        <p:nvSpPr>
          <p:cNvPr id="62" name="Rectangle 2">
            <a:extLst>
              <a:ext uri="{FF2B5EF4-FFF2-40B4-BE49-F238E27FC236}">
                <a16:creationId xmlns:a16="http://schemas.microsoft.com/office/drawing/2014/main" id="{F67384BF-6BE2-F537-A570-70147EBAD162}"/>
              </a:ext>
            </a:extLst>
          </p:cNvPr>
          <p:cNvSpPr/>
          <p:nvPr/>
        </p:nvSpPr>
        <p:spPr>
          <a:xfrm>
            <a:off x="11074936" y="6690062"/>
            <a:ext cx="12663011" cy="1247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pt-BR" sz="3200" b="1" i="0" u="none" strike="noStrike" kern="1200" cap="none" spc="0" normalizeH="0" baseline="0" noProof="0" dirty="0">
                <a:ln>
                  <a:noFill/>
                </a:ln>
                <a:solidFill>
                  <a:schemeClr val="tx1"/>
                </a:solidFill>
                <a:effectLst/>
                <a:uLnTx/>
                <a:uFillTx/>
                <a:latin typeface="Raleway Light" pitchFamily="2" charset="0"/>
                <a:ea typeface="+mn-ea"/>
                <a:cs typeface="+mn-cs"/>
              </a:rPr>
              <a:t>Pré-contrato assinado entre a empresa postulante do financiamento e o estaleiro construtor;</a:t>
            </a:r>
          </a:p>
        </p:txBody>
      </p:sp>
      <p:sp>
        <p:nvSpPr>
          <p:cNvPr id="63" name="Rectangle 2">
            <a:extLst>
              <a:ext uri="{FF2B5EF4-FFF2-40B4-BE49-F238E27FC236}">
                <a16:creationId xmlns:a16="http://schemas.microsoft.com/office/drawing/2014/main" id="{9C88107F-8BC9-983A-C3D1-4E512AE7F924}"/>
              </a:ext>
            </a:extLst>
          </p:cNvPr>
          <p:cNvSpPr/>
          <p:nvPr/>
        </p:nvSpPr>
        <p:spPr>
          <a:xfrm>
            <a:off x="11074935" y="8401669"/>
            <a:ext cx="12663011" cy="2540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pt-BR" sz="3200" b="1" i="0" u="none" strike="noStrike" kern="1200" cap="none" spc="0" normalizeH="0" baseline="0" noProof="0" dirty="0">
                <a:ln>
                  <a:noFill/>
                </a:ln>
                <a:solidFill>
                  <a:schemeClr val="tx1"/>
                </a:solidFill>
                <a:effectLst/>
                <a:uLnTx/>
                <a:uFillTx/>
                <a:latin typeface="Raleway Light" pitchFamily="2" charset="0"/>
                <a:ea typeface="+mn-ea"/>
                <a:cs typeface="+mn-cs"/>
              </a:rPr>
              <a:t>No caso de planta industrial, planta baixa geral do empreendimento, especificações técnicas, quadros com indicações de quantidades e valores detalhados dos custos de construção e aquisição de equipamentos passíveis de serem financiados.</a:t>
            </a:r>
          </a:p>
        </p:txBody>
      </p:sp>
      <p:pic>
        <p:nvPicPr>
          <p:cNvPr id="65" name="Gráfico 64" descr="Lista de Verificação com preenchimento sólido">
            <a:extLst>
              <a:ext uri="{FF2B5EF4-FFF2-40B4-BE49-F238E27FC236}">
                <a16:creationId xmlns:a16="http://schemas.microsoft.com/office/drawing/2014/main" id="{FEC35451-773C-8AF0-1CDD-B6C46DF94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7581" y="2366631"/>
            <a:ext cx="1022114" cy="1022114"/>
          </a:xfrm>
          <a:prstGeom prst="rect">
            <a:avLst/>
          </a:prstGeom>
        </p:spPr>
      </p:pic>
      <p:pic>
        <p:nvPicPr>
          <p:cNvPr id="67" name="Gráfico 66" descr="Assinatura com preenchimento sólido">
            <a:extLst>
              <a:ext uri="{FF2B5EF4-FFF2-40B4-BE49-F238E27FC236}">
                <a16:creationId xmlns:a16="http://schemas.microsoft.com/office/drawing/2014/main" id="{705B5F90-B9F1-0506-7481-E34FC04F17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065" y="7075508"/>
            <a:ext cx="914400" cy="914400"/>
          </a:xfrm>
          <a:prstGeom prst="rect">
            <a:avLst/>
          </a:prstGeom>
        </p:spPr>
      </p:pic>
      <p:pic>
        <p:nvPicPr>
          <p:cNvPr id="69" name="Gráfico 68" descr="Contrato com preenchimento sólido">
            <a:extLst>
              <a:ext uri="{FF2B5EF4-FFF2-40B4-BE49-F238E27FC236}">
                <a16:creationId xmlns:a16="http://schemas.microsoft.com/office/drawing/2014/main" id="{1DCD65F6-096C-5AAB-6206-252102AF49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0072" y="4858641"/>
            <a:ext cx="914400" cy="914400"/>
          </a:xfrm>
          <a:prstGeom prst="rect">
            <a:avLst/>
          </a:prstGeom>
        </p:spPr>
      </p:pic>
      <p:pic>
        <p:nvPicPr>
          <p:cNvPr id="71" name="Gráfico 70" descr="Pesquisa de Pasta com preenchimento sólido">
            <a:extLst>
              <a:ext uri="{FF2B5EF4-FFF2-40B4-BE49-F238E27FC236}">
                <a16:creationId xmlns:a16="http://schemas.microsoft.com/office/drawing/2014/main" id="{0431B84B-297B-D36B-C1CF-5EE06F2AD3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9782" y="9604422"/>
            <a:ext cx="914400" cy="914400"/>
          </a:xfrm>
          <a:prstGeom prst="rect">
            <a:avLst/>
          </a:prstGeom>
        </p:spPr>
      </p:pic>
      <p:pic>
        <p:nvPicPr>
          <p:cNvPr id="73" name="Gráfico 72" descr="Compartilhar com preenchimento sólido">
            <a:extLst>
              <a:ext uri="{FF2B5EF4-FFF2-40B4-BE49-F238E27FC236}">
                <a16:creationId xmlns:a16="http://schemas.microsoft.com/office/drawing/2014/main" id="{979AD1EE-461F-F217-4C2B-CAB83E0931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95533" y="12037687"/>
            <a:ext cx="766252" cy="766252"/>
          </a:xfrm>
          <a:prstGeom prst="rect">
            <a:avLst/>
          </a:prstGeom>
        </p:spPr>
      </p:pic>
      <p:sp>
        <p:nvSpPr>
          <p:cNvPr id="75" name="CaixaDeTexto 74">
            <a:extLst>
              <a:ext uri="{FF2B5EF4-FFF2-40B4-BE49-F238E27FC236}">
                <a16:creationId xmlns:a16="http://schemas.microsoft.com/office/drawing/2014/main" id="{31A74ACB-BBAC-42F9-0A13-4AA0F75A7D8A}"/>
              </a:ext>
            </a:extLst>
          </p:cNvPr>
          <p:cNvSpPr txBox="1"/>
          <p:nvPr/>
        </p:nvSpPr>
        <p:spPr>
          <a:xfrm>
            <a:off x="1814609" y="10345153"/>
            <a:ext cx="7084223" cy="646331"/>
          </a:xfrm>
          <a:prstGeom prst="rect">
            <a:avLst/>
          </a:prstGeom>
          <a:noFill/>
        </p:spPr>
        <p:txBody>
          <a:bodyPr wrap="square">
            <a:spAutoFit/>
          </a:bodyPr>
          <a:lstStyle/>
          <a:p>
            <a:r>
              <a:rPr lang="pt-BR" sz="1800" u="sng" dirty="0">
                <a:effectLst/>
                <a:latin typeface="Calibri" panose="020F0502020204030204" pitchFamily="34" charset="0"/>
                <a:hlinkClick r:id="rId13">
                  <a:extLst>
                    <a:ext uri="{A12FA001-AC4F-418D-AE19-62706E023703}">
                      <ahyp:hlinkClr xmlns:ahyp="http://schemas.microsoft.com/office/drawing/2018/hyperlinkcolor" val="tx"/>
                    </a:ext>
                  </a:extLst>
                </a:hlinkClick>
              </a:rPr>
              <a:t>https://www.gov.br/portos-e-aeroportos/</a:t>
            </a:r>
            <a:r>
              <a:rPr lang="pt-BR" sz="1800" u="sng" dirty="0" err="1">
                <a:effectLst/>
                <a:latin typeface="Calibri" panose="020F0502020204030204" pitchFamily="34" charset="0"/>
                <a:hlinkClick r:id="rId13">
                  <a:extLst>
                    <a:ext uri="{A12FA001-AC4F-418D-AE19-62706E023703}">
                      <ahyp:hlinkClr xmlns:ahyp="http://schemas.microsoft.com/office/drawing/2018/hyperlinkcolor" val="tx"/>
                    </a:ext>
                  </a:extLst>
                </a:hlinkClick>
              </a:rPr>
              <a:t>pt-br</a:t>
            </a:r>
            <a:r>
              <a:rPr lang="pt-BR" sz="1800" u="sng" dirty="0">
                <a:effectLst/>
                <a:latin typeface="Calibri" panose="020F0502020204030204" pitchFamily="34" charset="0"/>
                <a:hlinkClick r:id="rId13">
                  <a:extLst>
                    <a:ext uri="{A12FA001-AC4F-418D-AE19-62706E023703}">
                      <ahyp:hlinkClr xmlns:ahyp="http://schemas.microsoft.com/office/drawing/2018/hyperlinkcolor" val="tx"/>
                    </a:ext>
                  </a:extLst>
                </a:hlinkClick>
              </a:rPr>
              <a:t>/assuntos/incentivos/</a:t>
            </a:r>
            <a:r>
              <a:rPr lang="pt-BR" sz="1800" u="sng" dirty="0" err="1">
                <a:effectLst/>
                <a:latin typeface="Calibri" panose="020F0502020204030204" pitchFamily="34" charset="0"/>
                <a:hlinkClick r:id="rId13">
                  <a:extLst>
                    <a:ext uri="{A12FA001-AC4F-418D-AE19-62706E023703}">
                      <ahyp:hlinkClr xmlns:ahyp="http://schemas.microsoft.com/office/drawing/2018/hyperlinkcolor" val="tx"/>
                    </a:ext>
                  </a:extLst>
                </a:hlinkClick>
              </a:rPr>
              <a:t>fmm</a:t>
            </a:r>
            <a:r>
              <a:rPr lang="pt-BR" sz="1800" u="sng" dirty="0">
                <a:effectLst/>
                <a:latin typeface="Calibri" panose="020F0502020204030204" pitchFamily="34" charset="0"/>
                <a:hlinkClick r:id="rId13">
                  <a:extLst>
                    <a:ext uri="{A12FA001-AC4F-418D-AE19-62706E023703}">
                      <ahyp:hlinkClr xmlns:ahyp="http://schemas.microsoft.com/office/drawing/2018/hyperlinkcolor" val="tx"/>
                    </a:ext>
                  </a:extLst>
                </a:hlinkClick>
              </a:rPr>
              <a:t>-fundo-da-marinha-mercante/</a:t>
            </a:r>
            <a:r>
              <a:rPr lang="pt-BR" sz="1800" u="sng" dirty="0" err="1">
                <a:effectLst/>
                <a:latin typeface="Calibri" panose="020F0502020204030204" pitchFamily="34" charset="0"/>
                <a:hlinkClick r:id="rId13">
                  <a:extLst>
                    <a:ext uri="{A12FA001-AC4F-418D-AE19-62706E023703}">
                      <ahyp:hlinkClr xmlns:ahyp="http://schemas.microsoft.com/office/drawing/2018/hyperlinkcolor" val="tx"/>
                    </a:ext>
                  </a:extLst>
                </a:hlinkClick>
              </a:rPr>
              <a:t>legislacao</a:t>
            </a:r>
            <a:r>
              <a:rPr lang="pt-BR" sz="1800" dirty="0">
                <a:effectLst/>
                <a:latin typeface="Calibri" panose="020F0502020204030204" pitchFamily="34" charset="0"/>
              </a:rPr>
              <a:t>. </a:t>
            </a:r>
            <a:endParaRPr lang="pt-BR" sz="1800" dirty="0"/>
          </a:p>
        </p:txBody>
      </p:sp>
      <p:sp>
        <p:nvSpPr>
          <p:cNvPr id="77" name="CaixaDeTexto 76">
            <a:extLst>
              <a:ext uri="{FF2B5EF4-FFF2-40B4-BE49-F238E27FC236}">
                <a16:creationId xmlns:a16="http://schemas.microsoft.com/office/drawing/2014/main" id="{EB6FCBAE-0148-2DD9-9F30-87999C86F93D}"/>
              </a:ext>
            </a:extLst>
          </p:cNvPr>
          <p:cNvSpPr txBox="1"/>
          <p:nvPr/>
        </p:nvSpPr>
        <p:spPr>
          <a:xfrm>
            <a:off x="1805488" y="11074380"/>
            <a:ext cx="7084223" cy="646331"/>
          </a:xfrm>
          <a:prstGeom prst="rect">
            <a:avLst/>
          </a:prstGeom>
          <a:noFill/>
        </p:spPr>
        <p:txBody>
          <a:bodyPr wrap="square">
            <a:spAutoFit/>
          </a:bodyPr>
          <a:lstStyle/>
          <a:p>
            <a:r>
              <a:rPr lang="pt-BR" dirty="0">
                <a:latin typeface="Calibri" panose="020F0502020204030204" pitchFamily="34" charset="0"/>
                <a:hlinkClick r:id="rId14">
                  <a:extLst>
                    <a:ext uri="{A12FA001-AC4F-418D-AE19-62706E023703}">
                      <ahyp:hlinkClr xmlns:ahyp="http://schemas.microsoft.com/office/drawing/2018/hyperlinkcolor" val="tx"/>
                    </a:ext>
                  </a:extLst>
                </a:hlinkClick>
              </a:rPr>
              <a:t>https://scp.mpor.gov.br/</a:t>
            </a:r>
            <a:r>
              <a:rPr lang="pt-BR" dirty="0">
                <a:latin typeface="Calibri" panose="020F0502020204030204" pitchFamily="34" charset="0"/>
              </a:rPr>
              <a:t> </a:t>
            </a:r>
          </a:p>
          <a:p>
            <a:endParaRPr lang="pt-BR" sz="1800" dirty="0"/>
          </a:p>
        </p:txBody>
      </p:sp>
      <p:sp>
        <p:nvSpPr>
          <p:cNvPr id="15" name="Retângulo 14">
            <a:extLst>
              <a:ext uri="{FF2B5EF4-FFF2-40B4-BE49-F238E27FC236}">
                <a16:creationId xmlns:a16="http://schemas.microsoft.com/office/drawing/2014/main" id="{632A71E4-34A0-07BE-65F0-FFF742C92423}"/>
              </a:ext>
            </a:extLst>
          </p:cNvPr>
          <p:cNvSpPr/>
          <p:nvPr/>
        </p:nvSpPr>
        <p:spPr>
          <a:xfrm>
            <a:off x="4876292" y="2391432"/>
            <a:ext cx="591518" cy="2781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241CCCA3-A940-ADA5-476D-345288D5FBD1}"/>
              </a:ext>
            </a:extLst>
          </p:cNvPr>
          <p:cNvSpPr/>
          <p:nvPr/>
        </p:nvSpPr>
        <p:spPr>
          <a:xfrm rot="2263916">
            <a:off x="5317971" y="2611898"/>
            <a:ext cx="884285" cy="285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3" name="Agrupar 52">
            <a:extLst>
              <a:ext uri="{FF2B5EF4-FFF2-40B4-BE49-F238E27FC236}">
                <a16:creationId xmlns:a16="http://schemas.microsoft.com/office/drawing/2014/main" id="{FCC6CAD3-3274-22D0-540C-6F97B09488AF}"/>
              </a:ext>
            </a:extLst>
          </p:cNvPr>
          <p:cNvGrpSpPr/>
          <p:nvPr/>
        </p:nvGrpSpPr>
        <p:grpSpPr>
          <a:xfrm rot="19383548">
            <a:off x="1690483" y="1923157"/>
            <a:ext cx="3110567" cy="2540848"/>
            <a:chOff x="4181037" y="1893863"/>
            <a:chExt cx="4030090" cy="3318898"/>
          </a:xfrm>
        </p:grpSpPr>
        <p:pic>
          <p:nvPicPr>
            <p:cNvPr id="30" name="Imagem 29">
              <a:extLst>
                <a:ext uri="{FF2B5EF4-FFF2-40B4-BE49-F238E27FC236}">
                  <a16:creationId xmlns:a16="http://schemas.microsoft.com/office/drawing/2014/main" id="{6DFD2EF8-B80F-61C1-2790-AE102FE0EF37}"/>
                </a:ext>
              </a:extLst>
            </p:cNvPr>
            <p:cNvPicPr>
              <a:picLocks noChangeAspect="1"/>
            </p:cNvPicPr>
            <p:nvPr/>
          </p:nvPicPr>
          <p:blipFill>
            <a:blip r:embed="rId15">
              <a:clrChange>
                <a:clrFrom>
                  <a:srgbClr val="FFFFFF"/>
                </a:clrFrom>
                <a:clrTo>
                  <a:srgbClr val="FFFFFF">
                    <a:alpha val="0"/>
                  </a:srgbClr>
                </a:clrTo>
              </a:clrChange>
              <a:alphaModFix amt="85000"/>
            </a:blip>
            <a:stretch>
              <a:fillRect/>
            </a:stretch>
          </p:blipFill>
          <p:spPr>
            <a:xfrm>
              <a:off x="4181037" y="1893863"/>
              <a:ext cx="4030090" cy="3318898"/>
            </a:xfrm>
            <a:prstGeom prst="rect">
              <a:avLst/>
            </a:prstGeom>
          </p:spPr>
        </p:pic>
        <p:sp>
          <p:nvSpPr>
            <p:cNvPr id="32" name="Retângulo 31">
              <a:extLst>
                <a:ext uri="{FF2B5EF4-FFF2-40B4-BE49-F238E27FC236}">
                  <a16:creationId xmlns:a16="http://schemas.microsoft.com/office/drawing/2014/main" id="{EFC8B743-543D-4705-2739-7C734E984E87}"/>
                </a:ext>
              </a:extLst>
            </p:cNvPr>
            <p:cNvSpPr/>
            <p:nvPr/>
          </p:nvSpPr>
          <p:spPr>
            <a:xfrm>
              <a:off x="4647098" y="3115562"/>
              <a:ext cx="2736795" cy="635878"/>
            </a:xfrm>
            <a:prstGeom prst="rect">
              <a:avLst/>
            </a:prstGeom>
            <a:solidFill>
              <a:srgbClr val="00B050"/>
            </a:solidFill>
            <a:ln>
              <a:solidFill>
                <a:schemeClr val="bg1"/>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b="1"/>
                <a:t>Transparência </a:t>
              </a:r>
            </a:p>
          </p:txBody>
        </p:sp>
      </p:grpSp>
      <p:sp>
        <p:nvSpPr>
          <p:cNvPr id="54" name="Rectangle 2">
            <a:extLst>
              <a:ext uri="{FF2B5EF4-FFF2-40B4-BE49-F238E27FC236}">
                <a16:creationId xmlns:a16="http://schemas.microsoft.com/office/drawing/2014/main" id="{0BF11670-B53D-6AB0-42E5-4089C0F0757E}"/>
              </a:ext>
            </a:extLst>
          </p:cNvPr>
          <p:cNvSpPr/>
          <p:nvPr/>
        </p:nvSpPr>
        <p:spPr>
          <a:xfrm>
            <a:off x="4545301" y="2718778"/>
            <a:ext cx="4822139" cy="1247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pt-BR" sz="14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6"/>
              </a:rPr>
              <a:t>veto</a:t>
            </a:r>
            <a:endParaRPr lang="pt-BR" sz="1400" u="sng"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0" name="CaixaDeTexto 69">
            <a:extLst>
              <a:ext uri="{FF2B5EF4-FFF2-40B4-BE49-F238E27FC236}">
                <a16:creationId xmlns:a16="http://schemas.microsoft.com/office/drawing/2014/main" id="{398489A9-ACBB-C3E2-D066-8C5CB223B34E}"/>
              </a:ext>
            </a:extLst>
          </p:cNvPr>
          <p:cNvSpPr txBox="1"/>
          <p:nvPr/>
        </p:nvSpPr>
        <p:spPr>
          <a:xfrm>
            <a:off x="4356957" y="2536111"/>
            <a:ext cx="4384474" cy="1754326"/>
          </a:xfrm>
          <a:prstGeom prst="rect">
            <a:avLst/>
          </a:prstGeom>
          <a:noFill/>
          <a:ln>
            <a:solidFill>
              <a:srgbClr val="00B050"/>
            </a:solidFill>
            <a:prstDash val="dash"/>
          </a:ln>
        </p:spPr>
        <p:txBody>
          <a:bodyPr wrap="square">
            <a:spAutoFit/>
          </a:bodyPr>
          <a:lstStyle/>
          <a:p>
            <a:pPr algn="just"/>
            <a:r>
              <a:rPr lang="pt-BR" b="1"/>
              <a:t>Projetos aprovados </a:t>
            </a:r>
            <a:r>
              <a:rPr lang="pt-BR"/>
              <a:t>seguem os procedimentos de acesso a informação previsto na LEI Nº 12.527/2011. </a:t>
            </a:r>
          </a:p>
          <a:p>
            <a:pPr algn="just"/>
            <a:r>
              <a:rPr lang="pt-BR"/>
              <a:t>São divulgados:</a:t>
            </a:r>
          </a:p>
          <a:p>
            <a:pPr marL="285750" indent="-285750" algn="just">
              <a:buFont typeface="Arial" panose="020B0604020202020204" pitchFamily="34" charset="0"/>
              <a:buChar char="•"/>
            </a:pPr>
            <a:r>
              <a:rPr lang="pt-BR"/>
              <a:t>valores totais aprovados</a:t>
            </a:r>
          </a:p>
          <a:p>
            <a:pPr marL="285750" indent="-285750" algn="just">
              <a:buFont typeface="Arial" panose="020B0604020202020204" pitchFamily="34" charset="0"/>
              <a:buChar char="•"/>
            </a:pPr>
            <a:r>
              <a:rPr lang="pt-BR"/>
              <a:t>valores contratados</a:t>
            </a:r>
          </a:p>
        </p:txBody>
      </p:sp>
      <p:pic>
        <p:nvPicPr>
          <p:cNvPr id="72" name="Gráfico 71" descr="Mão com preenchimento sólido">
            <a:extLst>
              <a:ext uri="{FF2B5EF4-FFF2-40B4-BE49-F238E27FC236}">
                <a16:creationId xmlns:a16="http://schemas.microsoft.com/office/drawing/2014/main" id="{12C3D179-E73C-0485-6160-0A25A00374B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28060" y="3270161"/>
            <a:ext cx="914400" cy="914400"/>
          </a:xfrm>
          <a:prstGeom prst="rect">
            <a:avLst/>
          </a:prstGeom>
        </p:spPr>
      </p:pic>
      <p:sp>
        <p:nvSpPr>
          <p:cNvPr id="2" name="Shape 6">
            <a:extLst>
              <a:ext uri="{FF2B5EF4-FFF2-40B4-BE49-F238E27FC236}">
                <a16:creationId xmlns:a16="http://schemas.microsoft.com/office/drawing/2014/main" id="{1C4D20D6-2447-FECD-5D0E-BE6CAEDC4937}"/>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07BE7BC2-A4B8-E9CC-A015-7F07B2CA1D87}"/>
              </a:ext>
            </a:extLst>
          </p:cNvPr>
          <p:cNvGrpSpPr/>
          <p:nvPr/>
        </p:nvGrpSpPr>
        <p:grpSpPr>
          <a:xfrm>
            <a:off x="20889490" y="12676525"/>
            <a:ext cx="3338592" cy="945619"/>
            <a:chOff x="18582423" y="11569700"/>
            <a:chExt cx="4839305" cy="1181100"/>
          </a:xfrm>
        </p:grpSpPr>
        <p:pic>
          <p:nvPicPr>
            <p:cNvPr id="4" name="Image 4" descr=" ">
              <a:extLst>
                <a:ext uri="{FF2B5EF4-FFF2-40B4-BE49-F238E27FC236}">
                  <a16:creationId xmlns:a16="http://schemas.microsoft.com/office/drawing/2014/main" id="{3F9F4CA1-820C-363D-F7B8-53FBD73B3DA0}"/>
                </a:ext>
              </a:extLst>
            </p:cNvPr>
            <p:cNvPicPr>
              <a:picLocks noChangeAspect="1"/>
            </p:cNvPicPr>
            <p:nvPr/>
          </p:nvPicPr>
          <p:blipFill>
            <a:blip r:embed="rId19"/>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CEC6CF9F-54BA-3128-525D-969E196BC0D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384FCC70-EE18-5474-DB65-ED04B4971E3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E2216425-07C2-F247-4A07-3C3563F03F1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6E6BA042-08D3-3598-8476-6D2F6AB446B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AE44D315-6C6B-06D2-76B2-A9652C66BD2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F71FE36F-602D-358A-2D52-CDA37E90850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D725D69A-29EE-81F2-52BB-A601D499303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574306" y="11828487"/>
              <a:ext cx="102217" cy="130603"/>
            </a:xfrm>
            <a:prstGeom prst="rect">
              <a:avLst/>
            </a:prstGeom>
          </p:spPr>
        </p:pic>
        <p:pic>
          <p:nvPicPr>
            <p:cNvPr id="12" name="Image 12" descr=" ">
              <a:extLst>
                <a:ext uri="{FF2B5EF4-FFF2-40B4-BE49-F238E27FC236}">
                  <a16:creationId xmlns:a16="http://schemas.microsoft.com/office/drawing/2014/main" id="{4E66FCC9-0C97-8116-FA4F-55BB32D3E09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732105" y="11828487"/>
              <a:ext cx="20478" cy="130603"/>
            </a:xfrm>
            <a:prstGeom prst="rect">
              <a:avLst/>
            </a:prstGeom>
          </p:spPr>
        </p:pic>
        <p:pic>
          <p:nvPicPr>
            <p:cNvPr id="13" name="Image 13" descr=" ">
              <a:extLst>
                <a:ext uri="{FF2B5EF4-FFF2-40B4-BE49-F238E27FC236}">
                  <a16:creationId xmlns:a16="http://schemas.microsoft.com/office/drawing/2014/main" id="{15BFB559-9BDD-C136-9D43-9D0B9224C09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810575" y="11827625"/>
              <a:ext cx="125104" cy="132153"/>
            </a:xfrm>
            <a:prstGeom prst="rect">
              <a:avLst/>
            </a:prstGeom>
          </p:spPr>
        </p:pic>
        <p:pic>
          <p:nvPicPr>
            <p:cNvPr id="14" name="Image 14" descr=" ">
              <a:extLst>
                <a:ext uri="{FF2B5EF4-FFF2-40B4-BE49-F238E27FC236}">
                  <a16:creationId xmlns:a16="http://schemas.microsoft.com/office/drawing/2014/main" id="{FDA5AC47-726A-09C1-1A1D-C8E19B316A1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075066" y="11828487"/>
              <a:ext cx="109788" cy="130603"/>
            </a:xfrm>
            <a:prstGeom prst="rect">
              <a:avLst/>
            </a:prstGeom>
          </p:spPr>
        </p:pic>
        <p:pic>
          <p:nvPicPr>
            <p:cNvPr id="17" name="Image 15" descr=" ">
              <a:extLst>
                <a:ext uri="{FF2B5EF4-FFF2-40B4-BE49-F238E27FC236}">
                  <a16:creationId xmlns:a16="http://schemas.microsoft.com/office/drawing/2014/main" id="{BDCB7813-9CE8-5897-F954-EDE888E217B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243363" y="11828661"/>
              <a:ext cx="89483" cy="130603"/>
            </a:xfrm>
            <a:prstGeom prst="rect">
              <a:avLst/>
            </a:prstGeom>
          </p:spPr>
        </p:pic>
        <p:pic>
          <p:nvPicPr>
            <p:cNvPr id="28" name="Image 16" descr=" ">
              <a:extLst>
                <a:ext uri="{FF2B5EF4-FFF2-40B4-BE49-F238E27FC236}">
                  <a16:creationId xmlns:a16="http://schemas.microsoft.com/office/drawing/2014/main" id="{C6627CBB-ED75-5F34-477C-8E1742C3B61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201919" y="12086754"/>
              <a:ext cx="99808" cy="130770"/>
            </a:xfrm>
            <a:prstGeom prst="rect">
              <a:avLst/>
            </a:prstGeom>
          </p:spPr>
        </p:pic>
        <p:pic>
          <p:nvPicPr>
            <p:cNvPr id="29" name="Image 17" descr=" ">
              <a:extLst>
                <a:ext uri="{FF2B5EF4-FFF2-40B4-BE49-F238E27FC236}">
                  <a16:creationId xmlns:a16="http://schemas.microsoft.com/office/drawing/2014/main" id="{FEEED808-84B2-B5CD-CB12-F294CAACEFA1}"/>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345609" y="12086239"/>
              <a:ext cx="132504" cy="132500"/>
            </a:xfrm>
            <a:prstGeom prst="rect">
              <a:avLst/>
            </a:prstGeom>
          </p:spPr>
        </p:pic>
        <p:pic>
          <p:nvPicPr>
            <p:cNvPr id="31" name="Image 18" descr=" ">
              <a:extLst>
                <a:ext uri="{FF2B5EF4-FFF2-40B4-BE49-F238E27FC236}">
                  <a16:creationId xmlns:a16="http://schemas.microsoft.com/office/drawing/2014/main" id="{0504600C-871B-5898-DAB6-2CBE11163A96}"/>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529909" y="12086754"/>
              <a:ext cx="112370" cy="130603"/>
            </a:xfrm>
            <a:prstGeom prst="rect">
              <a:avLst/>
            </a:prstGeom>
          </p:spPr>
        </p:pic>
        <p:pic>
          <p:nvPicPr>
            <p:cNvPr id="55" name="Image 19" descr=" ">
              <a:extLst>
                <a:ext uri="{FF2B5EF4-FFF2-40B4-BE49-F238E27FC236}">
                  <a16:creationId xmlns:a16="http://schemas.microsoft.com/office/drawing/2014/main" id="{65FA93B4-B464-9338-6603-A4A46E9ED183}"/>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678932" y="12086754"/>
              <a:ext cx="110821" cy="130603"/>
            </a:xfrm>
            <a:prstGeom prst="rect">
              <a:avLst/>
            </a:prstGeom>
          </p:spPr>
        </p:pic>
        <p:pic>
          <p:nvPicPr>
            <p:cNvPr id="66" name="Image 20" descr=" ">
              <a:extLst>
                <a:ext uri="{FF2B5EF4-FFF2-40B4-BE49-F238E27FC236}">
                  <a16:creationId xmlns:a16="http://schemas.microsoft.com/office/drawing/2014/main" id="{A731CA55-1148-B899-6FE5-65FF025596C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830193" y="12086239"/>
              <a:ext cx="132504" cy="132500"/>
            </a:xfrm>
            <a:prstGeom prst="rect">
              <a:avLst/>
            </a:prstGeom>
          </p:spPr>
        </p:pic>
        <p:pic>
          <p:nvPicPr>
            <p:cNvPr id="68" name="Image 21" descr=" ">
              <a:extLst>
                <a:ext uri="{FF2B5EF4-FFF2-40B4-BE49-F238E27FC236}">
                  <a16:creationId xmlns:a16="http://schemas.microsoft.com/office/drawing/2014/main" id="{566DB40D-FBF7-D746-BB1D-79B1A48C6F9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20004513" y="12085544"/>
              <a:ext cx="106175" cy="133362"/>
            </a:xfrm>
            <a:prstGeom prst="rect">
              <a:avLst/>
            </a:prstGeom>
          </p:spPr>
        </p:pic>
        <p:pic>
          <p:nvPicPr>
            <p:cNvPr id="74" name="Image 22" descr=" ">
              <a:extLst>
                <a:ext uri="{FF2B5EF4-FFF2-40B4-BE49-F238E27FC236}">
                  <a16:creationId xmlns:a16="http://schemas.microsoft.com/office/drawing/2014/main" id="{036663C5-A14A-8FBE-CB5D-62F3D40A0C5D}"/>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20240782" y="12086754"/>
              <a:ext cx="92752" cy="130603"/>
            </a:xfrm>
            <a:prstGeom prst="rect">
              <a:avLst/>
            </a:prstGeom>
          </p:spPr>
        </p:pic>
        <p:pic>
          <p:nvPicPr>
            <p:cNvPr id="76" name="Image 23" descr=" ">
              <a:extLst>
                <a:ext uri="{FF2B5EF4-FFF2-40B4-BE49-F238E27FC236}">
                  <a16:creationId xmlns:a16="http://schemas.microsoft.com/office/drawing/2014/main" id="{75260142-0266-FF01-A2D0-4419E7BCF786}"/>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8773434" y="12347439"/>
              <a:ext cx="123211" cy="130603"/>
            </a:xfrm>
            <a:prstGeom prst="rect">
              <a:avLst/>
            </a:prstGeom>
          </p:spPr>
        </p:pic>
        <p:pic>
          <p:nvPicPr>
            <p:cNvPr id="78" name="Image 24" descr=" ">
              <a:extLst>
                <a:ext uri="{FF2B5EF4-FFF2-40B4-BE49-F238E27FC236}">
                  <a16:creationId xmlns:a16="http://schemas.microsoft.com/office/drawing/2014/main" id="{8DB54454-56EB-DDAA-3603-A468FE1B312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8944139" y="12347439"/>
              <a:ext cx="92752" cy="130603"/>
            </a:xfrm>
            <a:prstGeom prst="rect">
              <a:avLst/>
            </a:prstGeom>
          </p:spPr>
        </p:pic>
        <p:pic>
          <p:nvPicPr>
            <p:cNvPr id="79" name="Image 25" descr=" ">
              <a:extLst>
                <a:ext uri="{FF2B5EF4-FFF2-40B4-BE49-F238E27FC236}">
                  <a16:creationId xmlns:a16="http://schemas.microsoft.com/office/drawing/2014/main" id="{B4E67742-354A-6D00-8770-687C1334DC5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090238" y="12347439"/>
              <a:ext cx="112370" cy="130603"/>
            </a:xfrm>
            <a:prstGeom prst="rect">
              <a:avLst/>
            </a:prstGeom>
          </p:spPr>
        </p:pic>
        <p:pic>
          <p:nvPicPr>
            <p:cNvPr id="80" name="Image 26" descr=" ">
              <a:extLst>
                <a:ext uri="{FF2B5EF4-FFF2-40B4-BE49-F238E27FC236}">
                  <a16:creationId xmlns:a16="http://schemas.microsoft.com/office/drawing/2014/main" id="{09A50148-EDC9-E3EA-A668-9509208D42B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241843" y="12346924"/>
              <a:ext cx="132504" cy="132500"/>
            </a:xfrm>
            <a:prstGeom prst="rect">
              <a:avLst/>
            </a:prstGeom>
          </p:spPr>
        </p:pic>
        <p:pic>
          <p:nvPicPr>
            <p:cNvPr id="81" name="Image 27" descr=" ">
              <a:extLst>
                <a:ext uri="{FF2B5EF4-FFF2-40B4-BE49-F238E27FC236}">
                  <a16:creationId xmlns:a16="http://schemas.microsoft.com/office/drawing/2014/main" id="{16EF58E9-E6AA-1066-B76A-582A05C43E7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9425799" y="12347439"/>
              <a:ext cx="99808" cy="130770"/>
            </a:xfrm>
            <a:prstGeom prst="rect">
              <a:avLst/>
            </a:prstGeom>
          </p:spPr>
        </p:pic>
        <p:pic>
          <p:nvPicPr>
            <p:cNvPr id="82" name="Image 28" descr=" ">
              <a:extLst>
                <a:ext uri="{FF2B5EF4-FFF2-40B4-BE49-F238E27FC236}">
                  <a16:creationId xmlns:a16="http://schemas.microsoft.com/office/drawing/2014/main" id="{C7040A8D-9B74-D7C6-9A54-0ADC7ACDE72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9569660" y="12346924"/>
              <a:ext cx="132504" cy="132500"/>
            </a:xfrm>
            <a:prstGeom prst="rect">
              <a:avLst/>
            </a:prstGeom>
          </p:spPr>
        </p:pic>
        <p:pic>
          <p:nvPicPr>
            <p:cNvPr id="83" name="Image 29" descr=" ">
              <a:extLst>
                <a:ext uri="{FF2B5EF4-FFF2-40B4-BE49-F238E27FC236}">
                  <a16:creationId xmlns:a16="http://schemas.microsoft.com/office/drawing/2014/main" id="{6EC155E8-5FCC-06E6-F643-DC7A8820BC0C}"/>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9753788" y="12347439"/>
              <a:ext cx="112370" cy="130603"/>
            </a:xfrm>
            <a:prstGeom prst="rect">
              <a:avLst/>
            </a:prstGeom>
          </p:spPr>
        </p:pic>
        <p:pic>
          <p:nvPicPr>
            <p:cNvPr id="84" name="Image 30" descr=" ">
              <a:extLst>
                <a:ext uri="{FF2B5EF4-FFF2-40B4-BE49-F238E27FC236}">
                  <a16:creationId xmlns:a16="http://schemas.microsoft.com/office/drawing/2014/main" id="{93BA0C65-2811-6A1F-06CC-6E50C6A6C32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9902812" y="12347612"/>
              <a:ext cx="110821" cy="130603"/>
            </a:xfrm>
            <a:prstGeom prst="rect">
              <a:avLst/>
            </a:prstGeom>
          </p:spPr>
        </p:pic>
        <p:pic>
          <p:nvPicPr>
            <p:cNvPr id="85" name="Image 31" descr=" ">
              <a:extLst>
                <a:ext uri="{FF2B5EF4-FFF2-40B4-BE49-F238E27FC236}">
                  <a16:creationId xmlns:a16="http://schemas.microsoft.com/office/drawing/2014/main" id="{1B266563-9600-9FB4-1F12-693E3B24E31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0054072" y="12346924"/>
              <a:ext cx="132504" cy="132500"/>
            </a:xfrm>
            <a:prstGeom prst="rect">
              <a:avLst/>
            </a:prstGeom>
          </p:spPr>
        </p:pic>
        <p:pic>
          <p:nvPicPr>
            <p:cNvPr id="86" name="Image 32" descr=" ">
              <a:extLst>
                <a:ext uri="{FF2B5EF4-FFF2-40B4-BE49-F238E27FC236}">
                  <a16:creationId xmlns:a16="http://schemas.microsoft.com/office/drawing/2014/main" id="{24800D8C-3C4F-5008-7B7C-821C314723F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0228392" y="12346403"/>
              <a:ext cx="106175" cy="133362"/>
            </a:xfrm>
            <a:prstGeom prst="rect">
              <a:avLst/>
            </a:prstGeom>
          </p:spPr>
        </p:pic>
        <p:pic>
          <p:nvPicPr>
            <p:cNvPr id="87" name="Image 33" descr=" ">
              <a:extLst>
                <a:ext uri="{FF2B5EF4-FFF2-40B4-BE49-F238E27FC236}">
                  <a16:creationId xmlns:a16="http://schemas.microsoft.com/office/drawing/2014/main" id="{1B94BBFB-3308-83AE-3761-76E1AE960C79}"/>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001731" y="12628135"/>
              <a:ext cx="83460" cy="97650"/>
            </a:xfrm>
            <a:prstGeom prst="rect">
              <a:avLst/>
            </a:prstGeom>
          </p:spPr>
        </p:pic>
        <p:pic>
          <p:nvPicPr>
            <p:cNvPr id="88" name="Image 34" descr=" ">
              <a:extLst>
                <a:ext uri="{FF2B5EF4-FFF2-40B4-BE49-F238E27FC236}">
                  <a16:creationId xmlns:a16="http://schemas.microsoft.com/office/drawing/2014/main" id="{F3BE1AC5-CB38-80D7-3CA3-124CE0D86548}"/>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132686" y="12627794"/>
              <a:ext cx="82428" cy="96788"/>
            </a:xfrm>
            <a:prstGeom prst="rect">
              <a:avLst/>
            </a:prstGeom>
          </p:spPr>
        </p:pic>
        <p:pic>
          <p:nvPicPr>
            <p:cNvPr id="89" name="Image 35" descr=" ">
              <a:extLst>
                <a:ext uri="{FF2B5EF4-FFF2-40B4-BE49-F238E27FC236}">
                  <a16:creationId xmlns:a16="http://schemas.microsoft.com/office/drawing/2014/main" id="{86153B62-5A36-E4A6-AE4E-A98B6B409BE5}"/>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263985" y="12627794"/>
              <a:ext cx="15144" cy="96788"/>
            </a:xfrm>
            <a:prstGeom prst="rect">
              <a:avLst/>
            </a:prstGeom>
          </p:spPr>
        </p:pic>
        <p:pic>
          <p:nvPicPr>
            <p:cNvPr id="90" name="Image 36" descr=" ">
              <a:extLst>
                <a:ext uri="{FF2B5EF4-FFF2-40B4-BE49-F238E27FC236}">
                  <a16:creationId xmlns:a16="http://schemas.microsoft.com/office/drawing/2014/main" id="{D6D6E0A7-2A23-2E02-B285-8055520C59F6}"/>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318363" y="12599671"/>
              <a:ext cx="89655" cy="124910"/>
            </a:xfrm>
            <a:prstGeom prst="rect">
              <a:avLst/>
            </a:prstGeom>
          </p:spPr>
        </p:pic>
        <p:pic>
          <p:nvPicPr>
            <p:cNvPr id="91" name="Image 37" descr=" ">
              <a:extLst>
                <a:ext uri="{FF2B5EF4-FFF2-40B4-BE49-F238E27FC236}">
                  <a16:creationId xmlns:a16="http://schemas.microsoft.com/office/drawing/2014/main" id="{21209673-E46E-5195-4D18-2DD55AC7D73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1437272" y="12627105"/>
              <a:ext cx="92580" cy="97991"/>
            </a:xfrm>
            <a:prstGeom prst="rect">
              <a:avLst/>
            </a:prstGeom>
          </p:spPr>
        </p:pic>
        <p:pic>
          <p:nvPicPr>
            <p:cNvPr id="92" name="Image 38" descr=" ">
              <a:extLst>
                <a:ext uri="{FF2B5EF4-FFF2-40B4-BE49-F238E27FC236}">
                  <a16:creationId xmlns:a16="http://schemas.microsoft.com/office/drawing/2014/main" id="{EE43613D-C3CF-0FD4-501A-E795B8B5E41F}"/>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1633273" y="12627794"/>
              <a:ext cx="66252" cy="96788"/>
            </a:xfrm>
            <a:prstGeom prst="rect">
              <a:avLst/>
            </a:prstGeom>
          </p:spPr>
        </p:pic>
        <p:pic>
          <p:nvPicPr>
            <p:cNvPr id="93" name="Image 39" descr=" ">
              <a:extLst>
                <a:ext uri="{FF2B5EF4-FFF2-40B4-BE49-F238E27FC236}">
                  <a16:creationId xmlns:a16="http://schemas.microsoft.com/office/drawing/2014/main" id="{BE57ACC6-A5AC-9BB8-2BD5-589E6A8B638C}"/>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1802947" y="12627794"/>
              <a:ext cx="75716" cy="96788"/>
            </a:xfrm>
            <a:prstGeom prst="rect">
              <a:avLst/>
            </a:prstGeom>
          </p:spPr>
        </p:pic>
        <p:pic>
          <p:nvPicPr>
            <p:cNvPr id="94" name="Image 40" descr=" ">
              <a:extLst>
                <a:ext uri="{FF2B5EF4-FFF2-40B4-BE49-F238E27FC236}">
                  <a16:creationId xmlns:a16="http://schemas.microsoft.com/office/drawing/2014/main" id="{8D92A0C0-9634-56C2-481E-5F0A1D18D9E9}"/>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1919963" y="12627794"/>
              <a:ext cx="66079" cy="96788"/>
            </a:xfrm>
            <a:prstGeom prst="rect">
              <a:avLst/>
            </a:prstGeom>
          </p:spPr>
        </p:pic>
        <p:pic>
          <p:nvPicPr>
            <p:cNvPr id="95" name="Image 41" descr=" ">
              <a:extLst>
                <a:ext uri="{FF2B5EF4-FFF2-40B4-BE49-F238E27FC236}">
                  <a16:creationId xmlns:a16="http://schemas.microsoft.com/office/drawing/2014/main" id="{AFE6902A-4F16-0A64-E6C6-544D1103C34D}"/>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021148" y="12627273"/>
              <a:ext cx="85009" cy="98338"/>
            </a:xfrm>
            <a:prstGeom prst="rect">
              <a:avLst/>
            </a:prstGeom>
          </p:spPr>
        </p:pic>
        <p:pic>
          <p:nvPicPr>
            <p:cNvPr id="96" name="Image 42" descr=" ">
              <a:extLst>
                <a:ext uri="{FF2B5EF4-FFF2-40B4-BE49-F238E27FC236}">
                  <a16:creationId xmlns:a16="http://schemas.microsoft.com/office/drawing/2014/main" id="{A76DF9E3-2581-66B3-9746-9B792164F13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139884" y="12627105"/>
              <a:ext cx="92580" cy="97991"/>
            </a:xfrm>
            <a:prstGeom prst="rect">
              <a:avLst/>
            </a:prstGeom>
          </p:spPr>
        </p:pic>
        <p:pic>
          <p:nvPicPr>
            <p:cNvPr id="97" name="Image 43" descr=" ">
              <a:extLst>
                <a:ext uri="{FF2B5EF4-FFF2-40B4-BE49-F238E27FC236}">
                  <a16:creationId xmlns:a16="http://schemas.microsoft.com/office/drawing/2014/main" id="{E7DA20AA-F68B-C5FF-DF8C-558548E34DC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275314" y="12627794"/>
              <a:ext cx="82428" cy="96788"/>
            </a:xfrm>
            <a:prstGeom prst="rect">
              <a:avLst/>
            </a:prstGeom>
          </p:spPr>
        </p:pic>
        <p:pic>
          <p:nvPicPr>
            <p:cNvPr id="98" name="Image 44" descr=" ">
              <a:extLst>
                <a:ext uri="{FF2B5EF4-FFF2-40B4-BE49-F238E27FC236}">
                  <a16:creationId xmlns:a16="http://schemas.microsoft.com/office/drawing/2014/main" id="{BE4D0256-0EA6-4B4C-BEE6-568B931179C2}"/>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399041" y="12627446"/>
              <a:ext cx="75372" cy="98165"/>
            </a:xfrm>
            <a:prstGeom prst="rect">
              <a:avLst/>
            </a:prstGeom>
          </p:spPr>
        </p:pic>
        <p:pic>
          <p:nvPicPr>
            <p:cNvPr id="99" name="Image 45" descr=" ">
              <a:extLst>
                <a:ext uri="{FF2B5EF4-FFF2-40B4-BE49-F238E27FC236}">
                  <a16:creationId xmlns:a16="http://schemas.microsoft.com/office/drawing/2014/main" id="{F94D9B34-F81D-41E5-7F20-E363D86DB211}"/>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2507969" y="12627794"/>
              <a:ext cx="79674" cy="96788"/>
            </a:xfrm>
            <a:prstGeom prst="rect">
              <a:avLst/>
            </a:prstGeom>
          </p:spPr>
        </p:pic>
        <p:pic>
          <p:nvPicPr>
            <p:cNvPr id="100" name="Image 46" descr=" ">
              <a:extLst>
                <a:ext uri="{FF2B5EF4-FFF2-40B4-BE49-F238E27FC236}">
                  <a16:creationId xmlns:a16="http://schemas.microsoft.com/office/drawing/2014/main" id="{70C14973-DF37-1654-48B2-B8851B8B3CCA}"/>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627739" y="12627794"/>
              <a:ext cx="75716" cy="96788"/>
            </a:xfrm>
            <a:prstGeom prst="rect">
              <a:avLst/>
            </a:prstGeom>
          </p:spPr>
        </p:pic>
        <p:pic>
          <p:nvPicPr>
            <p:cNvPr id="101" name="Image 47" descr=" ">
              <a:extLst>
                <a:ext uri="{FF2B5EF4-FFF2-40B4-BE49-F238E27FC236}">
                  <a16:creationId xmlns:a16="http://schemas.microsoft.com/office/drawing/2014/main" id="{790A90DB-AC55-C771-F7D0-653F1352A117}"/>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2742862" y="12628135"/>
              <a:ext cx="83460" cy="97650"/>
            </a:xfrm>
            <a:prstGeom prst="rect">
              <a:avLst/>
            </a:prstGeom>
          </p:spPr>
        </p:pic>
        <p:pic>
          <p:nvPicPr>
            <p:cNvPr id="102" name="Image 48" descr=" ">
              <a:extLst>
                <a:ext uri="{FF2B5EF4-FFF2-40B4-BE49-F238E27FC236}">
                  <a16:creationId xmlns:a16="http://schemas.microsoft.com/office/drawing/2014/main" id="{3B2DF973-1A6F-F3A7-8D67-CF7EB12DB3A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82745" y="12599671"/>
              <a:ext cx="89655" cy="124910"/>
            </a:xfrm>
            <a:prstGeom prst="rect">
              <a:avLst/>
            </a:prstGeom>
          </p:spPr>
        </p:pic>
        <p:pic>
          <p:nvPicPr>
            <p:cNvPr id="103" name="Image 49" descr=" ">
              <a:extLst>
                <a:ext uri="{FF2B5EF4-FFF2-40B4-BE49-F238E27FC236}">
                  <a16:creationId xmlns:a16="http://schemas.microsoft.com/office/drawing/2014/main" id="{F0647759-1EBE-8B35-033B-7C8C3AC75FD4}"/>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01826" y="12627105"/>
              <a:ext cx="92580" cy="97991"/>
            </a:xfrm>
            <a:prstGeom prst="rect">
              <a:avLst/>
            </a:prstGeom>
          </p:spPr>
        </p:pic>
        <p:pic>
          <p:nvPicPr>
            <p:cNvPr id="104" name="Image 50" descr=" ">
              <a:extLst>
                <a:ext uri="{FF2B5EF4-FFF2-40B4-BE49-F238E27FC236}">
                  <a16:creationId xmlns:a16="http://schemas.microsoft.com/office/drawing/2014/main" id="{4B9DE99F-7BA3-71E2-83EC-97879A3E443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265534" y="12221152"/>
              <a:ext cx="420570" cy="256890"/>
            </a:xfrm>
            <a:prstGeom prst="rect">
              <a:avLst/>
            </a:prstGeom>
          </p:spPr>
        </p:pic>
        <p:pic>
          <p:nvPicPr>
            <p:cNvPr id="105" name="Image 51" descr=" ">
              <a:extLst>
                <a:ext uri="{FF2B5EF4-FFF2-40B4-BE49-F238E27FC236}">
                  <a16:creationId xmlns:a16="http://schemas.microsoft.com/office/drawing/2014/main" id="{B3DB2D83-DE93-6863-0396-49D5F073D850}"/>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0774410" y="12089513"/>
              <a:ext cx="491124" cy="388522"/>
            </a:xfrm>
            <a:prstGeom prst="rect">
              <a:avLst/>
            </a:prstGeom>
          </p:spPr>
        </p:pic>
        <p:pic>
          <p:nvPicPr>
            <p:cNvPr id="106" name="Image 52" descr=" ">
              <a:extLst>
                <a:ext uri="{FF2B5EF4-FFF2-40B4-BE49-F238E27FC236}">
                  <a16:creationId xmlns:a16="http://schemas.microsoft.com/office/drawing/2014/main" id="{325D9D6F-A977-CBD2-0599-4C7DB715F908}"/>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0774410" y="11829349"/>
              <a:ext cx="405255" cy="260338"/>
            </a:xfrm>
            <a:prstGeom prst="rect">
              <a:avLst/>
            </a:prstGeom>
          </p:spPr>
        </p:pic>
        <p:pic>
          <p:nvPicPr>
            <p:cNvPr id="107" name="Image 53" descr=" ">
              <a:extLst>
                <a:ext uri="{FF2B5EF4-FFF2-40B4-BE49-F238E27FC236}">
                  <a16:creationId xmlns:a16="http://schemas.microsoft.com/office/drawing/2014/main" id="{B3763CDD-A093-43CD-8487-3B6514358AC1}"/>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1563581" y="11829349"/>
              <a:ext cx="769725" cy="648692"/>
            </a:xfrm>
            <a:prstGeom prst="rect">
              <a:avLst/>
            </a:prstGeom>
          </p:spPr>
        </p:pic>
        <p:pic>
          <p:nvPicPr>
            <p:cNvPr id="108" name="Image 54" descr=" ">
              <a:extLst>
                <a:ext uri="{FF2B5EF4-FFF2-40B4-BE49-F238E27FC236}">
                  <a16:creationId xmlns:a16="http://schemas.microsoft.com/office/drawing/2014/main" id="{D248B6F1-581B-9BED-F515-77E14EFBCC1F}"/>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974141" y="11829349"/>
              <a:ext cx="223707" cy="430795"/>
            </a:xfrm>
            <a:prstGeom prst="rect">
              <a:avLst/>
            </a:prstGeom>
          </p:spPr>
        </p:pic>
        <p:pic>
          <p:nvPicPr>
            <p:cNvPr id="109" name="Image 55" descr=" ">
              <a:extLst>
                <a:ext uri="{FF2B5EF4-FFF2-40B4-BE49-F238E27FC236}">
                  <a16:creationId xmlns:a16="http://schemas.microsoft.com/office/drawing/2014/main" id="{AD17E475-A978-FDA5-2C58-30A4DE33B79D}"/>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3197848" y="12260138"/>
              <a:ext cx="223707" cy="217897"/>
            </a:xfrm>
            <a:prstGeom prst="rect">
              <a:avLst/>
            </a:prstGeom>
          </p:spPr>
        </p:pic>
        <p:pic>
          <p:nvPicPr>
            <p:cNvPr id="110" name="Image 56" descr=" ">
              <a:extLst>
                <a:ext uri="{FF2B5EF4-FFF2-40B4-BE49-F238E27FC236}">
                  <a16:creationId xmlns:a16="http://schemas.microsoft.com/office/drawing/2014/main" id="{E5A95F92-43A4-E289-B057-DA893E5E7293}"/>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974141" y="12260138"/>
              <a:ext cx="223707" cy="217897"/>
            </a:xfrm>
            <a:prstGeom prst="rect">
              <a:avLst/>
            </a:prstGeom>
          </p:spPr>
        </p:pic>
        <p:pic>
          <p:nvPicPr>
            <p:cNvPr id="111" name="Image 57" descr=" ">
              <a:extLst>
                <a:ext uri="{FF2B5EF4-FFF2-40B4-BE49-F238E27FC236}">
                  <a16:creationId xmlns:a16="http://schemas.microsoft.com/office/drawing/2014/main" id="{79881674-C1EB-E45B-2D52-48F08EA00D6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2117636"/>
              <a:ext cx="211489" cy="360406"/>
            </a:xfrm>
            <a:prstGeom prst="rect">
              <a:avLst/>
            </a:prstGeom>
          </p:spPr>
        </p:pic>
        <p:pic>
          <p:nvPicPr>
            <p:cNvPr id="112" name="Image 58" descr=" ">
              <a:extLst>
                <a:ext uri="{FF2B5EF4-FFF2-40B4-BE49-F238E27FC236}">
                  <a16:creationId xmlns:a16="http://schemas.microsoft.com/office/drawing/2014/main" id="{37442593-5F6D-7D6A-DE45-C50085490A1A}"/>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1563581" y="12379356"/>
              <a:ext cx="122523" cy="98685"/>
            </a:xfrm>
            <a:prstGeom prst="rect">
              <a:avLst/>
            </a:prstGeom>
          </p:spPr>
        </p:pic>
        <p:pic>
          <p:nvPicPr>
            <p:cNvPr id="113" name="Image 59" descr=" ">
              <a:extLst>
                <a:ext uri="{FF2B5EF4-FFF2-40B4-BE49-F238E27FC236}">
                  <a16:creationId xmlns:a16="http://schemas.microsoft.com/office/drawing/2014/main" id="{664236F5-44F5-CC1E-552F-C9201103A984}"/>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2289296"/>
              <a:ext cx="112026" cy="188739"/>
            </a:xfrm>
            <a:prstGeom prst="rect">
              <a:avLst/>
            </a:prstGeom>
          </p:spPr>
        </p:pic>
        <p:pic>
          <p:nvPicPr>
            <p:cNvPr id="114" name="Image 60" descr=" ">
              <a:extLst>
                <a:ext uri="{FF2B5EF4-FFF2-40B4-BE49-F238E27FC236}">
                  <a16:creationId xmlns:a16="http://schemas.microsoft.com/office/drawing/2014/main" id="{192ABA6C-896C-DA80-04B5-23D1C3143F4B}"/>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2712747" y="11829349"/>
              <a:ext cx="223707" cy="648692"/>
            </a:xfrm>
            <a:prstGeom prst="rect">
              <a:avLst/>
            </a:prstGeom>
          </p:spPr>
        </p:pic>
        <p:pic>
          <p:nvPicPr>
            <p:cNvPr id="115" name="Image 61" descr=" ">
              <a:extLst>
                <a:ext uri="{FF2B5EF4-FFF2-40B4-BE49-F238E27FC236}">
                  <a16:creationId xmlns:a16="http://schemas.microsoft.com/office/drawing/2014/main" id="{F65C9B67-C51E-684C-FE0B-0F5E08ABE74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0774410" y="11829349"/>
              <a:ext cx="223707" cy="260338"/>
            </a:xfrm>
            <a:prstGeom prst="rect">
              <a:avLst/>
            </a:prstGeom>
          </p:spPr>
        </p:pic>
        <p:pic>
          <p:nvPicPr>
            <p:cNvPr id="116" name="Image 62" descr=" ">
              <a:extLst>
                <a:ext uri="{FF2B5EF4-FFF2-40B4-BE49-F238E27FC236}">
                  <a16:creationId xmlns:a16="http://schemas.microsoft.com/office/drawing/2014/main" id="{20051FB3-DFEE-E1F9-CF77-5A4CB395121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265362" y="11829176"/>
              <a:ext cx="449479" cy="391976"/>
            </a:xfrm>
            <a:prstGeom prst="rect">
              <a:avLst/>
            </a:prstGeom>
          </p:spPr>
        </p:pic>
        <p:pic>
          <p:nvPicPr>
            <p:cNvPr id="117" name="Image 63" descr=" ">
              <a:extLst>
                <a:ext uri="{FF2B5EF4-FFF2-40B4-BE49-F238E27FC236}">
                  <a16:creationId xmlns:a16="http://schemas.microsoft.com/office/drawing/2014/main" id="{D36996F5-798D-3CF7-A6E0-4B0475BD354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2432770" y="11829349"/>
              <a:ext cx="242120" cy="235843"/>
            </a:xfrm>
            <a:prstGeom prst="rect">
              <a:avLst/>
            </a:prstGeom>
          </p:spPr>
        </p:pic>
        <p:pic>
          <p:nvPicPr>
            <p:cNvPr id="118" name="Image 64" descr=" ">
              <a:extLst>
                <a:ext uri="{FF2B5EF4-FFF2-40B4-BE49-F238E27FC236}">
                  <a16:creationId xmlns:a16="http://schemas.microsoft.com/office/drawing/2014/main" id="{CDE2614E-B848-94DB-8AF0-80518B9BC96D}"/>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2432770" y="12065186"/>
              <a:ext cx="279806" cy="412849"/>
            </a:xfrm>
            <a:prstGeom prst="rect">
              <a:avLst/>
            </a:prstGeom>
          </p:spPr>
        </p:pic>
        <p:pic>
          <p:nvPicPr>
            <p:cNvPr id="119" name="Image 65" descr=" ">
              <a:extLst>
                <a:ext uri="{FF2B5EF4-FFF2-40B4-BE49-F238E27FC236}">
                  <a16:creationId xmlns:a16="http://schemas.microsoft.com/office/drawing/2014/main" id="{06A1A084-66FD-52C9-5AFD-4F3E46D3A5B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21280" y="11829349"/>
              <a:ext cx="211662" cy="288460"/>
            </a:xfrm>
            <a:prstGeom prst="rect">
              <a:avLst/>
            </a:prstGeom>
          </p:spPr>
        </p:pic>
        <p:pic>
          <p:nvPicPr>
            <p:cNvPr id="120" name="Image 66" descr=" ">
              <a:extLst>
                <a:ext uri="{FF2B5EF4-FFF2-40B4-BE49-F238E27FC236}">
                  <a16:creationId xmlns:a16="http://schemas.microsoft.com/office/drawing/2014/main" id="{F978B1C8-03CD-D2C4-37F9-E2F5C16F73B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0774410" y="12089513"/>
              <a:ext cx="223707" cy="388522"/>
            </a:xfrm>
            <a:prstGeom prst="rect">
              <a:avLst/>
            </a:prstGeom>
          </p:spPr>
        </p:pic>
        <p:pic>
          <p:nvPicPr>
            <p:cNvPr id="121" name="Image 67" descr=" ">
              <a:extLst>
                <a:ext uri="{FF2B5EF4-FFF2-40B4-BE49-F238E27FC236}">
                  <a16:creationId xmlns:a16="http://schemas.microsoft.com/office/drawing/2014/main" id="{B4FB09BC-40E5-25F8-F23A-E34E7A53B7C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265534" y="11829349"/>
              <a:ext cx="253994" cy="391802"/>
            </a:xfrm>
            <a:prstGeom prst="rect">
              <a:avLst/>
            </a:prstGeom>
          </p:spPr>
        </p:pic>
        <p:pic>
          <p:nvPicPr>
            <p:cNvPr id="122" name="Image 68" descr=" ">
              <a:extLst>
                <a:ext uri="{FF2B5EF4-FFF2-40B4-BE49-F238E27FC236}">
                  <a16:creationId xmlns:a16="http://schemas.microsoft.com/office/drawing/2014/main" id="{7C1387BB-D94C-13BA-4765-B039DBE77F9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712260" y="12241337"/>
              <a:ext cx="472195" cy="236705"/>
            </a:xfrm>
            <a:prstGeom prst="rect">
              <a:avLst/>
            </a:prstGeom>
          </p:spPr>
        </p:pic>
        <p:pic>
          <p:nvPicPr>
            <p:cNvPr id="123" name="Image 69" descr=" ">
              <a:extLst>
                <a:ext uri="{FF2B5EF4-FFF2-40B4-BE49-F238E27FC236}">
                  <a16:creationId xmlns:a16="http://schemas.microsoft.com/office/drawing/2014/main" id="{7967C977-80E0-3AEF-64DB-024F45744A3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329204" y="11572633"/>
              <a:ext cx="128718" cy="123180"/>
            </a:xfrm>
            <a:prstGeom prst="rect">
              <a:avLst/>
            </a:prstGeom>
          </p:spPr>
        </p:pic>
        <p:pic>
          <p:nvPicPr>
            <p:cNvPr id="124" name="Image 70" descr=" ">
              <a:extLst>
                <a:ext uri="{FF2B5EF4-FFF2-40B4-BE49-F238E27FC236}">
                  <a16:creationId xmlns:a16="http://schemas.microsoft.com/office/drawing/2014/main" id="{6082D13B-662A-7D0A-8A9F-D26D55C796D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501114" y="11572633"/>
              <a:ext cx="87934" cy="123180"/>
            </a:xfrm>
            <a:prstGeom prst="rect">
              <a:avLst/>
            </a:prstGeom>
          </p:spPr>
        </p:pic>
        <p:pic>
          <p:nvPicPr>
            <p:cNvPr id="125" name="Image 71" descr=" ">
              <a:extLst>
                <a:ext uri="{FF2B5EF4-FFF2-40B4-BE49-F238E27FC236}">
                  <a16:creationId xmlns:a16="http://schemas.microsoft.com/office/drawing/2014/main" id="{A0994723-C2F4-65DD-3851-1FA4F25EF85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1640157" y="11572633"/>
              <a:ext cx="107724" cy="123180"/>
            </a:xfrm>
            <a:prstGeom prst="rect">
              <a:avLst/>
            </a:prstGeom>
          </p:spPr>
        </p:pic>
        <p:pic>
          <p:nvPicPr>
            <p:cNvPr id="126" name="Image 72" descr=" ">
              <a:extLst>
                <a:ext uri="{FF2B5EF4-FFF2-40B4-BE49-F238E27FC236}">
                  <a16:creationId xmlns:a16="http://schemas.microsoft.com/office/drawing/2014/main" id="{D0A134F2-68EE-55ED-FE24-D8C1C2258659}"/>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1793310" y="11572633"/>
              <a:ext cx="110305" cy="123180"/>
            </a:xfrm>
            <a:prstGeom prst="rect">
              <a:avLst/>
            </a:prstGeom>
          </p:spPr>
        </p:pic>
        <p:pic>
          <p:nvPicPr>
            <p:cNvPr id="127" name="Image 73" descr=" ">
              <a:extLst>
                <a:ext uri="{FF2B5EF4-FFF2-40B4-BE49-F238E27FC236}">
                  <a16:creationId xmlns:a16="http://schemas.microsoft.com/office/drawing/2014/main" id="{95D41D07-019E-CE5B-0325-8A9949CF65AA}"/>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208889" y="11572633"/>
              <a:ext cx="88106" cy="123180"/>
            </a:xfrm>
            <a:prstGeom prst="rect">
              <a:avLst/>
            </a:prstGeom>
          </p:spPr>
        </p:pic>
        <p:pic>
          <p:nvPicPr>
            <p:cNvPr id="128" name="Image 74" descr=" ">
              <a:extLst>
                <a:ext uri="{FF2B5EF4-FFF2-40B4-BE49-F238E27FC236}">
                  <a16:creationId xmlns:a16="http://schemas.microsoft.com/office/drawing/2014/main" id="{05B125B3-C80B-CC60-215D-E74D38CD7720}"/>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346555" y="11572633"/>
              <a:ext cx="88106" cy="123180"/>
            </a:xfrm>
            <a:prstGeom prst="rect">
              <a:avLst/>
            </a:prstGeom>
          </p:spPr>
        </p:pic>
        <p:pic>
          <p:nvPicPr>
            <p:cNvPr id="129" name="Image 75" descr=" ">
              <a:extLst>
                <a:ext uri="{FF2B5EF4-FFF2-40B4-BE49-F238E27FC236}">
                  <a16:creationId xmlns:a16="http://schemas.microsoft.com/office/drawing/2014/main" id="{A039682D-A168-12DD-8AB8-66445851FFA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485770" y="11572633"/>
              <a:ext cx="115639" cy="123180"/>
            </a:xfrm>
            <a:prstGeom prst="rect">
              <a:avLst/>
            </a:prstGeom>
          </p:spPr>
        </p:pic>
        <p:pic>
          <p:nvPicPr>
            <p:cNvPr id="130" name="Image 76" descr=" ">
              <a:extLst>
                <a:ext uri="{FF2B5EF4-FFF2-40B4-BE49-F238E27FC236}">
                  <a16:creationId xmlns:a16="http://schemas.microsoft.com/office/drawing/2014/main" id="{BCB1578E-329C-ECEC-B40C-F0A99753863C}"/>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649076" y="11572633"/>
              <a:ext cx="87934" cy="123180"/>
            </a:xfrm>
            <a:prstGeom prst="rect">
              <a:avLst/>
            </a:prstGeom>
          </p:spPr>
        </p:pic>
        <p:pic>
          <p:nvPicPr>
            <p:cNvPr id="131" name="Image 77" descr=" ">
              <a:extLst>
                <a:ext uri="{FF2B5EF4-FFF2-40B4-BE49-F238E27FC236}">
                  <a16:creationId xmlns:a16="http://schemas.microsoft.com/office/drawing/2014/main" id="{A8A3C103-58D9-D3CF-80F9-57580CC3FE80}"/>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2788119" y="11572633"/>
              <a:ext cx="107724" cy="123180"/>
            </a:xfrm>
            <a:prstGeom prst="rect">
              <a:avLst/>
            </a:prstGeom>
          </p:spPr>
        </p:pic>
        <p:pic>
          <p:nvPicPr>
            <p:cNvPr id="132" name="Image 78" descr=" ">
              <a:extLst>
                <a:ext uri="{FF2B5EF4-FFF2-40B4-BE49-F238E27FC236}">
                  <a16:creationId xmlns:a16="http://schemas.microsoft.com/office/drawing/2014/main" id="{FB1A303E-2062-A4A7-0BA1-44D5A4D038FC}"/>
                </a:ext>
              </a:extLst>
            </p:cNvPr>
            <p:cNvPicPr>
              <a:picLocks noChangeAspect="1"/>
            </p:cNvPicPr>
            <p:nvPr/>
          </p:nvPicPr>
          <p:blipFill>
            <a:blip r:embed="rId166">
              <a:extLst>
                <a:ext uri="{96DAC541-7B7A-43D3-8B79-37D633B846F1}">
                  <asvg:svgBlip xmlns:asvg="http://schemas.microsoft.com/office/drawing/2016/SVG/main" r:embed="rId167"/>
                </a:ext>
              </a:extLst>
            </a:blip>
            <a:stretch>
              <a:fillRect/>
            </a:stretch>
          </p:blipFill>
          <p:spPr>
            <a:xfrm>
              <a:off x="22932152" y="11572633"/>
              <a:ext cx="134568" cy="123180"/>
            </a:xfrm>
            <a:prstGeom prst="rect">
              <a:avLst/>
            </a:prstGeom>
          </p:spPr>
        </p:pic>
        <p:pic>
          <p:nvPicPr>
            <p:cNvPr id="133" name="Image 79" descr=" ">
              <a:extLst>
                <a:ext uri="{FF2B5EF4-FFF2-40B4-BE49-F238E27FC236}">
                  <a16:creationId xmlns:a16="http://schemas.microsoft.com/office/drawing/2014/main" id="{9F06D6BD-48D1-1608-B51C-9DAD1A5F9B70}"/>
                </a:ext>
              </a:extLst>
            </p:cNvPr>
            <p:cNvPicPr>
              <a:picLocks noChangeAspect="1"/>
            </p:cNvPicPr>
            <p:nvPr/>
          </p:nvPicPr>
          <p:blipFill>
            <a:blip r:embed="rId168">
              <a:extLst>
                <a:ext uri="{96DAC541-7B7A-43D3-8B79-37D633B846F1}">
                  <asvg:svgBlip xmlns:asvg="http://schemas.microsoft.com/office/drawing/2016/SVG/main" r:embed="rId169"/>
                </a:ext>
              </a:extLst>
            </a:blip>
            <a:stretch>
              <a:fillRect/>
            </a:stretch>
          </p:blipFill>
          <p:spPr>
            <a:xfrm>
              <a:off x="23109914" y="11572633"/>
              <a:ext cx="86557" cy="123180"/>
            </a:xfrm>
            <a:prstGeom prst="rect">
              <a:avLst/>
            </a:prstGeom>
          </p:spPr>
        </p:pic>
        <p:pic>
          <p:nvPicPr>
            <p:cNvPr id="134" name="Image 80" descr=" ">
              <a:extLst>
                <a:ext uri="{FF2B5EF4-FFF2-40B4-BE49-F238E27FC236}">
                  <a16:creationId xmlns:a16="http://schemas.microsoft.com/office/drawing/2014/main" id="{57136372-92B2-F2C5-E499-533A2B7DCB4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329204" y="11572633"/>
              <a:ext cx="128718" cy="123180"/>
            </a:xfrm>
            <a:prstGeom prst="rect">
              <a:avLst/>
            </a:prstGeom>
          </p:spPr>
        </p:pic>
        <p:pic>
          <p:nvPicPr>
            <p:cNvPr id="135" name="Image 81" descr=" ">
              <a:extLst>
                <a:ext uri="{FF2B5EF4-FFF2-40B4-BE49-F238E27FC236}">
                  <a16:creationId xmlns:a16="http://schemas.microsoft.com/office/drawing/2014/main" id="{4037262B-DC89-1A31-B614-03A7A3901EA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501114" y="11572633"/>
              <a:ext cx="87934" cy="123180"/>
            </a:xfrm>
            <a:prstGeom prst="rect">
              <a:avLst/>
            </a:prstGeom>
          </p:spPr>
        </p:pic>
        <p:pic>
          <p:nvPicPr>
            <p:cNvPr id="136" name="Image 82" descr=" ">
              <a:extLst>
                <a:ext uri="{FF2B5EF4-FFF2-40B4-BE49-F238E27FC236}">
                  <a16:creationId xmlns:a16="http://schemas.microsoft.com/office/drawing/2014/main" id="{EB864B0C-9D6A-2BEB-FC44-6158B13E041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1640157" y="11572633"/>
              <a:ext cx="107724" cy="123180"/>
            </a:xfrm>
            <a:prstGeom prst="rect">
              <a:avLst/>
            </a:prstGeom>
          </p:spPr>
        </p:pic>
        <p:pic>
          <p:nvPicPr>
            <p:cNvPr id="137" name="Image 83" descr=" ">
              <a:extLst>
                <a:ext uri="{FF2B5EF4-FFF2-40B4-BE49-F238E27FC236}">
                  <a16:creationId xmlns:a16="http://schemas.microsoft.com/office/drawing/2014/main" id="{C0D4C062-7665-3B7E-56C7-C098E4A2A9E3}"/>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1793310" y="11572633"/>
              <a:ext cx="110305" cy="123180"/>
            </a:xfrm>
            <a:prstGeom prst="rect">
              <a:avLst/>
            </a:prstGeom>
          </p:spPr>
        </p:pic>
        <p:pic>
          <p:nvPicPr>
            <p:cNvPr id="138" name="Image 84" descr=" ">
              <a:extLst>
                <a:ext uri="{FF2B5EF4-FFF2-40B4-BE49-F238E27FC236}">
                  <a16:creationId xmlns:a16="http://schemas.microsoft.com/office/drawing/2014/main" id="{3390FAD2-1937-05CD-45AD-2B2FB4B67513}"/>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208889" y="11572633"/>
              <a:ext cx="88106" cy="123180"/>
            </a:xfrm>
            <a:prstGeom prst="rect">
              <a:avLst/>
            </a:prstGeom>
          </p:spPr>
        </p:pic>
        <p:pic>
          <p:nvPicPr>
            <p:cNvPr id="139" name="Image 85" descr=" ">
              <a:extLst>
                <a:ext uri="{FF2B5EF4-FFF2-40B4-BE49-F238E27FC236}">
                  <a16:creationId xmlns:a16="http://schemas.microsoft.com/office/drawing/2014/main" id="{232C727B-7FBF-0C18-3BBB-78E7C48AECDB}"/>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346555" y="11572633"/>
              <a:ext cx="88106" cy="123180"/>
            </a:xfrm>
            <a:prstGeom prst="rect">
              <a:avLst/>
            </a:prstGeom>
          </p:spPr>
        </p:pic>
        <p:pic>
          <p:nvPicPr>
            <p:cNvPr id="140" name="Image 86" descr=" ">
              <a:extLst>
                <a:ext uri="{FF2B5EF4-FFF2-40B4-BE49-F238E27FC236}">
                  <a16:creationId xmlns:a16="http://schemas.microsoft.com/office/drawing/2014/main" id="{95684B86-3926-0DC9-A4B0-0460E6B327DB}"/>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485770" y="11572633"/>
              <a:ext cx="115639" cy="123180"/>
            </a:xfrm>
            <a:prstGeom prst="rect">
              <a:avLst/>
            </a:prstGeom>
          </p:spPr>
        </p:pic>
        <p:pic>
          <p:nvPicPr>
            <p:cNvPr id="141" name="Image 87" descr=" ">
              <a:extLst>
                <a:ext uri="{FF2B5EF4-FFF2-40B4-BE49-F238E27FC236}">
                  <a16:creationId xmlns:a16="http://schemas.microsoft.com/office/drawing/2014/main" id="{8E7758B2-0882-5D93-0C35-DE7D7B136680}"/>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649076" y="11572633"/>
              <a:ext cx="87934" cy="123180"/>
            </a:xfrm>
            <a:prstGeom prst="rect">
              <a:avLst/>
            </a:prstGeom>
          </p:spPr>
        </p:pic>
        <p:pic>
          <p:nvPicPr>
            <p:cNvPr id="142" name="Image 88" descr=" ">
              <a:extLst>
                <a:ext uri="{FF2B5EF4-FFF2-40B4-BE49-F238E27FC236}">
                  <a16:creationId xmlns:a16="http://schemas.microsoft.com/office/drawing/2014/main" id="{F90FCE28-52CC-DA8C-68E6-B040EF2198B7}"/>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2788119" y="11572633"/>
              <a:ext cx="107724" cy="123180"/>
            </a:xfrm>
            <a:prstGeom prst="rect">
              <a:avLst/>
            </a:prstGeom>
          </p:spPr>
        </p:pic>
        <p:pic>
          <p:nvPicPr>
            <p:cNvPr id="143" name="Image 89" descr=" ">
              <a:extLst>
                <a:ext uri="{FF2B5EF4-FFF2-40B4-BE49-F238E27FC236}">
                  <a16:creationId xmlns:a16="http://schemas.microsoft.com/office/drawing/2014/main" id="{BC7F052F-38D4-5912-F2D3-D5B84B5BECCF}"/>
                </a:ext>
              </a:extLst>
            </p:cNvPr>
            <p:cNvPicPr>
              <a:picLocks noChangeAspect="1"/>
            </p:cNvPicPr>
            <p:nvPr/>
          </p:nvPicPr>
          <p:blipFill>
            <a:blip r:embed="rId166">
              <a:extLst>
                <a:ext uri="{96DAC541-7B7A-43D3-8B79-37D633B846F1}">
                  <asvg:svgBlip xmlns:asvg="http://schemas.microsoft.com/office/drawing/2016/SVG/main" r:embed="rId167"/>
                </a:ext>
              </a:extLst>
            </a:blip>
            <a:stretch>
              <a:fillRect/>
            </a:stretch>
          </p:blipFill>
          <p:spPr>
            <a:xfrm>
              <a:off x="22932152" y="11572633"/>
              <a:ext cx="134568" cy="123180"/>
            </a:xfrm>
            <a:prstGeom prst="rect">
              <a:avLst/>
            </a:prstGeom>
          </p:spPr>
        </p:pic>
        <p:pic>
          <p:nvPicPr>
            <p:cNvPr id="144" name="Image 90" descr=" ">
              <a:extLst>
                <a:ext uri="{FF2B5EF4-FFF2-40B4-BE49-F238E27FC236}">
                  <a16:creationId xmlns:a16="http://schemas.microsoft.com/office/drawing/2014/main" id="{5F8F20E9-CDB5-7452-27BB-214AAD5F8B49}"/>
                </a:ext>
              </a:extLst>
            </p:cNvPr>
            <p:cNvPicPr>
              <a:picLocks noChangeAspect="1"/>
            </p:cNvPicPr>
            <p:nvPr/>
          </p:nvPicPr>
          <p:blipFill>
            <a:blip r:embed="rId168">
              <a:extLst>
                <a:ext uri="{96DAC541-7B7A-43D3-8B79-37D633B846F1}">
                  <asvg:svgBlip xmlns:asvg="http://schemas.microsoft.com/office/drawing/2016/SVG/main" r:embed="rId169"/>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792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720378" y="185188"/>
            <a:ext cx="24384002"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1200"/>
              </a:spcBef>
              <a:spcAft>
                <a:spcPts val="3600"/>
              </a:spcAft>
              <a:defRPr/>
            </a:pPr>
            <a:r>
              <a:rPr lang="pt-BR" sz="8000" cap="all" dirty="0">
                <a:ln w="3175" cmpd="sng">
                  <a:noFill/>
                </a:ln>
                <a:solidFill>
                  <a:srgbClr val="022873">
                    <a:alpha val="100000"/>
                  </a:srgbClr>
                </a:solidFill>
                <a:latin typeface="Founders Grotesk Bold" pitchFamily="34" charset="0"/>
              </a:rPr>
              <a:t>Como protocolar um projeto em 07 passos?</a:t>
            </a:r>
          </a:p>
        </p:txBody>
      </p:sp>
      <p:sp>
        <p:nvSpPr>
          <p:cNvPr id="8" name="CaixaDeTexto 7">
            <a:extLst>
              <a:ext uri="{FF2B5EF4-FFF2-40B4-BE49-F238E27FC236}">
                <a16:creationId xmlns:a16="http://schemas.microsoft.com/office/drawing/2014/main" id="{7245E50B-32FE-18F8-066F-77F2B243AD46}"/>
              </a:ext>
            </a:extLst>
          </p:cNvPr>
          <p:cNvSpPr txBox="1"/>
          <p:nvPr/>
        </p:nvSpPr>
        <p:spPr>
          <a:xfrm>
            <a:off x="7269808" y="2217485"/>
            <a:ext cx="132851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effectLst/>
              <a:uLnTx/>
              <a:uFillTx/>
              <a:latin typeface="Century Gothic" panose="020B0502020202020204"/>
              <a:ea typeface="+mn-ea"/>
              <a:cs typeface="+mn-cs"/>
            </a:endParaRPr>
          </a:p>
        </p:txBody>
      </p:sp>
      <p:sp>
        <p:nvSpPr>
          <p:cNvPr id="11" name="CaixaDeTexto 10">
            <a:extLst>
              <a:ext uri="{FF2B5EF4-FFF2-40B4-BE49-F238E27FC236}">
                <a16:creationId xmlns:a16="http://schemas.microsoft.com/office/drawing/2014/main" id="{4B90F773-053A-CEE2-79E4-687CA2F925C4}"/>
              </a:ext>
            </a:extLst>
          </p:cNvPr>
          <p:cNvSpPr txBox="1"/>
          <p:nvPr/>
        </p:nvSpPr>
        <p:spPr>
          <a:xfrm>
            <a:off x="8780681" y="7811328"/>
            <a:ext cx="14875027" cy="1815882"/>
          </a:xfrm>
          <a:prstGeom prst="rect">
            <a:avLst/>
          </a:prstGeom>
          <a:solidFill>
            <a:srgbClr val="FD5B02"/>
          </a:solidFill>
          <a:ln>
            <a:solidFill>
              <a:schemeClr val="tx1"/>
            </a:solidFill>
            <a:prstDash val="solid"/>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base" latinLnBrk="0" hangingPunct="1">
              <a:lnSpc>
                <a:spcPct val="100000"/>
              </a:lnSpc>
              <a:spcAft>
                <a:spcPts val="0"/>
              </a:spcAft>
              <a:buClrTx/>
              <a:buSzTx/>
              <a:buFontTx/>
              <a:buNone/>
              <a:tabLst/>
              <a:defRPr/>
            </a:pPr>
            <a:endParaRPr lang="pt-BR" sz="2800" dirty="0">
              <a:solidFill>
                <a:prstClr val="white"/>
              </a:solidFill>
              <a:latin typeface="Calibri" panose="020F0502020204030204" pitchFamily="34" charset="0"/>
            </a:endParaRPr>
          </a:p>
          <a:p>
            <a:pPr marL="0" marR="0" lvl="0" indent="0" algn="l" defTabSz="457200" rtl="0" eaLnBrk="1" fontAlgn="base" latinLnBrk="0" hangingPunct="1">
              <a:lnSpc>
                <a:spcPct val="100000"/>
              </a:lnSpc>
              <a:spcAft>
                <a:spcPts val="0"/>
              </a:spcAft>
              <a:buClrTx/>
              <a:buSzTx/>
              <a:buFontTx/>
              <a:buNone/>
              <a:tabLst/>
              <a:defRPr/>
            </a:pPr>
            <a:r>
              <a:rPr lang="pt-BR" sz="2800" dirty="0">
                <a:solidFill>
                  <a:prstClr val="white"/>
                </a:solidFill>
                <a:latin typeface="Calibri" panose="020F0502020204030204" pitchFamily="34" charset="0"/>
              </a:rPr>
              <a:t>Sistema de Controle de Projetos – SCP. Sistema Eletrônico em Rede do Ministério, garantindo transparência ao processo.</a:t>
            </a:r>
          </a:p>
          <a:p>
            <a:pPr lvl="0" fontAlgn="base">
              <a:defRPr/>
            </a:pPr>
            <a:r>
              <a:rPr kumimoji="0" lang="pt-BR"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Qualquer dúvida </a:t>
            </a:r>
            <a:r>
              <a:rPr lang="pt-BR" sz="2800" dirty="0">
                <a:solidFill>
                  <a:prstClr val="white"/>
                </a:solidFill>
                <a:latin typeface="Calibri" panose="020F0502020204030204" pitchFamily="34" charset="0"/>
              </a:rPr>
              <a:t>em relação ao SCP pode ser sanada através do </a:t>
            </a:r>
            <a:r>
              <a:rPr lang="pt-BR" sz="2800" dirty="0" err="1">
                <a:solidFill>
                  <a:prstClr val="white"/>
                </a:solidFill>
                <a:latin typeface="Calibri" panose="020F0502020204030204" pitchFamily="34" charset="0"/>
              </a:rPr>
              <a:t>Manual_do_usuário_SCP</a:t>
            </a:r>
            <a:r>
              <a:rPr lang="pt-BR" sz="2800" dirty="0">
                <a:solidFill>
                  <a:prstClr val="white"/>
                </a:solidFill>
                <a:latin typeface="Calibri" panose="020F0502020204030204" pitchFamily="34" charset="0"/>
              </a:rPr>
              <a:t> 6.pdf</a:t>
            </a:r>
            <a:endParaRPr kumimoji="0" lang="pt-BR"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Retângulo 1">
            <a:extLst>
              <a:ext uri="{FF2B5EF4-FFF2-40B4-BE49-F238E27FC236}">
                <a16:creationId xmlns:a16="http://schemas.microsoft.com/office/drawing/2014/main" id="{6DC18CC0-9523-B5AD-3107-035C1CAC26B9}"/>
              </a:ext>
            </a:extLst>
          </p:cNvPr>
          <p:cNvSpPr/>
          <p:nvPr/>
        </p:nvSpPr>
        <p:spPr>
          <a:xfrm>
            <a:off x="2421716" y="2171025"/>
            <a:ext cx="4811175" cy="64633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Clicar no link</a:t>
            </a:r>
          </a:p>
        </p:txBody>
      </p:sp>
      <p:sp>
        <p:nvSpPr>
          <p:cNvPr id="13" name="Retângulo 12">
            <a:extLst>
              <a:ext uri="{FF2B5EF4-FFF2-40B4-BE49-F238E27FC236}">
                <a16:creationId xmlns:a16="http://schemas.microsoft.com/office/drawing/2014/main" id="{BA7D62C5-2052-FEA9-72AB-58AEE8817036}"/>
              </a:ext>
            </a:extLst>
          </p:cNvPr>
          <p:cNvSpPr/>
          <p:nvPr/>
        </p:nvSpPr>
        <p:spPr>
          <a:xfrm>
            <a:off x="2402403" y="11943499"/>
            <a:ext cx="4727373"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a:latin typeface="+mj-lt"/>
                <a:ea typeface="ADLaM Display" panose="020F0502020204030204" pitchFamily="2" charset="0"/>
                <a:cs typeface="ADLaM Display" panose="020F0502020204030204" pitchFamily="2" charset="0"/>
              </a:rPr>
              <a:t>Enviar e-mail Informando protocolo</a:t>
            </a:r>
            <a:endParaRPr lang="pt-BR" sz="2800" b="1" dirty="0">
              <a:latin typeface="+mj-lt"/>
              <a:ea typeface="ADLaM Display" panose="020F0502020204030204" pitchFamily="2" charset="0"/>
              <a:cs typeface="ADLaM Display" panose="020F0502020204030204" pitchFamily="2" charset="0"/>
            </a:endParaRPr>
          </a:p>
        </p:txBody>
      </p:sp>
      <p:sp>
        <p:nvSpPr>
          <p:cNvPr id="15" name="CaixaDeTexto 14">
            <a:extLst>
              <a:ext uri="{FF2B5EF4-FFF2-40B4-BE49-F238E27FC236}">
                <a16:creationId xmlns:a16="http://schemas.microsoft.com/office/drawing/2014/main" id="{4988046C-DF71-7595-FFEC-A726443576FD}"/>
              </a:ext>
            </a:extLst>
          </p:cNvPr>
          <p:cNvSpPr txBox="1"/>
          <p:nvPr/>
        </p:nvSpPr>
        <p:spPr>
          <a:xfrm>
            <a:off x="8648700" y="2155919"/>
            <a:ext cx="14875027" cy="954107"/>
          </a:xfrm>
          <a:prstGeom prst="rect">
            <a:avLst/>
          </a:prstGeom>
          <a:solidFill>
            <a:srgbClr val="FD5B02"/>
          </a:solidFill>
          <a:ln>
            <a:solidFill>
              <a:schemeClr val="tx1"/>
            </a:solidFill>
            <a:prstDash val="solid"/>
          </a:ln>
          <a:effectLst>
            <a:outerShdw blurRad="50800" dist="38100" dir="2700000" algn="tl" rotWithShape="0">
              <a:prstClr val="black">
                <a:alpha val="40000"/>
              </a:prstClr>
            </a:outerShdw>
          </a:effectLst>
        </p:spPr>
        <p:txBody>
          <a:bodyPr wrap="square">
            <a:spAutoFit/>
          </a:bodyPr>
          <a:lstStyle/>
          <a:p>
            <a:r>
              <a:rPr lang="pt-BR" sz="2800" u="sng" dirty="0">
                <a:latin typeface="Calibri" panose="020F0502020204030204" pitchFamily="34" charset="0"/>
                <a:hlinkClick r:id="rId3">
                  <a:extLst>
                    <a:ext uri="{A12FA001-AC4F-418D-AE19-62706E023703}">
                      <ahyp:hlinkClr xmlns:ahyp="http://schemas.microsoft.com/office/drawing/2018/hyperlinkcolor" val="tx"/>
                    </a:ext>
                  </a:extLst>
                </a:hlinkClick>
              </a:rPr>
              <a:t>https://www.gov.br/portos-e-aeroportos/pt-br/assuntos/incentivos/fmm-fundo-da-marinha-mercante/legislacao</a:t>
            </a:r>
            <a:r>
              <a:rPr lang="pt-BR" sz="2800" dirty="0">
                <a:latin typeface="Calibri" panose="020F0502020204030204" pitchFamily="34" charset="0"/>
              </a:rPr>
              <a:t> </a:t>
            </a:r>
            <a:endParaRPr lang="pt-BR" sz="2800" dirty="0"/>
          </a:p>
        </p:txBody>
      </p:sp>
      <p:sp>
        <p:nvSpPr>
          <p:cNvPr id="17" name="CaixaDeTexto 16">
            <a:extLst>
              <a:ext uri="{FF2B5EF4-FFF2-40B4-BE49-F238E27FC236}">
                <a16:creationId xmlns:a16="http://schemas.microsoft.com/office/drawing/2014/main" id="{46DE73B5-90D4-5856-A371-6823CCC7BE0F}"/>
              </a:ext>
            </a:extLst>
          </p:cNvPr>
          <p:cNvSpPr txBox="1"/>
          <p:nvPr/>
        </p:nvSpPr>
        <p:spPr>
          <a:xfrm>
            <a:off x="8827630" y="3702407"/>
            <a:ext cx="14875027" cy="1815882"/>
          </a:xfrm>
          <a:prstGeom prst="rect">
            <a:avLst/>
          </a:prstGeom>
          <a:solidFill>
            <a:srgbClr val="FD5B02"/>
          </a:solidFill>
          <a:ln>
            <a:solidFill>
              <a:schemeClr val="tx1"/>
            </a:solidFill>
            <a:prstDash val="solid"/>
          </a:ln>
          <a:effectLst>
            <a:outerShdw blurRad="50800" dist="38100" dir="2700000" algn="tl" rotWithShape="0">
              <a:prstClr val="black">
                <a:alpha val="40000"/>
              </a:prstClr>
            </a:outerShdw>
          </a:effectLst>
        </p:spPr>
        <p:txBody>
          <a:bodyPr wrap="square">
            <a:spAutoFit/>
          </a:bodyPr>
          <a:lstStyle>
            <a:defPPr>
              <a:defRPr lang="en-US"/>
            </a:defPPr>
            <a:lvl1pPr fontAlgn="base">
              <a:spcBef>
                <a:spcPts val="1000"/>
              </a:spcBef>
              <a:defRPr sz="2800">
                <a:solidFill>
                  <a:prstClr val="white"/>
                </a:solidFill>
                <a:latin typeface="Calibri" panose="020F0502020204030204" pitchFamily="34" charset="0"/>
              </a:defRPr>
            </a:lvl1pPr>
          </a:lstStyle>
          <a:p>
            <a:pPr>
              <a:spcBef>
                <a:spcPts val="0"/>
              </a:spcBef>
            </a:pPr>
            <a:r>
              <a:rPr lang="pt-BR" dirty="0"/>
              <a:t>Anexo I: Formulário de Peticionamento dos Pedidos</a:t>
            </a:r>
          </a:p>
          <a:p>
            <a:pPr>
              <a:spcBef>
                <a:spcPts val="0"/>
              </a:spcBef>
            </a:pPr>
            <a:r>
              <a:rPr lang="pt-BR" dirty="0"/>
              <a:t>Anexo II: Declaração de Autorização de Acesso à Informação junto aos Agentes Financeiros</a:t>
            </a:r>
          </a:p>
          <a:p>
            <a:pPr>
              <a:spcBef>
                <a:spcPts val="0"/>
              </a:spcBef>
            </a:pPr>
            <a:r>
              <a:rPr lang="pt-BR" dirty="0"/>
              <a:t>Anexo III: Formulário de Cadastro de Estaleiro (caso necessário)</a:t>
            </a:r>
          </a:p>
          <a:p>
            <a:pPr>
              <a:spcBef>
                <a:spcPts val="0"/>
              </a:spcBef>
            </a:pPr>
            <a:r>
              <a:rPr lang="pt-BR" dirty="0"/>
              <a:t>Checklist FMM para atendimento às exigências documentais da Portaria n 1460/2022</a:t>
            </a:r>
          </a:p>
        </p:txBody>
      </p:sp>
      <p:pic>
        <p:nvPicPr>
          <p:cNvPr id="19" name="Gráfico 18" descr="Mão com preenchimento sólido">
            <a:extLst>
              <a:ext uri="{FF2B5EF4-FFF2-40B4-BE49-F238E27FC236}">
                <a16:creationId xmlns:a16="http://schemas.microsoft.com/office/drawing/2014/main" id="{5EF75734-BEAD-9E8A-6363-63757F27C6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90347" y="10264743"/>
            <a:ext cx="914400" cy="914400"/>
          </a:xfrm>
          <a:prstGeom prst="rect">
            <a:avLst/>
          </a:prstGeom>
        </p:spPr>
      </p:pic>
      <p:pic>
        <p:nvPicPr>
          <p:cNvPr id="21" name="Gráfico 20" descr="Sinal de polegar para cima com preenchimento sólido">
            <a:extLst>
              <a:ext uri="{FF2B5EF4-FFF2-40B4-BE49-F238E27FC236}">
                <a16:creationId xmlns:a16="http://schemas.microsoft.com/office/drawing/2014/main" id="{866D3B01-E9F9-73C1-8117-1D1E9E4104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52381" y="11957471"/>
            <a:ext cx="914400" cy="914400"/>
          </a:xfrm>
          <a:prstGeom prst="rect">
            <a:avLst/>
          </a:prstGeom>
        </p:spPr>
      </p:pic>
      <p:pic>
        <p:nvPicPr>
          <p:cNvPr id="23" name="Gráfico 22" descr="Dedo indicador apontando para a direita com preenchimento sólido">
            <a:extLst>
              <a:ext uri="{FF2B5EF4-FFF2-40B4-BE49-F238E27FC236}">
                <a16:creationId xmlns:a16="http://schemas.microsoft.com/office/drawing/2014/main" id="{8AE8AF52-4687-53C0-BC97-DF2FC0FE12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76540" y="1979627"/>
            <a:ext cx="914400" cy="914400"/>
          </a:xfrm>
          <a:prstGeom prst="rect">
            <a:avLst/>
          </a:prstGeom>
        </p:spPr>
      </p:pic>
      <p:pic>
        <p:nvPicPr>
          <p:cNvPr id="24" name="Gráfico 23" descr="Dedo indicador apontando para a direita com preenchimento sólido">
            <a:extLst>
              <a:ext uri="{FF2B5EF4-FFF2-40B4-BE49-F238E27FC236}">
                <a16:creationId xmlns:a16="http://schemas.microsoft.com/office/drawing/2014/main" id="{2370D64D-AAEB-9B17-2B40-6B72650ADD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6546" y="3581223"/>
            <a:ext cx="914400" cy="914400"/>
          </a:xfrm>
          <a:prstGeom prst="rect">
            <a:avLst/>
          </a:prstGeom>
        </p:spPr>
      </p:pic>
      <p:pic>
        <p:nvPicPr>
          <p:cNvPr id="27" name="Gráfico 26" descr="Assinatura com preenchimento sólido">
            <a:extLst>
              <a:ext uri="{FF2B5EF4-FFF2-40B4-BE49-F238E27FC236}">
                <a16:creationId xmlns:a16="http://schemas.microsoft.com/office/drawing/2014/main" id="{72F4D167-ECBA-D9D4-A7F0-05722BA46B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06871" y="4837721"/>
            <a:ext cx="1241829" cy="1241829"/>
          </a:xfrm>
          <a:prstGeom prst="rect">
            <a:avLst/>
          </a:prstGeom>
        </p:spPr>
      </p:pic>
      <p:pic>
        <p:nvPicPr>
          <p:cNvPr id="28" name="Gráfico 27" descr="Dedo indicador apontando para a direita com preenchimento sólido">
            <a:extLst>
              <a:ext uri="{FF2B5EF4-FFF2-40B4-BE49-F238E27FC236}">
                <a16:creationId xmlns:a16="http://schemas.microsoft.com/office/drawing/2014/main" id="{41EE36F8-3B9A-FF2D-B111-AE56E617F2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43799" y="7990180"/>
            <a:ext cx="914400" cy="914400"/>
          </a:xfrm>
          <a:prstGeom prst="rect">
            <a:avLst/>
          </a:prstGeom>
        </p:spPr>
      </p:pic>
      <p:pic>
        <p:nvPicPr>
          <p:cNvPr id="37" name="Gráfico 36" descr="Pesquisa de Pasta com preenchimento sólido">
            <a:extLst>
              <a:ext uri="{FF2B5EF4-FFF2-40B4-BE49-F238E27FC236}">
                <a16:creationId xmlns:a16="http://schemas.microsoft.com/office/drawing/2014/main" id="{836B01A6-A78B-54E9-76E5-A5ADC1D4F5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06871" y="6251734"/>
            <a:ext cx="1346201" cy="1346201"/>
          </a:xfrm>
          <a:prstGeom prst="rect">
            <a:avLst/>
          </a:prstGeom>
        </p:spPr>
      </p:pic>
      <p:pic>
        <p:nvPicPr>
          <p:cNvPr id="42" name="Gráfico 41" descr="Passos de dança com preenchimento sólido">
            <a:extLst>
              <a:ext uri="{FF2B5EF4-FFF2-40B4-BE49-F238E27FC236}">
                <a16:creationId xmlns:a16="http://schemas.microsoft.com/office/drawing/2014/main" id="{DC155FFD-E754-0025-0CCE-0A9C029457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284729" y="5817115"/>
            <a:ext cx="1346201" cy="1346201"/>
          </a:xfrm>
          <a:prstGeom prst="rect">
            <a:avLst/>
          </a:prstGeom>
        </p:spPr>
      </p:pic>
      <mc:AlternateContent xmlns:mc="http://schemas.openxmlformats.org/markup-compatibility/2006">
        <mc:Choice xmlns:am3d="http://schemas.microsoft.com/office/drawing/2017/model3d" Requires="am3d">
          <p:graphicFrame>
            <p:nvGraphicFramePr>
              <p:cNvPr id="43" name="Modelo 3D 42" descr="Esfera Cinza-Claro">
                <a:extLst>
                  <a:ext uri="{FF2B5EF4-FFF2-40B4-BE49-F238E27FC236}">
                    <a16:creationId xmlns:a16="http://schemas.microsoft.com/office/drawing/2014/main" id="{DA0B4C6A-A0B5-465F-BFE4-C92A6E368C99}"/>
                  </a:ext>
                </a:extLst>
              </p:cNvPr>
              <p:cNvGraphicFramePr>
                <a:graphicFrameLocks noChangeAspect="1"/>
              </p:cNvGraphicFramePr>
              <p:nvPr>
                <p:extLst>
                  <p:ext uri="{D42A27DB-BD31-4B8C-83A1-F6EECF244321}">
                    <p14:modId xmlns:p14="http://schemas.microsoft.com/office/powerpoint/2010/main" val="851267772"/>
                  </p:ext>
                </p:extLst>
              </p:nvPr>
            </p:nvGraphicFramePr>
            <p:xfrm>
              <a:off x="1599996" y="2002544"/>
              <a:ext cx="1064863" cy="1064862"/>
            </p:xfrm>
            <a:graphic>
              <a:graphicData uri="http://schemas.microsoft.com/office/drawing/2017/model3d">
                <am3d:model3d r:embed="rId16">
                  <am3d:spPr>
                    <a:xfrm>
                      <a:off x="0" y="0"/>
                      <a:ext cx="1064863" cy="106486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3847675" ay="-846535" az="1601158"/>
                    <am3d:postTrans dx="0" dy="0" dz="0"/>
                  </am3d:trans>
                  <am3d:raster rName="Office3DRenderer" rVer="16.0.8326">
                    <am3d:blip r:embed="rId17"/>
                  </am3d:raster>
                  <am3d:objViewport viewportSz="17179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Modelo 3D 42" descr="Esfera Cinza-Claro">
                <a:extLst>
                  <a:ext uri="{FF2B5EF4-FFF2-40B4-BE49-F238E27FC236}">
                    <a16:creationId xmlns:a16="http://schemas.microsoft.com/office/drawing/2014/main" id="{DA0B4C6A-A0B5-465F-BFE4-C92A6E368C99}"/>
                  </a:ext>
                </a:extLst>
              </p:cNvPr>
              <p:cNvPicPr>
                <a:picLocks noGrp="1" noRot="1" noChangeAspect="1" noMove="1" noResize="1" noEditPoints="1" noAdjustHandles="1" noChangeArrowheads="1" noChangeShapeType="1" noCrop="1"/>
              </p:cNvPicPr>
              <p:nvPr/>
            </p:nvPicPr>
            <p:blipFill>
              <a:blip r:embed="rId17"/>
              <a:stretch>
                <a:fillRect/>
              </a:stretch>
            </p:blipFill>
            <p:spPr>
              <a:xfrm>
                <a:off x="1599996" y="2002544"/>
                <a:ext cx="1064863" cy="1064862"/>
              </a:xfrm>
              <a:prstGeom prst="rect">
                <a:avLst/>
              </a:prstGeom>
            </p:spPr>
          </p:pic>
        </mc:Fallback>
      </mc:AlternateContent>
      <p:sp>
        <p:nvSpPr>
          <p:cNvPr id="44" name="Retângulo 43">
            <a:extLst>
              <a:ext uri="{FF2B5EF4-FFF2-40B4-BE49-F238E27FC236}">
                <a16:creationId xmlns:a16="http://schemas.microsoft.com/office/drawing/2014/main" id="{F9FF0210-0143-2522-2986-CDBFA4711F20}"/>
              </a:ext>
            </a:extLst>
          </p:cNvPr>
          <p:cNvSpPr/>
          <p:nvPr/>
        </p:nvSpPr>
        <p:spPr>
          <a:xfrm>
            <a:off x="793589" y="1880044"/>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01</a:t>
            </a:r>
          </a:p>
        </p:txBody>
      </p:sp>
      <mc:AlternateContent xmlns:mc="http://schemas.openxmlformats.org/markup-compatibility/2006">
        <mc:Choice xmlns:am3d="http://schemas.microsoft.com/office/drawing/2017/model3d" Requires="am3d">
          <p:graphicFrame>
            <p:nvGraphicFramePr>
              <p:cNvPr id="52" name="Modelo 3D 51" descr="Esfera Cinza-Claro">
                <a:extLst>
                  <a:ext uri="{FF2B5EF4-FFF2-40B4-BE49-F238E27FC236}">
                    <a16:creationId xmlns:a16="http://schemas.microsoft.com/office/drawing/2014/main" id="{0C42E655-204F-56BF-FE74-8C41091FE424}"/>
                  </a:ext>
                </a:extLst>
              </p:cNvPr>
              <p:cNvGraphicFramePr>
                <a:graphicFrameLocks noChangeAspect="1"/>
              </p:cNvGraphicFramePr>
              <p:nvPr>
                <p:extLst>
                  <p:ext uri="{D42A27DB-BD31-4B8C-83A1-F6EECF244321}">
                    <p14:modId xmlns:p14="http://schemas.microsoft.com/office/powerpoint/2010/main" val="1386695194"/>
                  </p:ext>
                </p:extLst>
              </p:nvPr>
            </p:nvGraphicFramePr>
            <p:xfrm>
              <a:off x="1483616" y="11985217"/>
              <a:ext cx="1032882" cy="1032883"/>
            </p:xfrm>
            <a:graphic>
              <a:graphicData uri="http://schemas.microsoft.com/office/drawing/2017/model3d">
                <am3d:model3d r:embed="rId16">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8"/>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Modelo 3D 51" descr="Esfera Cinza-Claro">
                <a:extLst>
                  <a:ext uri="{FF2B5EF4-FFF2-40B4-BE49-F238E27FC236}">
                    <a16:creationId xmlns:a16="http://schemas.microsoft.com/office/drawing/2014/main" id="{0C42E655-204F-56BF-FE74-8C41091FE424}"/>
                  </a:ext>
                </a:extLst>
              </p:cNvPr>
              <p:cNvPicPr>
                <a:picLocks noGrp="1" noRot="1" noChangeAspect="1" noMove="1" noResize="1" noEditPoints="1" noAdjustHandles="1" noChangeArrowheads="1" noChangeShapeType="1" noCrop="1"/>
              </p:cNvPicPr>
              <p:nvPr/>
            </p:nvPicPr>
            <p:blipFill>
              <a:blip r:embed="rId18"/>
              <a:stretch>
                <a:fillRect/>
              </a:stretch>
            </p:blipFill>
            <p:spPr>
              <a:xfrm>
                <a:off x="1483616" y="11985217"/>
                <a:ext cx="1032882" cy="1032883"/>
              </a:xfrm>
              <a:prstGeom prst="rect">
                <a:avLst/>
              </a:prstGeom>
            </p:spPr>
          </p:pic>
        </mc:Fallback>
      </mc:AlternateContent>
      <p:cxnSp>
        <p:nvCxnSpPr>
          <p:cNvPr id="66" name="Conector de Seta Reta 65">
            <a:extLst>
              <a:ext uri="{FF2B5EF4-FFF2-40B4-BE49-F238E27FC236}">
                <a16:creationId xmlns:a16="http://schemas.microsoft.com/office/drawing/2014/main" id="{A94DE8A6-E1B7-85E0-5270-25DA6F6BA575}"/>
              </a:ext>
            </a:extLst>
          </p:cNvPr>
          <p:cNvCxnSpPr>
            <a:cxnSpLocks/>
          </p:cNvCxnSpPr>
          <p:nvPr/>
        </p:nvCxnSpPr>
        <p:spPr>
          <a:xfrm flipH="1">
            <a:off x="4766089" y="2817356"/>
            <a:ext cx="61214" cy="9092518"/>
          </a:xfrm>
          <a:prstGeom prst="straightConnector1">
            <a:avLst/>
          </a:prstGeom>
          <a:ln w="57150">
            <a:solidFill>
              <a:srgbClr val="FD5B02">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E1E75603-A784-0778-29B2-8C2AA15E3E34}"/>
              </a:ext>
            </a:extLst>
          </p:cNvPr>
          <p:cNvSpPr/>
          <p:nvPr/>
        </p:nvSpPr>
        <p:spPr>
          <a:xfrm>
            <a:off x="2396239" y="3435247"/>
            <a:ext cx="4910312" cy="94530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Baixar anexos e Checklist</a:t>
            </a:r>
          </a:p>
        </p:txBody>
      </p:sp>
      <p:sp>
        <p:nvSpPr>
          <p:cNvPr id="6" name="Retângulo 5">
            <a:extLst>
              <a:ext uri="{FF2B5EF4-FFF2-40B4-BE49-F238E27FC236}">
                <a16:creationId xmlns:a16="http://schemas.microsoft.com/office/drawing/2014/main" id="{641A8B61-46AE-DE98-D790-96EE5707B464}"/>
              </a:ext>
            </a:extLst>
          </p:cNvPr>
          <p:cNvSpPr/>
          <p:nvPr/>
        </p:nvSpPr>
        <p:spPr>
          <a:xfrm>
            <a:off x="2383761" y="4842972"/>
            <a:ext cx="4910311"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Preencher os anexos e checklist </a:t>
            </a:r>
          </a:p>
        </p:txBody>
      </p:sp>
      <p:sp>
        <p:nvSpPr>
          <p:cNvPr id="14" name="Retângulo 13">
            <a:extLst>
              <a:ext uri="{FF2B5EF4-FFF2-40B4-BE49-F238E27FC236}">
                <a16:creationId xmlns:a16="http://schemas.microsoft.com/office/drawing/2014/main" id="{BE2542CE-1101-F966-CA31-35E2AC4925F7}"/>
              </a:ext>
            </a:extLst>
          </p:cNvPr>
          <p:cNvSpPr/>
          <p:nvPr/>
        </p:nvSpPr>
        <p:spPr>
          <a:xfrm>
            <a:off x="2371284" y="6173273"/>
            <a:ext cx="4935266" cy="156552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Estruturar documentações conforme solicitado no checklist</a:t>
            </a:r>
          </a:p>
        </p:txBody>
      </p:sp>
      <p:sp>
        <p:nvSpPr>
          <p:cNvPr id="9" name="Retângulo 8">
            <a:extLst>
              <a:ext uri="{FF2B5EF4-FFF2-40B4-BE49-F238E27FC236}">
                <a16:creationId xmlns:a16="http://schemas.microsoft.com/office/drawing/2014/main" id="{7B45ADD0-D1FF-9E44-EC1C-D9208EEF39A5}"/>
              </a:ext>
            </a:extLst>
          </p:cNvPr>
          <p:cNvSpPr/>
          <p:nvPr/>
        </p:nvSpPr>
        <p:spPr>
          <a:xfrm>
            <a:off x="2396239" y="7961013"/>
            <a:ext cx="4910311" cy="140444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base" latinLnBrk="0" hangingPunct="1">
              <a:lnSpc>
                <a:spcPct val="100000"/>
              </a:lnSpc>
              <a:spcBef>
                <a:spcPts val="1000"/>
              </a:spcBef>
              <a:spcAft>
                <a:spcPts val="0"/>
              </a:spcAft>
              <a:buClrTx/>
              <a:buSzTx/>
              <a:buFontTx/>
              <a:buNone/>
              <a:tabLst/>
              <a:defRPr/>
            </a:pPr>
            <a:r>
              <a:rPr kumimoji="0" lang="pt-BR" sz="2800" b="1" i="0" u="none" strike="noStrike" kern="1200" cap="none" spc="0" normalizeH="0" baseline="0" noProof="0" dirty="0">
                <a:ln>
                  <a:noFill/>
                </a:ln>
                <a:solidFill>
                  <a:prstClr val="white"/>
                </a:solidFill>
                <a:effectLst/>
                <a:uLnTx/>
                <a:uFillTx/>
                <a:latin typeface="+mj-lt"/>
                <a:ea typeface="ADLaM Display" panose="020F0502020204030204" pitchFamily="2" charset="0"/>
                <a:cs typeface="ADLaM Display" panose="020F0502020204030204" pitchFamily="2" charset="0"/>
              </a:rPr>
              <a:t>Protocolar o requerimento por meio do Sistema SCP utilizando o  link.</a:t>
            </a:r>
          </a:p>
        </p:txBody>
      </p:sp>
      <p:sp>
        <p:nvSpPr>
          <p:cNvPr id="12" name="Retângulo 11">
            <a:extLst>
              <a:ext uri="{FF2B5EF4-FFF2-40B4-BE49-F238E27FC236}">
                <a16:creationId xmlns:a16="http://schemas.microsoft.com/office/drawing/2014/main" id="{1417FF3D-568A-6445-5A48-955633C20D8F}"/>
              </a:ext>
            </a:extLst>
          </p:cNvPr>
          <p:cNvSpPr/>
          <p:nvPr/>
        </p:nvSpPr>
        <p:spPr>
          <a:xfrm>
            <a:off x="2362529" y="9887722"/>
            <a:ext cx="4899084" cy="1715616"/>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dirty="0">
                <a:latin typeface="+mj-lt"/>
                <a:ea typeface="ADLaM Display" panose="020F0502020204030204" pitchFamily="2" charset="0"/>
                <a:cs typeface="ADLaM Display" panose="020F0502020204030204" pitchFamily="2" charset="0"/>
              </a:rPr>
              <a:t>Inserir anexos  e demais documentos do CHECK LIST no SCP</a:t>
            </a:r>
          </a:p>
        </p:txBody>
      </p:sp>
      <p:sp>
        <p:nvSpPr>
          <p:cNvPr id="70" name="CaixaDeTexto 69">
            <a:extLst>
              <a:ext uri="{FF2B5EF4-FFF2-40B4-BE49-F238E27FC236}">
                <a16:creationId xmlns:a16="http://schemas.microsoft.com/office/drawing/2014/main" id="{BB53509F-175B-8EC8-0D5C-5FE40F6C49CD}"/>
              </a:ext>
            </a:extLst>
          </p:cNvPr>
          <p:cNvSpPr txBox="1"/>
          <p:nvPr/>
        </p:nvSpPr>
        <p:spPr>
          <a:xfrm>
            <a:off x="13288395" y="12132058"/>
            <a:ext cx="7266555" cy="707886"/>
          </a:xfrm>
          <a:prstGeom prst="rect">
            <a:avLst/>
          </a:prstGeom>
          <a:noFill/>
          <a:ln>
            <a:noFill/>
            <a:prstDash val="solid"/>
          </a:ln>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Projeto protocolado com sucesso!</a:t>
            </a:r>
          </a:p>
        </p:txBody>
      </p:sp>
      <p:pic>
        <p:nvPicPr>
          <p:cNvPr id="73" name="Gráfico 72" descr="Passos de dança com preenchimento sólido">
            <a:extLst>
              <a:ext uri="{FF2B5EF4-FFF2-40B4-BE49-F238E27FC236}">
                <a16:creationId xmlns:a16="http://schemas.microsoft.com/office/drawing/2014/main" id="{6298EC8B-34EE-C5C6-5E47-8BF56E3007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2366233" y="511918"/>
            <a:ext cx="1346201" cy="1346201"/>
          </a:xfrm>
          <a:prstGeom prst="rect">
            <a:avLst/>
          </a:prstGeom>
        </p:spPr>
      </p:pic>
      <p:sp>
        <p:nvSpPr>
          <p:cNvPr id="7" name="CaixaDeTexto 6">
            <a:extLst>
              <a:ext uri="{FF2B5EF4-FFF2-40B4-BE49-F238E27FC236}">
                <a16:creationId xmlns:a16="http://schemas.microsoft.com/office/drawing/2014/main" id="{8DAFE5CC-8414-5966-AC76-9B6451DAAEB5}"/>
              </a:ext>
            </a:extLst>
          </p:cNvPr>
          <p:cNvSpPr txBox="1"/>
          <p:nvPr/>
        </p:nvSpPr>
        <p:spPr>
          <a:xfrm>
            <a:off x="8941003" y="12195757"/>
            <a:ext cx="3917747" cy="522595"/>
          </a:xfrm>
          <a:prstGeom prst="rect">
            <a:avLst/>
          </a:prstGeom>
          <a:solidFill>
            <a:srgbClr val="FD5B02"/>
          </a:solidFill>
          <a:ln>
            <a:solidFill>
              <a:schemeClr val="tx1"/>
            </a:solidFill>
            <a:prstDash val="solid"/>
          </a:ln>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CDFMM@mpor.gov.br</a:t>
            </a:r>
          </a:p>
        </p:txBody>
      </p:sp>
      <p:sp>
        <p:nvSpPr>
          <p:cNvPr id="16" name="CaixaDeTexto 15">
            <a:extLst>
              <a:ext uri="{FF2B5EF4-FFF2-40B4-BE49-F238E27FC236}">
                <a16:creationId xmlns:a16="http://schemas.microsoft.com/office/drawing/2014/main" id="{C82AB0DD-CF6B-CF54-6F56-18E4EF6DFF21}"/>
              </a:ext>
            </a:extLst>
          </p:cNvPr>
          <p:cNvSpPr txBox="1"/>
          <p:nvPr/>
        </p:nvSpPr>
        <p:spPr>
          <a:xfrm>
            <a:off x="8875930" y="7760968"/>
            <a:ext cx="13988847" cy="523220"/>
          </a:xfrm>
          <a:prstGeom prst="rect">
            <a:avLst/>
          </a:prstGeom>
          <a:noFill/>
        </p:spPr>
        <p:txBody>
          <a:bodyPr wrap="square">
            <a:spAutoFit/>
          </a:bodyPr>
          <a:lstStyle/>
          <a:p>
            <a:pPr marL="76200" marR="76200" lvl="0" algn="just">
              <a:spcBef>
                <a:spcPts val="600"/>
              </a:spcBef>
              <a:spcAft>
                <a:spcPts val="600"/>
              </a:spcAft>
              <a:defRPr/>
            </a:pPr>
            <a:r>
              <a:rPr lang="pt-BR" sz="2800" dirty="0">
                <a:latin typeface="Calibri" panose="020F0502020204030204" pitchFamily="34" charset="0"/>
                <a:hlinkClick r:id="rId19">
                  <a:extLst>
                    <a:ext uri="{A12FA001-AC4F-418D-AE19-62706E023703}">
                      <ahyp:hlinkClr xmlns:ahyp="http://schemas.microsoft.com/office/drawing/2018/hyperlinkcolor" val="tx"/>
                    </a:ext>
                  </a:extLst>
                </a:hlinkClick>
              </a:rPr>
              <a:t>https://scp.mpor.gov.br/</a:t>
            </a:r>
            <a:r>
              <a:rPr lang="pt-BR" sz="2800" dirty="0">
                <a:latin typeface="Calibri" panose="020F0502020204030204" pitchFamily="34" charset="0"/>
              </a:rPr>
              <a:t> </a:t>
            </a:r>
          </a:p>
        </p:txBody>
      </p:sp>
      <mc:AlternateContent xmlns:mc="http://schemas.openxmlformats.org/markup-compatibility/2006">
        <mc:Choice xmlns:am3d="http://schemas.microsoft.com/office/drawing/2017/model3d" Requires="am3d">
          <p:graphicFrame>
            <p:nvGraphicFramePr>
              <p:cNvPr id="45" name="Modelo 3D 44" descr="Esfera Cinza-Claro">
                <a:extLst>
                  <a:ext uri="{FF2B5EF4-FFF2-40B4-BE49-F238E27FC236}">
                    <a16:creationId xmlns:a16="http://schemas.microsoft.com/office/drawing/2014/main" id="{088F8B1D-CB1F-1064-30E3-64001D855A74}"/>
                  </a:ext>
                </a:extLst>
              </p:cNvPr>
              <p:cNvGraphicFramePr>
                <a:graphicFrameLocks noChangeAspect="1"/>
              </p:cNvGraphicFramePr>
              <p:nvPr>
                <p:extLst>
                  <p:ext uri="{D42A27DB-BD31-4B8C-83A1-F6EECF244321}">
                    <p14:modId xmlns:p14="http://schemas.microsoft.com/office/powerpoint/2010/main" val="1944865908"/>
                  </p:ext>
                </p:extLst>
              </p:nvPr>
            </p:nvGraphicFramePr>
            <p:xfrm>
              <a:off x="1562701" y="3490957"/>
              <a:ext cx="1032883" cy="1032882"/>
            </p:xfrm>
            <a:graphic>
              <a:graphicData uri="http://schemas.microsoft.com/office/drawing/2017/model3d">
                <am3d:model3d r:embed="rId16">
                  <am3d:spPr>
                    <a:xfrm>
                      <a:off x="0" y="0"/>
                      <a:ext cx="1032883" cy="103288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8"/>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Modelo 3D 44" descr="Esfera Cinza-Claro">
                <a:extLst>
                  <a:ext uri="{FF2B5EF4-FFF2-40B4-BE49-F238E27FC236}">
                    <a16:creationId xmlns:a16="http://schemas.microsoft.com/office/drawing/2014/main" id="{088F8B1D-CB1F-1064-30E3-64001D855A74}"/>
                  </a:ext>
                </a:extLst>
              </p:cNvPr>
              <p:cNvPicPr>
                <a:picLocks noGrp="1" noRot="1" noChangeAspect="1" noMove="1" noResize="1" noEditPoints="1" noAdjustHandles="1" noChangeArrowheads="1" noChangeShapeType="1" noCrop="1"/>
              </p:cNvPicPr>
              <p:nvPr/>
            </p:nvPicPr>
            <p:blipFill>
              <a:blip r:embed="rId18"/>
              <a:stretch>
                <a:fillRect/>
              </a:stretch>
            </p:blipFill>
            <p:spPr>
              <a:xfrm>
                <a:off x="1562701" y="3490957"/>
                <a:ext cx="1032883" cy="1032882"/>
              </a:xfrm>
              <a:prstGeom prst="rect">
                <a:avLst/>
              </a:prstGeom>
            </p:spPr>
          </p:pic>
        </mc:Fallback>
      </mc:AlternateContent>
      <p:sp>
        <p:nvSpPr>
          <p:cNvPr id="47" name="Retângulo 46">
            <a:extLst>
              <a:ext uri="{FF2B5EF4-FFF2-40B4-BE49-F238E27FC236}">
                <a16:creationId xmlns:a16="http://schemas.microsoft.com/office/drawing/2014/main" id="{EA2835B9-116B-4FAD-3A2E-FBE68A41F324}"/>
              </a:ext>
            </a:extLst>
          </p:cNvPr>
          <p:cNvSpPr/>
          <p:nvPr/>
        </p:nvSpPr>
        <p:spPr>
          <a:xfrm>
            <a:off x="681343" y="337404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02</a:t>
            </a:r>
          </a:p>
        </p:txBody>
      </p:sp>
      <mc:AlternateContent xmlns:mc="http://schemas.openxmlformats.org/markup-compatibility/2006">
        <mc:Choice xmlns:am3d="http://schemas.microsoft.com/office/drawing/2017/model3d" Requires="am3d">
          <p:graphicFrame>
            <p:nvGraphicFramePr>
              <p:cNvPr id="46" name="Modelo 3D 45" descr="Esfera Cinza-Claro">
                <a:extLst>
                  <a:ext uri="{FF2B5EF4-FFF2-40B4-BE49-F238E27FC236}">
                    <a16:creationId xmlns:a16="http://schemas.microsoft.com/office/drawing/2014/main" id="{DADEB4F3-C760-AD7C-B28A-2930A98D9C84}"/>
                  </a:ext>
                </a:extLst>
              </p:cNvPr>
              <p:cNvGraphicFramePr>
                <a:graphicFrameLocks noChangeAspect="1"/>
              </p:cNvGraphicFramePr>
              <p:nvPr>
                <p:extLst>
                  <p:ext uri="{D42A27DB-BD31-4B8C-83A1-F6EECF244321}">
                    <p14:modId xmlns:p14="http://schemas.microsoft.com/office/powerpoint/2010/main" val="2992309324"/>
                  </p:ext>
                </p:extLst>
              </p:nvPr>
            </p:nvGraphicFramePr>
            <p:xfrm>
              <a:off x="1483820" y="4919398"/>
              <a:ext cx="1032882" cy="1032883"/>
            </p:xfrm>
            <a:graphic>
              <a:graphicData uri="http://schemas.microsoft.com/office/drawing/2017/model3d">
                <am3d:model3d r:embed="rId16">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8"/>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Modelo 3D 45" descr="Esfera Cinza-Claro">
                <a:extLst>
                  <a:ext uri="{FF2B5EF4-FFF2-40B4-BE49-F238E27FC236}">
                    <a16:creationId xmlns:a16="http://schemas.microsoft.com/office/drawing/2014/main" id="{DADEB4F3-C760-AD7C-B28A-2930A98D9C84}"/>
                  </a:ext>
                </a:extLst>
              </p:cNvPr>
              <p:cNvPicPr>
                <a:picLocks noGrp="1" noRot="1" noChangeAspect="1" noMove="1" noResize="1" noEditPoints="1" noAdjustHandles="1" noChangeArrowheads="1" noChangeShapeType="1" noCrop="1"/>
              </p:cNvPicPr>
              <p:nvPr/>
            </p:nvPicPr>
            <p:blipFill>
              <a:blip r:embed="rId18"/>
              <a:stretch>
                <a:fillRect/>
              </a:stretch>
            </p:blipFill>
            <p:spPr>
              <a:xfrm>
                <a:off x="1483820" y="4919398"/>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Modelo 3D 48" descr="Esfera Cinza-Claro">
                <a:extLst>
                  <a:ext uri="{FF2B5EF4-FFF2-40B4-BE49-F238E27FC236}">
                    <a16:creationId xmlns:a16="http://schemas.microsoft.com/office/drawing/2014/main" id="{86B563D1-787A-EC69-668B-36B254A1481D}"/>
                  </a:ext>
                </a:extLst>
              </p:cNvPr>
              <p:cNvGraphicFramePr>
                <a:graphicFrameLocks noChangeAspect="1"/>
              </p:cNvGraphicFramePr>
              <p:nvPr>
                <p:extLst>
                  <p:ext uri="{D42A27DB-BD31-4B8C-83A1-F6EECF244321}">
                    <p14:modId xmlns:p14="http://schemas.microsoft.com/office/powerpoint/2010/main" val="1440749183"/>
                  </p:ext>
                </p:extLst>
              </p:nvPr>
            </p:nvGraphicFramePr>
            <p:xfrm>
              <a:off x="1483820" y="6465912"/>
              <a:ext cx="1032882" cy="1032883"/>
            </p:xfrm>
            <a:graphic>
              <a:graphicData uri="http://schemas.microsoft.com/office/drawing/2017/model3d">
                <am3d:model3d r:embed="rId16">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8"/>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Modelo 3D 48" descr="Esfera Cinza-Claro">
                <a:extLst>
                  <a:ext uri="{FF2B5EF4-FFF2-40B4-BE49-F238E27FC236}">
                    <a16:creationId xmlns:a16="http://schemas.microsoft.com/office/drawing/2014/main" id="{86B563D1-787A-EC69-668B-36B254A1481D}"/>
                  </a:ext>
                </a:extLst>
              </p:cNvPr>
              <p:cNvPicPr>
                <a:picLocks noGrp="1" noRot="1" noChangeAspect="1" noMove="1" noResize="1" noEditPoints="1" noAdjustHandles="1" noChangeArrowheads="1" noChangeShapeType="1" noCrop="1"/>
              </p:cNvPicPr>
              <p:nvPr/>
            </p:nvPicPr>
            <p:blipFill>
              <a:blip r:embed="rId18"/>
              <a:stretch>
                <a:fillRect/>
              </a:stretch>
            </p:blipFill>
            <p:spPr>
              <a:xfrm>
                <a:off x="1483820" y="6465912"/>
                <a:ext cx="1032882" cy="1032883"/>
              </a:xfrm>
              <a:prstGeom prst="rect">
                <a:avLst/>
              </a:prstGeom>
            </p:spPr>
          </p:pic>
        </mc:Fallback>
      </mc:AlternateContent>
      <p:sp>
        <p:nvSpPr>
          <p:cNvPr id="54" name="Retângulo 53">
            <a:extLst>
              <a:ext uri="{FF2B5EF4-FFF2-40B4-BE49-F238E27FC236}">
                <a16:creationId xmlns:a16="http://schemas.microsoft.com/office/drawing/2014/main" id="{BC9AE589-4A99-9FE1-B607-A7DAA5DA6588}"/>
              </a:ext>
            </a:extLst>
          </p:cNvPr>
          <p:cNvSpPr/>
          <p:nvPr/>
        </p:nvSpPr>
        <p:spPr>
          <a:xfrm>
            <a:off x="585352" y="637462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04</a:t>
            </a:r>
          </a:p>
        </p:txBody>
      </p:sp>
      <p:sp>
        <p:nvSpPr>
          <p:cNvPr id="53" name="Retângulo 52">
            <a:extLst>
              <a:ext uri="{FF2B5EF4-FFF2-40B4-BE49-F238E27FC236}">
                <a16:creationId xmlns:a16="http://schemas.microsoft.com/office/drawing/2014/main" id="{E3216088-7EA4-F9F4-41B2-D3F3C25AAB92}"/>
              </a:ext>
            </a:extLst>
          </p:cNvPr>
          <p:cNvSpPr/>
          <p:nvPr/>
        </p:nvSpPr>
        <p:spPr>
          <a:xfrm>
            <a:off x="595525" y="4860131"/>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03</a:t>
            </a:r>
          </a:p>
        </p:txBody>
      </p:sp>
      <mc:AlternateContent xmlns:mc="http://schemas.openxmlformats.org/markup-compatibility/2006">
        <mc:Choice xmlns:am3d="http://schemas.microsoft.com/office/drawing/2017/model3d" Requires="am3d">
          <p:graphicFrame>
            <p:nvGraphicFramePr>
              <p:cNvPr id="48" name="Modelo 3D 47" descr="Esfera Cinza-Claro">
                <a:extLst>
                  <a:ext uri="{FF2B5EF4-FFF2-40B4-BE49-F238E27FC236}">
                    <a16:creationId xmlns:a16="http://schemas.microsoft.com/office/drawing/2014/main" id="{8BC4E3E1-5ECD-B9FF-E19C-B128365E6DEB}"/>
                  </a:ext>
                </a:extLst>
              </p:cNvPr>
              <p:cNvGraphicFramePr>
                <a:graphicFrameLocks noChangeAspect="1"/>
              </p:cNvGraphicFramePr>
              <p:nvPr>
                <p:extLst>
                  <p:ext uri="{D42A27DB-BD31-4B8C-83A1-F6EECF244321}">
                    <p14:modId xmlns:p14="http://schemas.microsoft.com/office/powerpoint/2010/main" val="3977154331"/>
                  </p:ext>
                </p:extLst>
              </p:nvPr>
            </p:nvGraphicFramePr>
            <p:xfrm>
              <a:off x="1483616" y="8089026"/>
              <a:ext cx="1032882" cy="1032883"/>
            </p:xfrm>
            <a:graphic>
              <a:graphicData uri="http://schemas.microsoft.com/office/drawing/2017/model3d">
                <am3d:model3d r:embed="rId16">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8"/>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Modelo 3D 47" descr="Esfera Cinza-Claro">
                <a:extLst>
                  <a:ext uri="{FF2B5EF4-FFF2-40B4-BE49-F238E27FC236}">
                    <a16:creationId xmlns:a16="http://schemas.microsoft.com/office/drawing/2014/main" id="{8BC4E3E1-5ECD-B9FF-E19C-B128365E6DEB}"/>
                  </a:ext>
                </a:extLst>
              </p:cNvPr>
              <p:cNvPicPr>
                <a:picLocks noGrp="1" noRot="1" noChangeAspect="1" noMove="1" noResize="1" noEditPoints="1" noAdjustHandles="1" noChangeArrowheads="1" noChangeShapeType="1" noCrop="1"/>
              </p:cNvPicPr>
              <p:nvPr/>
            </p:nvPicPr>
            <p:blipFill>
              <a:blip r:embed="rId18"/>
              <a:stretch>
                <a:fillRect/>
              </a:stretch>
            </p:blipFill>
            <p:spPr>
              <a:xfrm>
                <a:off x="1483616" y="8089026"/>
                <a:ext cx="1032882" cy="1032883"/>
              </a:xfrm>
              <a:prstGeom prst="rect">
                <a:avLst/>
              </a:prstGeom>
            </p:spPr>
          </p:pic>
        </mc:Fallback>
      </mc:AlternateContent>
      <p:sp>
        <p:nvSpPr>
          <p:cNvPr id="55" name="Retângulo 54">
            <a:extLst>
              <a:ext uri="{FF2B5EF4-FFF2-40B4-BE49-F238E27FC236}">
                <a16:creationId xmlns:a16="http://schemas.microsoft.com/office/drawing/2014/main" id="{0643926D-0761-60C6-4B48-A9C3642ECD8E}"/>
              </a:ext>
            </a:extLst>
          </p:cNvPr>
          <p:cNvSpPr/>
          <p:nvPr/>
        </p:nvSpPr>
        <p:spPr>
          <a:xfrm>
            <a:off x="647507" y="7955464"/>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05</a:t>
            </a:r>
          </a:p>
        </p:txBody>
      </p:sp>
      <mc:AlternateContent xmlns:mc="http://schemas.openxmlformats.org/markup-compatibility/2006">
        <mc:Choice xmlns:am3d="http://schemas.microsoft.com/office/drawing/2017/model3d" Requires="am3d">
          <p:graphicFrame>
            <p:nvGraphicFramePr>
              <p:cNvPr id="50" name="Modelo 3D 49" descr="Esfera Cinza-Claro">
                <a:extLst>
                  <a:ext uri="{FF2B5EF4-FFF2-40B4-BE49-F238E27FC236}">
                    <a16:creationId xmlns:a16="http://schemas.microsoft.com/office/drawing/2014/main" id="{B4D67CF5-6E8E-C9FE-B7B8-01B4ECA0A6CA}"/>
                  </a:ext>
                </a:extLst>
              </p:cNvPr>
              <p:cNvGraphicFramePr>
                <a:graphicFrameLocks noChangeAspect="1"/>
              </p:cNvGraphicFramePr>
              <p:nvPr>
                <p:extLst>
                  <p:ext uri="{D42A27DB-BD31-4B8C-83A1-F6EECF244321}">
                    <p14:modId xmlns:p14="http://schemas.microsoft.com/office/powerpoint/2010/main" val="109809143"/>
                  </p:ext>
                </p:extLst>
              </p:nvPr>
            </p:nvGraphicFramePr>
            <p:xfrm>
              <a:off x="1483616" y="10293111"/>
              <a:ext cx="1032882" cy="1032883"/>
            </p:xfrm>
            <a:graphic>
              <a:graphicData uri="http://schemas.microsoft.com/office/drawing/2017/model3d">
                <am3d:model3d r:embed="rId16">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8"/>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Modelo 3D 49" descr="Esfera Cinza-Claro">
                <a:extLst>
                  <a:ext uri="{FF2B5EF4-FFF2-40B4-BE49-F238E27FC236}">
                    <a16:creationId xmlns:a16="http://schemas.microsoft.com/office/drawing/2014/main" id="{B4D67CF5-6E8E-C9FE-B7B8-01B4ECA0A6CA}"/>
                  </a:ext>
                </a:extLst>
              </p:cNvPr>
              <p:cNvPicPr>
                <a:picLocks noGrp="1" noRot="1" noChangeAspect="1" noMove="1" noResize="1" noEditPoints="1" noAdjustHandles="1" noChangeArrowheads="1" noChangeShapeType="1" noCrop="1"/>
              </p:cNvPicPr>
              <p:nvPr/>
            </p:nvPicPr>
            <p:blipFill>
              <a:blip r:embed="rId18"/>
              <a:stretch>
                <a:fillRect/>
              </a:stretch>
            </p:blipFill>
            <p:spPr>
              <a:xfrm>
                <a:off x="1483616" y="10293111"/>
                <a:ext cx="1032882" cy="1032883"/>
              </a:xfrm>
              <a:prstGeom prst="rect">
                <a:avLst/>
              </a:prstGeom>
            </p:spPr>
          </p:pic>
        </mc:Fallback>
      </mc:AlternateContent>
      <p:sp>
        <p:nvSpPr>
          <p:cNvPr id="56" name="Retângulo 55">
            <a:extLst>
              <a:ext uri="{FF2B5EF4-FFF2-40B4-BE49-F238E27FC236}">
                <a16:creationId xmlns:a16="http://schemas.microsoft.com/office/drawing/2014/main" id="{907E8755-0DD1-D0C7-6DB5-4C280865F3C9}"/>
              </a:ext>
            </a:extLst>
          </p:cNvPr>
          <p:cNvSpPr/>
          <p:nvPr/>
        </p:nvSpPr>
        <p:spPr>
          <a:xfrm>
            <a:off x="647507" y="1017417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06</a:t>
            </a:r>
          </a:p>
        </p:txBody>
      </p:sp>
      <p:sp>
        <p:nvSpPr>
          <p:cNvPr id="57" name="Retângulo 56">
            <a:extLst>
              <a:ext uri="{FF2B5EF4-FFF2-40B4-BE49-F238E27FC236}">
                <a16:creationId xmlns:a16="http://schemas.microsoft.com/office/drawing/2014/main" id="{9AAEB2B2-23A6-4066-26D1-E1553A30C429}"/>
              </a:ext>
            </a:extLst>
          </p:cNvPr>
          <p:cNvSpPr/>
          <p:nvPr/>
        </p:nvSpPr>
        <p:spPr>
          <a:xfrm>
            <a:off x="717462" y="1189310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07</a:t>
            </a:r>
          </a:p>
        </p:txBody>
      </p:sp>
      <p:sp>
        <p:nvSpPr>
          <p:cNvPr id="3" name="Shape 6">
            <a:extLst>
              <a:ext uri="{FF2B5EF4-FFF2-40B4-BE49-F238E27FC236}">
                <a16:creationId xmlns:a16="http://schemas.microsoft.com/office/drawing/2014/main" id="{51D75E2E-1B75-F346-57DE-5C897BB90CEE}"/>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9186072B-B3F9-BA62-56DE-1645729B5AF3}"/>
              </a:ext>
            </a:extLst>
          </p:cNvPr>
          <p:cNvGrpSpPr/>
          <p:nvPr/>
        </p:nvGrpSpPr>
        <p:grpSpPr>
          <a:xfrm>
            <a:off x="20889490" y="12676525"/>
            <a:ext cx="3338592" cy="945619"/>
            <a:chOff x="18582423" y="11569700"/>
            <a:chExt cx="4839305" cy="1181100"/>
          </a:xfrm>
        </p:grpSpPr>
        <p:pic>
          <p:nvPicPr>
            <p:cNvPr id="20" name="Image 4" descr=" ">
              <a:extLst>
                <a:ext uri="{FF2B5EF4-FFF2-40B4-BE49-F238E27FC236}">
                  <a16:creationId xmlns:a16="http://schemas.microsoft.com/office/drawing/2014/main" id="{47882FFF-B05C-AB10-17C1-8FE249609771}"/>
                </a:ext>
              </a:extLst>
            </p:cNvPr>
            <p:cNvPicPr>
              <a:picLocks noChangeAspect="1"/>
            </p:cNvPicPr>
            <p:nvPr/>
          </p:nvPicPr>
          <p:blipFill>
            <a:blip r:embed="rId20"/>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905AD645-4283-8B50-16C6-0A5E02215B9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778596" y="11828487"/>
              <a:ext cx="20478" cy="130603"/>
            </a:xfrm>
            <a:prstGeom prst="rect">
              <a:avLst/>
            </a:prstGeom>
          </p:spPr>
        </p:pic>
        <p:pic>
          <p:nvPicPr>
            <p:cNvPr id="25" name="Image 6" descr=" ">
              <a:extLst>
                <a:ext uri="{FF2B5EF4-FFF2-40B4-BE49-F238E27FC236}">
                  <a16:creationId xmlns:a16="http://schemas.microsoft.com/office/drawing/2014/main" id="{DC7A1EDD-418C-13BE-FD1A-AF6BB325735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865154" y="11828487"/>
              <a:ext cx="111337" cy="130603"/>
            </a:xfrm>
            <a:prstGeom prst="rect">
              <a:avLst/>
            </a:prstGeom>
          </p:spPr>
        </p:pic>
        <p:pic>
          <p:nvPicPr>
            <p:cNvPr id="26" name="Image 7" descr=" ">
              <a:extLst>
                <a:ext uri="{FF2B5EF4-FFF2-40B4-BE49-F238E27FC236}">
                  <a16:creationId xmlns:a16="http://schemas.microsoft.com/office/drawing/2014/main" id="{1099C3CF-15AF-27FA-9FAD-5DF3A009647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042399" y="11828487"/>
              <a:ext cx="20478" cy="130603"/>
            </a:xfrm>
            <a:prstGeom prst="rect">
              <a:avLst/>
            </a:prstGeom>
          </p:spPr>
        </p:pic>
        <p:pic>
          <p:nvPicPr>
            <p:cNvPr id="29" name="Image 8" descr=" ">
              <a:extLst>
                <a:ext uri="{FF2B5EF4-FFF2-40B4-BE49-F238E27FC236}">
                  <a16:creationId xmlns:a16="http://schemas.microsoft.com/office/drawing/2014/main" id="{2A78D034-3D5E-2529-E98C-E9403B68BF1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119320" y="11827104"/>
              <a:ext cx="101185" cy="133189"/>
            </a:xfrm>
            <a:prstGeom prst="rect">
              <a:avLst/>
            </a:prstGeom>
          </p:spPr>
        </p:pic>
        <p:pic>
          <p:nvPicPr>
            <p:cNvPr id="30" name="Image 9" descr=" ">
              <a:extLst>
                <a:ext uri="{FF2B5EF4-FFF2-40B4-BE49-F238E27FC236}">
                  <a16:creationId xmlns:a16="http://schemas.microsoft.com/office/drawing/2014/main" id="{0090BE05-B828-43DE-5B33-6FE48998CD7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65934" y="11828487"/>
              <a:ext cx="107552" cy="130603"/>
            </a:xfrm>
            <a:prstGeom prst="rect">
              <a:avLst/>
            </a:prstGeom>
          </p:spPr>
        </p:pic>
        <p:pic>
          <p:nvPicPr>
            <p:cNvPr id="31" name="Image 10" descr=" ">
              <a:extLst>
                <a:ext uri="{FF2B5EF4-FFF2-40B4-BE49-F238E27FC236}">
                  <a16:creationId xmlns:a16="http://schemas.microsoft.com/office/drawing/2014/main" id="{493C2D35-EA4B-8105-7DBB-EE14B1AA04B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427520" y="11791051"/>
              <a:ext cx="89483" cy="168213"/>
            </a:xfrm>
            <a:prstGeom prst="rect">
              <a:avLst/>
            </a:prstGeom>
          </p:spPr>
        </p:pic>
        <p:pic>
          <p:nvPicPr>
            <p:cNvPr id="32" name="Image 11" descr=" ">
              <a:extLst>
                <a:ext uri="{FF2B5EF4-FFF2-40B4-BE49-F238E27FC236}">
                  <a16:creationId xmlns:a16="http://schemas.microsoft.com/office/drawing/2014/main" id="{41C5F440-965A-C782-C14E-FDA1487EC22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74306" y="11828487"/>
              <a:ext cx="102217" cy="130603"/>
            </a:xfrm>
            <a:prstGeom prst="rect">
              <a:avLst/>
            </a:prstGeom>
          </p:spPr>
        </p:pic>
        <p:pic>
          <p:nvPicPr>
            <p:cNvPr id="33" name="Image 12" descr=" ">
              <a:extLst>
                <a:ext uri="{FF2B5EF4-FFF2-40B4-BE49-F238E27FC236}">
                  <a16:creationId xmlns:a16="http://schemas.microsoft.com/office/drawing/2014/main" id="{26B223AF-5D31-420B-3663-BEC3D3656127}"/>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732105" y="11828487"/>
              <a:ext cx="20478" cy="130603"/>
            </a:xfrm>
            <a:prstGeom prst="rect">
              <a:avLst/>
            </a:prstGeom>
          </p:spPr>
        </p:pic>
        <p:pic>
          <p:nvPicPr>
            <p:cNvPr id="34" name="Image 13" descr=" ">
              <a:extLst>
                <a:ext uri="{FF2B5EF4-FFF2-40B4-BE49-F238E27FC236}">
                  <a16:creationId xmlns:a16="http://schemas.microsoft.com/office/drawing/2014/main" id="{53525209-9258-0475-E9E7-95AB87C4C64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10575" y="11827625"/>
              <a:ext cx="125104" cy="132153"/>
            </a:xfrm>
            <a:prstGeom prst="rect">
              <a:avLst/>
            </a:prstGeom>
          </p:spPr>
        </p:pic>
        <p:pic>
          <p:nvPicPr>
            <p:cNvPr id="35" name="Image 14" descr=" ">
              <a:extLst>
                <a:ext uri="{FF2B5EF4-FFF2-40B4-BE49-F238E27FC236}">
                  <a16:creationId xmlns:a16="http://schemas.microsoft.com/office/drawing/2014/main" id="{EAD43447-AF9F-41E7-395A-B60F60E92FA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75066" y="11828487"/>
              <a:ext cx="109788" cy="130603"/>
            </a:xfrm>
            <a:prstGeom prst="rect">
              <a:avLst/>
            </a:prstGeom>
          </p:spPr>
        </p:pic>
        <p:pic>
          <p:nvPicPr>
            <p:cNvPr id="36" name="Image 15" descr=" ">
              <a:extLst>
                <a:ext uri="{FF2B5EF4-FFF2-40B4-BE49-F238E27FC236}">
                  <a16:creationId xmlns:a16="http://schemas.microsoft.com/office/drawing/2014/main" id="{2125528C-CBCD-2628-4D1D-CD8942CF18A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3363" y="11828661"/>
              <a:ext cx="89483" cy="130603"/>
            </a:xfrm>
            <a:prstGeom prst="rect">
              <a:avLst/>
            </a:prstGeom>
          </p:spPr>
        </p:pic>
        <p:pic>
          <p:nvPicPr>
            <p:cNvPr id="38" name="Image 16" descr=" ">
              <a:extLst>
                <a:ext uri="{FF2B5EF4-FFF2-40B4-BE49-F238E27FC236}">
                  <a16:creationId xmlns:a16="http://schemas.microsoft.com/office/drawing/2014/main" id="{F268DFCD-B767-7B40-CA6E-A31761EB3688}"/>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201919" y="12086754"/>
              <a:ext cx="99808" cy="130770"/>
            </a:xfrm>
            <a:prstGeom prst="rect">
              <a:avLst/>
            </a:prstGeom>
          </p:spPr>
        </p:pic>
        <p:pic>
          <p:nvPicPr>
            <p:cNvPr id="39" name="Image 17" descr=" ">
              <a:extLst>
                <a:ext uri="{FF2B5EF4-FFF2-40B4-BE49-F238E27FC236}">
                  <a16:creationId xmlns:a16="http://schemas.microsoft.com/office/drawing/2014/main" id="{28C9319D-865D-F92E-589D-A3CF7462254A}"/>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345609" y="12086239"/>
              <a:ext cx="132504" cy="132500"/>
            </a:xfrm>
            <a:prstGeom prst="rect">
              <a:avLst/>
            </a:prstGeom>
          </p:spPr>
        </p:pic>
        <p:pic>
          <p:nvPicPr>
            <p:cNvPr id="40" name="Image 18" descr=" ">
              <a:extLst>
                <a:ext uri="{FF2B5EF4-FFF2-40B4-BE49-F238E27FC236}">
                  <a16:creationId xmlns:a16="http://schemas.microsoft.com/office/drawing/2014/main" id="{E78A4093-D283-2856-AB6E-5DADBC3F0B5C}"/>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529909" y="12086754"/>
              <a:ext cx="112370" cy="130603"/>
            </a:xfrm>
            <a:prstGeom prst="rect">
              <a:avLst/>
            </a:prstGeom>
          </p:spPr>
        </p:pic>
        <p:pic>
          <p:nvPicPr>
            <p:cNvPr id="41" name="Image 19" descr=" ">
              <a:extLst>
                <a:ext uri="{FF2B5EF4-FFF2-40B4-BE49-F238E27FC236}">
                  <a16:creationId xmlns:a16="http://schemas.microsoft.com/office/drawing/2014/main" id="{641A4BB6-81B8-AF32-EF3E-23E40100A54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678932" y="12086754"/>
              <a:ext cx="110821" cy="130603"/>
            </a:xfrm>
            <a:prstGeom prst="rect">
              <a:avLst/>
            </a:prstGeom>
          </p:spPr>
        </p:pic>
        <p:pic>
          <p:nvPicPr>
            <p:cNvPr id="58" name="Image 20" descr=" ">
              <a:extLst>
                <a:ext uri="{FF2B5EF4-FFF2-40B4-BE49-F238E27FC236}">
                  <a16:creationId xmlns:a16="http://schemas.microsoft.com/office/drawing/2014/main" id="{DAA5AE03-C27F-8645-8A28-0C6B1BA249D1}"/>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830193" y="12086239"/>
              <a:ext cx="132504" cy="132500"/>
            </a:xfrm>
            <a:prstGeom prst="rect">
              <a:avLst/>
            </a:prstGeom>
          </p:spPr>
        </p:pic>
        <p:pic>
          <p:nvPicPr>
            <p:cNvPr id="59" name="Image 21" descr=" ">
              <a:extLst>
                <a:ext uri="{FF2B5EF4-FFF2-40B4-BE49-F238E27FC236}">
                  <a16:creationId xmlns:a16="http://schemas.microsoft.com/office/drawing/2014/main" id="{6A2F12AD-E101-3523-E1EB-902523CC0253}"/>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0004513" y="12085544"/>
              <a:ext cx="106175" cy="133362"/>
            </a:xfrm>
            <a:prstGeom prst="rect">
              <a:avLst/>
            </a:prstGeom>
          </p:spPr>
        </p:pic>
        <p:pic>
          <p:nvPicPr>
            <p:cNvPr id="60" name="Image 22" descr=" ">
              <a:extLst>
                <a:ext uri="{FF2B5EF4-FFF2-40B4-BE49-F238E27FC236}">
                  <a16:creationId xmlns:a16="http://schemas.microsoft.com/office/drawing/2014/main" id="{94C3B386-89A3-63B0-6CFE-DE872BA29022}"/>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240782" y="12086754"/>
              <a:ext cx="92752" cy="130603"/>
            </a:xfrm>
            <a:prstGeom prst="rect">
              <a:avLst/>
            </a:prstGeom>
          </p:spPr>
        </p:pic>
        <p:pic>
          <p:nvPicPr>
            <p:cNvPr id="61" name="Image 23" descr=" ">
              <a:extLst>
                <a:ext uri="{FF2B5EF4-FFF2-40B4-BE49-F238E27FC236}">
                  <a16:creationId xmlns:a16="http://schemas.microsoft.com/office/drawing/2014/main" id="{15A8EC8A-12B0-5526-AEEC-0253AE215A83}"/>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8773434" y="12347439"/>
              <a:ext cx="123211" cy="130603"/>
            </a:xfrm>
            <a:prstGeom prst="rect">
              <a:avLst/>
            </a:prstGeom>
          </p:spPr>
        </p:pic>
        <p:pic>
          <p:nvPicPr>
            <p:cNvPr id="62" name="Image 24" descr=" ">
              <a:extLst>
                <a:ext uri="{FF2B5EF4-FFF2-40B4-BE49-F238E27FC236}">
                  <a16:creationId xmlns:a16="http://schemas.microsoft.com/office/drawing/2014/main" id="{97526327-2FEB-5EE3-A3A0-C1B06DDE2443}"/>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8944139" y="12347439"/>
              <a:ext cx="92752" cy="130603"/>
            </a:xfrm>
            <a:prstGeom prst="rect">
              <a:avLst/>
            </a:prstGeom>
          </p:spPr>
        </p:pic>
        <p:pic>
          <p:nvPicPr>
            <p:cNvPr id="63" name="Image 25" descr=" ">
              <a:extLst>
                <a:ext uri="{FF2B5EF4-FFF2-40B4-BE49-F238E27FC236}">
                  <a16:creationId xmlns:a16="http://schemas.microsoft.com/office/drawing/2014/main" id="{0DEB1B39-ABF7-3DF3-9625-464FD99226DA}"/>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090238" y="12347439"/>
              <a:ext cx="112370" cy="130603"/>
            </a:xfrm>
            <a:prstGeom prst="rect">
              <a:avLst/>
            </a:prstGeom>
          </p:spPr>
        </p:pic>
        <p:pic>
          <p:nvPicPr>
            <p:cNvPr id="64" name="Image 26" descr=" ">
              <a:extLst>
                <a:ext uri="{FF2B5EF4-FFF2-40B4-BE49-F238E27FC236}">
                  <a16:creationId xmlns:a16="http://schemas.microsoft.com/office/drawing/2014/main" id="{DB452BF2-925B-983E-B24B-8F61404A7804}"/>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241843" y="12346924"/>
              <a:ext cx="132504" cy="132500"/>
            </a:xfrm>
            <a:prstGeom prst="rect">
              <a:avLst/>
            </a:prstGeom>
          </p:spPr>
        </p:pic>
        <p:pic>
          <p:nvPicPr>
            <p:cNvPr id="65" name="Image 27" descr=" ">
              <a:extLst>
                <a:ext uri="{FF2B5EF4-FFF2-40B4-BE49-F238E27FC236}">
                  <a16:creationId xmlns:a16="http://schemas.microsoft.com/office/drawing/2014/main" id="{84D0F1BC-147A-B4AD-8589-774809DF3882}"/>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425799" y="12347439"/>
              <a:ext cx="99808" cy="130770"/>
            </a:xfrm>
            <a:prstGeom prst="rect">
              <a:avLst/>
            </a:prstGeom>
          </p:spPr>
        </p:pic>
        <p:pic>
          <p:nvPicPr>
            <p:cNvPr id="67" name="Image 28" descr=" ">
              <a:extLst>
                <a:ext uri="{FF2B5EF4-FFF2-40B4-BE49-F238E27FC236}">
                  <a16:creationId xmlns:a16="http://schemas.microsoft.com/office/drawing/2014/main" id="{4A4BB8D7-1966-E623-EDC6-A51071580E23}"/>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569660" y="12346924"/>
              <a:ext cx="132504" cy="132500"/>
            </a:xfrm>
            <a:prstGeom prst="rect">
              <a:avLst/>
            </a:prstGeom>
          </p:spPr>
        </p:pic>
        <p:pic>
          <p:nvPicPr>
            <p:cNvPr id="68" name="Image 29" descr=" ">
              <a:extLst>
                <a:ext uri="{FF2B5EF4-FFF2-40B4-BE49-F238E27FC236}">
                  <a16:creationId xmlns:a16="http://schemas.microsoft.com/office/drawing/2014/main" id="{4869D823-F78B-D254-C363-2C7B2E9A5DBC}"/>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19753788" y="12347439"/>
              <a:ext cx="112370" cy="130603"/>
            </a:xfrm>
            <a:prstGeom prst="rect">
              <a:avLst/>
            </a:prstGeom>
          </p:spPr>
        </p:pic>
        <p:pic>
          <p:nvPicPr>
            <p:cNvPr id="69" name="Image 30" descr=" ">
              <a:extLst>
                <a:ext uri="{FF2B5EF4-FFF2-40B4-BE49-F238E27FC236}">
                  <a16:creationId xmlns:a16="http://schemas.microsoft.com/office/drawing/2014/main" id="{D1855099-ED49-89E2-6C8D-24B2245F4887}"/>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19902812" y="12347612"/>
              <a:ext cx="110821" cy="130603"/>
            </a:xfrm>
            <a:prstGeom prst="rect">
              <a:avLst/>
            </a:prstGeom>
          </p:spPr>
        </p:pic>
        <p:pic>
          <p:nvPicPr>
            <p:cNvPr id="71" name="Image 31" descr=" ">
              <a:extLst>
                <a:ext uri="{FF2B5EF4-FFF2-40B4-BE49-F238E27FC236}">
                  <a16:creationId xmlns:a16="http://schemas.microsoft.com/office/drawing/2014/main" id="{30B9B2E8-EE53-71DC-55C6-DBB5389C91F9}"/>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0054072" y="12346924"/>
              <a:ext cx="132504" cy="132500"/>
            </a:xfrm>
            <a:prstGeom prst="rect">
              <a:avLst/>
            </a:prstGeom>
          </p:spPr>
        </p:pic>
        <p:pic>
          <p:nvPicPr>
            <p:cNvPr id="72" name="Image 32" descr=" ">
              <a:extLst>
                <a:ext uri="{FF2B5EF4-FFF2-40B4-BE49-F238E27FC236}">
                  <a16:creationId xmlns:a16="http://schemas.microsoft.com/office/drawing/2014/main" id="{64727ACF-03B0-4BC3-1577-CEC1429436C0}"/>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0228392" y="12346403"/>
              <a:ext cx="106175" cy="133362"/>
            </a:xfrm>
            <a:prstGeom prst="rect">
              <a:avLst/>
            </a:prstGeom>
          </p:spPr>
        </p:pic>
        <p:pic>
          <p:nvPicPr>
            <p:cNvPr id="74" name="Image 33" descr=" ">
              <a:extLst>
                <a:ext uri="{FF2B5EF4-FFF2-40B4-BE49-F238E27FC236}">
                  <a16:creationId xmlns:a16="http://schemas.microsoft.com/office/drawing/2014/main" id="{63399DC8-5646-A4C7-F007-0F1F53EA3334}"/>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001731" y="12628135"/>
              <a:ext cx="83460" cy="97650"/>
            </a:xfrm>
            <a:prstGeom prst="rect">
              <a:avLst/>
            </a:prstGeom>
          </p:spPr>
        </p:pic>
        <p:pic>
          <p:nvPicPr>
            <p:cNvPr id="75" name="Image 34" descr=" ">
              <a:extLst>
                <a:ext uri="{FF2B5EF4-FFF2-40B4-BE49-F238E27FC236}">
                  <a16:creationId xmlns:a16="http://schemas.microsoft.com/office/drawing/2014/main" id="{1EB335FD-5073-9614-33B9-2102E7402AEA}"/>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132686" y="12627794"/>
              <a:ext cx="82428" cy="96788"/>
            </a:xfrm>
            <a:prstGeom prst="rect">
              <a:avLst/>
            </a:prstGeom>
          </p:spPr>
        </p:pic>
        <p:pic>
          <p:nvPicPr>
            <p:cNvPr id="76" name="Image 35" descr=" ">
              <a:extLst>
                <a:ext uri="{FF2B5EF4-FFF2-40B4-BE49-F238E27FC236}">
                  <a16:creationId xmlns:a16="http://schemas.microsoft.com/office/drawing/2014/main" id="{9740A089-2CD8-A49C-B747-BA2AE021DB2F}"/>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263985" y="12627794"/>
              <a:ext cx="15144" cy="96788"/>
            </a:xfrm>
            <a:prstGeom prst="rect">
              <a:avLst/>
            </a:prstGeom>
          </p:spPr>
        </p:pic>
        <p:pic>
          <p:nvPicPr>
            <p:cNvPr id="77" name="Image 36" descr=" ">
              <a:extLst>
                <a:ext uri="{FF2B5EF4-FFF2-40B4-BE49-F238E27FC236}">
                  <a16:creationId xmlns:a16="http://schemas.microsoft.com/office/drawing/2014/main" id="{09001BAF-A28D-5BA5-728B-09008FECBF0A}"/>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318363" y="12599671"/>
              <a:ext cx="89655" cy="124910"/>
            </a:xfrm>
            <a:prstGeom prst="rect">
              <a:avLst/>
            </a:prstGeom>
          </p:spPr>
        </p:pic>
        <p:pic>
          <p:nvPicPr>
            <p:cNvPr id="78" name="Image 37" descr=" ">
              <a:extLst>
                <a:ext uri="{FF2B5EF4-FFF2-40B4-BE49-F238E27FC236}">
                  <a16:creationId xmlns:a16="http://schemas.microsoft.com/office/drawing/2014/main" id="{DCD4E75D-99A3-09F8-0DCD-1005FE91F3B9}"/>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437272" y="12627105"/>
              <a:ext cx="92580" cy="97991"/>
            </a:xfrm>
            <a:prstGeom prst="rect">
              <a:avLst/>
            </a:prstGeom>
          </p:spPr>
        </p:pic>
        <p:pic>
          <p:nvPicPr>
            <p:cNvPr id="79" name="Image 38" descr=" ">
              <a:extLst>
                <a:ext uri="{FF2B5EF4-FFF2-40B4-BE49-F238E27FC236}">
                  <a16:creationId xmlns:a16="http://schemas.microsoft.com/office/drawing/2014/main" id="{89F9F0A4-6951-453F-B498-628E0EC8668C}"/>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633273" y="12627794"/>
              <a:ext cx="66252" cy="96788"/>
            </a:xfrm>
            <a:prstGeom prst="rect">
              <a:avLst/>
            </a:prstGeom>
          </p:spPr>
        </p:pic>
        <p:pic>
          <p:nvPicPr>
            <p:cNvPr id="80" name="Image 39" descr=" ">
              <a:extLst>
                <a:ext uri="{FF2B5EF4-FFF2-40B4-BE49-F238E27FC236}">
                  <a16:creationId xmlns:a16="http://schemas.microsoft.com/office/drawing/2014/main" id="{9739DE13-1ED9-AD05-4C8A-9EF5F10443E6}"/>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1802947" y="12627794"/>
              <a:ext cx="75716" cy="96788"/>
            </a:xfrm>
            <a:prstGeom prst="rect">
              <a:avLst/>
            </a:prstGeom>
          </p:spPr>
        </p:pic>
        <p:pic>
          <p:nvPicPr>
            <p:cNvPr id="81" name="Image 40" descr=" ">
              <a:extLst>
                <a:ext uri="{FF2B5EF4-FFF2-40B4-BE49-F238E27FC236}">
                  <a16:creationId xmlns:a16="http://schemas.microsoft.com/office/drawing/2014/main" id="{AE80880A-84F9-5F54-C35F-F23C3EC13509}"/>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919963" y="12627794"/>
              <a:ext cx="66079" cy="96788"/>
            </a:xfrm>
            <a:prstGeom prst="rect">
              <a:avLst/>
            </a:prstGeom>
          </p:spPr>
        </p:pic>
        <p:pic>
          <p:nvPicPr>
            <p:cNvPr id="82" name="Image 41" descr=" ">
              <a:extLst>
                <a:ext uri="{FF2B5EF4-FFF2-40B4-BE49-F238E27FC236}">
                  <a16:creationId xmlns:a16="http://schemas.microsoft.com/office/drawing/2014/main" id="{9DDB7E27-B079-F3DE-C3A3-91DBE2521FD2}"/>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021148" y="12627273"/>
              <a:ext cx="85009" cy="98338"/>
            </a:xfrm>
            <a:prstGeom prst="rect">
              <a:avLst/>
            </a:prstGeom>
          </p:spPr>
        </p:pic>
        <p:pic>
          <p:nvPicPr>
            <p:cNvPr id="83" name="Image 42" descr=" ">
              <a:extLst>
                <a:ext uri="{FF2B5EF4-FFF2-40B4-BE49-F238E27FC236}">
                  <a16:creationId xmlns:a16="http://schemas.microsoft.com/office/drawing/2014/main" id="{F9B54344-7483-F60C-E269-0E1D1B5DECFF}"/>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139884" y="12627105"/>
              <a:ext cx="92580" cy="97991"/>
            </a:xfrm>
            <a:prstGeom prst="rect">
              <a:avLst/>
            </a:prstGeom>
          </p:spPr>
        </p:pic>
        <p:pic>
          <p:nvPicPr>
            <p:cNvPr id="84" name="Image 43" descr=" ">
              <a:extLst>
                <a:ext uri="{FF2B5EF4-FFF2-40B4-BE49-F238E27FC236}">
                  <a16:creationId xmlns:a16="http://schemas.microsoft.com/office/drawing/2014/main" id="{A447D51F-A036-4D60-3187-25095B6D0820}"/>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275314" y="12627794"/>
              <a:ext cx="82428" cy="96788"/>
            </a:xfrm>
            <a:prstGeom prst="rect">
              <a:avLst/>
            </a:prstGeom>
          </p:spPr>
        </p:pic>
        <p:pic>
          <p:nvPicPr>
            <p:cNvPr id="85" name="Image 44" descr=" ">
              <a:extLst>
                <a:ext uri="{FF2B5EF4-FFF2-40B4-BE49-F238E27FC236}">
                  <a16:creationId xmlns:a16="http://schemas.microsoft.com/office/drawing/2014/main" id="{557D14C6-1D97-4721-4A17-F1FE8B8122B7}"/>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399041" y="12627446"/>
              <a:ext cx="75372" cy="98165"/>
            </a:xfrm>
            <a:prstGeom prst="rect">
              <a:avLst/>
            </a:prstGeom>
          </p:spPr>
        </p:pic>
        <p:pic>
          <p:nvPicPr>
            <p:cNvPr id="86" name="Image 45" descr=" ">
              <a:extLst>
                <a:ext uri="{FF2B5EF4-FFF2-40B4-BE49-F238E27FC236}">
                  <a16:creationId xmlns:a16="http://schemas.microsoft.com/office/drawing/2014/main" id="{9E685058-23CF-E398-A41F-815F3D28AB64}"/>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507969" y="12627794"/>
              <a:ext cx="79674" cy="96788"/>
            </a:xfrm>
            <a:prstGeom prst="rect">
              <a:avLst/>
            </a:prstGeom>
          </p:spPr>
        </p:pic>
        <p:pic>
          <p:nvPicPr>
            <p:cNvPr id="87" name="Image 46" descr=" ">
              <a:extLst>
                <a:ext uri="{FF2B5EF4-FFF2-40B4-BE49-F238E27FC236}">
                  <a16:creationId xmlns:a16="http://schemas.microsoft.com/office/drawing/2014/main" id="{A2C1713B-43DD-B044-3FBD-B00E75C7DF7D}"/>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627739" y="12627794"/>
              <a:ext cx="75716" cy="96788"/>
            </a:xfrm>
            <a:prstGeom prst="rect">
              <a:avLst/>
            </a:prstGeom>
          </p:spPr>
        </p:pic>
        <p:pic>
          <p:nvPicPr>
            <p:cNvPr id="88" name="Image 47" descr=" ">
              <a:extLst>
                <a:ext uri="{FF2B5EF4-FFF2-40B4-BE49-F238E27FC236}">
                  <a16:creationId xmlns:a16="http://schemas.microsoft.com/office/drawing/2014/main" id="{49714B24-EB02-05D3-69F7-CA97ECB0DA01}"/>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742862" y="12628135"/>
              <a:ext cx="83460" cy="97650"/>
            </a:xfrm>
            <a:prstGeom prst="rect">
              <a:avLst/>
            </a:prstGeom>
          </p:spPr>
        </p:pic>
        <p:pic>
          <p:nvPicPr>
            <p:cNvPr id="89" name="Image 48" descr=" ">
              <a:extLst>
                <a:ext uri="{FF2B5EF4-FFF2-40B4-BE49-F238E27FC236}">
                  <a16:creationId xmlns:a16="http://schemas.microsoft.com/office/drawing/2014/main" id="{9B8D7BC3-50BB-9D3D-5496-32D9776E901A}"/>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82745" y="12599671"/>
              <a:ext cx="89655" cy="124910"/>
            </a:xfrm>
            <a:prstGeom prst="rect">
              <a:avLst/>
            </a:prstGeom>
          </p:spPr>
        </p:pic>
        <p:pic>
          <p:nvPicPr>
            <p:cNvPr id="90" name="Image 49" descr=" ">
              <a:extLst>
                <a:ext uri="{FF2B5EF4-FFF2-40B4-BE49-F238E27FC236}">
                  <a16:creationId xmlns:a16="http://schemas.microsoft.com/office/drawing/2014/main" id="{FDE48648-ABCC-CD45-5D90-B1384CD00765}"/>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3101826" y="12627105"/>
              <a:ext cx="92580" cy="97991"/>
            </a:xfrm>
            <a:prstGeom prst="rect">
              <a:avLst/>
            </a:prstGeom>
          </p:spPr>
        </p:pic>
        <p:pic>
          <p:nvPicPr>
            <p:cNvPr id="91" name="Image 50" descr=" ">
              <a:extLst>
                <a:ext uri="{FF2B5EF4-FFF2-40B4-BE49-F238E27FC236}">
                  <a16:creationId xmlns:a16="http://schemas.microsoft.com/office/drawing/2014/main" id="{7941A698-EF90-F86E-EEDC-17B7BC2941E8}"/>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265534" y="12221152"/>
              <a:ext cx="420570" cy="256890"/>
            </a:xfrm>
            <a:prstGeom prst="rect">
              <a:avLst/>
            </a:prstGeom>
          </p:spPr>
        </p:pic>
        <p:pic>
          <p:nvPicPr>
            <p:cNvPr id="92" name="Image 51" descr=" ">
              <a:extLst>
                <a:ext uri="{FF2B5EF4-FFF2-40B4-BE49-F238E27FC236}">
                  <a16:creationId xmlns:a16="http://schemas.microsoft.com/office/drawing/2014/main" id="{E6B2C55A-C7EB-F104-9FF5-327B6B94802E}"/>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0774410" y="12089513"/>
              <a:ext cx="491124" cy="388522"/>
            </a:xfrm>
            <a:prstGeom prst="rect">
              <a:avLst/>
            </a:prstGeom>
          </p:spPr>
        </p:pic>
        <p:pic>
          <p:nvPicPr>
            <p:cNvPr id="93" name="Image 52" descr=" ">
              <a:extLst>
                <a:ext uri="{FF2B5EF4-FFF2-40B4-BE49-F238E27FC236}">
                  <a16:creationId xmlns:a16="http://schemas.microsoft.com/office/drawing/2014/main" id="{84D9076E-EFC8-D46B-03C9-29A111F876A8}"/>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405255" cy="260338"/>
            </a:xfrm>
            <a:prstGeom prst="rect">
              <a:avLst/>
            </a:prstGeom>
          </p:spPr>
        </p:pic>
        <p:pic>
          <p:nvPicPr>
            <p:cNvPr id="94" name="Image 53" descr=" ">
              <a:extLst>
                <a:ext uri="{FF2B5EF4-FFF2-40B4-BE49-F238E27FC236}">
                  <a16:creationId xmlns:a16="http://schemas.microsoft.com/office/drawing/2014/main" id="{5D5BF5FD-4E09-B5C0-53FB-1B8D0C185AB6}"/>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1829349"/>
              <a:ext cx="769725" cy="648692"/>
            </a:xfrm>
            <a:prstGeom prst="rect">
              <a:avLst/>
            </a:prstGeom>
          </p:spPr>
        </p:pic>
        <p:pic>
          <p:nvPicPr>
            <p:cNvPr id="95" name="Image 54" descr=" ">
              <a:extLst>
                <a:ext uri="{FF2B5EF4-FFF2-40B4-BE49-F238E27FC236}">
                  <a16:creationId xmlns:a16="http://schemas.microsoft.com/office/drawing/2014/main" id="{8E78D7CE-AD86-03DF-9E18-B2F3B3965F90}"/>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1829349"/>
              <a:ext cx="223707" cy="430795"/>
            </a:xfrm>
            <a:prstGeom prst="rect">
              <a:avLst/>
            </a:prstGeom>
          </p:spPr>
        </p:pic>
        <p:pic>
          <p:nvPicPr>
            <p:cNvPr id="96" name="Image 55" descr=" ">
              <a:extLst>
                <a:ext uri="{FF2B5EF4-FFF2-40B4-BE49-F238E27FC236}">
                  <a16:creationId xmlns:a16="http://schemas.microsoft.com/office/drawing/2014/main" id="{035F7097-5D53-984A-3E62-0650A5BF1AFE}"/>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3197848" y="12260138"/>
              <a:ext cx="223707" cy="217897"/>
            </a:xfrm>
            <a:prstGeom prst="rect">
              <a:avLst/>
            </a:prstGeom>
          </p:spPr>
        </p:pic>
        <p:pic>
          <p:nvPicPr>
            <p:cNvPr id="97" name="Image 56" descr=" ">
              <a:extLst>
                <a:ext uri="{FF2B5EF4-FFF2-40B4-BE49-F238E27FC236}">
                  <a16:creationId xmlns:a16="http://schemas.microsoft.com/office/drawing/2014/main" id="{14A9B379-047D-F134-3A2A-116C2434D525}"/>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974141" y="12260138"/>
              <a:ext cx="223707" cy="217897"/>
            </a:xfrm>
            <a:prstGeom prst="rect">
              <a:avLst/>
            </a:prstGeom>
          </p:spPr>
        </p:pic>
        <p:pic>
          <p:nvPicPr>
            <p:cNvPr id="98" name="Image 57" descr=" ">
              <a:extLst>
                <a:ext uri="{FF2B5EF4-FFF2-40B4-BE49-F238E27FC236}">
                  <a16:creationId xmlns:a16="http://schemas.microsoft.com/office/drawing/2014/main" id="{76446254-3D57-2577-350E-9CB73A69C937}"/>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117636"/>
              <a:ext cx="211489" cy="360406"/>
            </a:xfrm>
            <a:prstGeom prst="rect">
              <a:avLst/>
            </a:prstGeom>
          </p:spPr>
        </p:pic>
        <p:pic>
          <p:nvPicPr>
            <p:cNvPr id="99" name="Image 58" descr=" ">
              <a:extLst>
                <a:ext uri="{FF2B5EF4-FFF2-40B4-BE49-F238E27FC236}">
                  <a16:creationId xmlns:a16="http://schemas.microsoft.com/office/drawing/2014/main" id="{A10E43DA-73D9-53D7-E112-D3D7396EF897}"/>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563581" y="12379356"/>
              <a:ext cx="122523" cy="98685"/>
            </a:xfrm>
            <a:prstGeom prst="rect">
              <a:avLst/>
            </a:prstGeom>
          </p:spPr>
        </p:pic>
        <p:pic>
          <p:nvPicPr>
            <p:cNvPr id="100" name="Image 59" descr=" ">
              <a:extLst>
                <a:ext uri="{FF2B5EF4-FFF2-40B4-BE49-F238E27FC236}">
                  <a16:creationId xmlns:a16="http://schemas.microsoft.com/office/drawing/2014/main" id="{476B6027-5A7F-E739-58E1-748052B0E6DD}"/>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221280" y="12289296"/>
              <a:ext cx="112026" cy="188739"/>
            </a:xfrm>
            <a:prstGeom prst="rect">
              <a:avLst/>
            </a:prstGeom>
          </p:spPr>
        </p:pic>
        <p:pic>
          <p:nvPicPr>
            <p:cNvPr id="101" name="Image 60" descr=" ">
              <a:extLst>
                <a:ext uri="{FF2B5EF4-FFF2-40B4-BE49-F238E27FC236}">
                  <a16:creationId xmlns:a16="http://schemas.microsoft.com/office/drawing/2014/main" id="{EA76D05C-542A-5615-428C-4906A5726BD4}"/>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712747" y="11829349"/>
              <a:ext cx="223707" cy="648692"/>
            </a:xfrm>
            <a:prstGeom prst="rect">
              <a:avLst/>
            </a:prstGeom>
          </p:spPr>
        </p:pic>
        <p:pic>
          <p:nvPicPr>
            <p:cNvPr id="102" name="Image 61" descr=" ">
              <a:extLst>
                <a:ext uri="{FF2B5EF4-FFF2-40B4-BE49-F238E27FC236}">
                  <a16:creationId xmlns:a16="http://schemas.microsoft.com/office/drawing/2014/main" id="{28DC4602-CCA5-6508-596C-CA14E82102DB}"/>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1829349"/>
              <a:ext cx="223707" cy="260338"/>
            </a:xfrm>
            <a:prstGeom prst="rect">
              <a:avLst/>
            </a:prstGeom>
          </p:spPr>
        </p:pic>
        <p:pic>
          <p:nvPicPr>
            <p:cNvPr id="103" name="Image 62" descr=" ">
              <a:extLst>
                <a:ext uri="{FF2B5EF4-FFF2-40B4-BE49-F238E27FC236}">
                  <a16:creationId xmlns:a16="http://schemas.microsoft.com/office/drawing/2014/main" id="{E0D46098-2E0C-D7FA-EFB1-C3BEB4F20FF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362" y="11829176"/>
              <a:ext cx="449479" cy="391976"/>
            </a:xfrm>
            <a:prstGeom prst="rect">
              <a:avLst/>
            </a:prstGeom>
          </p:spPr>
        </p:pic>
        <p:pic>
          <p:nvPicPr>
            <p:cNvPr id="104" name="Image 63" descr=" ">
              <a:extLst>
                <a:ext uri="{FF2B5EF4-FFF2-40B4-BE49-F238E27FC236}">
                  <a16:creationId xmlns:a16="http://schemas.microsoft.com/office/drawing/2014/main" id="{8FCF4955-3348-BFC9-92CD-D9A849F5EA09}"/>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432770" y="11829349"/>
              <a:ext cx="242120" cy="235843"/>
            </a:xfrm>
            <a:prstGeom prst="rect">
              <a:avLst/>
            </a:prstGeom>
          </p:spPr>
        </p:pic>
        <p:pic>
          <p:nvPicPr>
            <p:cNvPr id="105" name="Image 64" descr=" ">
              <a:extLst>
                <a:ext uri="{FF2B5EF4-FFF2-40B4-BE49-F238E27FC236}">
                  <a16:creationId xmlns:a16="http://schemas.microsoft.com/office/drawing/2014/main" id="{94656FD7-EB57-F4EB-55BA-3B417341F237}"/>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432770" y="12065186"/>
              <a:ext cx="279806" cy="412849"/>
            </a:xfrm>
            <a:prstGeom prst="rect">
              <a:avLst/>
            </a:prstGeom>
          </p:spPr>
        </p:pic>
        <p:pic>
          <p:nvPicPr>
            <p:cNvPr id="106" name="Image 65" descr=" ">
              <a:extLst>
                <a:ext uri="{FF2B5EF4-FFF2-40B4-BE49-F238E27FC236}">
                  <a16:creationId xmlns:a16="http://schemas.microsoft.com/office/drawing/2014/main" id="{7621864B-6EDB-5500-B84C-B0AC371C5DA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21280" y="11829349"/>
              <a:ext cx="211662" cy="288460"/>
            </a:xfrm>
            <a:prstGeom prst="rect">
              <a:avLst/>
            </a:prstGeom>
          </p:spPr>
        </p:pic>
        <p:pic>
          <p:nvPicPr>
            <p:cNvPr id="107" name="Image 66" descr=" ">
              <a:extLst>
                <a:ext uri="{FF2B5EF4-FFF2-40B4-BE49-F238E27FC236}">
                  <a16:creationId xmlns:a16="http://schemas.microsoft.com/office/drawing/2014/main" id="{3B8FFE6F-F294-1451-2C72-85B8B761C4C0}"/>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0774410" y="12089513"/>
              <a:ext cx="223707" cy="388522"/>
            </a:xfrm>
            <a:prstGeom prst="rect">
              <a:avLst/>
            </a:prstGeom>
          </p:spPr>
        </p:pic>
        <p:pic>
          <p:nvPicPr>
            <p:cNvPr id="108" name="Image 67" descr=" ">
              <a:extLst>
                <a:ext uri="{FF2B5EF4-FFF2-40B4-BE49-F238E27FC236}">
                  <a16:creationId xmlns:a16="http://schemas.microsoft.com/office/drawing/2014/main" id="{3B491D62-FF11-FBBD-3E2B-08DC1EE1E62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265534" y="11829349"/>
              <a:ext cx="253994" cy="391802"/>
            </a:xfrm>
            <a:prstGeom prst="rect">
              <a:avLst/>
            </a:prstGeom>
          </p:spPr>
        </p:pic>
        <p:pic>
          <p:nvPicPr>
            <p:cNvPr id="109" name="Image 68" descr=" ">
              <a:extLst>
                <a:ext uri="{FF2B5EF4-FFF2-40B4-BE49-F238E27FC236}">
                  <a16:creationId xmlns:a16="http://schemas.microsoft.com/office/drawing/2014/main" id="{C56BD6B1-FAB7-9260-5B9D-064F83BC9181}"/>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712260" y="12241337"/>
              <a:ext cx="472195" cy="236705"/>
            </a:xfrm>
            <a:prstGeom prst="rect">
              <a:avLst/>
            </a:prstGeom>
          </p:spPr>
        </p:pic>
        <p:pic>
          <p:nvPicPr>
            <p:cNvPr id="110" name="Image 69" descr=" ">
              <a:extLst>
                <a:ext uri="{FF2B5EF4-FFF2-40B4-BE49-F238E27FC236}">
                  <a16:creationId xmlns:a16="http://schemas.microsoft.com/office/drawing/2014/main" id="{E2689360-24C6-4A5A-30C2-7DF7EB79631A}"/>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11" name="Image 70" descr=" ">
              <a:extLst>
                <a:ext uri="{FF2B5EF4-FFF2-40B4-BE49-F238E27FC236}">
                  <a16:creationId xmlns:a16="http://schemas.microsoft.com/office/drawing/2014/main" id="{F7FB551D-7F78-FF64-5875-52E198F2153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12" name="Image 71" descr=" ">
              <a:extLst>
                <a:ext uri="{FF2B5EF4-FFF2-40B4-BE49-F238E27FC236}">
                  <a16:creationId xmlns:a16="http://schemas.microsoft.com/office/drawing/2014/main" id="{901CFDD5-30D7-0850-5986-A3EAEEF4C420}"/>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13" name="Image 72" descr=" ">
              <a:extLst>
                <a:ext uri="{FF2B5EF4-FFF2-40B4-BE49-F238E27FC236}">
                  <a16:creationId xmlns:a16="http://schemas.microsoft.com/office/drawing/2014/main" id="{15BC623D-C69B-452F-E5B0-B0FD912595F1}"/>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14" name="Image 73" descr=" ">
              <a:extLst>
                <a:ext uri="{FF2B5EF4-FFF2-40B4-BE49-F238E27FC236}">
                  <a16:creationId xmlns:a16="http://schemas.microsoft.com/office/drawing/2014/main" id="{D7B5AC96-F1AF-E2A9-0ABC-D65B58250D5D}"/>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15" name="Image 74" descr=" ">
              <a:extLst>
                <a:ext uri="{FF2B5EF4-FFF2-40B4-BE49-F238E27FC236}">
                  <a16:creationId xmlns:a16="http://schemas.microsoft.com/office/drawing/2014/main" id="{DEA0ACD6-8109-378E-DAAA-CED4B8912875}"/>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16" name="Image 75" descr=" ">
              <a:extLst>
                <a:ext uri="{FF2B5EF4-FFF2-40B4-BE49-F238E27FC236}">
                  <a16:creationId xmlns:a16="http://schemas.microsoft.com/office/drawing/2014/main" id="{3F15D934-D041-B998-F67F-2A4A68B95CA8}"/>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17" name="Image 76" descr=" ">
              <a:extLst>
                <a:ext uri="{FF2B5EF4-FFF2-40B4-BE49-F238E27FC236}">
                  <a16:creationId xmlns:a16="http://schemas.microsoft.com/office/drawing/2014/main" id="{83EF522B-372C-4303-06AD-A0BBC02EEBF0}"/>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18" name="Image 77" descr=" ">
              <a:extLst>
                <a:ext uri="{FF2B5EF4-FFF2-40B4-BE49-F238E27FC236}">
                  <a16:creationId xmlns:a16="http://schemas.microsoft.com/office/drawing/2014/main" id="{082546F7-C184-D3F6-8ABD-4A1F112C38A5}"/>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19" name="Image 78" descr=" ">
              <a:extLst>
                <a:ext uri="{FF2B5EF4-FFF2-40B4-BE49-F238E27FC236}">
                  <a16:creationId xmlns:a16="http://schemas.microsoft.com/office/drawing/2014/main" id="{FF1A1CED-30E8-14A5-9D4A-7714D967BF54}"/>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20" name="Image 79" descr=" ">
              <a:extLst>
                <a:ext uri="{FF2B5EF4-FFF2-40B4-BE49-F238E27FC236}">
                  <a16:creationId xmlns:a16="http://schemas.microsoft.com/office/drawing/2014/main" id="{8A229ED6-06AA-59CE-567C-5991D88821BE}"/>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pic>
          <p:nvPicPr>
            <p:cNvPr id="121" name="Image 80" descr=" ">
              <a:extLst>
                <a:ext uri="{FF2B5EF4-FFF2-40B4-BE49-F238E27FC236}">
                  <a16:creationId xmlns:a16="http://schemas.microsoft.com/office/drawing/2014/main" id="{2C9D4711-D635-488F-AF01-92F92876B15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22" name="Image 81" descr=" ">
              <a:extLst>
                <a:ext uri="{FF2B5EF4-FFF2-40B4-BE49-F238E27FC236}">
                  <a16:creationId xmlns:a16="http://schemas.microsoft.com/office/drawing/2014/main" id="{F6E835E6-33C9-8EE1-4361-A1EFB4E7310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23" name="Image 82" descr=" ">
              <a:extLst>
                <a:ext uri="{FF2B5EF4-FFF2-40B4-BE49-F238E27FC236}">
                  <a16:creationId xmlns:a16="http://schemas.microsoft.com/office/drawing/2014/main" id="{DFC9320C-6E13-ADC2-B279-011D9C4D2652}"/>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24" name="Image 83" descr=" ">
              <a:extLst>
                <a:ext uri="{FF2B5EF4-FFF2-40B4-BE49-F238E27FC236}">
                  <a16:creationId xmlns:a16="http://schemas.microsoft.com/office/drawing/2014/main" id="{9DE807E3-416D-E536-4F9E-2024E1A9B916}"/>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25" name="Image 84" descr=" ">
              <a:extLst>
                <a:ext uri="{FF2B5EF4-FFF2-40B4-BE49-F238E27FC236}">
                  <a16:creationId xmlns:a16="http://schemas.microsoft.com/office/drawing/2014/main" id="{40C8B481-9F2C-D7AE-8BEA-FDA27B4829DD}"/>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26" name="Image 85" descr=" ">
              <a:extLst>
                <a:ext uri="{FF2B5EF4-FFF2-40B4-BE49-F238E27FC236}">
                  <a16:creationId xmlns:a16="http://schemas.microsoft.com/office/drawing/2014/main" id="{F29E1EA3-4F48-20D9-5CDB-9B828CBCD68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27" name="Image 86" descr=" ">
              <a:extLst>
                <a:ext uri="{FF2B5EF4-FFF2-40B4-BE49-F238E27FC236}">
                  <a16:creationId xmlns:a16="http://schemas.microsoft.com/office/drawing/2014/main" id="{F0BF4200-A2A2-AC4F-0553-BFEEB925F9DF}"/>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28" name="Image 87" descr=" ">
              <a:extLst>
                <a:ext uri="{FF2B5EF4-FFF2-40B4-BE49-F238E27FC236}">
                  <a16:creationId xmlns:a16="http://schemas.microsoft.com/office/drawing/2014/main" id="{2DBE8337-88ED-D4F9-6B41-46EA318501B5}"/>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29" name="Image 88" descr=" ">
              <a:extLst>
                <a:ext uri="{FF2B5EF4-FFF2-40B4-BE49-F238E27FC236}">
                  <a16:creationId xmlns:a16="http://schemas.microsoft.com/office/drawing/2014/main" id="{579AA0B1-44A1-7F43-85DB-035C6345DA8E}"/>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30" name="Image 89" descr=" ">
              <a:extLst>
                <a:ext uri="{FF2B5EF4-FFF2-40B4-BE49-F238E27FC236}">
                  <a16:creationId xmlns:a16="http://schemas.microsoft.com/office/drawing/2014/main" id="{BD97FE45-D3D4-FCA2-4889-2FC373469A06}"/>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31" name="Image 90" descr=" ">
              <a:extLst>
                <a:ext uri="{FF2B5EF4-FFF2-40B4-BE49-F238E27FC236}">
                  <a16:creationId xmlns:a16="http://schemas.microsoft.com/office/drawing/2014/main" id="{BC6013B8-6328-08ED-ABE6-507ED973561F}"/>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049308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031555" y="559100"/>
            <a:ext cx="19187083"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Agentes Financeiros do FMM</a:t>
            </a:r>
          </a:p>
        </p:txBody>
      </p:sp>
      <p:sp>
        <p:nvSpPr>
          <p:cNvPr id="36" name="Retângulo 35">
            <a:extLst>
              <a:ext uri="{FF2B5EF4-FFF2-40B4-BE49-F238E27FC236}">
                <a16:creationId xmlns:a16="http://schemas.microsoft.com/office/drawing/2014/main" id="{0C56F8E8-C932-DAF8-6C1A-0C7F09B5BD9A}"/>
              </a:ext>
            </a:extLst>
          </p:cNvPr>
          <p:cNvSpPr>
            <a:spLocks noChangeArrowheads="1"/>
          </p:cNvSpPr>
          <p:nvPr/>
        </p:nvSpPr>
        <p:spPr bwMode="auto">
          <a:xfrm>
            <a:off x="2910078" y="6902003"/>
            <a:ext cx="12325350"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Banco Nacional de Desenvolvimento Econômico e Social – BNDES</a:t>
            </a:r>
            <a:endParaRPr kumimoji="0" lang="pt-BR" sz="3600" b="0" i="1" u="none" strike="noStrike" kern="1200" cap="none" spc="0" normalizeH="0" baseline="0" noProof="0" dirty="0">
              <a:ln>
                <a:noFill/>
              </a:ln>
              <a:solidFill>
                <a:srgbClr val="44546A">
                  <a:lumMod val="25000"/>
                </a:srgbClr>
              </a:solidFill>
              <a:effectLst/>
              <a:highlight>
                <a:srgbClr val="FFFF00"/>
              </a:highlight>
              <a:uLnTx/>
              <a:uFillTx/>
              <a:latin typeface="Roboto" panose="02000000000000000000" pitchFamily="2" charset="0"/>
              <a:ea typeface="Roboto" panose="02000000000000000000" pitchFamily="2" charset="0"/>
              <a:cs typeface="+mn-cs"/>
            </a:endParaRPr>
          </a:p>
        </p:txBody>
      </p:sp>
      <p:graphicFrame>
        <p:nvGraphicFramePr>
          <p:cNvPr id="37" name="Tabela 3">
            <a:extLst>
              <a:ext uri="{FF2B5EF4-FFF2-40B4-BE49-F238E27FC236}">
                <a16:creationId xmlns:a16="http://schemas.microsoft.com/office/drawing/2014/main" id="{A15DA2EE-FB6C-B6A5-4082-327457F2E2F9}"/>
              </a:ext>
            </a:extLst>
          </p:cNvPr>
          <p:cNvGraphicFramePr>
            <a:graphicFrameLocks noGrp="1"/>
          </p:cNvGraphicFramePr>
          <p:nvPr>
            <p:extLst>
              <p:ext uri="{D42A27DB-BD31-4B8C-83A1-F6EECF244321}">
                <p14:modId xmlns:p14="http://schemas.microsoft.com/office/powerpoint/2010/main" val="571055069"/>
              </p:ext>
            </p:extLst>
          </p:nvPr>
        </p:nvGraphicFramePr>
        <p:xfrm>
          <a:off x="2910078" y="7587842"/>
          <a:ext cx="19507870" cy="4114800"/>
        </p:xfrm>
        <a:graphic>
          <a:graphicData uri="http://schemas.openxmlformats.org/drawingml/2006/table">
            <a:tbl>
              <a:tblPr firstRow="1" bandRow="1">
                <a:tableStyleId>{5C22544A-7EE6-4342-B048-85BDC9FD1C3A}</a:tableStyleId>
              </a:tblPr>
              <a:tblGrid>
                <a:gridCol w="2177742">
                  <a:extLst>
                    <a:ext uri="{9D8B030D-6E8A-4147-A177-3AD203B41FA5}">
                      <a16:colId xmlns:a16="http://schemas.microsoft.com/office/drawing/2014/main" val="602792907"/>
                    </a:ext>
                  </a:extLst>
                </a:gridCol>
                <a:gridCol w="4893236">
                  <a:extLst>
                    <a:ext uri="{9D8B030D-6E8A-4147-A177-3AD203B41FA5}">
                      <a16:colId xmlns:a16="http://schemas.microsoft.com/office/drawing/2014/main" val="1891379337"/>
                    </a:ext>
                  </a:extLst>
                </a:gridCol>
                <a:gridCol w="8248954">
                  <a:extLst>
                    <a:ext uri="{9D8B030D-6E8A-4147-A177-3AD203B41FA5}">
                      <a16:colId xmlns:a16="http://schemas.microsoft.com/office/drawing/2014/main" val="2990837089"/>
                    </a:ext>
                  </a:extLst>
                </a:gridCol>
                <a:gridCol w="4187938">
                  <a:extLst>
                    <a:ext uri="{9D8B030D-6E8A-4147-A177-3AD203B41FA5}">
                      <a16:colId xmlns:a16="http://schemas.microsoft.com/office/drawing/2014/main" val="2768395187"/>
                    </a:ext>
                  </a:extLst>
                </a:gridCol>
              </a:tblGrid>
              <a:tr h="27983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chemeClr val="tx1"/>
                          </a:solidFill>
                          <a:latin typeface="Roboto" panose="02000000000000000000" pitchFamily="2" charset="0"/>
                          <a:ea typeface="Roboto" panose="02000000000000000000" pitchFamily="2" charset="0"/>
                        </a:rPr>
                        <a:t>Contatos: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Paulo Fernando da Silva (cabotagem, apoio portuário e navegação interior) </a:t>
                      </a: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(21) 3747-6443 </a:t>
                      </a: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paulofsilva@bndes.gov.br</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Luiz Marcelo Martins Almeida (apoio offshore, estaleiros e petroleiros)</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Gerente do Departamento Gás, Petróleo e Navegação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(21) 3747-6622</a:t>
                      </a:r>
                    </a:p>
                    <a:p>
                      <a:pPr marL="0" marR="0" algn="l" defTabSz="1828800" rtl="0" eaLnBrk="1" latinLnBrk="0" hangingPunct="1">
                        <a:lnSpc>
                          <a:spcPct val="100000"/>
                        </a:lnSpc>
                        <a:spcBef>
                          <a:spcPts val="0"/>
                        </a:spcBef>
                        <a:spcAft>
                          <a:spcPts val="0"/>
                        </a:spcAft>
                        <a:buClr>
                          <a:srgbClr val="000000"/>
                        </a:buClr>
                        <a:buFont typeface="Arial"/>
                      </a:pPr>
                      <a:r>
                        <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luizmarcelo@bndes.gov.br</a:t>
                      </a:r>
                      <a:endPar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endParaRPr>
                    </a:p>
                    <a:p>
                      <a:pPr marL="0" marR="0" algn="l" defTabSz="1828800" rtl="0" eaLnBrk="1" latinLnBrk="0" hangingPunct="1">
                        <a:lnSpc>
                          <a:spcPct val="100000"/>
                        </a:lnSpc>
                        <a:spcBef>
                          <a:spcPts val="0"/>
                        </a:spcBef>
                        <a:spcAft>
                          <a:spcPts val="0"/>
                        </a:spcAft>
                        <a:buClr>
                          <a:srgbClr val="000000"/>
                        </a:buClr>
                        <a:buFont typeface="Arial"/>
                      </a:pP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Elisa Salomão Lage  Setorial </a:t>
                      </a:r>
                      <a:r>
                        <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rPr>
                        <a:t>FMM (</a:t>
                      </a:r>
                      <a:r>
                        <a:rPr lang="pt-BR" sz="2400" b="1" i="0" u="none" strike="noStrike" kern="1200" cap="none">
                          <a:solidFill>
                            <a:schemeClr val="tx1"/>
                          </a:solidFill>
                          <a:effectLst/>
                          <a:latin typeface="Roboto" panose="02000000000000000000" pitchFamily="2" charset="0"/>
                          <a:ea typeface="Roboto" panose="02000000000000000000" pitchFamily="2" charset="0"/>
                          <a:cs typeface="+mn-cs"/>
                        </a:rPr>
                        <a:t>Gerente</a:t>
                      </a:r>
                      <a:br>
                        <a:rPr lang="pt-BR" sz="2400" b="1" i="0" u="none" strike="noStrike" kern="1200" cap="none">
                          <a:solidFill>
                            <a:schemeClr val="tx1"/>
                          </a:solidFill>
                          <a:effectLst/>
                          <a:latin typeface="Roboto" panose="02000000000000000000" pitchFamily="2" charset="0"/>
                          <a:ea typeface="Roboto" panose="02000000000000000000" pitchFamily="2" charset="0"/>
                          <a:cs typeface="+mn-cs"/>
                        </a:rPr>
                      </a:br>
                      <a:r>
                        <a:rPr lang="pt-BR" sz="2400" b="1" i="0" u="none" strike="noStrike" kern="1200" cap="none">
                          <a:solidFill>
                            <a:schemeClr val="tx1"/>
                          </a:solidFill>
                          <a:effectLst/>
                          <a:latin typeface="Roboto" panose="02000000000000000000" pitchFamily="2" charset="0"/>
                          <a:ea typeface="Roboto" panose="02000000000000000000" pitchFamily="2" charset="0"/>
                          <a:cs typeface="+mn-cs"/>
                        </a:rPr>
                        <a:t>DEGAP - Departamento de Gás, Petróleo e Indústria Naval</a:t>
                      </a:r>
                      <a:endParaRPr lang="pt-BR" sz="2400" b="1" i="0" u="none" strike="noStrike" kern="1200" cap="none">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(21) 3747-7995 </a:t>
                      </a:r>
                    </a:p>
                    <a:p>
                      <a:pPr marR="0" algn="l" rtl="0">
                        <a:lnSpc>
                          <a:spcPct val="100000"/>
                        </a:lnSpc>
                        <a:spcBef>
                          <a:spcPts val="0"/>
                        </a:spcBef>
                        <a:spcAft>
                          <a:spcPts val="0"/>
                        </a:spcAft>
                        <a:buClr>
                          <a:srgbClr val="000000"/>
                        </a:buClr>
                        <a:buFont typeface="Arial"/>
                      </a:pP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esasalomao@bndes.gov.br</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a:solidFill>
                          <a:schemeClr val="bg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bl>
          </a:graphicData>
        </a:graphic>
      </p:graphicFrame>
      <p:pic>
        <p:nvPicPr>
          <p:cNvPr id="3074" name="Picture 2" descr="BNDES banco nacional de desenvolvimento Logo PNG Vector (CDR) Free Download">
            <a:extLst>
              <a:ext uri="{FF2B5EF4-FFF2-40B4-BE49-F238E27FC236}">
                <a16:creationId xmlns:a16="http://schemas.microsoft.com/office/drawing/2014/main" id="{4F57FB92-5A25-06F7-56AA-5E6F7160B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7756" y="8145255"/>
            <a:ext cx="2670079" cy="2011460"/>
          </a:xfrm>
          <a:prstGeom prst="rect">
            <a:avLst/>
          </a:prstGeom>
          <a:solidFill>
            <a:schemeClr val="bg1"/>
          </a:solidFill>
        </p:spPr>
      </p:pic>
      <p:sp>
        <p:nvSpPr>
          <p:cNvPr id="6" name="CaixaDeTexto 5">
            <a:extLst>
              <a:ext uri="{FF2B5EF4-FFF2-40B4-BE49-F238E27FC236}">
                <a16:creationId xmlns:a16="http://schemas.microsoft.com/office/drawing/2014/main" id="{14E00ED3-165B-3011-D530-7ABA6A657465}"/>
              </a:ext>
            </a:extLst>
          </p:cNvPr>
          <p:cNvSpPr txBox="1"/>
          <p:nvPr/>
        </p:nvSpPr>
        <p:spPr>
          <a:xfrm>
            <a:off x="2743200" y="2622023"/>
            <a:ext cx="19841626" cy="378565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Agentes  financeiros </a:t>
            </a:r>
            <a:r>
              <a:rPr kumimoji="0" lang="pt-BR" sz="4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são bancos públicos federais habilitados pelo CDFMM para oferecer linhas de crédito de financiamentos com recursos do FMM para projetos aprovados como prioritários, conforme regulamentação disposta na Resolução </a:t>
            </a:r>
            <a:r>
              <a:rPr kumimoji="0" lang="pt-BR" sz="4000" b="1" i="0" u="none" strike="noStrike" kern="1200" cap="none" spc="0" normalizeH="0" baseline="0" noProof="0" dirty="0">
                <a:ln>
                  <a:noFill/>
                </a:ln>
                <a:effectLst/>
                <a:uLnTx/>
                <a:uFillTx/>
                <a:latin typeface="Avenir Next LT Pro"/>
                <a:ea typeface="+mn-ea"/>
                <a:cs typeface="+mn-cs"/>
                <a:sym typeface="Quattrocento Sans"/>
              </a:rPr>
              <a:t>CMN Nº 5.225/202</a:t>
            </a:r>
            <a:r>
              <a:rPr lang="pt-BR" sz="4000" b="1" dirty="0">
                <a:latin typeface="Avenir Next LT Pro"/>
                <a:sym typeface="Quattrocento Sans"/>
              </a:rPr>
              <a:t>5</a:t>
            </a:r>
            <a:endParaRPr kumimoji="0" lang="pt-BR" sz="4000" b="1" i="0" u="none" strike="noStrike" kern="1200" cap="none" spc="0" normalizeH="0" baseline="0" noProof="0" dirty="0">
              <a:ln>
                <a:noFill/>
              </a:ln>
              <a:effectLst/>
              <a:uLnTx/>
              <a:uFillTx/>
              <a:latin typeface="Avenir Next LT Pro" panose="020B05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Esse agente financeiro também pode ser mandatário de banco público habilitado pelo CDFMM. </a:t>
            </a:r>
            <a:r>
              <a:rPr kumimoji="0" lang="pt-BR" sz="4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O risco do financiamento com recursos do FMM é do Agente Financeiro.</a:t>
            </a:r>
          </a:p>
        </p:txBody>
      </p:sp>
      <p:sp>
        <p:nvSpPr>
          <p:cNvPr id="4" name="Shape 6">
            <a:extLst>
              <a:ext uri="{FF2B5EF4-FFF2-40B4-BE49-F238E27FC236}">
                <a16:creationId xmlns:a16="http://schemas.microsoft.com/office/drawing/2014/main" id="{2885D5ED-7835-9447-FB9C-686DDEFD88FA}"/>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1DB47547-0D7D-5A43-0B82-48AC1EF62AF7}"/>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32BBCC22-66C4-BE7F-3FDE-FD462C97CB63}"/>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9F2D6163-4555-C08B-533A-B9BFCDB99C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DF7F9D4D-6DD4-1B37-6960-4CB32537B3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6E88D7B1-380B-3718-6A79-5FA033F6B4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3C3EFDB9-95AA-478D-283D-BA608BAC73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6D7854F9-D87E-0098-0318-3DE2FFAE165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A1789852-CD78-2329-072C-3A9F1334C98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14" name="Image 11" descr=" ">
              <a:extLst>
                <a:ext uri="{FF2B5EF4-FFF2-40B4-BE49-F238E27FC236}">
                  <a16:creationId xmlns:a16="http://schemas.microsoft.com/office/drawing/2014/main" id="{4B7EE253-59F8-F089-FB83-9F7A7CC0438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2D9BE78A-A593-F073-8C10-EA540CB0446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439A9C1B-CC6E-CF9B-896D-66D6BBF7454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C3520652-FF82-19ED-7D07-6B5779A5C4D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C41C6CBA-5AC3-0582-21F2-1AF8BED6BBA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0F44BA7D-E75E-9025-3276-A610E3C02A8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D9620BC7-F52E-D87F-122A-4A4B4B6A42D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A5F9EBE-84A9-747F-669C-8D2831FA1702}"/>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0AE127D3-D1B1-5888-2DFB-126E0CBB390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3548CA66-0FB2-3AFC-75AC-81AA634A3DA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6B4F6127-D693-E22A-463C-1BDC1FE3AD9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89AA3C23-6A60-05C8-7BDC-91B4AAA1E1D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5CAE78FE-1076-D0F2-CE9F-A038B1DFDF7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1232761E-2647-0E64-A339-A7A2642902D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FFA7FD29-BCA8-D6EF-0209-BE4A01CE246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4508254B-DC31-403F-75E2-E9C145BCA868}"/>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CA3C9B46-3E44-ED7A-C93B-4F4E7D94B116}"/>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5CBD5B8F-2F67-0D4B-F815-E5F75898C2F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7DBEDFFA-3F09-E199-D455-30886A716B9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D035414C-4DF6-7293-B755-E9E505961895}"/>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F069FEC0-9148-9FE5-3D2C-E4FD6594580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48892058-85D6-3CE6-F7DB-8AE40C20EC2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38" name="Image 33" descr=" ">
              <a:extLst>
                <a:ext uri="{FF2B5EF4-FFF2-40B4-BE49-F238E27FC236}">
                  <a16:creationId xmlns:a16="http://schemas.microsoft.com/office/drawing/2014/main" id="{870E17D7-A333-67FD-8873-60F5458C00B7}"/>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39" name="Image 34" descr=" ">
              <a:extLst>
                <a:ext uri="{FF2B5EF4-FFF2-40B4-BE49-F238E27FC236}">
                  <a16:creationId xmlns:a16="http://schemas.microsoft.com/office/drawing/2014/main" id="{79BB17D1-BF3C-3F7C-56EC-CF9445776E6C}"/>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0" name="Image 35" descr=" ">
              <a:extLst>
                <a:ext uri="{FF2B5EF4-FFF2-40B4-BE49-F238E27FC236}">
                  <a16:creationId xmlns:a16="http://schemas.microsoft.com/office/drawing/2014/main" id="{28A69C75-C7D9-7BE0-57CB-C99660404C8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1" name="Image 36" descr=" ">
              <a:extLst>
                <a:ext uri="{FF2B5EF4-FFF2-40B4-BE49-F238E27FC236}">
                  <a16:creationId xmlns:a16="http://schemas.microsoft.com/office/drawing/2014/main" id="{F531570D-CCF4-BED0-B7DF-B7BF2B6C711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2" name="Image 37" descr=" ">
              <a:extLst>
                <a:ext uri="{FF2B5EF4-FFF2-40B4-BE49-F238E27FC236}">
                  <a16:creationId xmlns:a16="http://schemas.microsoft.com/office/drawing/2014/main" id="{EBB4ED8D-AC89-EB78-A5DA-B798936F1F45}"/>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3" name="Image 38" descr=" ">
              <a:extLst>
                <a:ext uri="{FF2B5EF4-FFF2-40B4-BE49-F238E27FC236}">
                  <a16:creationId xmlns:a16="http://schemas.microsoft.com/office/drawing/2014/main" id="{9A6EBD3B-20BE-5C04-69A3-AC5D4A0674FF}"/>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4" name="Image 39" descr=" ">
              <a:extLst>
                <a:ext uri="{FF2B5EF4-FFF2-40B4-BE49-F238E27FC236}">
                  <a16:creationId xmlns:a16="http://schemas.microsoft.com/office/drawing/2014/main" id="{AE3CF565-CF7F-BB5E-31FE-1C8E99689D77}"/>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45" name="Image 40" descr=" ">
              <a:extLst>
                <a:ext uri="{FF2B5EF4-FFF2-40B4-BE49-F238E27FC236}">
                  <a16:creationId xmlns:a16="http://schemas.microsoft.com/office/drawing/2014/main" id="{E4026EA3-E402-AAC6-419A-0A84E0E4AA68}"/>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46" name="Image 41" descr=" ">
              <a:extLst>
                <a:ext uri="{FF2B5EF4-FFF2-40B4-BE49-F238E27FC236}">
                  <a16:creationId xmlns:a16="http://schemas.microsoft.com/office/drawing/2014/main" id="{7D3FB1D6-9BE8-72F0-B860-6B8C9E40B412}"/>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47" name="Image 42" descr=" ">
              <a:extLst>
                <a:ext uri="{FF2B5EF4-FFF2-40B4-BE49-F238E27FC236}">
                  <a16:creationId xmlns:a16="http://schemas.microsoft.com/office/drawing/2014/main" id="{5903ACCD-AA0C-3457-0CBB-096E67EC8910}"/>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48" name="Image 43" descr=" ">
              <a:extLst>
                <a:ext uri="{FF2B5EF4-FFF2-40B4-BE49-F238E27FC236}">
                  <a16:creationId xmlns:a16="http://schemas.microsoft.com/office/drawing/2014/main" id="{87DC4286-825C-B7A8-94BA-D7348178518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49" name="Image 44" descr=" ">
              <a:extLst>
                <a:ext uri="{FF2B5EF4-FFF2-40B4-BE49-F238E27FC236}">
                  <a16:creationId xmlns:a16="http://schemas.microsoft.com/office/drawing/2014/main" id="{BC1EC026-8635-D8D3-A234-13DA6A252FE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0" name="Image 45" descr=" ">
              <a:extLst>
                <a:ext uri="{FF2B5EF4-FFF2-40B4-BE49-F238E27FC236}">
                  <a16:creationId xmlns:a16="http://schemas.microsoft.com/office/drawing/2014/main" id="{8208442C-07E7-859C-51AD-62A9288F7A9A}"/>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1" name="Image 46" descr=" ">
              <a:extLst>
                <a:ext uri="{FF2B5EF4-FFF2-40B4-BE49-F238E27FC236}">
                  <a16:creationId xmlns:a16="http://schemas.microsoft.com/office/drawing/2014/main" id="{9280B2B1-D90C-5C46-69CD-937CD3DC21C1}"/>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2" name="Image 47" descr=" ">
              <a:extLst>
                <a:ext uri="{FF2B5EF4-FFF2-40B4-BE49-F238E27FC236}">
                  <a16:creationId xmlns:a16="http://schemas.microsoft.com/office/drawing/2014/main" id="{34CA389C-C3CF-6EF7-7F1A-AADB13EBFC52}"/>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3" name="Image 48" descr=" ">
              <a:extLst>
                <a:ext uri="{FF2B5EF4-FFF2-40B4-BE49-F238E27FC236}">
                  <a16:creationId xmlns:a16="http://schemas.microsoft.com/office/drawing/2014/main" id="{F282F176-922B-C179-F9B6-D6F7062206FC}"/>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4" name="Image 49" descr=" ">
              <a:extLst>
                <a:ext uri="{FF2B5EF4-FFF2-40B4-BE49-F238E27FC236}">
                  <a16:creationId xmlns:a16="http://schemas.microsoft.com/office/drawing/2014/main" id="{B5E9C4FF-6B39-ED0F-BE76-D345B060B523}"/>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55" name="Image 50" descr=" ">
              <a:extLst>
                <a:ext uri="{FF2B5EF4-FFF2-40B4-BE49-F238E27FC236}">
                  <a16:creationId xmlns:a16="http://schemas.microsoft.com/office/drawing/2014/main" id="{189EEDD7-CC57-5E00-A726-A78ED89C3B59}"/>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56" name="Image 51" descr=" ">
              <a:extLst>
                <a:ext uri="{FF2B5EF4-FFF2-40B4-BE49-F238E27FC236}">
                  <a16:creationId xmlns:a16="http://schemas.microsoft.com/office/drawing/2014/main" id="{7F97C8FB-4057-4DC7-6C33-056761345216}"/>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57" name="Image 52" descr=" ">
              <a:extLst>
                <a:ext uri="{FF2B5EF4-FFF2-40B4-BE49-F238E27FC236}">
                  <a16:creationId xmlns:a16="http://schemas.microsoft.com/office/drawing/2014/main" id="{AC34E962-4EB3-8A99-8581-D6E6EFBAF08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58" name="Image 53" descr=" ">
              <a:extLst>
                <a:ext uri="{FF2B5EF4-FFF2-40B4-BE49-F238E27FC236}">
                  <a16:creationId xmlns:a16="http://schemas.microsoft.com/office/drawing/2014/main" id="{916CC77D-F855-44F5-76EE-1E10D4117A41}"/>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59" name="Image 54" descr=" ">
              <a:extLst>
                <a:ext uri="{FF2B5EF4-FFF2-40B4-BE49-F238E27FC236}">
                  <a16:creationId xmlns:a16="http://schemas.microsoft.com/office/drawing/2014/main" id="{46869F90-2E55-6E4C-2BB4-4E536730F93C}"/>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60" name="Image 55" descr=" ">
              <a:extLst>
                <a:ext uri="{FF2B5EF4-FFF2-40B4-BE49-F238E27FC236}">
                  <a16:creationId xmlns:a16="http://schemas.microsoft.com/office/drawing/2014/main" id="{93067813-F80D-4437-DCEF-065CD9AF745B}"/>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61" name="Image 56" descr=" ">
              <a:extLst>
                <a:ext uri="{FF2B5EF4-FFF2-40B4-BE49-F238E27FC236}">
                  <a16:creationId xmlns:a16="http://schemas.microsoft.com/office/drawing/2014/main" id="{C6870855-39FE-B691-46D5-A6653DEAB562}"/>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62" name="Image 57" descr=" ">
              <a:extLst>
                <a:ext uri="{FF2B5EF4-FFF2-40B4-BE49-F238E27FC236}">
                  <a16:creationId xmlns:a16="http://schemas.microsoft.com/office/drawing/2014/main" id="{183707F0-A2B7-BCA4-4A54-9668CAF92E15}"/>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63" name="Image 58" descr=" ">
              <a:extLst>
                <a:ext uri="{FF2B5EF4-FFF2-40B4-BE49-F238E27FC236}">
                  <a16:creationId xmlns:a16="http://schemas.microsoft.com/office/drawing/2014/main" id="{67AF1E10-4711-501F-B5C9-CC03B5BE0380}"/>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3072" name="Image 59" descr=" ">
              <a:extLst>
                <a:ext uri="{FF2B5EF4-FFF2-40B4-BE49-F238E27FC236}">
                  <a16:creationId xmlns:a16="http://schemas.microsoft.com/office/drawing/2014/main" id="{1BBED811-394D-1A24-3ACF-564AA3AB9CA8}"/>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3073" name="Image 60" descr=" ">
              <a:extLst>
                <a:ext uri="{FF2B5EF4-FFF2-40B4-BE49-F238E27FC236}">
                  <a16:creationId xmlns:a16="http://schemas.microsoft.com/office/drawing/2014/main" id="{A35586B8-C4DE-DA46-6420-C94A0C2CFC78}"/>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3075" name="Image 61" descr=" ">
              <a:extLst>
                <a:ext uri="{FF2B5EF4-FFF2-40B4-BE49-F238E27FC236}">
                  <a16:creationId xmlns:a16="http://schemas.microsoft.com/office/drawing/2014/main" id="{8F3F4856-D7B6-D54F-C5DB-05F6E08FE26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3076" name="Image 62" descr=" ">
              <a:extLst>
                <a:ext uri="{FF2B5EF4-FFF2-40B4-BE49-F238E27FC236}">
                  <a16:creationId xmlns:a16="http://schemas.microsoft.com/office/drawing/2014/main" id="{04E0CACA-27E8-1594-59B5-3146FE9610B5}"/>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3077" name="Image 63" descr=" ">
              <a:extLst>
                <a:ext uri="{FF2B5EF4-FFF2-40B4-BE49-F238E27FC236}">
                  <a16:creationId xmlns:a16="http://schemas.microsoft.com/office/drawing/2014/main" id="{B07A3477-36CA-B36B-CE68-D2C898589E9A}"/>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3078" name="Image 64" descr=" ">
              <a:extLst>
                <a:ext uri="{FF2B5EF4-FFF2-40B4-BE49-F238E27FC236}">
                  <a16:creationId xmlns:a16="http://schemas.microsoft.com/office/drawing/2014/main" id="{5EFD053E-CC7E-B1A2-F41D-291CC5E2FDF9}"/>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3079" name="Image 65" descr=" ">
              <a:extLst>
                <a:ext uri="{FF2B5EF4-FFF2-40B4-BE49-F238E27FC236}">
                  <a16:creationId xmlns:a16="http://schemas.microsoft.com/office/drawing/2014/main" id="{D8EFB936-DF8E-E0AB-048F-22583BB661B6}"/>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3080" name="Image 66" descr=" ">
              <a:extLst>
                <a:ext uri="{FF2B5EF4-FFF2-40B4-BE49-F238E27FC236}">
                  <a16:creationId xmlns:a16="http://schemas.microsoft.com/office/drawing/2014/main" id="{5001D668-DF76-E19C-BDA2-D20496DE04CE}"/>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3081" name="Image 67" descr=" ">
              <a:extLst>
                <a:ext uri="{FF2B5EF4-FFF2-40B4-BE49-F238E27FC236}">
                  <a16:creationId xmlns:a16="http://schemas.microsoft.com/office/drawing/2014/main" id="{7E605D62-26BF-1B06-B570-7661EEAC6EE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3082" name="Image 68" descr=" ">
              <a:extLst>
                <a:ext uri="{FF2B5EF4-FFF2-40B4-BE49-F238E27FC236}">
                  <a16:creationId xmlns:a16="http://schemas.microsoft.com/office/drawing/2014/main" id="{86F1811A-96B0-F001-D1C9-55D7A9561ED7}"/>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3083" name="Image 69" descr=" ">
              <a:extLst>
                <a:ext uri="{FF2B5EF4-FFF2-40B4-BE49-F238E27FC236}">
                  <a16:creationId xmlns:a16="http://schemas.microsoft.com/office/drawing/2014/main" id="{3F3B7C06-ABA0-D4E1-3CDB-657CC05112DB}"/>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3084" name="Image 70" descr=" ">
              <a:extLst>
                <a:ext uri="{FF2B5EF4-FFF2-40B4-BE49-F238E27FC236}">
                  <a16:creationId xmlns:a16="http://schemas.microsoft.com/office/drawing/2014/main" id="{C7022B03-28B6-66DA-8A2B-81FACA952C56}"/>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3085" name="Image 71" descr=" ">
              <a:extLst>
                <a:ext uri="{FF2B5EF4-FFF2-40B4-BE49-F238E27FC236}">
                  <a16:creationId xmlns:a16="http://schemas.microsoft.com/office/drawing/2014/main" id="{9A46BCA3-786A-CE51-0009-3A1FAE261DE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3086" name="Image 72" descr=" ">
              <a:extLst>
                <a:ext uri="{FF2B5EF4-FFF2-40B4-BE49-F238E27FC236}">
                  <a16:creationId xmlns:a16="http://schemas.microsoft.com/office/drawing/2014/main" id="{81CE30D0-68B5-1717-F055-30AD287BB74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3087" name="Image 73" descr=" ">
              <a:extLst>
                <a:ext uri="{FF2B5EF4-FFF2-40B4-BE49-F238E27FC236}">
                  <a16:creationId xmlns:a16="http://schemas.microsoft.com/office/drawing/2014/main" id="{6B39CADA-20E6-AE57-E244-B491000FCD7E}"/>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3088" name="Image 74" descr=" ">
              <a:extLst>
                <a:ext uri="{FF2B5EF4-FFF2-40B4-BE49-F238E27FC236}">
                  <a16:creationId xmlns:a16="http://schemas.microsoft.com/office/drawing/2014/main" id="{B7D70FF9-726E-416D-0FA5-8B310B166817}"/>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3089" name="Image 75" descr=" ">
              <a:extLst>
                <a:ext uri="{FF2B5EF4-FFF2-40B4-BE49-F238E27FC236}">
                  <a16:creationId xmlns:a16="http://schemas.microsoft.com/office/drawing/2014/main" id="{01CDCC1D-C4C9-6E73-3B2D-A2598F9222C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3090" name="Image 76" descr=" ">
              <a:extLst>
                <a:ext uri="{FF2B5EF4-FFF2-40B4-BE49-F238E27FC236}">
                  <a16:creationId xmlns:a16="http://schemas.microsoft.com/office/drawing/2014/main" id="{F3DA753B-D49E-9D6E-DCD8-4A749A8965EA}"/>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3091" name="Image 77" descr=" ">
              <a:extLst>
                <a:ext uri="{FF2B5EF4-FFF2-40B4-BE49-F238E27FC236}">
                  <a16:creationId xmlns:a16="http://schemas.microsoft.com/office/drawing/2014/main" id="{B3BD70CF-C982-3964-71D4-A73776F14BE6}"/>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3092" name="Image 78" descr=" ">
              <a:extLst>
                <a:ext uri="{FF2B5EF4-FFF2-40B4-BE49-F238E27FC236}">
                  <a16:creationId xmlns:a16="http://schemas.microsoft.com/office/drawing/2014/main" id="{F1009F68-A51D-998C-1835-EAA2F5E205E9}"/>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3093" name="Image 79" descr=" ">
              <a:extLst>
                <a:ext uri="{FF2B5EF4-FFF2-40B4-BE49-F238E27FC236}">
                  <a16:creationId xmlns:a16="http://schemas.microsoft.com/office/drawing/2014/main" id="{6BAB1C1A-F0D6-079C-C511-54F8DE7B215E}"/>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3094" name="Image 80" descr=" ">
              <a:extLst>
                <a:ext uri="{FF2B5EF4-FFF2-40B4-BE49-F238E27FC236}">
                  <a16:creationId xmlns:a16="http://schemas.microsoft.com/office/drawing/2014/main" id="{DA36B168-6134-51AC-41FA-BE3554B85F4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3095" name="Image 81" descr=" ">
              <a:extLst>
                <a:ext uri="{FF2B5EF4-FFF2-40B4-BE49-F238E27FC236}">
                  <a16:creationId xmlns:a16="http://schemas.microsoft.com/office/drawing/2014/main" id="{05C8963F-F60C-D652-293C-FA154BC26C72}"/>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3096" name="Image 82" descr=" ">
              <a:extLst>
                <a:ext uri="{FF2B5EF4-FFF2-40B4-BE49-F238E27FC236}">
                  <a16:creationId xmlns:a16="http://schemas.microsoft.com/office/drawing/2014/main" id="{E7D251CC-45F6-B44E-BE7C-572973EC27B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3097" name="Image 83" descr=" ">
              <a:extLst>
                <a:ext uri="{FF2B5EF4-FFF2-40B4-BE49-F238E27FC236}">
                  <a16:creationId xmlns:a16="http://schemas.microsoft.com/office/drawing/2014/main" id="{F886431D-C8E2-814B-FAFF-DD74E5B2466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3098" name="Image 84" descr=" ">
              <a:extLst>
                <a:ext uri="{FF2B5EF4-FFF2-40B4-BE49-F238E27FC236}">
                  <a16:creationId xmlns:a16="http://schemas.microsoft.com/office/drawing/2014/main" id="{CB7D50F5-F050-C657-0B57-5D59C4AE312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3099" name="Image 85" descr=" ">
              <a:extLst>
                <a:ext uri="{FF2B5EF4-FFF2-40B4-BE49-F238E27FC236}">
                  <a16:creationId xmlns:a16="http://schemas.microsoft.com/office/drawing/2014/main" id="{9D0DF9EC-47E1-018C-EDC0-F7E3E22F2C3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3100" name="Image 86" descr=" ">
              <a:extLst>
                <a:ext uri="{FF2B5EF4-FFF2-40B4-BE49-F238E27FC236}">
                  <a16:creationId xmlns:a16="http://schemas.microsoft.com/office/drawing/2014/main" id="{99BE6225-6341-DB54-3E94-524C4C936543}"/>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3101" name="Image 87" descr=" ">
              <a:extLst>
                <a:ext uri="{FF2B5EF4-FFF2-40B4-BE49-F238E27FC236}">
                  <a16:creationId xmlns:a16="http://schemas.microsoft.com/office/drawing/2014/main" id="{EF7B1620-BC0E-C2BA-B0F3-1D3468434F1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3102" name="Image 88" descr=" ">
              <a:extLst>
                <a:ext uri="{FF2B5EF4-FFF2-40B4-BE49-F238E27FC236}">
                  <a16:creationId xmlns:a16="http://schemas.microsoft.com/office/drawing/2014/main" id="{CC3A1696-AFAD-31A4-5690-DF1968BC2F8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3103" name="Image 89" descr=" ">
              <a:extLst>
                <a:ext uri="{FF2B5EF4-FFF2-40B4-BE49-F238E27FC236}">
                  <a16:creationId xmlns:a16="http://schemas.microsoft.com/office/drawing/2014/main" id="{41042688-6AF3-E740-108A-BB24F24F286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3104" name="Image 90" descr=" ">
              <a:extLst>
                <a:ext uri="{FF2B5EF4-FFF2-40B4-BE49-F238E27FC236}">
                  <a16:creationId xmlns:a16="http://schemas.microsoft.com/office/drawing/2014/main" id="{902CCC8B-590D-E3FC-C5C3-2CDFB3AE92AC}"/>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094384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3F819D-11B3-8B3E-6F43-B42AD4EBDFD8}"/>
              </a:ext>
            </a:extLst>
          </p:cNvPr>
          <p:cNvSpPr txBox="1">
            <a:spLocks/>
          </p:cNvSpPr>
          <p:nvPr/>
        </p:nvSpPr>
        <p:spPr>
          <a:xfrm>
            <a:off x="1925612" y="566769"/>
            <a:ext cx="19187083" cy="1189478"/>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Agentes Financeiros do FMM</a:t>
            </a:r>
          </a:p>
        </p:txBody>
      </p:sp>
      <p:sp>
        <p:nvSpPr>
          <p:cNvPr id="39" name="Retângulo 38">
            <a:extLst>
              <a:ext uri="{FF2B5EF4-FFF2-40B4-BE49-F238E27FC236}">
                <a16:creationId xmlns:a16="http://schemas.microsoft.com/office/drawing/2014/main" id="{CDF17A2F-A53D-7054-1A56-B3E854DD13F9}"/>
              </a:ext>
            </a:extLst>
          </p:cNvPr>
          <p:cNvSpPr>
            <a:spLocks noChangeArrowheads="1"/>
          </p:cNvSpPr>
          <p:nvPr/>
        </p:nvSpPr>
        <p:spPr bwMode="auto">
          <a:xfrm>
            <a:off x="2930359" y="2840651"/>
            <a:ext cx="442294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do Brasil – BB</a:t>
            </a:r>
          </a:p>
        </p:txBody>
      </p:sp>
      <p:graphicFrame>
        <p:nvGraphicFramePr>
          <p:cNvPr id="40" name="Tabela 3">
            <a:extLst>
              <a:ext uri="{FF2B5EF4-FFF2-40B4-BE49-F238E27FC236}">
                <a16:creationId xmlns:a16="http://schemas.microsoft.com/office/drawing/2014/main" id="{F316F54E-DD77-7A09-4C5F-492FE169250D}"/>
              </a:ext>
            </a:extLst>
          </p:cNvPr>
          <p:cNvGraphicFramePr>
            <a:graphicFrameLocks noGrp="1"/>
          </p:cNvGraphicFramePr>
          <p:nvPr>
            <p:extLst>
              <p:ext uri="{D42A27DB-BD31-4B8C-83A1-F6EECF244321}">
                <p14:modId xmlns:p14="http://schemas.microsoft.com/office/powerpoint/2010/main" val="4188099073"/>
              </p:ext>
            </p:extLst>
          </p:nvPr>
        </p:nvGraphicFramePr>
        <p:xfrm>
          <a:off x="2930361" y="3589574"/>
          <a:ext cx="19529589" cy="3069824"/>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4">
                  <a:extLst>
                    <a:ext uri="{9D8B030D-6E8A-4147-A177-3AD203B41FA5}">
                      <a16:colId xmlns:a16="http://schemas.microsoft.com/office/drawing/2014/main" val="1891379337"/>
                    </a:ext>
                  </a:extLst>
                </a:gridCol>
                <a:gridCol w="9324578">
                  <a:extLst>
                    <a:ext uri="{9D8B030D-6E8A-4147-A177-3AD203B41FA5}">
                      <a16:colId xmlns:a16="http://schemas.microsoft.com/office/drawing/2014/main" val="2990837089"/>
                    </a:ext>
                  </a:extLst>
                </a:gridCol>
              </a:tblGrid>
              <a:tr h="15544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Diretoria de Governo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Silvio Cesar </a:t>
                      </a:r>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Cordioli</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Gerente</a:t>
                      </a: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cordioli@bb.com.br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Sinval Alves da Mata Junior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Assessor</a:t>
                      </a: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sinvaljunior@bb.com.br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515344">
                <a:tc vMerge="1">
                  <a:txBody>
                    <a:bodyPr/>
                    <a:lstStyle/>
                    <a:p>
                      <a:endParaRPr lang="pt-BR"/>
                    </a:p>
                  </a:txBody>
                  <a:tcPr marL="36000" marR="36000"/>
                </a:tc>
                <a:tc gridSpan="2">
                  <a:txBody>
                    <a:bodyPr/>
                    <a:lstStyle/>
                    <a:p>
                      <a:r>
                        <a:rPr lang="pt-BR" sz="2000">
                          <a:solidFill>
                            <a:schemeClr val="tx1"/>
                          </a:solidFill>
                          <a:latin typeface="Roboto" panose="02000000000000000000" pitchFamily="2" charset="0"/>
                          <a:ea typeface="Roboto" panose="02000000000000000000" pitchFamily="2" charset="0"/>
                        </a:rPr>
                        <a:t>Em tese os clientes procuram a sua Agência de Relacionamento que são os responsáveis por</a:t>
                      </a:r>
                    </a:p>
                    <a:p>
                      <a:r>
                        <a:rPr lang="pt-BR" sz="2000">
                          <a:solidFill>
                            <a:schemeClr val="tx1"/>
                          </a:solidFill>
                          <a:latin typeface="Roboto" panose="02000000000000000000" pitchFamily="2" charset="0"/>
                          <a:ea typeface="Roboto" panose="02000000000000000000" pitchFamily="2" charset="0"/>
                        </a:rPr>
                        <a:t> dar orientações no âmbito do Banco do Brasil. </a:t>
                      </a:r>
                    </a:p>
                    <a:p>
                      <a:r>
                        <a:rPr lang="pt-BR" sz="2000">
                          <a:solidFill>
                            <a:schemeClr val="tx1"/>
                          </a:solidFill>
                          <a:latin typeface="Roboto" panose="02000000000000000000" pitchFamily="2" charset="0"/>
                          <a:ea typeface="Roboto" panose="02000000000000000000" pitchFamily="2" charset="0"/>
                        </a:rPr>
                        <a:t>Todavia, caso a empresa seja correntista do BB, ou encontre alguma dificuldade, deve entrar em contatos </a:t>
                      </a:r>
                    </a:p>
                    <a:p>
                      <a:r>
                        <a:rPr lang="pt-BR" sz="2000">
                          <a:solidFill>
                            <a:schemeClr val="tx1"/>
                          </a:solidFill>
                          <a:latin typeface="Roboto" panose="02000000000000000000" pitchFamily="2" charset="0"/>
                          <a:ea typeface="Roboto" panose="02000000000000000000" pitchFamily="2" charset="0"/>
                        </a:rPr>
                        <a:t>através dos </a:t>
                      </a:r>
                      <a:r>
                        <a:rPr lang="pt-BR" sz="2000" err="1">
                          <a:solidFill>
                            <a:schemeClr val="tx1"/>
                          </a:solidFill>
                          <a:latin typeface="Roboto" panose="02000000000000000000" pitchFamily="2" charset="0"/>
                          <a:ea typeface="Roboto" panose="02000000000000000000" pitchFamily="2" charset="0"/>
                        </a:rPr>
                        <a:t>email's</a:t>
                      </a:r>
                      <a:r>
                        <a:rPr lang="pt-BR" sz="2000">
                          <a:solidFill>
                            <a:schemeClr val="tx1"/>
                          </a:solidFill>
                          <a:latin typeface="Roboto" panose="02000000000000000000" pitchFamily="2" charset="0"/>
                          <a:ea typeface="Roboto" panose="02000000000000000000" pitchFamily="2" charset="0"/>
                        </a:rPr>
                        <a:t>:  </a:t>
                      </a:r>
                      <a:r>
                        <a:rPr lang="pt-BR" sz="2000" u="sng">
                          <a:solidFill>
                            <a:schemeClr val="tx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digov.dinef2@bb.com.br</a:t>
                      </a:r>
                      <a:r>
                        <a:rPr lang="pt-BR" sz="2000" u="sng">
                          <a:solidFill>
                            <a:schemeClr val="tx1"/>
                          </a:solidFill>
                          <a:latin typeface="Roboto" panose="02000000000000000000" pitchFamily="2" charset="0"/>
                          <a:ea typeface="Roboto" panose="02000000000000000000" pitchFamily="2" charset="0"/>
                        </a:rPr>
                        <a:t>, </a:t>
                      </a:r>
                      <a:r>
                        <a:rPr lang="pt-BR" sz="2000" u="sng">
                          <a:solidFill>
                            <a:schemeClr val="tx1"/>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jvscaxias@bb.com.br</a:t>
                      </a:r>
                      <a:r>
                        <a:rPr lang="pt-BR" sz="2000" u="sng">
                          <a:solidFill>
                            <a:schemeClr val="tx1"/>
                          </a:solidFill>
                          <a:latin typeface="Roboto" panose="02000000000000000000" pitchFamily="2" charset="0"/>
                          <a:ea typeface="Roboto" panose="02000000000000000000" pitchFamily="2" charset="0"/>
                        </a:rPr>
                        <a:t> </a:t>
                      </a:r>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41" name="Tabela 3">
            <a:extLst>
              <a:ext uri="{FF2B5EF4-FFF2-40B4-BE49-F238E27FC236}">
                <a16:creationId xmlns:a16="http://schemas.microsoft.com/office/drawing/2014/main" id="{8B20942E-0DE5-D86E-512E-5D06BC83AF04}"/>
              </a:ext>
            </a:extLst>
          </p:cNvPr>
          <p:cNvGraphicFramePr>
            <a:graphicFrameLocks noGrp="1"/>
          </p:cNvGraphicFramePr>
          <p:nvPr>
            <p:extLst>
              <p:ext uri="{D42A27DB-BD31-4B8C-83A1-F6EECF244321}">
                <p14:modId xmlns:p14="http://schemas.microsoft.com/office/powerpoint/2010/main" val="2408669364"/>
              </p:ext>
            </p:extLst>
          </p:nvPr>
        </p:nvGraphicFramePr>
        <p:xfrm>
          <a:off x="2930359" y="7869215"/>
          <a:ext cx="19529589" cy="3338534"/>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2">
                  <a:extLst>
                    <a:ext uri="{9D8B030D-6E8A-4147-A177-3AD203B41FA5}">
                      <a16:colId xmlns:a16="http://schemas.microsoft.com/office/drawing/2014/main" val="1891379337"/>
                    </a:ext>
                  </a:extLst>
                </a:gridCol>
                <a:gridCol w="9324580">
                  <a:extLst>
                    <a:ext uri="{9D8B030D-6E8A-4147-A177-3AD203B41FA5}">
                      <a16:colId xmlns:a16="http://schemas.microsoft.com/office/drawing/2014/main" val="2990837089"/>
                    </a:ext>
                  </a:extLst>
                </a:gridCol>
              </a:tblGrid>
              <a:tr h="192024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Marco </a:t>
                      </a:r>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Buzzo</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Superintendente Executivo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(11) 3176-2290</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marco.buzzo@caixa.gov.br</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sec3332sp@caixa.gov.br</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Arthur Rodrigues</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Superintendente Executivo Eventual</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(11) 3176-2290</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hlinkClick r:id="rId8">
                            <a:extLst>
                              <a:ext uri="{A12FA001-AC4F-418D-AE19-62706E023703}">
                                <ahyp:hlinkClr xmlns:ahyp="http://schemas.microsoft.com/office/drawing/2018/hyperlinkcolor" val="tx"/>
                              </a:ext>
                            </a:extLst>
                          </a:hlinkClick>
                        </a:rPr>
                        <a:t>arthur.r.silva@caixa.gov.br</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p>
                    <a:p>
                      <a:endParaRPr lang="pt-BR" sz="240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418294">
                <a:tc vMerge="1">
                  <a:txBody>
                    <a:bodyPr/>
                    <a:lstStyle/>
                    <a:p>
                      <a:endParaRPr lang="pt-BR"/>
                    </a:p>
                  </a:txBody>
                  <a:tcPr marL="36000" marR="36000"/>
                </a:tc>
                <a:tc gridSpan="2">
                  <a:txBody>
                    <a:bodyPr/>
                    <a:lstStyle/>
                    <a:p>
                      <a:r>
                        <a:rPr lang="pt-BR" sz="2400">
                          <a:solidFill>
                            <a:schemeClr val="tx1"/>
                          </a:solidFill>
                          <a:latin typeface="Roboto" panose="02000000000000000000" pitchFamily="2" charset="0"/>
                          <a:ea typeface="Roboto" panose="02000000000000000000" pitchFamily="2" charset="0"/>
                        </a:rPr>
                        <a:t>Superintendência Executiva Corporativo</a:t>
                      </a:r>
                    </a:p>
                    <a:p>
                      <a:r>
                        <a:rPr lang="pt-BR" sz="2400">
                          <a:solidFill>
                            <a:schemeClr val="tx1"/>
                          </a:solidFill>
                          <a:latin typeface="Roboto" panose="02000000000000000000" pitchFamily="2" charset="0"/>
                          <a:ea typeface="Roboto" panose="02000000000000000000" pitchFamily="2" charset="0"/>
                        </a:rPr>
                        <a:t>Avenida Paulista 750 andar 6</a:t>
                      </a:r>
                    </a:p>
                    <a:p>
                      <a:r>
                        <a:rPr lang="pt-BR" sz="2400">
                          <a:solidFill>
                            <a:schemeClr val="tx1"/>
                          </a:solidFill>
                          <a:latin typeface="Roboto" panose="02000000000000000000" pitchFamily="2" charset="0"/>
                          <a:ea typeface="Roboto" panose="02000000000000000000" pitchFamily="2" charset="0"/>
                        </a:rPr>
                        <a:t>São Paulo/SP</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pic>
        <p:nvPicPr>
          <p:cNvPr id="2050" name="Picture 2" descr="Concurso Banco do Brasil BB 2016 – Edital no início de 2016! - Slideshow -  Click Nova Olímpia - Resenha e Curtição em um só CLICK.">
            <a:extLst>
              <a:ext uri="{FF2B5EF4-FFF2-40B4-BE49-F238E27FC236}">
                <a16:creationId xmlns:a16="http://schemas.microsoft.com/office/drawing/2014/main" id="{3AEFAC79-588F-D839-B9A8-D341898279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56641" y="4259299"/>
            <a:ext cx="3111030" cy="173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Caixa Economica Federal – Logos PNG">
            <a:extLst>
              <a:ext uri="{FF2B5EF4-FFF2-40B4-BE49-F238E27FC236}">
                <a16:creationId xmlns:a16="http://schemas.microsoft.com/office/drawing/2014/main" id="{534C6439-3584-1553-83BD-E6FFA3FCFD9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49466" y="8373806"/>
            <a:ext cx="2725379" cy="272537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3433F755-60CD-7B01-FC76-18E67749BF85}"/>
              </a:ext>
            </a:extLst>
          </p:cNvPr>
          <p:cNvSpPr>
            <a:spLocks noChangeArrowheads="1"/>
          </p:cNvSpPr>
          <p:nvPr/>
        </p:nvSpPr>
        <p:spPr bwMode="auto">
          <a:xfrm>
            <a:off x="2930359" y="7120292"/>
            <a:ext cx="657559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Caixa Econômica Federal – CAIXA</a:t>
            </a:r>
            <a:endParaRPr kumimoji="0" lang="pt-BR" sz="3600" b="0" i="1" u="none" strike="noStrike" kern="1200" cap="none" spc="0" normalizeH="0" baseline="0" noProof="0">
              <a:ln>
                <a:noFill/>
              </a:ln>
              <a:solidFill>
                <a:schemeClr val="bg1"/>
              </a:solidFill>
              <a:effectLst/>
              <a:highlight>
                <a:srgbClr val="FFFF00"/>
              </a:highlight>
              <a:uLnTx/>
              <a:uFillTx/>
              <a:latin typeface="Roboto" panose="02000000000000000000" pitchFamily="2" charset="0"/>
              <a:ea typeface="Roboto" panose="02000000000000000000" pitchFamily="2" charset="0"/>
              <a:cs typeface="+mn-cs"/>
            </a:endParaRPr>
          </a:p>
        </p:txBody>
      </p:sp>
      <p:sp>
        <p:nvSpPr>
          <p:cNvPr id="2" name="Shape 6">
            <a:extLst>
              <a:ext uri="{FF2B5EF4-FFF2-40B4-BE49-F238E27FC236}">
                <a16:creationId xmlns:a16="http://schemas.microsoft.com/office/drawing/2014/main" id="{26C3D988-5B85-3568-6476-B4B9B65B7AD2}"/>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2B2D350C-4C47-8268-DBD4-7050870B0A17}"/>
              </a:ext>
            </a:extLst>
          </p:cNvPr>
          <p:cNvGrpSpPr/>
          <p:nvPr/>
        </p:nvGrpSpPr>
        <p:grpSpPr>
          <a:xfrm>
            <a:off x="20889490" y="12676525"/>
            <a:ext cx="3338592" cy="945619"/>
            <a:chOff x="18582423" y="11569700"/>
            <a:chExt cx="4839305" cy="1181100"/>
          </a:xfrm>
        </p:grpSpPr>
        <p:pic>
          <p:nvPicPr>
            <p:cNvPr id="6" name="Image 4" descr=" ">
              <a:extLst>
                <a:ext uri="{FF2B5EF4-FFF2-40B4-BE49-F238E27FC236}">
                  <a16:creationId xmlns:a16="http://schemas.microsoft.com/office/drawing/2014/main" id="{1B86C200-29AA-486E-C40B-E0E331C039AD}"/>
                </a:ext>
              </a:extLst>
            </p:cNvPr>
            <p:cNvPicPr>
              <a:picLocks noChangeAspect="1"/>
            </p:cNvPicPr>
            <p:nvPr/>
          </p:nvPicPr>
          <p:blipFill>
            <a:blip r:embed="rId11"/>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EEA79C96-52C1-05A2-EDB0-968F524461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7AB2D25E-E900-72DA-835C-6CE56CF07F8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BB205999-DBC6-36BE-E0CB-27CC545EB1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E36B60A5-23A0-1116-6DA9-51B1114757E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05E3370A-BCC8-BC66-68F4-174AE240D65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A68695EA-F90D-8B59-041D-96357F40648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427520" y="11791051"/>
              <a:ext cx="89483" cy="168213"/>
            </a:xfrm>
            <a:prstGeom prst="rect">
              <a:avLst/>
            </a:prstGeom>
          </p:spPr>
        </p:pic>
        <p:pic>
          <p:nvPicPr>
            <p:cNvPr id="14" name="Image 11" descr=" ">
              <a:extLst>
                <a:ext uri="{FF2B5EF4-FFF2-40B4-BE49-F238E27FC236}">
                  <a16:creationId xmlns:a16="http://schemas.microsoft.com/office/drawing/2014/main" id="{1D3E0589-E960-AB70-2886-7ACC69FF53C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1D85F91F-AC45-B591-8A4C-3EFB6B967EE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53DAD145-8B52-33EB-1D26-F74747A0FC4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79EE92E9-4E4C-E906-133B-E7124595F5E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4151AD9B-1497-E984-281A-9E5E927EF0B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9380115E-B700-C5DF-33AA-CCB57445EE8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4CF1277A-1E24-89A3-4B3B-2F437F3D150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8CE0FAB7-E8C5-4239-CF00-93C8DDC7D9D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FFA81C10-C2BD-F210-2307-29AB83E6EFF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90B57855-C1D5-2B10-8858-4BBD4559DD0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0480A891-6316-7B38-2260-0368B73B0F2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12EB3044-B2A1-80E4-E2FC-8FBCFC79AE0C}"/>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14D617C3-359E-0800-E7DD-87EE7C5FEDB2}"/>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F9CE60EA-8068-3497-C8C3-394E4360D6A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045AB650-EC49-1F03-BCC7-FE4115ED568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7F1D6DCA-FEC5-6BF5-A8C9-4950234C4CF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0918E551-4F85-BCD5-6486-D403E1C28DBE}"/>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1C0C44F3-4283-5FF3-531C-F73A24E42CD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6B7C8547-6FFE-99C2-2C43-897C4001ACFD}"/>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96A45DAC-7011-0A61-96D9-3CA9C328C96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C8331F1F-375E-A728-7B21-6A9371EBFDDA}"/>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59185FE7-60BE-3C82-F912-FF0842B9AD85}"/>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27B6C911-0DB5-2750-8443-F48585E5F07D}"/>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868DF7B7-F057-598E-5E35-379A475E945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177B2F2B-BCEE-4D01-EFF8-CFAB6356D277}"/>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8BE6B0EE-7FED-71AA-494D-8543CD8989A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8F951132-F449-8B3E-AD29-4F2FBA9F4DF1}"/>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5BA926DE-7D5B-1B60-E49C-DC8953A47CC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10BC57F9-DFDB-0BB1-09A7-493924D478F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B4978BC5-4308-9E46-0579-A7588C59153C}"/>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DCD065FE-10CA-6530-16EB-981947D186A8}"/>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A75A5CA0-462A-E6BA-EE49-0DE09D40478F}"/>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F406A7F4-A286-B79D-C464-FDCCC84027AC}"/>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8164554A-8BCE-BC96-3CB2-D7CD56C0C390}"/>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399041" y="12627446"/>
              <a:ext cx="75372" cy="98165"/>
            </a:xfrm>
            <a:prstGeom prst="rect">
              <a:avLst/>
            </a:prstGeom>
          </p:spPr>
        </p:pic>
        <p:pic>
          <p:nvPicPr>
            <p:cNvPr id="51" name="Image 45" descr=" ">
              <a:extLst>
                <a:ext uri="{FF2B5EF4-FFF2-40B4-BE49-F238E27FC236}">
                  <a16:creationId xmlns:a16="http://schemas.microsoft.com/office/drawing/2014/main" id="{56C2C213-0C44-7877-1E7D-6A00C2BB89C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507969" y="12627794"/>
              <a:ext cx="79674" cy="96788"/>
            </a:xfrm>
            <a:prstGeom prst="rect">
              <a:avLst/>
            </a:prstGeom>
          </p:spPr>
        </p:pic>
        <p:pic>
          <p:nvPicPr>
            <p:cNvPr id="52" name="Image 46" descr=" ">
              <a:extLst>
                <a:ext uri="{FF2B5EF4-FFF2-40B4-BE49-F238E27FC236}">
                  <a16:creationId xmlns:a16="http://schemas.microsoft.com/office/drawing/2014/main" id="{2581AAB0-6068-CABB-577E-BDDF25FEE76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627739" y="12627794"/>
              <a:ext cx="75716" cy="96788"/>
            </a:xfrm>
            <a:prstGeom prst="rect">
              <a:avLst/>
            </a:prstGeom>
          </p:spPr>
        </p:pic>
        <p:pic>
          <p:nvPicPr>
            <p:cNvPr id="53" name="Image 47" descr=" ">
              <a:extLst>
                <a:ext uri="{FF2B5EF4-FFF2-40B4-BE49-F238E27FC236}">
                  <a16:creationId xmlns:a16="http://schemas.microsoft.com/office/drawing/2014/main" id="{F7B14193-EEE1-4E85-CB6F-8FEB73107247}"/>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742862" y="12628135"/>
              <a:ext cx="83460" cy="97650"/>
            </a:xfrm>
            <a:prstGeom prst="rect">
              <a:avLst/>
            </a:prstGeom>
          </p:spPr>
        </p:pic>
        <p:pic>
          <p:nvPicPr>
            <p:cNvPr id="54" name="Image 48" descr=" ">
              <a:extLst>
                <a:ext uri="{FF2B5EF4-FFF2-40B4-BE49-F238E27FC236}">
                  <a16:creationId xmlns:a16="http://schemas.microsoft.com/office/drawing/2014/main" id="{9AE724A4-2C2E-2139-0E1C-E034FB16C39C}"/>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982745" y="12599671"/>
              <a:ext cx="89655" cy="124910"/>
            </a:xfrm>
            <a:prstGeom prst="rect">
              <a:avLst/>
            </a:prstGeom>
          </p:spPr>
        </p:pic>
        <p:pic>
          <p:nvPicPr>
            <p:cNvPr id="55" name="Image 49" descr=" ">
              <a:extLst>
                <a:ext uri="{FF2B5EF4-FFF2-40B4-BE49-F238E27FC236}">
                  <a16:creationId xmlns:a16="http://schemas.microsoft.com/office/drawing/2014/main" id="{80C70FD1-C19B-7FFC-A9B1-8261F95ED77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3101826" y="12627105"/>
              <a:ext cx="92580" cy="97991"/>
            </a:xfrm>
            <a:prstGeom prst="rect">
              <a:avLst/>
            </a:prstGeom>
          </p:spPr>
        </p:pic>
        <p:pic>
          <p:nvPicPr>
            <p:cNvPr id="56" name="Image 50" descr=" ">
              <a:extLst>
                <a:ext uri="{FF2B5EF4-FFF2-40B4-BE49-F238E27FC236}">
                  <a16:creationId xmlns:a16="http://schemas.microsoft.com/office/drawing/2014/main" id="{88C81A9E-35A7-1C03-4784-FD53CC40DB52}"/>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265534" y="12221152"/>
              <a:ext cx="420570" cy="256890"/>
            </a:xfrm>
            <a:prstGeom prst="rect">
              <a:avLst/>
            </a:prstGeom>
          </p:spPr>
        </p:pic>
        <p:pic>
          <p:nvPicPr>
            <p:cNvPr id="57" name="Image 51" descr=" ">
              <a:extLst>
                <a:ext uri="{FF2B5EF4-FFF2-40B4-BE49-F238E27FC236}">
                  <a16:creationId xmlns:a16="http://schemas.microsoft.com/office/drawing/2014/main" id="{240032AC-FEBA-ED37-47E6-1470E3B1FC70}"/>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0774410" y="12089513"/>
              <a:ext cx="491124" cy="388522"/>
            </a:xfrm>
            <a:prstGeom prst="rect">
              <a:avLst/>
            </a:prstGeom>
          </p:spPr>
        </p:pic>
        <p:pic>
          <p:nvPicPr>
            <p:cNvPr id="58" name="Image 52" descr=" ">
              <a:extLst>
                <a:ext uri="{FF2B5EF4-FFF2-40B4-BE49-F238E27FC236}">
                  <a16:creationId xmlns:a16="http://schemas.microsoft.com/office/drawing/2014/main" id="{77B04B02-846F-CAF0-9BC2-31A96EAA6756}"/>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0774410" y="11829349"/>
              <a:ext cx="405255" cy="260338"/>
            </a:xfrm>
            <a:prstGeom prst="rect">
              <a:avLst/>
            </a:prstGeom>
          </p:spPr>
        </p:pic>
        <p:pic>
          <p:nvPicPr>
            <p:cNvPr id="59" name="Image 53" descr=" ">
              <a:extLst>
                <a:ext uri="{FF2B5EF4-FFF2-40B4-BE49-F238E27FC236}">
                  <a16:creationId xmlns:a16="http://schemas.microsoft.com/office/drawing/2014/main" id="{5A8D2587-E386-47E6-9029-79C72A50005F}"/>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1563581" y="11829349"/>
              <a:ext cx="769725" cy="648692"/>
            </a:xfrm>
            <a:prstGeom prst="rect">
              <a:avLst/>
            </a:prstGeom>
          </p:spPr>
        </p:pic>
        <p:pic>
          <p:nvPicPr>
            <p:cNvPr id="60" name="Image 54" descr=" ">
              <a:extLst>
                <a:ext uri="{FF2B5EF4-FFF2-40B4-BE49-F238E27FC236}">
                  <a16:creationId xmlns:a16="http://schemas.microsoft.com/office/drawing/2014/main" id="{C2223D9C-8B0B-F370-7359-C9645793E1B0}"/>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1829349"/>
              <a:ext cx="223707" cy="430795"/>
            </a:xfrm>
            <a:prstGeom prst="rect">
              <a:avLst/>
            </a:prstGeom>
          </p:spPr>
        </p:pic>
        <p:pic>
          <p:nvPicPr>
            <p:cNvPr id="61" name="Image 55" descr=" ">
              <a:extLst>
                <a:ext uri="{FF2B5EF4-FFF2-40B4-BE49-F238E27FC236}">
                  <a16:creationId xmlns:a16="http://schemas.microsoft.com/office/drawing/2014/main" id="{F148001A-AD83-11B2-AA78-E568108A75B7}"/>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3197848" y="12260138"/>
              <a:ext cx="223707" cy="217897"/>
            </a:xfrm>
            <a:prstGeom prst="rect">
              <a:avLst/>
            </a:prstGeom>
          </p:spPr>
        </p:pic>
        <p:pic>
          <p:nvPicPr>
            <p:cNvPr id="62" name="Image 56" descr=" ">
              <a:extLst>
                <a:ext uri="{FF2B5EF4-FFF2-40B4-BE49-F238E27FC236}">
                  <a16:creationId xmlns:a16="http://schemas.microsoft.com/office/drawing/2014/main" id="{82ADFE96-B096-5D50-68D5-F506CFD617B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974141" y="12260138"/>
              <a:ext cx="223707" cy="217897"/>
            </a:xfrm>
            <a:prstGeom prst="rect">
              <a:avLst/>
            </a:prstGeom>
          </p:spPr>
        </p:pic>
        <p:pic>
          <p:nvPicPr>
            <p:cNvPr id="63" name="Image 57" descr=" ">
              <a:extLst>
                <a:ext uri="{FF2B5EF4-FFF2-40B4-BE49-F238E27FC236}">
                  <a16:creationId xmlns:a16="http://schemas.microsoft.com/office/drawing/2014/main" id="{7D95DB70-7091-0640-4204-D893857DB4F7}"/>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117636"/>
              <a:ext cx="211489" cy="360406"/>
            </a:xfrm>
            <a:prstGeom prst="rect">
              <a:avLst/>
            </a:prstGeom>
          </p:spPr>
        </p:pic>
        <p:pic>
          <p:nvPicPr>
            <p:cNvPr id="2048" name="Image 58" descr=" ">
              <a:extLst>
                <a:ext uri="{FF2B5EF4-FFF2-40B4-BE49-F238E27FC236}">
                  <a16:creationId xmlns:a16="http://schemas.microsoft.com/office/drawing/2014/main" id="{A6149F74-D89D-ECCA-9C86-B453D0B308D5}"/>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563581" y="12379356"/>
              <a:ext cx="122523" cy="98685"/>
            </a:xfrm>
            <a:prstGeom prst="rect">
              <a:avLst/>
            </a:prstGeom>
          </p:spPr>
        </p:pic>
        <p:pic>
          <p:nvPicPr>
            <p:cNvPr id="2049" name="Image 59" descr=" ">
              <a:extLst>
                <a:ext uri="{FF2B5EF4-FFF2-40B4-BE49-F238E27FC236}">
                  <a16:creationId xmlns:a16="http://schemas.microsoft.com/office/drawing/2014/main" id="{F1C28205-6830-B6CC-F8E6-DB7064BB662C}"/>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221280" y="12289296"/>
              <a:ext cx="112026" cy="188739"/>
            </a:xfrm>
            <a:prstGeom prst="rect">
              <a:avLst/>
            </a:prstGeom>
          </p:spPr>
        </p:pic>
        <p:pic>
          <p:nvPicPr>
            <p:cNvPr id="2051" name="Image 60" descr=" ">
              <a:extLst>
                <a:ext uri="{FF2B5EF4-FFF2-40B4-BE49-F238E27FC236}">
                  <a16:creationId xmlns:a16="http://schemas.microsoft.com/office/drawing/2014/main" id="{0FCC9066-E805-50B8-DCA1-29250740DEC3}"/>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712747" y="11829349"/>
              <a:ext cx="223707" cy="648692"/>
            </a:xfrm>
            <a:prstGeom prst="rect">
              <a:avLst/>
            </a:prstGeom>
          </p:spPr>
        </p:pic>
        <p:pic>
          <p:nvPicPr>
            <p:cNvPr id="2053" name="Image 61" descr=" ">
              <a:extLst>
                <a:ext uri="{FF2B5EF4-FFF2-40B4-BE49-F238E27FC236}">
                  <a16:creationId xmlns:a16="http://schemas.microsoft.com/office/drawing/2014/main" id="{35694C60-FB5E-01AD-18EA-C51C5D2BE18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0774410" y="11829349"/>
              <a:ext cx="223707" cy="260338"/>
            </a:xfrm>
            <a:prstGeom prst="rect">
              <a:avLst/>
            </a:prstGeom>
          </p:spPr>
        </p:pic>
        <p:pic>
          <p:nvPicPr>
            <p:cNvPr id="2054" name="Image 62" descr=" ">
              <a:extLst>
                <a:ext uri="{FF2B5EF4-FFF2-40B4-BE49-F238E27FC236}">
                  <a16:creationId xmlns:a16="http://schemas.microsoft.com/office/drawing/2014/main" id="{AE07AB80-8B86-C8C6-839D-4338B95E25D0}"/>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1265362" y="11829176"/>
              <a:ext cx="449479" cy="391976"/>
            </a:xfrm>
            <a:prstGeom prst="rect">
              <a:avLst/>
            </a:prstGeom>
          </p:spPr>
        </p:pic>
        <p:pic>
          <p:nvPicPr>
            <p:cNvPr id="2055" name="Image 63" descr=" ">
              <a:extLst>
                <a:ext uri="{FF2B5EF4-FFF2-40B4-BE49-F238E27FC236}">
                  <a16:creationId xmlns:a16="http://schemas.microsoft.com/office/drawing/2014/main" id="{5ED1EDAC-34B1-393D-8477-D7103828E601}"/>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432770" y="11829349"/>
              <a:ext cx="242120" cy="235843"/>
            </a:xfrm>
            <a:prstGeom prst="rect">
              <a:avLst/>
            </a:prstGeom>
          </p:spPr>
        </p:pic>
        <p:pic>
          <p:nvPicPr>
            <p:cNvPr id="2056" name="Image 64" descr=" ">
              <a:extLst>
                <a:ext uri="{FF2B5EF4-FFF2-40B4-BE49-F238E27FC236}">
                  <a16:creationId xmlns:a16="http://schemas.microsoft.com/office/drawing/2014/main" id="{0B7BB05F-8890-734B-A3EB-0B0B21D819B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2432770" y="12065186"/>
              <a:ext cx="279806" cy="412849"/>
            </a:xfrm>
            <a:prstGeom prst="rect">
              <a:avLst/>
            </a:prstGeom>
          </p:spPr>
        </p:pic>
        <p:pic>
          <p:nvPicPr>
            <p:cNvPr id="2057" name="Image 65" descr=" ">
              <a:extLst>
                <a:ext uri="{FF2B5EF4-FFF2-40B4-BE49-F238E27FC236}">
                  <a16:creationId xmlns:a16="http://schemas.microsoft.com/office/drawing/2014/main" id="{CF2108DE-921C-C7C7-A2EB-8725796AA0A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221280" y="11829349"/>
              <a:ext cx="211662" cy="288460"/>
            </a:xfrm>
            <a:prstGeom prst="rect">
              <a:avLst/>
            </a:prstGeom>
          </p:spPr>
        </p:pic>
        <p:pic>
          <p:nvPicPr>
            <p:cNvPr id="2058" name="Image 66" descr=" ">
              <a:extLst>
                <a:ext uri="{FF2B5EF4-FFF2-40B4-BE49-F238E27FC236}">
                  <a16:creationId xmlns:a16="http://schemas.microsoft.com/office/drawing/2014/main" id="{D77407E9-E418-F5D3-2FE0-6A61671F77B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0774410" y="12089513"/>
              <a:ext cx="223707" cy="388522"/>
            </a:xfrm>
            <a:prstGeom prst="rect">
              <a:avLst/>
            </a:prstGeom>
          </p:spPr>
        </p:pic>
        <p:pic>
          <p:nvPicPr>
            <p:cNvPr id="2059" name="Image 67" descr=" ">
              <a:extLst>
                <a:ext uri="{FF2B5EF4-FFF2-40B4-BE49-F238E27FC236}">
                  <a16:creationId xmlns:a16="http://schemas.microsoft.com/office/drawing/2014/main" id="{011B2A49-FDD2-6E4F-0FC7-4357B1210D2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265534" y="11829349"/>
              <a:ext cx="253994" cy="391802"/>
            </a:xfrm>
            <a:prstGeom prst="rect">
              <a:avLst/>
            </a:prstGeom>
          </p:spPr>
        </p:pic>
        <p:pic>
          <p:nvPicPr>
            <p:cNvPr id="2060" name="Image 68" descr=" ">
              <a:extLst>
                <a:ext uri="{FF2B5EF4-FFF2-40B4-BE49-F238E27FC236}">
                  <a16:creationId xmlns:a16="http://schemas.microsoft.com/office/drawing/2014/main" id="{92A1A334-E9F1-0CE2-18CF-73BAFE4D4061}"/>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12260" y="12241337"/>
              <a:ext cx="472195" cy="236705"/>
            </a:xfrm>
            <a:prstGeom prst="rect">
              <a:avLst/>
            </a:prstGeom>
          </p:spPr>
        </p:pic>
        <p:pic>
          <p:nvPicPr>
            <p:cNvPr id="2061" name="Image 69" descr=" ">
              <a:extLst>
                <a:ext uri="{FF2B5EF4-FFF2-40B4-BE49-F238E27FC236}">
                  <a16:creationId xmlns:a16="http://schemas.microsoft.com/office/drawing/2014/main" id="{40C61F63-8105-447A-4429-78496FBE33E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329204" y="11572633"/>
              <a:ext cx="128718" cy="123180"/>
            </a:xfrm>
            <a:prstGeom prst="rect">
              <a:avLst/>
            </a:prstGeom>
          </p:spPr>
        </p:pic>
        <p:pic>
          <p:nvPicPr>
            <p:cNvPr id="2062" name="Image 70" descr=" ">
              <a:extLst>
                <a:ext uri="{FF2B5EF4-FFF2-40B4-BE49-F238E27FC236}">
                  <a16:creationId xmlns:a16="http://schemas.microsoft.com/office/drawing/2014/main" id="{3AC4FF93-1AE2-948B-9886-09DA4E00928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501114" y="11572633"/>
              <a:ext cx="87934" cy="123180"/>
            </a:xfrm>
            <a:prstGeom prst="rect">
              <a:avLst/>
            </a:prstGeom>
          </p:spPr>
        </p:pic>
        <p:pic>
          <p:nvPicPr>
            <p:cNvPr id="2063" name="Image 71" descr=" ">
              <a:extLst>
                <a:ext uri="{FF2B5EF4-FFF2-40B4-BE49-F238E27FC236}">
                  <a16:creationId xmlns:a16="http://schemas.microsoft.com/office/drawing/2014/main" id="{A9FD6CB9-187C-A529-64C2-3651CB8AB8B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640157" y="11572633"/>
              <a:ext cx="107724" cy="123180"/>
            </a:xfrm>
            <a:prstGeom prst="rect">
              <a:avLst/>
            </a:prstGeom>
          </p:spPr>
        </p:pic>
        <p:pic>
          <p:nvPicPr>
            <p:cNvPr id="2064" name="Image 72" descr=" ">
              <a:extLst>
                <a:ext uri="{FF2B5EF4-FFF2-40B4-BE49-F238E27FC236}">
                  <a16:creationId xmlns:a16="http://schemas.microsoft.com/office/drawing/2014/main" id="{2AA1B2B5-AA56-80FC-67A1-E8E1768B294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793310" y="11572633"/>
              <a:ext cx="110305" cy="123180"/>
            </a:xfrm>
            <a:prstGeom prst="rect">
              <a:avLst/>
            </a:prstGeom>
          </p:spPr>
        </p:pic>
        <p:pic>
          <p:nvPicPr>
            <p:cNvPr id="2065" name="Image 73" descr=" ">
              <a:extLst>
                <a:ext uri="{FF2B5EF4-FFF2-40B4-BE49-F238E27FC236}">
                  <a16:creationId xmlns:a16="http://schemas.microsoft.com/office/drawing/2014/main" id="{2671F88B-4A8D-600E-5659-30458C8886F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208889" y="11572633"/>
              <a:ext cx="88106" cy="123180"/>
            </a:xfrm>
            <a:prstGeom prst="rect">
              <a:avLst/>
            </a:prstGeom>
          </p:spPr>
        </p:pic>
        <p:pic>
          <p:nvPicPr>
            <p:cNvPr id="2066" name="Image 74" descr=" ">
              <a:extLst>
                <a:ext uri="{FF2B5EF4-FFF2-40B4-BE49-F238E27FC236}">
                  <a16:creationId xmlns:a16="http://schemas.microsoft.com/office/drawing/2014/main" id="{06B61B5A-8C84-F138-9082-E57FBB0506DB}"/>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346555" y="11572633"/>
              <a:ext cx="88106" cy="123180"/>
            </a:xfrm>
            <a:prstGeom prst="rect">
              <a:avLst/>
            </a:prstGeom>
          </p:spPr>
        </p:pic>
        <p:pic>
          <p:nvPicPr>
            <p:cNvPr id="2067" name="Image 75" descr=" ">
              <a:extLst>
                <a:ext uri="{FF2B5EF4-FFF2-40B4-BE49-F238E27FC236}">
                  <a16:creationId xmlns:a16="http://schemas.microsoft.com/office/drawing/2014/main" id="{B70BB5B9-9758-1559-B5B0-984EAAA324E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485770" y="11572633"/>
              <a:ext cx="115639" cy="123180"/>
            </a:xfrm>
            <a:prstGeom prst="rect">
              <a:avLst/>
            </a:prstGeom>
          </p:spPr>
        </p:pic>
        <p:pic>
          <p:nvPicPr>
            <p:cNvPr id="2068" name="Image 76" descr=" ">
              <a:extLst>
                <a:ext uri="{FF2B5EF4-FFF2-40B4-BE49-F238E27FC236}">
                  <a16:creationId xmlns:a16="http://schemas.microsoft.com/office/drawing/2014/main" id="{201AF6F0-E094-788E-F9BE-3D94C4AE3EF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649076" y="11572633"/>
              <a:ext cx="87934" cy="123180"/>
            </a:xfrm>
            <a:prstGeom prst="rect">
              <a:avLst/>
            </a:prstGeom>
          </p:spPr>
        </p:pic>
        <p:pic>
          <p:nvPicPr>
            <p:cNvPr id="2069" name="Image 77" descr=" ">
              <a:extLst>
                <a:ext uri="{FF2B5EF4-FFF2-40B4-BE49-F238E27FC236}">
                  <a16:creationId xmlns:a16="http://schemas.microsoft.com/office/drawing/2014/main" id="{E501A445-FB62-A719-83AF-46222F211DD3}"/>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788119" y="11572633"/>
              <a:ext cx="107724" cy="123180"/>
            </a:xfrm>
            <a:prstGeom prst="rect">
              <a:avLst/>
            </a:prstGeom>
          </p:spPr>
        </p:pic>
        <p:pic>
          <p:nvPicPr>
            <p:cNvPr id="2070" name="Image 78" descr=" ">
              <a:extLst>
                <a:ext uri="{FF2B5EF4-FFF2-40B4-BE49-F238E27FC236}">
                  <a16:creationId xmlns:a16="http://schemas.microsoft.com/office/drawing/2014/main" id="{FDFA4F24-532A-AB67-F9BE-030C2070F434}"/>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932152" y="11572633"/>
              <a:ext cx="134568" cy="123180"/>
            </a:xfrm>
            <a:prstGeom prst="rect">
              <a:avLst/>
            </a:prstGeom>
          </p:spPr>
        </p:pic>
        <p:pic>
          <p:nvPicPr>
            <p:cNvPr id="2071" name="Image 79" descr=" ">
              <a:extLst>
                <a:ext uri="{FF2B5EF4-FFF2-40B4-BE49-F238E27FC236}">
                  <a16:creationId xmlns:a16="http://schemas.microsoft.com/office/drawing/2014/main" id="{6D15E7B1-9BB9-BB78-0C3C-C89A712FE68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3109914" y="11572633"/>
              <a:ext cx="86557" cy="123180"/>
            </a:xfrm>
            <a:prstGeom prst="rect">
              <a:avLst/>
            </a:prstGeom>
          </p:spPr>
        </p:pic>
        <p:pic>
          <p:nvPicPr>
            <p:cNvPr id="2072" name="Image 80" descr=" ">
              <a:extLst>
                <a:ext uri="{FF2B5EF4-FFF2-40B4-BE49-F238E27FC236}">
                  <a16:creationId xmlns:a16="http://schemas.microsoft.com/office/drawing/2014/main" id="{E28284E6-F61B-90F7-FF37-A5962622A8A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329204" y="11572633"/>
              <a:ext cx="128718" cy="123180"/>
            </a:xfrm>
            <a:prstGeom prst="rect">
              <a:avLst/>
            </a:prstGeom>
          </p:spPr>
        </p:pic>
        <p:pic>
          <p:nvPicPr>
            <p:cNvPr id="2073" name="Image 81" descr=" ">
              <a:extLst>
                <a:ext uri="{FF2B5EF4-FFF2-40B4-BE49-F238E27FC236}">
                  <a16:creationId xmlns:a16="http://schemas.microsoft.com/office/drawing/2014/main" id="{DB9DE112-0248-DD22-CF49-7DCA257C2141}"/>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501114" y="11572633"/>
              <a:ext cx="87934" cy="123180"/>
            </a:xfrm>
            <a:prstGeom prst="rect">
              <a:avLst/>
            </a:prstGeom>
          </p:spPr>
        </p:pic>
        <p:pic>
          <p:nvPicPr>
            <p:cNvPr id="2074" name="Image 82" descr=" ">
              <a:extLst>
                <a:ext uri="{FF2B5EF4-FFF2-40B4-BE49-F238E27FC236}">
                  <a16:creationId xmlns:a16="http://schemas.microsoft.com/office/drawing/2014/main" id="{34CFFD85-3B29-D310-E521-8F1C57F361C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640157" y="11572633"/>
              <a:ext cx="107724" cy="123180"/>
            </a:xfrm>
            <a:prstGeom prst="rect">
              <a:avLst/>
            </a:prstGeom>
          </p:spPr>
        </p:pic>
        <p:pic>
          <p:nvPicPr>
            <p:cNvPr id="2075" name="Image 83" descr=" ">
              <a:extLst>
                <a:ext uri="{FF2B5EF4-FFF2-40B4-BE49-F238E27FC236}">
                  <a16:creationId xmlns:a16="http://schemas.microsoft.com/office/drawing/2014/main" id="{EF0C6403-ED28-9ABE-78F5-03834D3575D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793310" y="11572633"/>
              <a:ext cx="110305" cy="123180"/>
            </a:xfrm>
            <a:prstGeom prst="rect">
              <a:avLst/>
            </a:prstGeom>
          </p:spPr>
        </p:pic>
        <p:pic>
          <p:nvPicPr>
            <p:cNvPr id="2076" name="Image 84" descr=" ">
              <a:extLst>
                <a:ext uri="{FF2B5EF4-FFF2-40B4-BE49-F238E27FC236}">
                  <a16:creationId xmlns:a16="http://schemas.microsoft.com/office/drawing/2014/main" id="{F8B38BFB-5FE8-A58C-B9F9-98397EDBCBD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208889" y="11572633"/>
              <a:ext cx="88106" cy="123180"/>
            </a:xfrm>
            <a:prstGeom prst="rect">
              <a:avLst/>
            </a:prstGeom>
          </p:spPr>
        </p:pic>
        <p:pic>
          <p:nvPicPr>
            <p:cNvPr id="2077" name="Image 85" descr=" ">
              <a:extLst>
                <a:ext uri="{FF2B5EF4-FFF2-40B4-BE49-F238E27FC236}">
                  <a16:creationId xmlns:a16="http://schemas.microsoft.com/office/drawing/2014/main" id="{9F6A96B0-F9A9-908F-A101-3258E1C8AA23}"/>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346555" y="11572633"/>
              <a:ext cx="88106" cy="123180"/>
            </a:xfrm>
            <a:prstGeom prst="rect">
              <a:avLst/>
            </a:prstGeom>
          </p:spPr>
        </p:pic>
        <p:pic>
          <p:nvPicPr>
            <p:cNvPr id="2078" name="Image 86" descr=" ">
              <a:extLst>
                <a:ext uri="{FF2B5EF4-FFF2-40B4-BE49-F238E27FC236}">
                  <a16:creationId xmlns:a16="http://schemas.microsoft.com/office/drawing/2014/main" id="{4DCCA1A3-A941-126C-DC69-4B802245109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485770" y="11572633"/>
              <a:ext cx="115639" cy="123180"/>
            </a:xfrm>
            <a:prstGeom prst="rect">
              <a:avLst/>
            </a:prstGeom>
          </p:spPr>
        </p:pic>
        <p:pic>
          <p:nvPicPr>
            <p:cNvPr id="2079" name="Image 87" descr=" ">
              <a:extLst>
                <a:ext uri="{FF2B5EF4-FFF2-40B4-BE49-F238E27FC236}">
                  <a16:creationId xmlns:a16="http://schemas.microsoft.com/office/drawing/2014/main" id="{18EBA99F-811D-F022-71BB-E690826104DB}"/>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649076" y="11572633"/>
              <a:ext cx="87934" cy="123180"/>
            </a:xfrm>
            <a:prstGeom prst="rect">
              <a:avLst/>
            </a:prstGeom>
          </p:spPr>
        </p:pic>
        <p:pic>
          <p:nvPicPr>
            <p:cNvPr id="2080" name="Image 88" descr=" ">
              <a:extLst>
                <a:ext uri="{FF2B5EF4-FFF2-40B4-BE49-F238E27FC236}">
                  <a16:creationId xmlns:a16="http://schemas.microsoft.com/office/drawing/2014/main" id="{62F6171D-B23A-6A06-C21D-5DF8E1A577A0}"/>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788119" y="11572633"/>
              <a:ext cx="107724" cy="123180"/>
            </a:xfrm>
            <a:prstGeom prst="rect">
              <a:avLst/>
            </a:prstGeom>
          </p:spPr>
        </p:pic>
        <p:pic>
          <p:nvPicPr>
            <p:cNvPr id="2081" name="Image 89" descr=" ">
              <a:extLst>
                <a:ext uri="{FF2B5EF4-FFF2-40B4-BE49-F238E27FC236}">
                  <a16:creationId xmlns:a16="http://schemas.microsoft.com/office/drawing/2014/main" id="{17F43355-D4A7-04D8-0538-4FA0E08EE69D}"/>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932152" y="11572633"/>
              <a:ext cx="134568" cy="123180"/>
            </a:xfrm>
            <a:prstGeom prst="rect">
              <a:avLst/>
            </a:prstGeom>
          </p:spPr>
        </p:pic>
        <p:pic>
          <p:nvPicPr>
            <p:cNvPr id="2082" name="Image 90" descr=" ">
              <a:extLst>
                <a:ext uri="{FF2B5EF4-FFF2-40B4-BE49-F238E27FC236}">
                  <a16:creationId xmlns:a16="http://schemas.microsoft.com/office/drawing/2014/main" id="{100E2ECD-A874-1BD1-AEC4-B15CDE646468}"/>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62744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722258" y="510517"/>
            <a:ext cx="15825004" cy="1189478"/>
          </a:xfrm>
          <a:effectLst>
            <a:outerShdw blurRad="50800" dist="38100" dir="2700000" algn="tl" rotWithShape="0">
              <a:prstClr val="black">
                <a:alpha val="40000"/>
              </a:prstClr>
            </a:outerShdw>
          </a:effectLst>
        </p:spPr>
        <p:txBody>
          <a:bodyPr>
            <a:no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Agentes Financeiros do FMM</a:t>
            </a:r>
          </a:p>
        </p:txBody>
      </p:sp>
      <p:sp>
        <p:nvSpPr>
          <p:cNvPr id="36" name="Retângulo 35">
            <a:extLst>
              <a:ext uri="{FF2B5EF4-FFF2-40B4-BE49-F238E27FC236}">
                <a16:creationId xmlns:a16="http://schemas.microsoft.com/office/drawing/2014/main" id="{1F97697D-5179-6818-9D2E-EFC6AEBE86C7}"/>
              </a:ext>
            </a:extLst>
          </p:cNvPr>
          <p:cNvSpPr>
            <a:spLocks noChangeArrowheads="1"/>
          </p:cNvSpPr>
          <p:nvPr/>
        </p:nvSpPr>
        <p:spPr bwMode="auto">
          <a:xfrm>
            <a:off x="2586184" y="3109693"/>
            <a:ext cx="5565077"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da Amazônia – BASA</a:t>
            </a:r>
          </a:p>
        </p:txBody>
      </p:sp>
      <p:graphicFrame>
        <p:nvGraphicFramePr>
          <p:cNvPr id="37" name="Tabela 3">
            <a:extLst>
              <a:ext uri="{FF2B5EF4-FFF2-40B4-BE49-F238E27FC236}">
                <a16:creationId xmlns:a16="http://schemas.microsoft.com/office/drawing/2014/main" id="{464C7559-EA2E-4FCA-39C0-D94A0DB01D18}"/>
              </a:ext>
            </a:extLst>
          </p:cNvPr>
          <p:cNvGraphicFramePr>
            <a:graphicFrameLocks noGrp="1"/>
          </p:cNvGraphicFramePr>
          <p:nvPr>
            <p:extLst>
              <p:ext uri="{D42A27DB-BD31-4B8C-83A1-F6EECF244321}">
                <p14:modId xmlns:p14="http://schemas.microsoft.com/office/powerpoint/2010/main" val="2901991386"/>
              </p:ext>
            </p:extLst>
          </p:nvPr>
        </p:nvGraphicFramePr>
        <p:xfrm>
          <a:off x="2586184" y="3858616"/>
          <a:ext cx="19819093" cy="2560320"/>
        </p:xfrm>
        <a:graphic>
          <a:graphicData uri="http://schemas.openxmlformats.org/drawingml/2006/table">
            <a:tbl>
              <a:tblPr firstRow="1" bandRow="1">
                <a:tableStyleId>{5C22544A-7EE6-4342-B048-85BDC9FD1C3A}</a:tableStyleId>
              </a:tblPr>
              <a:tblGrid>
                <a:gridCol w="2100397">
                  <a:extLst>
                    <a:ext uri="{9D8B030D-6E8A-4147-A177-3AD203B41FA5}">
                      <a16:colId xmlns:a16="http://schemas.microsoft.com/office/drawing/2014/main" val="602792907"/>
                    </a:ext>
                  </a:extLst>
                </a:gridCol>
                <a:gridCol w="8255890">
                  <a:extLst>
                    <a:ext uri="{9D8B030D-6E8A-4147-A177-3AD203B41FA5}">
                      <a16:colId xmlns:a16="http://schemas.microsoft.com/office/drawing/2014/main" val="1891379337"/>
                    </a:ext>
                  </a:extLst>
                </a:gridCol>
                <a:gridCol w="9462806">
                  <a:extLst>
                    <a:ext uri="{9D8B030D-6E8A-4147-A177-3AD203B41FA5}">
                      <a16:colId xmlns:a16="http://schemas.microsoft.com/office/drawing/2014/main" val="2990837089"/>
                    </a:ext>
                  </a:extLst>
                </a:gridCol>
              </a:tblGrid>
              <a:tr h="164592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chemeClr val="tx1"/>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Nélio Gusmão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Gerente Executivo</a:t>
                      </a:r>
                    </a:p>
                    <a:p>
                      <a:r>
                        <a:rPr lang="es-ES" sz="2400" b="1" i="0" u="none" strike="noStrike" cap="none">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nelio.gusmao@bancoamazonia.com.br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Byanca</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Villacorta</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 (substituta interina do Nélio)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Coordenadora </a:t>
                      </a:r>
                    </a:p>
                    <a:p>
                      <a:r>
                        <a:rPr lang="es-ES" sz="2400" b="1" i="0" u="none" strike="noStrike" cap="none">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byanca.villacorta@bancoamazonia.com.br</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914400">
                <a:tc vMerge="1">
                  <a:txBody>
                    <a:bodyPr/>
                    <a:lstStyle/>
                    <a:p>
                      <a:endParaRPr lang="pt-BR"/>
                    </a:p>
                  </a:txBody>
                  <a:tcPr marL="36000" marR="36000"/>
                </a:tc>
                <a:tc gridSpan="2">
                  <a:txBody>
                    <a:bodyPr/>
                    <a:lstStyle/>
                    <a:p>
                      <a:r>
                        <a:rPr lang="pt-BR" sz="2400" b="0" i="0" u="sng" strike="noStrike" cap="none">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https://www.bancoamazonia.com.br/</a:t>
                      </a:r>
                      <a:endParaRPr lang="pt-BR" sz="2400" b="0" i="0" u="none" strike="noStrike" cap="none">
                        <a:solidFill>
                          <a:schemeClr val="tx1"/>
                        </a:solidFill>
                        <a:effectLst/>
                        <a:latin typeface="Roboto" panose="02000000000000000000" pitchFamily="2" charset="0"/>
                        <a:ea typeface="Roboto" panose="02000000000000000000" pitchFamily="2" charset="0"/>
                        <a:cs typeface="+mn-cs"/>
                        <a:sym typeface="Arial"/>
                      </a:endParaRPr>
                    </a:p>
                    <a:p>
                      <a:r>
                        <a:rPr lang="pt-BR" sz="2400" b="0" i="0" u="sng" strike="noStrike" cap="none">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https://www.bancoamazonia.com.br/index.php/produtos-servicos/empresa/financiamentos</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38" name="Tabela 3">
            <a:extLst>
              <a:ext uri="{FF2B5EF4-FFF2-40B4-BE49-F238E27FC236}">
                <a16:creationId xmlns:a16="http://schemas.microsoft.com/office/drawing/2014/main" id="{1D349626-8577-18F4-248D-BE027EA25EAF}"/>
              </a:ext>
            </a:extLst>
          </p:cNvPr>
          <p:cNvGraphicFramePr>
            <a:graphicFrameLocks noGrp="1"/>
          </p:cNvGraphicFramePr>
          <p:nvPr>
            <p:extLst>
              <p:ext uri="{D42A27DB-BD31-4B8C-83A1-F6EECF244321}">
                <p14:modId xmlns:p14="http://schemas.microsoft.com/office/powerpoint/2010/main" val="2030558168"/>
              </p:ext>
            </p:extLst>
          </p:nvPr>
        </p:nvGraphicFramePr>
        <p:xfrm>
          <a:off x="2839541" y="8391708"/>
          <a:ext cx="20198630" cy="2753360"/>
        </p:xfrm>
        <a:graphic>
          <a:graphicData uri="http://schemas.openxmlformats.org/drawingml/2006/table">
            <a:tbl>
              <a:tblPr firstRow="1" bandRow="1">
                <a:tableStyleId>{5C22544A-7EE6-4342-B048-85BDC9FD1C3A}</a:tableStyleId>
              </a:tblPr>
              <a:tblGrid>
                <a:gridCol w="2130334">
                  <a:extLst>
                    <a:ext uri="{9D8B030D-6E8A-4147-A177-3AD203B41FA5}">
                      <a16:colId xmlns:a16="http://schemas.microsoft.com/office/drawing/2014/main" val="602792907"/>
                    </a:ext>
                  </a:extLst>
                </a:gridCol>
                <a:gridCol w="18068296">
                  <a:extLst>
                    <a:ext uri="{9D8B030D-6E8A-4147-A177-3AD203B41FA5}">
                      <a16:colId xmlns:a16="http://schemas.microsoft.com/office/drawing/2014/main" val="1891379337"/>
                    </a:ext>
                  </a:extLst>
                </a:gridCol>
              </a:tblGrid>
              <a:tr h="20116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chemeClr val="tx1"/>
                          </a:solidFill>
                          <a:latin typeface="Roboto" panose="02000000000000000000" pitchFamily="2" charset="0"/>
                          <a:ea typeface="Roboto" panose="02000000000000000000" pitchFamily="2" charset="0"/>
                        </a:rPr>
                        <a:t>Contato: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err="1">
                          <a:solidFill>
                            <a:schemeClr val="tx1"/>
                          </a:solidFill>
                          <a:effectLst/>
                          <a:latin typeface="Roboto" panose="02000000000000000000" pitchFamily="2" charset="0"/>
                          <a:ea typeface="Roboto" panose="02000000000000000000" pitchFamily="2" charset="0"/>
                          <a:cs typeface="+mn-cs"/>
                          <a:sym typeface="Arial"/>
                        </a:rPr>
                        <a:t>Irenaldo</a:t>
                      </a:r>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 Soares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Gerente do Ambiente de Políticas de Desenvolvimento</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(85) 3299-3745 </a:t>
                      </a:r>
                    </a:p>
                    <a:p>
                      <a:r>
                        <a:rPr lang="pt-BR" sz="2400" b="1" i="0" u="none" strike="noStrike" cap="none">
                          <a:solidFill>
                            <a:schemeClr val="tx1"/>
                          </a:solidFill>
                          <a:effectLst/>
                          <a:latin typeface="Roboto" panose="02000000000000000000" pitchFamily="2" charset="0"/>
                          <a:ea typeface="Roboto" panose="02000000000000000000" pitchFamily="2" charset="0"/>
                          <a:cs typeface="+mn-cs"/>
                          <a:sym typeface="Arial"/>
                        </a:rPr>
                        <a:t>0800 728 3030</a:t>
                      </a:r>
                    </a:p>
                    <a:p>
                      <a:r>
                        <a:rPr lang="pt-BR" sz="2400" b="1" i="0" u="sng" strike="noStrike" cap="none">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irenaldo@bnb.gov.br</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741680">
                <a:tc vMerge="1">
                  <a:txBody>
                    <a:bodyPr/>
                    <a:lstStyle/>
                    <a:p>
                      <a:endParaRPr lang="pt-BR"/>
                    </a:p>
                  </a:txBody>
                  <a:tcPr marL="36000" marR="36000"/>
                </a:tc>
                <a:tc>
                  <a:txBody>
                    <a:bodyPr/>
                    <a:lstStyle/>
                    <a:p>
                      <a:r>
                        <a:rPr lang="pt-BR" sz="2400" b="0" i="0" u="sng" strike="noStrike" cap="none">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https://www.bnb.gov.br/</a:t>
                      </a:r>
                      <a:endParaRPr lang="pt-BR" sz="240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992581656"/>
                  </a:ext>
                </a:extLst>
              </a:tr>
            </a:tbl>
          </a:graphicData>
        </a:graphic>
      </p:graphicFrame>
      <p:pic>
        <p:nvPicPr>
          <p:cNvPr id="1026" name="Picture 2" descr="Concurso BASA - Banco da Amazônia S.A.: cursos, edital e datas | Gran  Cursos Online">
            <a:extLst>
              <a:ext uri="{FF2B5EF4-FFF2-40B4-BE49-F238E27FC236}">
                <a16:creationId xmlns:a16="http://schemas.microsoft.com/office/drawing/2014/main" id="{7327AA79-BB53-2991-D50B-35A44E15D2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15327" y="4244450"/>
            <a:ext cx="2379900" cy="178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901A3-7F2E-6E2C-71A0-A67D059754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44459" y="8901936"/>
            <a:ext cx="2240261" cy="1732904"/>
          </a:xfrm>
          <a:prstGeom prst="rect">
            <a:avLst/>
          </a:prstGeom>
          <a:solidFill>
            <a:schemeClr val="bg1"/>
          </a:solidFill>
        </p:spPr>
      </p:pic>
      <p:sp>
        <p:nvSpPr>
          <p:cNvPr id="3" name="CaixaDeTexto 2">
            <a:extLst>
              <a:ext uri="{FF2B5EF4-FFF2-40B4-BE49-F238E27FC236}">
                <a16:creationId xmlns:a16="http://schemas.microsoft.com/office/drawing/2014/main" id="{86147EF0-211F-EB42-FF29-9FB5498032CE}"/>
              </a:ext>
            </a:extLst>
          </p:cNvPr>
          <p:cNvSpPr txBox="1"/>
          <p:nvPr/>
        </p:nvSpPr>
        <p:spPr>
          <a:xfrm>
            <a:off x="14608442" y="8881777"/>
            <a:ext cx="536448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a:ln>
                  <a:noFill/>
                </a:ln>
                <a:solidFill>
                  <a:srgbClr val="FD5B02"/>
                </a:solidFill>
                <a:effectLst/>
                <a:uLnTx/>
                <a:uFillTx/>
                <a:latin typeface="Calibri" panose="020F0502020204030204"/>
                <a:ea typeface="+mn-ea"/>
                <a:cs typeface="+mn-cs"/>
              </a:rPr>
              <a:t>Convênio entre BNB e </a:t>
            </a:r>
            <a:r>
              <a:rPr kumimoji="0" lang="pt-BR" sz="2200" b="0" i="0" u="none" strike="noStrike" kern="1200" cap="none" spc="0" normalizeH="0" baseline="0" noProof="0" err="1">
                <a:ln>
                  <a:noFill/>
                </a:ln>
                <a:solidFill>
                  <a:srgbClr val="FD5B02"/>
                </a:solidFill>
                <a:effectLst/>
                <a:uLnTx/>
                <a:uFillTx/>
                <a:latin typeface="Calibri" panose="020F0502020204030204"/>
                <a:ea typeface="+mn-ea"/>
                <a:cs typeface="+mn-cs"/>
              </a:rPr>
              <a:t>MInfra</a:t>
            </a:r>
            <a:r>
              <a:rPr kumimoji="0" lang="pt-BR" sz="2200" b="0" i="0" u="none" strike="noStrike" kern="1200" cap="none" spc="0" normalizeH="0" baseline="0" noProof="0">
                <a:ln>
                  <a:noFill/>
                </a:ln>
                <a:solidFill>
                  <a:srgbClr val="FD5B02"/>
                </a:solidFill>
                <a:effectLst/>
                <a:uLnTx/>
                <a:uFillTx/>
                <a:latin typeface="Calibri" panose="020F0502020204030204"/>
                <a:ea typeface="+mn-ea"/>
                <a:cs typeface="+mn-cs"/>
              </a:rPr>
              <a:t> não está em vigor, por isso, operações com esse agente estão suspensas nesse momento.</a:t>
            </a:r>
          </a:p>
        </p:txBody>
      </p:sp>
      <p:sp>
        <p:nvSpPr>
          <p:cNvPr id="4" name="Retângulo 3">
            <a:extLst>
              <a:ext uri="{FF2B5EF4-FFF2-40B4-BE49-F238E27FC236}">
                <a16:creationId xmlns:a16="http://schemas.microsoft.com/office/drawing/2014/main" id="{3101554B-074C-9F17-7749-86568D94EBD6}"/>
              </a:ext>
            </a:extLst>
          </p:cNvPr>
          <p:cNvSpPr/>
          <p:nvPr/>
        </p:nvSpPr>
        <p:spPr>
          <a:xfrm>
            <a:off x="13915938" y="8593404"/>
            <a:ext cx="6056984" cy="168474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1615C3B-12FE-7027-853E-D46492162DAA}"/>
              </a:ext>
            </a:extLst>
          </p:cNvPr>
          <p:cNvSpPr>
            <a:spLocks noChangeArrowheads="1"/>
          </p:cNvSpPr>
          <p:nvPr/>
        </p:nvSpPr>
        <p:spPr bwMode="auto">
          <a:xfrm>
            <a:off x="2839541" y="7642785"/>
            <a:ext cx="5176639"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do Nordeste – BNB</a:t>
            </a:r>
          </a:p>
        </p:txBody>
      </p:sp>
      <p:sp>
        <p:nvSpPr>
          <p:cNvPr id="6" name="Shape 6">
            <a:extLst>
              <a:ext uri="{FF2B5EF4-FFF2-40B4-BE49-F238E27FC236}">
                <a16:creationId xmlns:a16="http://schemas.microsoft.com/office/drawing/2014/main" id="{0AB692F3-A8FD-C83B-ED3A-64ABBBF52B52}"/>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BB5BFA81-A5B0-9F84-1DFF-1F4E5CDF98A3}"/>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6A100969-BE75-DBA1-3F65-683171715A60}"/>
                </a:ext>
              </a:extLst>
            </p:cNvPr>
            <p:cNvPicPr>
              <a:picLocks noChangeAspect="1"/>
            </p:cNvPicPr>
            <p:nvPr/>
          </p:nvPicPr>
          <p:blipFill>
            <a:blip r:embed="rId10"/>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AD5423A1-8002-9350-5C94-CD42D31352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E45C8350-38E0-E5DA-E468-99F264055B8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808BD478-8737-2EFE-5CD0-DB5DDA2BC59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3577530B-60DD-104F-4C51-5655D94F2C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119320" y="11827104"/>
              <a:ext cx="101185" cy="133189"/>
            </a:xfrm>
            <a:prstGeom prst="rect">
              <a:avLst/>
            </a:prstGeom>
          </p:spPr>
        </p:pic>
        <p:pic>
          <p:nvPicPr>
            <p:cNvPr id="14" name="Image 9" descr=" ">
              <a:extLst>
                <a:ext uri="{FF2B5EF4-FFF2-40B4-BE49-F238E27FC236}">
                  <a16:creationId xmlns:a16="http://schemas.microsoft.com/office/drawing/2014/main" id="{0D9E2775-9833-47CD-215B-8166921B667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265934" y="11828487"/>
              <a:ext cx="107552" cy="130603"/>
            </a:xfrm>
            <a:prstGeom prst="rect">
              <a:avLst/>
            </a:prstGeom>
          </p:spPr>
        </p:pic>
        <p:pic>
          <p:nvPicPr>
            <p:cNvPr id="15" name="Image 10" descr=" ">
              <a:extLst>
                <a:ext uri="{FF2B5EF4-FFF2-40B4-BE49-F238E27FC236}">
                  <a16:creationId xmlns:a16="http://schemas.microsoft.com/office/drawing/2014/main" id="{4C6BE52D-8978-B62C-1CD1-2544813918E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427520" y="11791051"/>
              <a:ext cx="89483" cy="168213"/>
            </a:xfrm>
            <a:prstGeom prst="rect">
              <a:avLst/>
            </a:prstGeom>
          </p:spPr>
        </p:pic>
        <p:pic>
          <p:nvPicPr>
            <p:cNvPr id="16" name="Image 11" descr=" ">
              <a:extLst>
                <a:ext uri="{FF2B5EF4-FFF2-40B4-BE49-F238E27FC236}">
                  <a16:creationId xmlns:a16="http://schemas.microsoft.com/office/drawing/2014/main" id="{65ABC49C-8BB5-76DA-6EDB-3505EF5D071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574306" y="11828487"/>
              <a:ext cx="102217" cy="130603"/>
            </a:xfrm>
            <a:prstGeom prst="rect">
              <a:avLst/>
            </a:prstGeom>
          </p:spPr>
        </p:pic>
        <p:pic>
          <p:nvPicPr>
            <p:cNvPr id="17" name="Image 12" descr=" ">
              <a:extLst>
                <a:ext uri="{FF2B5EF4-FFF2-40B4-BE49-F238E27FC236}">
                  <a16:creationId xmlns:a16="http://schemas.microsoft.com/office/drawing/2014/main" id="{8B4BD000-CED3-67C6-0CE8-7D03A6FCA8C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732105" y="11828487"/>
              <a:ext cx="20478" cy="130603"/>
            </a:xfrm>
            <a:prstGeom prst="rect">
              <a:avLst/>
            </a:prstGeom>
          </p:spPr>
        </p:pic>
        <p:pic>
          <p:nvPicPr>
            <p:cNvPr id="18" name="Image 13" descr=" ">
              <a:extLst>
                <a:ext uri="{FF2B5EF4-FFF2-40B4-BE49-F238E27FC236}">
                  <a16:creationId xmlns:a16="http://schemas.microsoft.com/office/drawing/2014/main" id="{61DA4C6A-1103-EBB8-DF49-D25BE196B09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810575" y="11827625"/>
              <a:ext cx="125104" cy="132153"/>
            </a:xfrm>
            <a:prstGeom prst="rect">
              <a:avLst/>
            </a:prstGeom>
          </p:spPr>
        </p:pic>
        <p:pic>
          <p:nvPicPr>
            <p:cNvPr id="19" name="Image 14" descr=" ">
              <a:extLst>
                <a:ext uri="{FF2B5EF4-FFF2-40B4-BE49-F238E27FC236}">
                  <a16:creationId xmlns:a16="http://schemas.microsoft.com/office/drawing/2014/main" id="{8070BD7E-C45D-4580-15C5-112024146D2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5066" y="11828487"/>
              <a:ext cx="109788" cy="130603"/>
            </a:xfrm>
            <a:prstGeom prst="rect">
              <a:avLst/>
            </a:prstGeom>
          </p:spPr>
        </p:pic>
        <p:pic>
          <p:nvPicPr>
            <p:cNvPr id="20" name="Image 15" descr=" ">
              <a:extLst>
                <a:ext uri="{FF2B5EF4-FFF2-40B4-BE49-F238E27FC236}">
                  <a16:creationId xmlns:a16="http://schemas.microsoft.com/office/drawing/2014/main" id="{B65DBB13-6549-4250-848F-2A662F4F8C2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243363" y="11828661"/>
              <a:ext cx="89483" cy="130603"/>
            </a:xfrm>
            <a:prstGeom prst="rect">
              <a:avLst/>
            </a:prstGeom>
          </p:spPr>
        </p:pic>
        <p:pic>
          <p:nvPicPr>
            <p:cNvPr id="21" name="Image 16" descr=" ">
              <a:extLst>
                <a:ext uri="{FF2B5EF4-FFF2-40B4-BE49-F238E27FC236}">
                  <a16:creationId xmlns:a16="http://schemas.microsoft.com/office/drawing/2014/main" id="{20544C65-9274-49EF-3EFF-780722350D0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201919" y="12086754"/>
              <a:ext cx="99808" cy="130770"/>
            </a:xfrm>
            <a:prstGeom prst="rect">
              <a:avLst/>
            </a:prstGeom>
          </p:spPr>
        </p:pic>
        <p:pic>
          <p:nvPicPr>
            <p:cNvPr id="22" name="Image 17" descr=" ">
              <a:extLst>
                <a:ext uri="{FF2B5EF4-FFF2-40B4-BE49-F238E27FC236}">
                  <a16:creationId xmlns:a16="http://schemas.microsoft.com/office/drawing/2014/main" id="{FE0CBA81-01DA-FF2A-9C69-D5C3B3D8860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345609" y="12086239"/>
              <a:ext cx="132504" cy="132500"/>
            </a:xfrm>
            <a:prstGeom prst="rect">
              <a:avLst/>
            </a:prstGeom>
          </p:spPr>
        </p:pic>
        <p:pic>
          <p:nvPicPr>
            <p:cNvPr id="23" name="Image 18" descr=" ">
              <a:extLst>
                <a:ext uri="{FF2B5EF4-FFF2-40B4-BE49-F238E27FC236}">
                  <a16:creationId xmlns:a16="http://schemas.microsoft.com/office/drawing/2014/main" id="{E29D57E8-084D-96CD-A365-1AA85F1AF800}"/>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529909" y="12086754"/>
              <a:ext cx="112370" cy="130603"/>
            </a:xfrm>
            <a:prstGeom prst="rect">
              <a:avLst/>
            </a:prstGeom>
          </p:spPr>
        </p:pic>
        <p:pic>
          <p:nvPicPr>
            <p:cNvPr id="24" name="Image 19" descr=" ">
              <a:extLst>
                <a:ext uri="{FF2B5EF4-FFF2-40B4-BE49-F238E27FC236}">
                  <a16:creationId xmlns:a16="http://schemas.microsoft.com/office/drawing/2014/main" id="{8B7C2D1E-6577-FCD0-FC80-3639B58B161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678932" y="12086754"/>
              <a:ext cx="110821" cy="130603"/>
            </a:xfrm>
            <a:prstGeom prst="rect">
              <a:avLst/>
            </a:prstGeom>
          </p:spPr>
        </p:pic>
        <p:pic>
          <p:nvPicPr>
            <p:cNvPr id="25" name="Image 20" descr=" ">
              <a:extLst>
                <a:ext uri="{FF2B5EF4-FFF2-40B4-BE49-F238E27FC236}">
                  <a16:creationId xmlns:a16="http://schemas.microsoft.com/office/drawing/2014/main" id="{23D543A1-1E9C-B3F4-0CA1-B96E74E44BB6}"/>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30193" y="12086239"/>
              <a:ext cx="132504" cy="132500"/>
            </a:xfrm>
            <a:prstGeom prst="rect">
              <a:avLst/>
            </a:prstGeom>
          </p:spPr>
        </p:pic>
        <p:pic>
          <p:nvPicPr>
            <p:cNvPr id="26" name="Image 21" descr=" ">
              <a:extLst>
                <a:ext uri="{FF2B5EF4-FFF2-40B4-BE49-F238E27FC236}">
                  <a16:creationId xmlns:a16="http://schemas.microsoft.com/office/drawing/2014/main" id="{8E8C26E3-C293-7DB7-47C9-BDFF5296869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0004513" y="12085544"/>
              <a:ext cx="106175" cy="133362"/>
            </a:xfrm>
            <a:prstGeom prst="rect">
              <a:avLst/>
            </a:prstGeom>
          </p:spPr>
        </p:pic>
        <p:pic>
          <p:nvPicPr>
            <p:cNvPr id="27" name="Image 22" descr=" ">
              <a:extLst>
                <a:ext uri="{FF2B5EF4-FFF2-40B4-BE49-F238E27FC236}">
                  <a16:creationId xmlns:a16="http://schemas.microsoft.com/office/drawing/2014/main" id="{9E8CEA89-C0C4-2C73-0E38-266F093A6DC3}"/>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0240782" y="12086754"/>
              <a:ext cx="92752" cy="130603"/>
            </a:xfrm>
            <a:prstGeom prst="rect">
              <a:avLst/>
            </a:prstGeom>
          </p:spPr>
        </p:pic>
        <p:pic>
          <p:nvPicPr>
            <p:cNvPr id="28" name="Image 23" descr=" ">
              <a:extLst>
                <a:ext uri="{FF2B5EF4-FFF2-40B4-BE49-F238E27FC236}">
                  <a16:creationId xmlns:a16="http://schemas.microsoft.com/office/drawing/2014/main" id="{404DEEB2-C0A8-6627-3AB1-EDAA5CB0A56E}"/>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8773434" y="12347439"/>
              <a:ext cx="123211" cy="130603"/>
            </a:xfrm>
            <a:prstGeom prst="rect">
              <a:avLst/>
            </a:prstGeom>
          </p:spPr>
        </p:pic>
        <p:pic>
          <p:nvPicPr>
            <p:cNvPr id="29" name="Image 24" descr=" ">
              <a:extLst>
                <a:ext uri="{FF2B5EF4-FFF2-40B4-BE49-F238E27FC236}">
                  <a16:creationId xmlns:a16="http://schemas.microsoft.com/office/drawing/2014/main" id="{6C492CF2-1058-F6A4-163E-0A9127B9D83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8944139" y="12347439"/>
              <a:ext cx="92752" cy="130603"/>
            </a:xfrm>
            <a:prstGeom prst="rect">
              <a:avLst/>
            </a:prstGeom>
          </p:spPr>
        </p:pic>
        <p:pic>
          <p:nvPicPr>
            <p:cNvPr id="30" name="Image 25" descr=" ">
              <a:extLst>
                <a:ext uri="{FF2B5EF4-FFF2-40B4-BE49-F238E27FC236}">
                  <a16:creationId xmlns:a16="http://schemas.microsoft.com/office/drawing/2014/main" id="{7FD31CE7-1698-E4E7-693B-FCEBBFD53AAC}"/>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090238" y="12347439"/>
              <a:ext cx="112370" cy="130603"/>
            </a:xfrm>
            <a:prstGeom prst="rect">
              <a:avLst/>
            </a:prstGeom>
          </p:spPr>
        </p:pic>
        <p:pic>
          <p:nvPicPr>
            <p:cNvPr id="31" name="Image 26" descr=" ">
              <a:extLst>
                <a:ext uri="{FF2B5EF4-FFF2-40B4-BE49-F238E27FC236}">
                  <a16:creationId xmlns:a16="http://schemas.microsoft.com/office/drawing/2014/main" id="{0625C28E-C9E8-1FDC-097C-5708C1FED14F}"/>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241843" y="12346924"/>
              <a:ext cx="132504" cy="132500"/>
            </a:xfrm>
            <a:prstGeom prst="rect">
              <a:avLst/>
            </a:prstGeom>
          </p:spPr>
        </p:pic>
        <p:pic>
          <p:nvPicPr>
            <p:cNvPr id="32" name="Image 27" descr=" ">
              <a:extLst>
                <a:ext uri="{FF2B5EF4-FFF2-40B4-BE49-F238E27FC236}">
                  <a16:creationId xmlns:a16="http://schemas.microsoft.com/office/drawing/2014/main" id="{1803EE93-DDD1-936B-8DCB-6C058C0C1F93}"/>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425799" y="12347439"/>
              <a:ext cx="99808" cy="130770"/>
            </a:xfrm>
            <a:prstGeom prst="rect">
              <a:avLst/>
            </a:prstGeom>
          </p:spPr>
        </p:pic>
        <p:pic>
          <p:nvPicPr>
            <p:cNvPr id="33" name="Image 28" descr=" ">
              <a:extLst>
                <a:ext uri="{FF2B5EF4-FFF2-40B4-BE49-F238E27FC236}">
                  <a16:creationId xmlns:a16="http://schemas.microsoft.com/office/drawing/2014/main" id="{BB464C2D-B35C-975C-DFD2-5C21F72D6BAC}"/>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569660" y="12346924"/>
              <a:ext cx="132504" cy="132500"/>
            </a:xfrm>
            <a:prstGeom prst="rect">
              <a:avLst/>
            </a:prstGeom>
          </p:spPr>
        </p:pic>
        <p:pic>
          <p:nvPicPr>
            <p:cNvPr id="34" name="Image 29" descr=" ">
              <a:extLst>
                <a:ext uri="{FF2B5EF4-FFF2-40B4-BE49-F238E27FC236}">
                  <a16:creationId xmlns:a16="http://schemas.microsoft.com/office/drawing/2014/main" id="{819D41D7-8640-D29B-619D-C874750C1E74}"/>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753788" y="12347439"/>
              <a:ext cx="112370" cy="130603"/>
            </a:xfrm>
            <a:prstGeom prst="rect">
              <a:avLst/>
            </a:prstGeom>
          </p:spPr>
        </p:pic>
        <p:pic>
          <p:nvPicPr>
            <p:cNvPr id="35" name="Image 30" descr=" ">
              <a:extLst>
                <a:ext uri="{FF2B5EF4-FFF2-40B4-BE49-F238E27FC236}">
                  <a16:creationId xmlns:a16="http://schemas.microsoft.com/office/drawing/2014/main" id="{69CA9165-57AB-0552-8500-963646CC05F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B6E27FFE-C59F-B118-179B-0CB3FDB1323C}"/>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CA712442-D2E3-ABAF-22B0-67DFDD308AED}"/>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90B7B900-42A5-D063-30E3-A887BF75FE2F}"/>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08096837-C439-0ACF-50CA-FA9A4A8C4431}"/>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37F7EAD1-0799-CF95-E456-8F654DC9C20D}"/>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194058B6-0E54-3C54-E25A-56266CD7C93C}"/>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56CBB5D4-BEAF-F6A5-D139-44C7D92851FF}"/>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5A58C0AF-AB50-2A61-25C3-98F0FAEB2A29}"/>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C6D215FA-9555-ACD6-17EA-51862146C342}"/>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151E5FD1-2B49-13E1-B9C8-129CEE81CDEE}"/>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D71F71A0-DB0B-DC3C-BBD5-5F0E756E82C4}"/>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43B39C6F-409E-EDD3-E53A-01B26E6C8ABA}"/>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123297AE-8774-84E7-18E1-E2CF2CE49562}"/>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9470BEAA-C1E2-D6B4-0795-6FF8EF61329F}"/>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BDDAE26B-DCED-2F17-F23B-921532F8C0DB}"/>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06B85FE1-F5FB-DC22-691C-14A7DAF38CA5}"/>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B7FB4CC6-6DD1-7D72-FD1A-C38AFDF006EB}"/>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0A774FA6-D7CE-34F9-65C7-DA9E49FC7160}"/>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88FBC04C-535C-DBD3-A999-EBF89E5A377C}"/>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98EC7824-211D-1491-45DE-AB60D621D872}"/>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85C55282-89D7-97A8-F344-29A5AE47FC97}"/>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4FE36E40-3C3D-C4B4-CACE-E7801D8A0776}"/>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5947CD35-B9BB-0E79-865D-1E0D615CA83E}"/>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515CED12-29B1-4D82-9DA1-5453E1986F94}"/>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FB5B024F-E605-511E-C4A3-7CAAF3616F28}"/>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3197848" y="12260138"/>
              <a:ext cx="223707" cy="217897"/>
            </a:xfrm>
            <a:prstGeom prst="rect">
              <a:avLst/>
            </a:prstGeom>
          </p:spPr>
        </p:pic>
        <p:pic>
          <p:nvPicPr>
            <p:cNvPr id="1024" name="Image 56" descr=" ">
              <a:extLst>
                <a:ext uri="{FF2B5EF4-FFF2-40B4-BE49-F238E27FC236}">
                  <a16:creationId xmlns:a16="http://schemas.microsoft.com/office/drawing/2014/main" id="{BEBB2D82-6396-7D66-E936-78D03CC1669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974141" y="12260138"/>
              <a:ext cx="223707" cy="217897"/>
            </a:xfrm>
            <a:prstGeom prst="rect">
              <a:avLst/>
            </a:prstGeom>
          </p:spPr>
        </p:pic>
        <p:pic>
          <p:nvPicPr>
            <p:cNvPr id="1025" name="Image 57" descr=" ">
              <a:extLst>
                <a:ext uri="{FF2B5EF4-FFF2-40B4-BE49-F238E27FC236}">
                  <a16:creationId xmlns:a16="http://schemas.microsoft.com/office/drawing/2014/main" id="{3F6381DE-AD8C-0D52-3269-3ECC0BAF359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117636"/>
              <a:ext cx="211489" cy="360406"/>
            </a:xfrm>
            <a:prstGeom prst="rect">
              <a:avLst/>
            </a:prstGeom>
          </p:spPr>
        </p:pic>
        <p:pic>
          <p:nvPicPr>
            <p:cNvPr id="1027" name="Image 58" descr=" ">
              <a:extLst>
                <a:ext uri="{FF2B5EF4-FFF2-40B4-BE49-F238E27FC236}">
                  <a16:creationId xmlns:a16="http://schemas.microsoft.com/office/drawing/2014/main" id="{FE65E614-F2DB-8DB7-A779-CC2A14A7B02E}"/>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2379356"/>
              <a:ext cx="122523" cy="98685"/>
            </a:xfrm>
            <a:prstGeom prst="rect">
              <a:avLst/>
            </a:prstGeom>
          </p:spPr>
        </p:pic>
        <p:pic>
          <p:nvPicPr>
            <p:cNvPr id="1029" name="Image 59" descr=" ">
              <a:extLst>
                <a:ext uri="{FF2B5EF4-FFF2-40B4-BE49-F238E27FC236}">
                  <a16:creationId xmlns:a16="http://schemas.microsoft.com/office/drawing/2014/main" id="{229B2C4D-B542-76C2-9B28-DF68309C2704}"/>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221280" y="12289296"/>
              <a:ext cx="112026" cy="188739"/>
            </a:xfrm>
            <a:prstGeom prst="rect">
              <a:avLst/>
            </a:prstGeom>
          </p:spPr>
        </p:pic>
        <p:pic>
          <p:nvPicPr>
            <p:cNvPr id="1030" name="Image 60" descr=" ">
              <a:extLst>
                <a:ext uri="{FF2B5EF4-FFF2-40B4-BE49-F238E27FC236}">
                  <a16:creationId xmlns:a16="http://schemas.microsoft.com/office/drawing/2014/main" id="{22B5B9EB-C4F1-AB1F-D92C-AF330A07E24E}"/>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712747" y="11829349"/>
              <a:ext cx="223707" cy="648692"/>
            </a:xfrm>
            <a:prstGeom prst="rect">
              <a:avLst/>
            </a:prstGeom>
          </p:spPr>
        </p:pic>
        <p:pic>
          <p:nvPicPr>
            <p:cNvPr id="1031" name="Image 61" descr=" ">
              <a:extLst>
                <a:ext uri="{FF2B5EF4-FFF2-40B4-BE49-F238E27FC236}">
                  <a16:creationId xmlns:a16="http://schemas.microsoft.com/office/drawing/2014/main" id="{002EF788-DEF9-E068-61E4-9660EEA55B18}"/>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74410" y="11829349"/>
              <a:ext cx="223707" cy="260338"/>
            </a:xfrm>
            <a:prstGeom prst="rect">
              <a:avLst/>
            </a:prstGeom>
          </p:spPr>
        </p:pic>
        <p:pic>
          <p:nvPicPr>
            <p:cNvPr id="1032" name="Image 62" descr=" ">
              <a:extLst>
                <a:ext uri="{FF2B5EF4-FFF2-40B4-BE49-F238E27FC236}">
                  <a16:creationId xmlns:a16="http://schemas.microsoft.com/office/drawing/2014/main" id="{97A994CF-D9C4-5DEC-2C0C-C748FEBD487E}"/>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1265362" y="11829176"/>
              <a:ext cx="449479" cy="391976"/>
            </a:xfrm>
            <a:prstGeom prst="rect">
              <a:avLst/>
            </a:prstGeom>
          </p:spPr>
        </p:pic>
        <p:pic>
          <p:nvPicPr>
            <p:cNvPr id="1033" name="Image 63" descr=" ">
              <a:extLst>
                <a:ext uri="{FF2B5EF4-FFF2-40B4-BE49-F238E27FC236}">
                  <a16:creationId xmlns:a16="http://schemas.microsoft.com/office/drawing/2014/main" id="{D4C67B35-8354-F7EE-D129-48F145C5052A}"/>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432770" y="11829349"/>
              <a:ext cx="242120" cy="235843"/>
            </a:xfrm>
            <a:prstGeom prst="rect">
              <a:avLst/>
            </a:prstGeom>
          </p:spPr>
        </p:pic>
        <p:pic>
          <p:nvPicPr>
            <p:cNvPr id="1034" name="Image 64" descr=" ">
              <a:extLst>
                <a:ext uri="{FF2B5EF4-FFF2-40B4-BE49-F238E27FC236}">
                  <a16:creationId xmlns:a16="http://schemas.microsoft.com/office/drawing/2014/main" id="{470DB942-3A10-F687-A9D0-4A58C4995B18}"/>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432770" y="12065186"/>
              <a:ext cx="279806" cy="412849"/>
            </a:xfrm>
            <a:prstGeom prst="rect">
              <a:avLst/>
            </a:prstGeom>
          </p:spPr>
        </p:pic>
        <p:pic>
          <p:nvPicPr>
            <p:cNvPr id="1035" name="Image 65" descr=" ">
              <a:extLst>
                <a:ext uri="{FF2B5EF4-FFF2-40B4-BE49-F238E27FC236}">
                  <a16:creationId xmlns:a16="http://schemas.microsoft.com/office/drawing/2014/main" id="{D5F0CE98-A22D-2604-1F44-ADFD857D6D39}"/>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221280" y="11829349"/>
              <a:ext cx="211662" cy="288460"/>
            </a:xfrm>
            <a:prstGeom prst="rect">
              <a:avLst/>
            </a:prstGeom>
          </p:spPr>
        </p:pic>
        <p:pic>
          <p:nvPicPr>
            <p:cNvPr id="1036" name="Image 66" descr=" ">
              <a:extLst>
                <a:ext uri="{FF2B5EF4-FFF2-40B4-BE49-F238E27FC236}">
                  <a16:creationId xmlns:a16="http://schemas.microsoft.com/office/drawing/2014/main" id="{7890A6C4-369A-57C3-2C66-E54D8AE7209C}"/>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2089513"/>
              <a:ext cx="223707" cy="388522"/>
            </a:xfrm>
            <a:prstGeom prst="rect">
              <a:avLst/>
            </a:prstGeom>
          </p:spPr>
        </p:pic>
        <p:pic>
          <p:nvPicPr>
            <p:cNvPr id="1037" name="Image 67" descr=" ">
              <a:extLst>
                <a:ext uri="{FF2B5EF4-FFF2-40B4-BE49-F238E27FC236}">
                  <a16:creationId xmlns:a16="http://schemas.microsoft.com/office/drawing/2014/main" id="{34A54BEA-7971-D700-D7B5-E71D37C6CFE3}"/>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534" y="11829349"/>
              <a:ext cx="253994" cy="391802"/>
            </a:xfrm>
            <a:prstGeom prst="rect">
              <a:avLst/>
            </a:prstGeom>
          </p:spPr>
        </p:pic>
        <p:pic>
          <p:nvPicPr>
            <p:cNvPr id="1038" name="Image 68" descr=" ">
              <a:extLst>
                <a:ext uri="{FF2B5EF4-FFF2-40B4-BE49-F238E27FC236}">
                  <a16:creationId xmlns:a16="http://schemas.microsoft.com/office/drawing/2014/main" id="{FAB081BD-D675-D811-33F5-3AB75C739A87}"/>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12260" y="12241337"/>
              <a:ext cx="472195" cy="236705"/>
            </a:xfrm>
            <a:prstGeom prst="rect">
              <a:avLst/>
            </a:prstGeom>
          </p:spPr>
        </p:pic>
        <p:pic>
          <p:nvPicPr>
            <p:cNvPr id="1039" name="Image 69" descr=" ">
              <a:extLst>
                <a:ext uri="{FF2B5EF4-FFF2-40B4-BE49-F238E27FC236}">
                  <a16:creationId xmlns:a16="http://schemas.microsoft.com/office/drawing/2014/main" id="{97EC4350-27AD-3296-41A1-73D108B00FF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1040" name="Image 70" descr=" ">
              <a:extLst>
                <a:ext uri="{FF2B5EF4-FFF2-40B4-BE49-F238E27FC236}">
                  <a16:creationId xmlns:a16="http://schemas.microsoft.com/office/drawing/2014/main" id="{45302E07-2EBF-F84E-87C8-C1223A6D9D6E}"/>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1041" name="Image 71" descr=" ">
              <a:extLst>
                <a:ext uri="{FF2B5EF4-FFF2-40B4-BE49-F238E27FC236}">
                  <a16:creationId xmlns:a16="http://schemas.microsoft.com/office/drawing/2014/main" id="{0302FF3C-6CE3-6C61-724A-0A776F5ABB6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1042" name="Image 72" descr=" ">
              <a:extLst>
                <a:ext uri="{FF2B5EF4-FFF2-40B4-BE49-F238E27FC236}">
                  <a16:creationId xmlns:a16="http://schemas.microsoft.com/office/drawing/2014/main" id="{4E263BFC-6C1C-B3FB-ADEB-7B6DA1483A8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1043" name="Image 73" descr=" ">
              <a:extLst>
                <a:ext uri="{FF2B5EF4-FFF2-40B4-BE49-F238E27FC236}">
                  <a16:creationId xmlns:a16="http://schemas.microsoft.com/office/drawing/2014/main" id="{AA49F5AF-7C9A-2CF5-179A-5E2B9EEEB5BE}"/>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1044" name="Image 74" descr=" ">
              <a:extLst>
                <a:ext uri="{FF2B5EF4-FFF2-40B4-BE49-F238E27FC236}">
                  <a16:creationId xmlns:a16="http://schemas.microsoft.com/office/drawing/2014/main" id="{471E84E1-AEA2-D192-2ECF-65F4D848DCC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1045" name="Image 75" descr=" ">
              <a:extLst>
                <a:ext uri="{FF2B5EF4-FFF2-40B4-BE49-F238E27FC236}">
                  <a16:creationId xmlns:a16="http://schemas.microsoft.com/office/drawing/2014/main" id="{BB5C9606-3398-B684-9318-F9729227ECBB}"/>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1046" name="Image 76" descr=" ">
              <a:extLst>
                <a:ext uri="{FF2B5EF4-FFF2-40B4-BE49-F238E27FC236}">
                  <a16:creationId xmlns:a16="http://schemas.microsoft.com/office/drawing/2014/main" id="{31FD8C47-994E-E47E-F5CE-C75E0CD74249}"/>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1047" name="Image 77" descr=" ">
              <a:extLst>
                <a:ext uri="{FF2B5EF4-FFF2-40B4-BE49-F238E27FC236}">
                  <a16:creationId xmlns:a16="http://schemas.microsoft.com/office/drawing/2014/main" id="{DBE71890-6CDC-B543-C9E7-D3020F6420B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1048" name="Image 78" descr=" ">
              <a:extLst>
                <a:ext uri="{FF2B5EF4-FFF2-40B4-BE49-F238E27FC236}">
                  <a16:creationId xmlns:a16="http://schemas.microsoft.com/office/drawing/2014/main" id="{176A31AE-C174-123E-7A3C-8BAAE190EFBD}"/>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1049" name="Image 79" descr=" ">
              <a:extLst>
                <a:ext uri="{FF2B5EF4-FFF2-40B4-BE49-F238E27FC236}">
                  <a16:creationId xmlns:a16="http://schemas.microsoft.com/office/drawing/2014/main" id="{2C31E6B8-67D5-97E5-7EEA-FAC6920BCE65}"/>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pic>
          <p:nvPicPr>
            <p:cNvPr id="1050" name="Image 80" descr=" ">
              <a:extLst>
                <a:ext uri="{FF2B5EF4-FFF2-40B4-BE49-F238E27FC236}">
                  <a16:creationId xmlns:a16="http://schemas.microsoft.com/office/drawing/2014/main" id="{69CDC05A-1C11-1A70-E052-D0C1CAB956B3}"/>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1051" name="Image 81" descr=" ">
              <a:extLst>
                <a:ext uri="{FF2B5EF4-FFF2-40B4-BE49-F238E27FC236}">
                  <a16:creationId xmlns:a16="http://schemas.microsoft.com/office/drawing/2014/main" id="{81540406-D1FF-4FFF-FCA4-56E8D109D371}"/>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1052" name="Image 82" descr=" ">
              <a:extLst>
                <a:ext uri="{FF2B5EF4-FFF2-40B4-BE49-F238E27FC236}">
                  <a16:creationId xmlns:a16="http://schemas.microsoft.com/office/drawing/2014/main" id="{8274A6E1-817A-3392-D73D-E4E698E92FA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1053" name="Image 83" descr=" ">
              <a:extLst>
                <a:ext uri="{FF2B5EF4-FFF2-40B4-BE49-F238E27FC236}">
                  <a16:creationId xmlns:a16="http://schemas.microsoft.com/office/drawing/2014/main" id="{1FF1E2E8-2EB9-68E3-9046-09DD75110BE7}"/>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1054" name="Image 84" descr=" ">
              <a:extLst>
                <a:ext uri="{FF2B5EF4-FFF2-40B4-BE49-F238E27FC236}">
                  <a16:creationId xmlns:a16="http://schemas.microsoft.com/office/drawing/2014/main" id="{5DC03467-0326-6016-1514-F278827B96FB}"/>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1055" name="Image 85" descr=" ">
              <a:extLst>
                <a:ext uri="{FF2B5EF4-FFF2-40B4-BE49-F238E27FC236}">
                  <a16:creationId xmlns:a16="http://schemas.microsoft.com/office/drawing/2014/main" id="{6F756E6F-2CCC-3B65-2253-882B40431089}"/>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1056" name="Image 86" descr=" ">
              <a:extLst>
                <a:ext uri="{FF2B5EF4-FFF2-40B4-BE49-F238E27FC236}">
                  <a16:creationId xmlns:a16="http://schemas.microsoft.com/office/drawing/2014/main" id="{2DB1D3C1-E877-B047-6571-375A3CE96F0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1057" name="Image 87" descr=" ">
              <a:extLst>
                <a:ext uri="{FF2B5EF4-FFF2-40B4-BE49-F238E27FC236}">
                  <a16:creationId xmlns:a16="http://schemas.microsoft.com/office/drawing/2014/main" id="{9ECD6DA7-735B-A333-A1CC-E2F86609FE99}"/>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1058" name="Image 88" descr=" ">
              <a:extLst>
                <a:ext uri="{FF2B5EF4-FFF2-40B4-BE49-F238E27FC236}">
                  <a16:creationId xmlns:a16="http://schemas.microsoft.com/office/drawing/2014/main" id="{EDD74B77-CE89-4D1B-D632-7ED1AEB15D45}"/>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1059" name="Image 89" descr=" ">
              <a:extLst>
                <a:ext uri="{FF2B5EF4-FFF2-40B4-BE49-F238E27FC236}">
                  <a16:creationId xmlns:a16="http://schemas.microsoft.com/office/drawing/2014/main" id="{2843FDAE-5D21-77EB-7ACC-EB3557CBEF69}"/>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1060" name="Image 90" descr=" ">
              <a:extLst>
                <a:ext uri="{FF2B5EF4-FFF2-40B4-BE49-F238E27FC236}">
                  <a16:creationId xmlns:a16="http://schemas.microsoft.com/office/drawing/2014/main" id="{BB8CBB14-008B-38DC-19D3-03A9B5982982}"/>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43570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2873"/>
        </a:solidFill>
        <a:effectLst/>
      </p:bgPr>
    </p:bg>
    <p:spTree>
      <p:nvGrpSpPr>
        <p:cNvPr id="1" name=""/>
        <p:cNvGrpSpPr/>
        <p:nvPr/>
      </p:nvGrpSpPr>
      <p:grpSpPr>
        <a:xfrm>
          <a:off x="0" y="0"/>
          <a:ext cx="0" cy="0"/>
          <a:chOff x="0" y="0"/>
          <a:chExt cx="0" cy="0"/>
        </a:xfrm>
      </p:grpSpPr>
      <p:sp>
        <p:nvSpPr>
          <p:cNvPr id="2" name="Shape 0"/>
          <p:cNvSpPr/>
          <p:nvPr/>
        </p:nvSpPr>
        <p:spPr>
          <a:xfrm>
            <a:off x="1849759" y="759862"/>
            <a:ext cx="20954890" cy="8660272"/>
          </a:xfrm>
          <a:prstGeom prst="rect">
            <a:avLst/>
          </a:prstGeom>
          <a:noFill/>
          <a:ln/>
        </p:spPr>
        <p:txBody>
          <a:bodyPr/>
          <a:lstStyle/>
          <a:p>
            <a:pPr defTabSz="914218"/>
            <a:endParaRPr lang="pt-BR">
              <a:solidFill>
                <a:prstClr val="black"/>
              </a:solidFill>
              <a:latin typeface="Calibri" panose="020F0502020204030204"/>
            </a:endParaRPr>
          </a:p>
        </p:txBody>
      </p:sp>
      <p:sp>
        <p:nvSpPr>
          <p:cNvPr id="3" name="Shape 1"/>
          <p:cNvSpPr/>
          <p:nvPr/>
        </p:nvSpPr>
        <p:spPr>
          <a:xfrm>
            <a:off x="1849759" y="759862"/>
            <a:ext cx="20954890" cy="1041264"/>
          </a:xfrm>
          <a:prstGeom prst="rect">
            <a:avLst/>
          </a:prstGeom>
          <a:noFill/>
          <a:ln/>
        </p:spPr>
        <p:txBody>
          <a:bodyPr/>
          <a:lstStyle/>
          <a:p>
            <a:pPr defTabSz="914218"/>
            <a:endParaRPr lang="pt-BR">
              <a:solidFill>
                <a:prstClr val="black"/>
              </a:solidFill>
              <a:latin typeface="Calibri" panose="020F0502020204030204"/>
            </a:endParaRPr>
          </a:p>
        </p:txBody>
      </p:sp>
      <p:pic>
        <p:nvPicPr>
          <p:cNvPr id="4" name="Image 0" descr=" "/>
          <p:cNvPicPr>
            <a:picLocks noChangeAspect="1"/>
          </p:cNvPicPr>
          <p:nvPr/>
        </p:nvPicPr>
        <p:blipFill>
          <a:blip r:embed="rId3"/>
          <a:stretch>
            <a:fillRect/>
          </a:stretch>
        </p:blipFill>
        <p:spPr>
          <a:xfrm>
            <a:off x="1849758" y="759862"/>
            <a:ext cx="1028696" cy="1041264"/>
          </a:xfrm>
          <a:prstGeom prst="rect">
            <a:avLst/>
          </a:prstGeom>
        </p:spPr>
      </p:pic>
      <p:sp>
        <p:nvSpPr>
          <p:cNvPr id="5" name="Shape 2"/>
          <p:cNvSpPr/>
          <p:nvPr/>
        </p:nvSpPr>
        <p:spPr>
          <a:xfrm>
            <a:off x="3665848" y="810655"/>
            <a:ext cx="19138800" cy="939678"/>
          </a:xfrm>
          <a:prstGeom prst="rect">
            <a:avLst/>
          </a:prstGeom>
          <a:noFill/>
          <a:ln/>
        </p:spPr>
        <p:txBody>
          <a:bodyPr/>
          <a:lstStyle/>
          <a:p>
            <a:pPr defTabSz="914218"/>
            <a:endParaRPr lang="pt-BR">
              <a:solidFill>
                <a:prstClr val="black"/>
              </a:solidFill>
              <a:latin typeface="Calibri" panose="020F0502020204030204"/>
            </a:endParaRPr>
          </a:p>
        </p:txBody>
      </p:sp>
      <p:sp>
        <p:nvSpPr>
          <p:cNvPr id="7" name="Text 4"/>
          <p:cNvSpPr/>
          <p:nvPr/>
        </p:nvSpPr>
        <p:spPr>
          <a:xfrm>
            <a:off x="19197869" y="810656"/>
            <a:ext cx="3606782" cy="1346024"/>
          </a:xfrm>
          <a:prstGeom prst="rect">
            <a:avLst/>
          </a:prstGeom>
          <a:noFill/>
          <a:ln/>
        </p:spPr>
        <p:txBody>
          <a:bodyPr wrap="square" lIns="0" tIns="0" rIns="0" bIns="0" rtlCol="0" anchor="t"/>
          <a:lstStyle/>
          <a:p>
            <a:pPr algn="r" defTabSz="914218">
              <a:lnSpc>
                <a:spcPts val="10398"/>
              </a:lnSpc>
            </a:pPr>
            <a:r>
              <a:rPr lang="en-US" sz="9598" dirty="0">
                <a:solidFill>
                  <a:srgbClr val="FFFFFF">
                    <a:alpha val="100000"/>
                  </a:srgbClr>
                </a:solidFill>
                <a:latin typeface="Founders Grotesk Bold" pitchFamily="34" charset="0"/>
                <a:ea typeface="Founders Grotesk Bold" pitchFamily="34" charset="-122"/>
                <a:cs typeface="Founders Grotesk Bold" pitchFamily="34" charset="-120"/>
              </a:rPr>
              <a:t>1</a:t>
            </a:r>
            <a:endParaRPr lang="en-US" sz="9598" dirty="0">
              <a:solidFill>
                <a:prstClr val="black"/>
              </a:solidFill>
              <a:latin typeface="Calibri" panose="020F0502020204030204"/>
            </a:endParaRPr>
          </a:p>
        </p:txBody>
      </p:sp>
      <p:pic>
        <p:nvPicPr>
          <p:cNvPr id="8"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2207474"/>
            <a:ext cx="20954890" cy="25396"/>
          </a:xfrm>
          <a:prstGeom prst="rect">
            <a:avLst/>
          </a:prstGeom>
        </p:spPr>
      </p:pic>
      <p:sp>
        <p:nvSpPr>
          <p:cNvPr id="9" name="Shape 5"/>
          <p:cNvSpPr/>
          <p:nvPr/>
        </p:nvSpPr>
        <p:spPr>
          <a:xfrm>
            <a:off x="1849759" y="2664614"/>
            <a:ext cx="20954890" cy="1041264"/>
          </a:xfrm>
          <a:prstGeom prst="rect">
            <a:avLst/>
          </a:prstGeom>
          <a:noFill/>
          <a:ln/>
        </p:spPr>
        <p:txBody>
          <a:bodyPr/>
          <a:lstStyle/>
          <a:p>
            <a:pPr defTabSz="914218"/>
            <a:endParaRPr lang="pt-BR">
              <a:solidFill>
                <a:prstClr val="black"/>
              </a:solidFill>
              <a:latin typeface="Calibri" panose="020F0502020204030204"/>
            </a:endParaRPr>
          </a:p>
        </p:txBody>
      </p:sp>
      <p:pic>
        <p:nvPicPr>
          <p:cNvPr id="10" name="Image 2" descr=" "/>
          <p:cNvPicPr>
            <a:picLocks noChangeAspect="1"/>
          </p:cNvPicPr>
          <p:nvPr/>
        </p:nvPicPr>
        <p:blipFill>
          <a:blip r:embed="rId3"/>
          <a:stretch>
            <a:fillRect/>
          </a:stretch>
        </p:blipFill>
        <p:spPr>
          <a:xfrm>
            <a:off x="1849758" y="2664614"/>
            <a:ext cx="1028696" cy="1041264"/>
          </a:xfrm>
          <a:prstGeom prst="rect">
            <a:avLst/>
          </a:prstGeom>
        </p:spPr>
      </p:pic>
      <p:sp>
        <p:nvSpPr>
          <p:cNvPr id="11" name="Shape 6"/>
          <p:cNvSpPr/>
          <p:nvPr/>
        </p:nvSpPr>
        <p:spPr>
          <a:xfrm>
            <a:off x="3665848" y="2715407"/>
            <a:ext cx="19138800" cy="939678"/>
          </a:xfrm>
          <a:prstGeom prst="rect">
            <a:avLst/>
          </a:prstGeom>
          <a:noFill/>
          <a:ln/>
        </p:spPr>
        <p:txBody>
          <a:bodyPr/>
          <a:lstStyle/>
          <a:p>
            <a:pPr defTabSz="914218"/>
            <a:endParaRPr lang="pt-BR">
              <a:solidFill>
                <a:prstClr val="black"/>
              </a:solidFill>
              <a:latin typeface="Calibri" panose="020F0502020204030204"/>
            </a:endParaRPr>
          </a:p>
        </p:txBody>
      </p:sp>
      <p:sp>
        <p:nvSpPr>
          <p:cNvPr id="13" name="Text 8"/>
          <p:cNvSpPr/>
          <p:nvPr/>
        </p:nvSpPr>
        <p:spPr>
          <a:xfrm>
            <a:off x="19197869" y="2715408"/>
            <a:ext cx="3606782" cy="1346024"/>
          </a:xfrm>
          <a:prstGeom prst="rect">
            <a:avLst/>
          </a:prstGeom>
          <a:noFill/>
          <a:ln/>
        </p:spPr>
        <p:txBody>
          <a:bodyPr wrap="square" lIns="0" tIns="0" rIns="0" bIns="0" rtlCol="0" anchor="t"/>
          <a:lstStyle/>
          <a:p>
            <a:pPr algn="r" defTabSz="914218">
              <a:lnSpc>
                <a:spcPts val="10398"/>
              </a:lnSpc>
            </a:pPr>
            <a:r>
              <a:rPr lang="en-US" sz="9598" dirty="0">
                <a:solidFill>
                  <a:srgbClr val="FFFFFF">
                    <a:alpha val="100000"/>
                  </a:srgbClr>
                </a:solidFill>
                <a:latin typeface="Founders Grotesk Bold" pitchFamily="34" charset="0"/>
                <a:ea typeface="Founders Grotesk Bold" pitchFamily="34" charset="-122"/>
                <a:cs typeface="Founders Grotesk Bold" pitchFamily="34" charset="-120"/>
              </a:rPr>
              <a:t>2</a:t>
            </a:r>
            <a:endParaRPr lang="en-US" sz="9598" dirty="0">
              <a:solidFill>
                <a:prstClr val="black"/>
              </a:solidFill>
              <a:latin typeface="Calibri" panose="020F0502020204030204"/>
            </a:endParaRPr>
          </a:p>
        </p:txBody>
      </p:sp>
      <p:pic>
        <p:nvPicPr>
          <p:cNvPr id="14" name="Image 3"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4112226"/>
            <a:ext cx="20954890" cy="25396"/>
          </a:xfrm>
          <a:prstGeom prst="rect">
            <a:avLst/>
          </a:prstGeom>
        </p:spPr>
      </p:pic>
      <p:sp>
        <p:nvSpPr>
          <p:cNvPr id="15" name="Shape 9"/>
          <p:cNvSpPr/>
          <p:nvPr/>
        </p:nvSpPr>
        <p:spPr>
          <a:xfrm>
            <a:off x="1849759" y="4569366"/>
            <a:ext cx="20954890" cy="1041264"/>
          </a:xfrm>
          <a:prstGeom prst="rect">
            <a:avLst/>
          </a:prstGeom>
          <a:noFill/>
          <a:ln/>
        </p:spPr>
        <p:txBody>
          <a:bodyPr/>
          <a:lstStyle/>
          <a:p>
            <a:pPr defTabSz="914218"/>
            <a:endParaRPr lang="pt-BR">
              <a:solidFill>
                <a:prstClr val="black"/>
              </a:solidFill>
              <a:latin typeface="Calibri" panose="020F0502020204030204"/>
            </a:endParaRPr>
          </a:p>
        </p:txBody>
      </p:sp>
      <p:pic>
        <p:nvPicPr>
          <p:cNvPr id="16" name="Image 4" descr=" "/>
          <p:cNvPicPr>
            <a:picLocks noChangeAspect="1"/>
          </p:cNvPicPr>
          <p:nvPr/>
        </p:nvPicPr>
        <p:blipFill>
          <a:blip r:embed="rId3"/>
          <a:stretch>
            <a:fillRect/>
          </a:stretch>
        </p:blipFill>
        <p:spPr>
          <a:xfrm>
            <a:off x="1849758" y="4569366"/>
            <a:ext cx="1028696" cy="1041264"/>
          </a:xfrm>
          <a:prstGeom prst="rect">
            <a:avLst/>
          </a:prstGeom>
        </p:spPr>
      </p:pic>
      <p:sp>
        <p:nvSpPr>
          <p:cNvPr id="17" name="Shape 10"/>
          <p:cNvSpPr/>
          <p:nvPr/>
        </p:nvSpPr>
        <p:spPr>
          <a:xfrm>
            <a:off x="3665848" y="4620159"/>
            <a:ext cx="19138800" cy="939678"/>
          </a:xfrm>
          <a:prstGeom prst="rect">
            <a:avLst/>
          </a:prstGeom>
          <a:noFill/>
          <a:ln/>
        </p:spPr>
        <p:txBody>
          <a:bodyPr/>
          <a:lstStyle/>
          <a:p>
            <a:pPr defTabSz="914218"/>
            <a:endParaRPr lang="pt-BR">
              <a:solidFill>
                <a:prstClr val="black"/>
              </a:solidFill>
              <a:latin typeface="Calibri" panose="020F0502020204030204"/>
            </a:endParaRPr>
          </a:p>
        </p:txBody>
      </p:sp>
      <p:sp>
        <p:nvSpPr>
          <p:cNvPr id="19" name="Text 12"/>
          <p:cNvSpPr/>
          <p:nvPr/>
        </p:nvSpPr>
        <p:spPr>
          <a:xfrm>
            <a:off x="19197869" y="4620160"/>
            <a:ext cx="3606782" cy="1346024"/>
          </a:xfrm>
          <a:prstGeom prst="rect">
            <a:avLst/>
          </a:prstGeom>
          <a:noFill/>
          <a:ln/>
        </p:spPr>
        <p:txBody>
          <a:bodyPr wrap="square" lIns="0" tIns="0" rIns="0" bIns="0" rtlCol="0" anchor="t"/>
          <a:lstStyle/>
          <a:p>
            <a:pPr algn="r" defTabSz="914218">
              <a:lnSpc>
                <a:spcPts val="10398"/>
              </a:lnSpc>
            </a:pPr>
            <a:r>
              <a:rPr lang="en-US" sz="9598" dirty="0">
                <a:solidFill>
                  <a:srgbClr val="FFFFFF">
                    <a:alpha val="100000"/>
                  </a:srgbClr>
                </a:solidFill>
                <a:latin typeface="Founders Grotesk Bold" pitchFamily="34" charset="0"/>
                <a:ea typeface="Founders Grotesk Bold" pitchFamily="34" charset="-122"/>
                <a:cs typeface="Founders Grotesk Bold" pitchFamily="34" charset="-120"/>
              </a:rPr>
              <a:t>3</a:t>
            </a:r>
            <a:endParaRPr lang="en-US" sz="9598" dirty="0">
              <a:solidFill>
                <a:prstClr val="black"/>
              </a:solidFill>
              <a:latin typeface="Calibri" panose="020F0502020204030204"/>
            </a:endParaRPr>
          </a:p>
        </p:txBody>
      </p:sp>
      <p:pic>
        <p:nvPicPr>
          <p:cNvPr id="20" name="Image 5"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6016978"/>
            <a:ext cx="20954890" cy="25396"/>
          </a:xfrm>
          <a:prstGeom prst="rect">
            <a:avLst/>
          </a:prstGeom>
        </p:spPr>
      </p:pic>
      <p:sp>
        <p:nvSpPr>
          <p:cNvPr id="21" name="Shape 13"/>
          <p:cNvSpPr/>
          <p:nvPr/>
        </p:nvSpPr>
        <p:spPr>
          <a:xfrm>
            <a:off x="1849759" y="6474118"/>
            <a:ext cx="20954890" cy="1041264"/>
          </a:xfrm>
          <a:prstGeom prst="rect">
            <a:avLst/>
          </a:prstGeom>
          <a:noFill/>
          <a:ln/>
        </p:spPr>
        <p:txBody>
          <a:bodyPr/>
          <a:lstStyle/>
          <a:p>
            <a:pPr defTabSz="914218"/>
            <a:endParaRPr lang="pt-BR">
              <a:solidFill>
                <a:prstClr val="black"/>
              </a:solidFill>
              <a:latin typeface="Calibri" panose="020F0502020204030204"/>
            </a:endParaRPr>
          </a:p>
        </p:txBody>
      </p:sp>
      <p:pic>
        <p:nvPicPr>
          <p:cNvPr id="22" name="Image 6" descr=" "/>
          <p:cNvPicPr>
            <a:picLocks noChangeAspect="1"/>
          </p:cNvPicPr>
          <p:nvPr/>
        </p:nvPicPr>
        <p:blipFill>
          <a:blip r:embed="rId3"/>
          <a:stretch>
            <a:fillRect/>
          </a:stretch>
        </p:blipFill>
        <p:spPr>
          <a:xfrm>
            <a:off x="1849758" y="6474118"/>
            <a:ext cx="1028696" cy="1041264"/>
          </a:xfrm>
          <a:prstGeom prst="rect">
            <a:avLst/>
          </a:prstGeom>
        </p:spPr>
      </p:pic>
      <p:sp>
        <p:nvSpPr>
          <p:cNvPr id="25" name="Text 16"/>
          <p:cNvSpPr/>
          <p:nvPr/>
        </p:nvSpPr>
        <p:spPr>
          <a:xfrm>
            <a:off x="19197869" y="6524912"/>
            <a:ext cx="3606782" cy="1346024"/>
          </a:xfrm>
          <a:prstGeom prst="rect">
            <a:avLst/>
          </a:prstGeom>
          <a:noFill/>
          <a:ln/>
        </p:spPr>
        <p:txBody>
          <a:bodyPr wrap="square" lIns="0" tIns="0" rIns="0" bIns="0" rtlCol="0" anchor="t"/>
          <a:lstStyle/>
          <a:p>
            <a:pPr algn="r" defTabSz="914218">
              <a:lnSpc>
                <a:spcPts val="10398"/>
              </a:lnSpc>
            </a:pPr>
            <a:r>
              <a:rPr lang="en-US" sz="9598" dirty="0">
                <a:solidFill>
                  <a:srgbClr val="FFFFFF">
                    <a:alpha val="100000"/>
                  </a:srgbClr>
                </a:solidFill>
                <a:latin typeface="Founders Grotesk Bold" pitchFamily="34" charset="0"/>
                <a:ea typeface="Founders Grotesk Bold" pitchFamily="34" charset="-122"/>
                <a:cs typeface="Founders Grotesk Bold" pitchFamily="34" charset="-120"/>
              </a:rPr>
              <a:t>4</a:t>
            </a:r>
            <a:endParaRPr lang="en-US" sz="9598" dirty="0">
              <a:solidFill>
                <a:prstClr val="black"/>
              </a:solidFill>
              <a:latin typeface="Calibri" panose="020F0502020204030204"/>
            </a:endParaRPr>
          </a:p>
        </p:txBody>
      </p:sp>
      <p:pic>
        <p:nvPicPr>
          <p:cNvPr id="26" name="Image 7"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7921730"/>
            <a:ext cx="20954890" cy="25396"/>
          </a:xfrm>
          <a:prstGeom prst="rect">
            <a:avLst/>
          </a:prstGeom>
        </p:spPr>
      </p:pic>
      <p:sp>
        <p:nvSpPr>
          <p:cNvPr id="27" name="Shape 17"/>
          <p:cNvSpPr/>
          <p:nvPr/>
        </p:nvSpPr>
        <p:spPr>
          <a:xfrm>
            <a:off x="1849759" y="8378870"/>
            <a:ext cx="20954890" cy="1041264"/>
          </a:xfrm>
          <a:prstGeom prst="rect">
            <a:avLst/>
          </a:prstGeom>
          <a:noFill/>
          <a:ln/>
        </p:spPr>
        <p:txBody>
          <a:bodyPr/>
          <a:lstStyle/>
          <a:p>
            <a:pPr defTabSz="914218"/>
            <a:endParaRPr lang="pt-BR">
              <a:solidFill>
                <a:prstClr val="black"/>
              </a:solidFill>
              <a:latin typeface="Calibri" panose="020F0502020204030204"/>
            </a:endParaRPr>
          </a:p>
        </p:txBody>
      </p:sp>
      <p:pic>
        <p:nvPicPr>
          <p:cNvPr id="28" name="Image 8" descr=" "/>
          <p:cNvPicPr>
            <a:picLocks noChangeAspect="1"/>
          </p:cNvPicPr>
          <p:nvPr/>
        </p:nvPicPr>
        <p:blipFill>
          <a:blip r:embed="rId3"/>
          <a:stretch>
            <a:fillRect/>
          </a:stretch>
        </p:blipFill>
        <p:spPr>
          <a:xfrm>
            <a:off x="1849758" y="8378870"/>
            <a:ext cx="1028696" cy="1041264"/>
          </a:xfrm>
          <a:prstGeom prst="rect">
            <a:avLst/>
          </a:prstGeom>
        </p:spPr>
      </p:pic>
      <p:sp>
        <p:nvSpPr>
          <p:cNvPr id="29" name="Shape 18"/>
          <p:cNvSpPr/>
          <p:nvPr/>
        </p:nvSpPr>
        <p:spPr>
          <a:xfrm>
            <a:off x="3665848" y="8429663"/>
            <a:ext cx="19138800" cy="939678"/>
          </a:xfrm>
          <a:prstGeom prst="rect">
            <a:avLst/>
          </a:prstGeom>
          <a:noFill/>
          <a:ln/>
        </p:spPr>
        <p:txBody>
          <a:bodyPr/>
          <a:lstStyle/>
          <a:p>
            <a:pPr defTabSz="914218"/>
            <a:endParaRPr lang="pt-BR">
              <a:solidFill>
                <a:prstClr val="black"/>
              </a:solidFill>
              <a:latin typeface="Calibri" panose="020F0502020204030204"/>
            </a:endParaRPr>
          </a:p>
        </p:txBody>
      </p:sp>
      <p:sp>
        <p:nvSpPr>
          <p:cNvPr id="31" name="Text 20"/>
          <p:cNvSpPr/>
          <p:nvPr/>
        </p:nvSpPr>
        <p:spPr>
          <a:xfrm>
            <a:off x="19197869" y="8429664"/>
            <a:ext cx="3606782" cy="1346024"/>
          </a:xfrm>
          <a:prstGeom prst="rect">
            <a:avLst/>
          </a:prstGeom>
          <a:noFill/>
          <a:ln/>
        </p:spPr>
        <p:txBody>
          <a:bodyPr wrap="square" lIns="0" tIns="0" rIns="0" bIns="0" rtlCol="0" anchor="t"/>
          <a:lstStyle/>
          <a:p>
            <a:pPr algn="r" defTabSz="914218">
              <a:lnSpc>
                <a:spcPts val="10398"/>
              </a:lnSpc>
            </a:pPr>
            <a:r>
              <a:rPr lang="en-US" sz="9598" dirty="0">
                <a:solidFill>
                  <a:srgbClr val="FFFFFF">
                    <a:alpha val="100000"/>
                  </a:srgbClr>
                </a:solidFill>
                <a:latin typeface="Founders Grotesk Bold" pitchFamily="34" charset="0"/>
                <a:ea typeface="Founders Grotesk Bold" pitchFamily="34" charset="-122"/>
                <a:cs typeface="Founders Grotesk Bold" pitchFamily="34" charset="-120"/>
              </a:rPr>
              <a:t>5</a:t>
            </a:r>
            <a:endParaRPr lang="en-US" sz="9598" dirty="0">
              <a:solidFill>
                <a:prstClr val="black"/>
              </a:solidFill>
              <a:latin typeface="Calibri" panose="020F0502020204030204"/>
            </a:endParaRPr>
          </a:p>
        </p:txBody>
      </p:sp>
      <p:sp>
        <p:nvSpPr>
          <p:cNvPr id="32" name="Shape 21"/>
          <p:cNvSpPr/>
          <p:nvPr/>
        </p:nvSpPr>
        <p:spPr>
          <a:xfrm>
            <a:off x="965196" y="11569087"/>
            <a:ext cx="22453484" cy="1180946"/>
          </a:xfrm>
          <a:prstGeom prst="rect">
            <a:avLst/>
          </a:prstGeom>
          <a:noFill/>
          <a:ln/>
        </p:spPr>
        <p:txBody>
          <a:bodyPr/>
          <a:lstStyle/>
          <a:p>
            <a:pPr defTabSz="914218"/>
            <a:endParaRPr lang="pt-BR">
              <a:solidFill>
                <a:prstClr val="black"/>
              </a:solidFill>
              <a:latin typeface="Calibri" panose="020F0502020204030204"/>
            </a:endParaRPr>
          </a:p>
        </p:txBody>
      </p:sp>
      <p:pic>
        <p:nvPicPr>
          <p:cNvPr id="34" name="Image 9" descr=" "/>
          <p:cNvPicPr>
            <a:picLocks noChangeAspect="1"/>
          </p:cNvPicPr>
          <p:nvPr/>
        </p:nvPicPr>
        <p:blipFill>
          <a:blip r:embed="rId6"/>
          <a:stretch>
            <a:fillRect/>
          </a:stretch>
        </p:blipFill>
        <p:spPr>
          <a:xfrm>
            <a:off x="19121740" y="12203235"/>
            <a:ext cx="4724376" cy="1180946"/>
          </a:xfrm>
          <a:prstGeom prst="rect">
            <a:avLst/>
          </a:prstGeom>
        </p:spPr>
      </p:pic>
      <p:pic>
        <p:nvPicPr>
          <p:cNvPr id="35" name="Image 10"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99682" y="13261196"/>
            <a:ext cx="64856" cy="96708"/>
          </a:xfrm>
          <a:prstGeom prst="rect">
            <a:avLst/>
          </a:prstGeom>
        </p:spPr>
      </p:pic>
      <p:pic>
        <p:nvPicPr>
          <p:cNvPr id="36" name="Image 11"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265993" y="13261196"/>
            <a:ext cx="74230" cy="96720"/>
          </a:xfrm>
          <a:prstGeom prst="rect">
            <a:avLst/>
          </a:prstGeom>
        </p:spPr>
      </p:pic>
      <p:pic>
        <p:nvPicPr>
          <p:cNvPr id="37" name="Image 12"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380638" y="13261196"/>
            <a:ext cx="64856" cy="96708"/>
          </a:xfrm>
          <a:prstGeom prst="rect">
            <a:avLst/>
          </a:prstGeom>
        </p:spPr>
      </p:pic>
      <p:pic>
        <p:nvPicPr>
          <p:cNvPr id="38" name="Image 13"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907520" y="13260527"/>
            <a:ext cx="90696" cy="98078"/>
          </a:xfrm>
          <a:prstGeom prst="rect">
            <a:avLst/>
          </a:prstGeom>
        </p:spPr>
      </p:pic>
      <p:pic>
        <p:nvPicPr>
          <p:cNvPr id="39" name="Image 14"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608882" y="13261196"/>
            <a:ext cx="80864" cy="96708"/>
          </a:xfrm>
          <a:prstGeom prst="rect">
            <a:avLst/>
          </a:prstGeom>
        </p:spPr>
      </p:pic>
      <p:pic>
        <p:nvPicPr>
          <p:cNvPr id="40" name="Image 15"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790774" y="13261196"/>
            <a:ext cx="87940" cy="96720"/>
          </a:xfrm>
          <a:prstGeom prst="rect">
            <a:avLst/>
          </a:prstGeom>
        </p:spPr>
      </p:pic>
      <p:pic>
        <p:nvPicPr>
          <p:cNvPr id="41" name="Image 16"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1811362" y="13233246"/>
            <a:ext cx="47264" cy="16400"/>
          </a:xfrm>
          <a:prstGeom prst="rect">
            <a:avLst/>
          </a:prstGeom>
        </p:spPr>
      </p:pic>
      <p:pic>
        <p:nvPicPr>
          <p:cNvPr id="42" name="Image 17"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480709" y="13261179"/>
            <a:ext cx="81702" cy="97390"/>
          </a:xfrm>
          <a:prstGeom prst="rect">
            <a:avLst/>
          </a:prstGeom>
        </p:spPr>
      </p:pic>
      <p:pic>
        <p:nvPicPr>
          <p:cNvPr id="43" name="Image 18"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1737667" y="13261196"/>
            <a:ext cx="14898" cy="96720"/>
          </a:xfrm>
          <a:prstGeom prst="rect">
            <a:avLst/>
          </a:prstGeom>
        </p:spPr>
      </p:pic>
      <p:pic>
        <p:nvPicPr>
          <p:cNvPr id="44" name="Image 19"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850562" y="13260497"/>
            <a:ext cx="73712" cy="98326"/>
          </a:xfrm>
          <a:prstGeom prst="rect">
            <a:avLst/>
          </a:prstGeom>
        </p:spPr>
      </p:pic>
      <p:pic>
        <p:nvPicPr>
          <p:cNvPr id="45" name="Image 20" descr=" "/>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2479732" y="13260683"/>
            <a:ext cx="83284" cy="98046"/>
          </a:xfrm>
          <a:prstGeom prst="rect">
            <a:avLst/>
          </a:prstGeom>
        </p:spPr>
      </p:pic>
      <p:pic>
        <p:nvPicPr>
          <p:cNvPr id="46" name="Image 21" descr=" "/>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3187726" y="13261179"/>
            <a:ext cx="81732" cy="97390"/>
          </a:xfrm>
          <a:prstGeom prst="rect">
            <a:avLst/>
          </a:prstGeom>
        </p:spPr>
      </p:pic>
      <p:pic>
        <p:nvPicPr>
          <p:cNvPr id="47" name="Image 22" descr=" "/>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3422514" y="13261196"/>
            <a:ext cx="87940" cy="96720"/>
          </a:xfrm>
          <a:prstGeom prst="rect">
            <a:avLst/>
          </a:prstGeom>
        </p:spPr>
      </p:pic>
      <p:pic>
        <p:nvPicPr>
          <p:cNvPr id="48" name="Image 23" descr=" "/>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3539246" y="13260527"/>
            <a:ext cx="90696" cy="98078"/>
          </a:xfrm>
          <a:prstGeom prst="rect">
            <a:avLst/>
          </a:prstGeom>
        </p:spPr>
      </p:pic>
      <p:pic>
        <p:nvPicPr>
          <p:cNvPr id="49" name="Image 24" descr=" "/>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3074527" y="13261196"/>
            <a:ext cx="74230" cy="96720"/>
          </a:xfrm>
          <a:prstGeom prst="rect">
            <a:avLst/>
          </a:prstGeom>
        </p:spPr>
      </p:pic>
      <p:pic>
        <p:nvPicPr>
          <p:cNvPr id="50" name="Image 25" descr=" "/>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3443073" y="13233278"/>
            <a:ext cx="47310" cy="16368"/>
          </a:xfrm>
          <a:prstGeom prst="rect">
            <a:avLst/>
          </a:prstGeom>
        </p:spPr>
      </p:pic>
      <p:pic>
        <p:nvPicPr>
          <p:cNvPr id="51" name="Image 26" descr=" "/>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2957204" y="13261196"/>
            <a:ext cx="78064" cy="96708"/>
          </a:xfrm>
          <a:prstGeom prst="rect">
            <a:avLst/>
          </a:prstGeom>
        </p:spPr>
      </p:pic>
      <p:pic>
        <p:nvPicPr>
          <p:cNvPr id="52" name="Image 27" descr=" "/>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2596237" y="13260527"/>
            <a:ext cx="90710" cy="98078"/>
          </a:xfrm>
          <a:prstGeom prst="rect">
            <a:avLst/>
          </a:prstGeom>
        </p:spPr>
      </p:pic>
      <p:pic>
        <p:nvPicPr>
          <p:cNvPr id="53" name="Image 28" descr=" "/>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2729052" y="13261196"/>
            <a:ext cx="80864" cy="96708"/>
          </a:xfrm>
          <a:prstGeom prst="rect">
            <a:avLst/>
          </a:prstGeom>
        </p:spPr>
      </p:pic>
      <p:pic>
        <p:nvPicPr>
          <p:cNvPr id="54" name="Image 29" descr=" "/>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2106638" y="12206130"/>
            <a:ext cx="105592" cy="123176"/>
          </a:xfrm>
          <a:prstGeom prst="rect">
            <a:avLst/>
          </a:prstGeom>
        </p:spPr>
      </p:pic>
      <p:pic>
        <p:nvPicPr>
          <p:cNvPr id="55" name="Image 30" descr=" "/>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2256878" y="12206130"/>
            <a:ext cx="108056" cy="123176"/>
          </a:xfrm>
          <a:prstGeom prst="rect">
            <a:avLst/>
          </a:prstGeom>
        </p:spPr>
      </p:pic>
      <p:pic>
        <p:nvPicPr>
          <p:cNvPr id="56" name="Image 31" descr=" "/>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1970293" y="12206130"/>
            <a:ext cx="86266" cy="123176"/>
          </a:xfrm>
          <a:prstGeom prst="rect">
            <a:avLst/>
          </a:prstGeom>
        </p:spPr>
      </p:pic>
      <p:pic>
        <p:nvPicPr>
          <p:cNvPr id="57" name="Image 32" descr=" "/>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2664257" y="12206130"/>
            <a:ext cx="86266" cy="123176"/>
          </a:xfrm>
          <a:prstGeom prst="rect">
            <a:avLst/>
          </a:prstGeom>
        </p:spPr>
      </p:pic>
      <p:pic>
        <p:nvPicPr>
          <p:cNvPr id="58" name="Image 33" descr=" "/>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1801854" y="12206130"/>
            <a:ext cx="126120" cy="123176"/>
          </a:xfrm>
          <a:prstGeom prst="rect">
            <a:avLst/>
          </a:prstGeom>
        </p:spPr>
      </p:pic>
      <p:pic>
        <p:nvPicPr>
          <p:cNvPr id="59" name="Image 34" descr=" "/>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3547555" y="12206130"/>
            <a:ext cx="84850" cy="123176"/>
          </a:xfrm>
          <a:prstGeom prst="rect">
            <a:avLst/>
          </a:prstGeom>
        </p:spPr>
      </p:pic>
      <p:pic>
        <p:nvPicPr>
          <p:cNvPr id="60" name="Image 35" descr=" "/>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3232086" y="12206130"/>
            <a:ext cx="105592" cy="123176"/>
          </a:xfrm>
          <a:prstGeom prst="rect">
            <a:avLst/>
          </a:prstGeom>
        </p:spPr>
      </p:pic>
      <p:pic>
        <p:nvPicPr>
          <p:cNvPr id="61" name="Image 36" descr=" "/>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2799219" y="12206130"/>
            <a:ext cx="86266" cy="123176"/>
          </a:xfrm>
          <a:prstGeom prst="rect">
            <a:avLst/>
          </a:prstGeom>
        </p:spPr>
      </p:pic>
      <p:pic>
        <p:nvPicPr>
          <p:cNvPr id="62" name="Image 37" descr=" "/>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3373272" y="12206130"/>
            <a:ext cx="131964" cy="123176"/>
          </a:xfrm>
          <a:prstGeom prst="rect">
            <a:avLst/>
          </a:prstGeom>
        </p:spPr>
      </p:pic>
      <p:pic>
        <p:nvPicPr>
          <p:cNvPr id="63" name="Image 38" descr=" "/>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2935610" y="12206130"/>
            <a:ext cx="113368" cy="123176"/>
          </a:xfrm>
          <a:prstGeom prst="rect">
            <a:avLst/>
          </a:prstGeom>
        </p:spPr>
      </p:pic>
      <p:pic>
        <p:nvPicPr>
          <p:cNvPr id="64" name="Image 39" descr=" "/>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3095727" y="12206130"/>
            <a:ext cx="86266" cy="123176"/>
          </a:xfrm>
          <a:prstGeom prst="rect">
            <a:avLst/>
          </a:prstGeom>
        </p:spPr>
      </p:pic>
      <p:pic>
        <p:nvPicPr>
          <p:cNvPr id="65" name="Image 40" descr=" "/>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2680646" y="12756817"/>
            <a:ext cx="196104" cy="348870"/>
          </a:xfrm>
          <a:prstGeom prst="rect">
            <a:avLst/>
          </a:prstGeom>
        </p:spPr>
      </p:pic>
      <p:pic>
        <p:nvPicPr>
          <p:cNvPr id="66" name="Image 41" descr=" "/>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2888010" y="12468537"/>
            <a:ext cx="226052" cy="224378"/>
          </a:xfrm>
          <a:prstGeom prst="rect">
            <a:avLst/>
          </a:prstGeom>
        </p:spPr>
      </p:pic>
      <p:pic>
        <p:nvPicPr>
          <p:cNvPr id="67" name="Image 42" descr=" "/>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2680646" y="12468536"/>
            <a:ext cx="196104" cy="276784"/>
          </a:xfrm>
          <a:prstGeom prst="rect">
            <a:avLst/>
          </a:prstGeom>
        </p:spPr>
      </p:pic>
      <p:pic>
        <p:nvPicPr>
          <p:cNvPr id="68" name="Image 43" descr=" "/>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2680647" y="12943615"/>
            <a:ext cx="94270" cy="162070"/>
          </a:xfrm>
          <a:prstGeom prst="rect">
            <a:avLst/>
          </a:prstGeom>
        </p:spPr>
      </p:pic>
      <p:pic>
        <p:nvPicPr>
          <p:cNvPr id="69" name="Image 44" descr=" "/>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3162331" y="12468536"/>
            <a:ext cx="208094" cy="637156"/>
          </a:xfrm>
          <a:prstGeom prst="rect">
            <a:avLst/>
          </a:prstGeom>
        </p:spPr>
      </p:pic>
      <p:pic>
        <p:nvPicPr>
          <p:cNvPr id="70" name="Image 45" descr=" "/>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40122" y="13023698"/>
            <a:ext cx="99840" cy="81988"/>
          </a:xfrm>
          <a:prstGeom prst="rect">
            <a:avLst/>
          </a:prstGeom>
        </p:spPr>
      </p:pic>
      <p:pic>
        <p:nvPicPr>
          <p:cNvPr id="71" name="Image 46" descr=" "/>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81796" y="12880551"/>
            <a:ext cx="451464" cy="225142"/>
          </a:xfrm>
          <a:prstGeom prst="rect">
            <a:avLst/>
          </a:prstGeom>
        </p:spPr>
      </p:pic>
      <p:pic>
        <p:nvPicPr>
          <p:cNvPr id="72" name="Image 47" descr=" "/>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748381" y="12468536"/>
            <a:ext cx="424514" cy="380244"/>
          </a:xfrm>
          <a:prstGeom prst="rect">
            <a:avLst/>
          </a:prstGeom>
        </p:spPr>
      </p:pic>
      <p:pic>
        <p:nvPicPr>
          <p:cNvPr id="73" name="Image 48" descr=" "/>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888010" y="12704393"/>
            <a:ext cx="263060" cy="401294"/>
          </a:xfrm>
          <a:prstGeom prst="rect">
            <a:avLst/>
          </a:prstGeom>
        </p:spPr>
      </p:pic>
      <p:pic>
        <p:nvPicPr>
          <p:cNvPr id="74" name="Image 49" descr=" "/>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3418681" y="12899332"/>
            <a:ext cx="208094" cy="206360"/>
          </a:xfrm>
          <a:prstGeom prst="rect">
            <a:avLst/>
          </a:prstGeom>
        </p:spPr>
      </p:pic>
      <p:pic>
        <p:nvPicPr>
          <p:cNvPr id="75" name="Image 50" descr=" "/>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3418681" y="12468536"/>
            <a:ext cx="208094" cy="419300"/>
          </a:xfrm>
          <a:prstGeom prst="rect">
            <a:avLst/>
          </a:prstGeom>
        </p:spPr>
      </p:pic>
      <p:pic>
        <p:nvPicPr>
          <p:cNvPr id="76" name="Image 51" descr=" "/>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94235" y="12474031"/>
            <a:ext cx="575150" cy="631662"/>
          </a:xfrm>
          <a:prstGeom prst="rect">
            <a:avLst/>
          </a:prstGeom>
        </p:spPr>
      </p:pic>
      <p:pic>
        <p:nvPicPr>
          <p:cNvPr id="77" name="Image 52" descr=" "/>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481593" y="12468517"/>
            <a:ext cx="166810" cy="248778"/>
          </a:xfrm>
          <a:prstGeom prst="rect">
            <a:avLst/>
          </a:prstGeom>
        </p:spPr>
      </p:pic>
      <p:pic>
        <p:nvPicPr>
          <p:cNvPr id="78" name="Image 53" descr=" "/>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2236" y="12728791"/>
            <a:ext cx="208096" cy="376894"/>
          </a:xfrm>
          <a:prstGeom prst="rect">
            <a:avLst/>
          </a:prstGeom>
        </p:spPr>
      </p:pic>
      <p:pic>
        <p:nvPicPr>
          <p:cNvPr id="79" name="Image 54" descr=" "/>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743630" y="12860306"/>
            <a:ext cx="337336" cy="245380"/>
          </a:xfrm>
          <a:prstGeom prst="rect">
            <a:avLst/>
          </a:prstGeom>
        </p:spPr>
      </p:pic>
      <p:pic>
        <p:nvPicPr>
          <p:cNvPr id="80" name="Image 55" descr=" "/>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743631" y="12482197"/>
            <a:ext cx="232930" cy="366610"/>
          </a:xfrm>
          <a:prstGeom prst="rect">
            <a:avLst/>
          </a:prstGeom>
        </p:spPr>
      </p:pic>
      <p:pic>
        <p:nvPicPr>
          <p:cNvPr id="81" name="Image 56" descr=" "/>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481590" y="12728791"/>
            <a:ext cx="250780" cy="376894"/>
          </a:xfrm>
          <a:prstGeom prst="rect">
            <a:avLst/>
          </a:prstGeom>
        </p:spPr>
      </p:pic>
      <p:pic>
        <p:nvPicPr>
          <p:cNvPr id="82" name="Image 57" descr=" "/>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2236" y="12468537"/>
            <a:ext cx="208096" cy="248758"/>
          </a:xfrm>
          <a:prstGeom prst="rect">
            <a:avLst/>
          </a:prstGeom>
        </p:spPr>
      </p:pic>
      <p:pic>
        <p:nvPicPr>
          <p:cNvPr id="83" name="Image 58"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19313325" y="12463403"/>
            <a:ext cx="20026" cy="130022"/>
          </a:xfrm>
          <a:prstGeom prst="rect">
            <a:avLst/>
          </a:prstGeom>
        </p:spPr>
      </p:pic>
      <p:pic>
        <p:nvPicPr>
          <p:cNvPr id="84" name="Image 59"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19397856" y="12463403"/>
            <a:ext cx="108712" cy="130022"/>
          </a:xfrm>
          <a:prstGeom prst="rect">
            <a:avLst/>
          </a:prstGeom>
        </p:spPr>
      </p:pic>
      <p:pic>
        <p:nvPicPr>
          <p:cNvPr id="85" name="Image 60"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19570983" y="12463403"/>
            <a:ext cx="20026" cy="130022"/>
          </a:xfrm>
          <a:prstGeom prst="rect">
            <a:avLst/>
          </a:prstGeom>
        </p:spPr>
      </p:pic>
      <p:pic>
        <p:nvPicPr>
          <p:cNvPr id="86" name="Image 61" descr=" "/>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19645804" y="12462499"/>
            <a:ext cx="99080" cy="132186"/>
          </a:xfrm>
          <a:prstGeom prst="rect">
            <a:avLst/>
          </a:prstGeom>
        </p:spPr>
      </p:pic>
      <p:pic>
        <p:nvPicPr>
          <p:cNvPr id="87" name="Image 62" descr=" "/>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19789105" y="12463403"/>
            <a:ext cx="104938" cy="130034"/>
          </a:xfrm>
          <a:prstGeom prst="rect">
            <a:avLst/>
          </a:prstGeom>
        </p:spPr>
      </p:pic>
      <p:pic>
        <p:nvPicPr>
          <p:cNvPr id="88" name="Image 63" descr=" "/>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19947061" y="12425834"/>
            <a:ext cx="87194" cy="167596"/>
          </a:xfrm>
          <a:prstGeom prst="rect">
            <a:avLst/>
          </a:prstGeom>
        </p:spPr>
      </p:pic>
      <p:pic>
        <p:nvPicPr>
          <p:cNvPr id="89" name="Image 64" descr=" "/>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090345" y="12463403"/>
            <a:ext cx="99794" cy="130034"/>
          </a:xfrm>
          <a:prstGeom prst="rect">
            <a:avLst/>
          </a:prstGeom>
        </p:spPr>
      </p:pic>
      <p:pic>
        <p:nvPicPr>
          <p:cNvPr id="90" name="Image 65" descr=" "/>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244495" y="12463403"/>
            <a:ext cx="20026" cy="130022"/>
          </a:xfrm>
          <a:prstGeom prst="rect">
            <a:avLst/>
          </a:prstGeom>
        </p:spPr>
      </p:pic>
      <p:pic>
        <p:nvPicPr>
          <p:cNvPr id="91" name="Image 66" descr=" "/>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320977" y="12462499"/>
            <a:ext cx="121906" cy="131826"/>
          </a:xfrm>
          <a:prstGeom prst="rect">
            <a:avLst/>
          </a:prstGeom>
        </p:spPr>
      </p:pic>
      <p:pic>
        <p:nvPicPr>
          <p:cNvPr id="92" name="Image 67" descr=" "/>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0579303" y="12463403"/>
            <a:ext cx="107130" cy="130034"/>
          </a:xfrm>
          <a:prstGeom prst="rect">
            <a:avLst/>
          </a:prstGeom>
        </p:spPr>
      </p:pic>
      <p:pic>
        <p:nvPicPr>
          <p:cNvPr id="93" name="Image 68" descr=" "/>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43635" y="12463417"/>
            <a:ext cx="87194" cy="130022"/>
          </a:xfrm>
          <a:prstGeom prst="rect">
            <a:avLst/>
          </a:prstGeom>
        </p:spPr>
      </p:pic>
      <p:pic>
        <p:nvPicPr>
          <p:cNvPr id="94" name="Image 69" descr=" "/>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19726760" y="12720545"/>
            <a:ext cx="97604" cy="130022"/>
          </a:xfrm>
          <a:prstGeom prst="rect">
            <a:avLst/>
          </a:prstGeom>
        </p:spPr>
      </p:pic>
      <p:pic>
        <p:nvPicPr>
          <p:cNvPr id="95" name="Image 70" descr=" "/>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19867062" y="12719812"/>
            <a:ext cx="129180" cy="131808"/>
          </a:xfrm>
          <a:prstGeom prst="rect">
            <a:avLst/>
          </a:prstGeom>
        </p:spPr>
      </p:pic>
      <p:pic>
        <p:nvPicPr>
          <p:cNvPr id="96" name="Image 71" descr=" "/>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046991" y="12720545"/>
            <a:ext cx="109762" cy="130034"/>
          </a:xfrm>
          <a:prstGeom prst="rect">
            <a:avLst/>
          </a:prstGeom>
        </p:spPr>
      </p:pic>
      <p:pic>
        <p:nvPicPr>
          <p:cNvPr id="97" name="Image 72" descr=" "/>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0192543" y="12720533"/>
            <a:ext cx="108194" cy="130022"/>
          </a:xfrm>
          <a:prstGeom prst="rect">
            <a:avLst/>
          </a:prstGeom>
        </p:spPr>
      </p:pic>
      <p:pic>
        <p:nvPicPr>
          <p:cNvPr id="98" name="Image 73" descr=" "/>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340164" y="12719812"/>
            <a:ext cx="129180" cy="131808"/>
          </a:xfrm>
          <a:prstGeom prst="rect">
            <a:avLst/>
          </a:prstGeom>
        </p:spPr>
      </p:pic>
      <p:pic>
        <p:nvPicPr>
          <p:cNvPr id="99" name="Image 74" descr=" "/>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0510384" y="12719485"/>
            <a:ext cx="103628" cy="132682"/>
          </a:xfrm>
          <a:prstGeom prst="rect">
            <a:avLst/>
          </a:prstGeom>
        </p:spPr>
      </p:pic>
      <p:pic>
        <p:nvPicPr>
          <p:cNvPr id="100" name="Image 75" descr=" "/>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0741214" y="12720545"/>
            <a:ext cx="90604" cy="130022"/>
          </a:xfrm>
          <a:prstGeom prst="rect">
            <a:avLst/>
          </a:prstGeom>
        </p:spPr>
      </p:pic>
      <p:pic>
        <p:nvPicPr>
          <p:cNvPr id="101" name="Image 76" descr=" "/>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19308363" y="12980229"/>
            <a:ext cx="120170" cy="130022"/>
          </a:xfrm>
          <a:prstGeom prst="rect">
            <a:avLst/>
          </a:prstGeom>
        </p:spPr>
      </p:pic>
      <p:pic>
        <p:nvPicPr>
          <p:cNvPr id="102" name="Image 77" descr=" "/>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19474931" y="12980247"/>
            <a:ext cx="90618" cy="130022"/>
          </a:xfrm>
          <a:prstGeom prst="rect">
            <a:avLst/>
          </a:prstGeom>
        </p:spPr>
      </p:pic>
      <p:pic>
        <p:nvPicPr>
          <p:cNvPr id="103" name="Image 78" descr=" "/>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19617683" y="12980241"/>
            <a:ext cx="109762" cy="130034"/>
          </a:xfrm>
          <a:prstGeom prst="rect">
            <a:avLst/>
          </a:prstGeom>
        </p:spPr>
      </p:pic>
      <p:pic>
        <p:nvPicPr>
          <p:cNvPr id="104" name="Image 79" descr=" "/>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19765594" y="12979508"/>
            <a:ext cx="129180" cy="131808"/>
          </a:xfrm>
          <a:prstGeom prst="rect">
            <a:avLst/>
          </a:prstGeom>
        </p:spPr>
      </p:pic>
      <p:pic>
        <p:nvPicPr>
          <p:cNvPr id="105" name="Image 80" descr=" "/>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19945384" y="12980241"/>
            <a:ext cx="97604" cy="130022"/>
          </a:xfrm>
          <a:prstGeom prst="rect">
            <a:avLst/>
          </a:prstGeom>
        </p:spPr>
      </p:pic>
      <p:pic>
        <p:nvPicPr>
          <p:cNvPr id="106" name="Image 81" descr=" "/>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0085688" y="12979508"/>
            <a:ext cx="129180" cy="131808"/>
          </a:xfrm>
          <a:prstGeom prst="rect">
            <a:avLst/>
          </a:prstGeom>
        </p:spPr>
      </p:pic>
      <p:pic>
        <p:nvPicPr>
          <p:cNvPr id="107" name="Image 82" descr=" "/>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0265677" y="12980241"/>
            <a:ext cx="109762" cy="130034"/>
          </a:xfrm>
          <a:prstGeom prst="rect">
            <a:avLst/>
          </a:prstGeom>
        </p:spPr>
      </p:pic>
      <p:pic>
        <p:nvPicPr>
          <p:cNvPr id="108" name="Image 83" descr=" "/>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0411229" y="12980229"/>
            <a:ext cx="108194" cy="130022"/>
          </a:xfrm>
          <a:prstGeom prst="rect">
            <a:avLst/>
          </a:prstGeom>
        </p:spPr>
      </p:pic>
      <p:pic>
        <p:nvPicPr>
          <p:cNvPr id="109" name="Image 84" descr=" "/>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0558850" y="12979508"/>
            <a:ext cx="129180" cy="131808"/>
          </a:xfrm>
          <a:prstGeom prst="rect">
            <a:avLst/>
          </a:prstGeom>
        </p:spPr>
      </p:pic>
      <p:pic>
        <p:nvPicPr>
          <p:cNvPr id="110" name="Image 85" descr=" "/>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0729072" y="12979187"/>
            <a:ext cx="103628" cy="132682"/>
          </a:xfrm>
          <a:prstGeom prst="rect">
            <a:avLst/>
          </a:prstGeom>
        </p:spPr>
      </p:pic>
      <p:pic>
        <p:nvPicPr>
          <p:cNvPr id="33" name="Image 7" descr=" ">
            <a:extLst>
              <a:ext uri="{FF2B5EF4-FFF2-40B4-BE49-F238E27FC236}">
                <a16:creationId xmlns:a16="http://schemas.microsoft.com/office/drawing/2014/main" id="{70B09A23-E079-3576-26D8-FD3B867A5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7" y="9767656"/>
            <a:ext cx="20954890" cy="25396"/>
          </a:xfrm>
          <a:prstGeom prst="rect">
            <a:avLst/>
          </a:prstGeom>
        </p:spPr>
      </p:pic>
      <p:pic>
        <p:nvPicPr>
          <p:cNvPr id="111" name="Image 8" descr=" ">
            <a:extLst>
              <a:ext uri="{FF2B5EF4-FFF2-40B4-BE49-F238E27FC236}">
                <a16:creationId xmlns:a16="http://schemas.microsoft.com/office/drawing/2014/main" id="{96F6D4B2-92BA-F58F-9407-59031F54E923}"/>
              </a:ext>
            </a:extLst>
          </p:cNvPr>
          <p:cNvPicPr>
            <a:picLocks noChangeAspect="1"/>
          </p:cNvPicPr>
          <p:nvPr/>
        </p:nvPicPr>
        <p:blipFill>
          <a:blip r:embed="rId3"/>
          <a:stretch>
            <a:fillRect/>
          </a:stretch>
        </p:blipFill>
        <p:spPr>
          <a:xfrm>
            <a:off x="1849756" y="10224796"/>
            <a:ext cx="1028696" cy="1041264"/>
          </a:xfrm>
          <a:prstGeom prst="rect">
            <a:avLst/>
          </a:prstGeom>
        </p:spPr>
      </p:pic>
      <p:sp>
        <p:nvSpPr>
          <p:cNvPr id="113" name="Text 20">
            <a:extLst>
              <a:ext uri="{FF2B5EF4-FFF2-40B4-BE49-F238E27FC236}">
                <a16:creationId xmlns:a16="http://schemas.microsoft.com/office/drawing/2014/main" id="{04C6C74B-7773-697A-3846-52A31AEFF52C}"/>
              </a:ext>
            </a:extLst>
          </p:cNvPr>
          <p:cNvSpPr/>
          <p:nvPr/>
        </p:nvSpPr>
        <p:spPr>
          <a:xfrm>
            <a:off x="19197867" y="10275590"/>
            <a:ext cx="3606782" cy="1346024"/>
          </a:xfrm>
          <a:prstGeom prst="rect">
            <a:avLst/>
          </a:prstGeom>
          <a:noFill/>
          <a:ln/>
        </p:spPr>
        <p:txBody>
          <a:bodyPr wrap="square" lIns="0" tIns="0" rIns="0" bIns="0" rtlCol="0" anchor="t"/>
          <a:lstStyle/>
          <a:p>
            <a:pPr algn="r" defTabSz="914218">
              <a:lnSpc>
                <a:spcPts val="10398"/>
              </a:lnSpc>
            </a:pPr>
            <a:r>
              <a:rPr lang="en-US" sz="9598" dirty="0">
                <a:solidFill>
                  <a:srgbClr val="FFFFFF">
                    <a:alpha val="100000"/>
                  </a:srgbClr>
                </a:solidFill>
                <a:latin typeface="Founders Grotesk Bold" pitchFamily="34" charset="0"/>
                <a:ea typeface="Founders Grotesk Bold" pitchFamily="34" charset="-122"/>
                <a:cs typeface="Founders Grotesk Bold" pitchFamily="34" charset="-120"/>
              </a:rPr>
              <a:t>6</a:t>
            </a:r>
            <a:endParaRPr lang="en-US" sz="9598" dirty="0">
              <a:solidFill>
                <a:prstClr val="black"/>
              </a:solidFill>
              <a:latin typeface="Calibri" panose="020F0502020204030204"/>
            </a:endParaRPr>
          </a:p>
        </p:txBody>
      </p:sp>
      <p:sp>
        <p:nvSpPr>
          <p:cNvPr id="114" name="Espaço Reservado para Texto 2">
            <a:extLst>
              <a:ext uri="{FF2B5EF4-FFF2-40B4-BE49-F238E27FC236}">
                <a16:creationId xmlns:a16="http://schemas.microsoft.com/office/drawing/2014/main" id="{7F7E2180-5E38-AFBB-991B-9FF08319F1A5}"/>
              </a:ext>
            </a:extLst>
          </p:cNvPr>
          <p:cNvSpPr txBox="1">
            <a:spLocks/>
          </p:cNvSpPr>
          <p:nvPr/>
        </p:nvSpPr>
        <p:spPr>
          <a:xfrm>
            <a:off x="3276798" y="722109"/>
            <a:ext cx="12607767"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8000" b="1" dirty="0">
                <a:solidFill>
                  <a:srgbClr val="FFFFFF">
                    <a:alpha val="100000"/>
                  </a:srgbClr>
                </a:solidFill>
                <a:latin typeface="Founders Grotesk Regular" pitchFamily="34" charset="0"/>
                <a:ea typeface="Founders Grotesk Regular" pitchFamily="34" charset="-122"/>
              </a:rPr>
              <a:t>FMM</a:t>
            </a:r>
          </a:p>
        </p:txBody>
      </p:sp>
      <p:sp>
        <p:nvSpPr>
          <p:cNvPr id="115" name="Espaço Reservado para Texto 2">
            <a:extLst>
              <a:ext uri="{FF2B5EF4-FFF2-40B4-BE49-F238E27FC236}">
                <a16:creationId xmlns:a16="http://schemas.microsoft.com/office/drawing/2014/main" id="{51B78FBB-8876-A424-21B2-1589236A70A9}"/>
              </a:ext>
            </a:extLst>
          </p:cNvPr>
          <p:cNvSpPr txBox="1">
            <a:spLocks/>
          </p:cNvSpPr>
          <p:nvPr/>
        </p:nvSpPr>
        <p:spPr>
          <a:xfrm>
            <a:off x="3265795" y="2445448"/>
            <a:ext cx="21005927"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8000" b="1" dirty="0">
                <a:solidFill>
                  <a:srgbClr val="FFFFFF">
                    <a:alpha val="100000"/>
                  </a:srgbClr>
                </a:solidFill>
                <a:latin typeface="Founders Grotesk Regular" pitchFamily="34" charset="0"/>
                <a:ea typeface="Founders Grotesk Regular" pitchFamily="34" charset="-122"/>
              </a:rPr>
              <a:t>Projetos Financiáveis </a:t>
            </a:r>
          </a:p>
        </p:txBody>
      </p:sp>
      <p:sp>
        <p:nvSpPr>
          <p:cNvPr id="116" name="Espaço Reservado para Texto 2">
            <a:extLst>
              <a:ext uri="{FF2B5EF4-FFF2-40B4-BE49-F238E27FC236}">
                <a16:creationId xmlns:a16="http://schemas.microsoft.com/office/drawing/2014/main" id="{A82E2283-F226-3BEA-8BD9-44C6B492E645}"/>
              </a:ext>
            </a:extLst>
          </p:cNvPr>
          <p:cNvSpPr txBox="1">
            <a:spLocks/>
          </p:cNvSpPr>
          <p:nvPr/>
        </p:nvSpPr>
        <p:spPr>
          <a:xfrm>
            <a:off x="3273880" y="4375784"/>
            <a:ext cx="2009293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8000" b="1" dirty="0">
                <a:solidFill>
                  <a:srgbClr val="FFFFFF">
                    <a:alpha val="100000"/>
                  </a:srgbClr>
                </a:solidFill>
                <a:latin typeface="Founders Grotesk Regular" pitchFamily="34" charset="0"/>
                <a:ea typeface="Founders Grotesk Regular" pitchFamily="34" charset="-122"/>
              </a:rPr>
              <a:t>Condições de Financiamento</a:t>
            </a:r>
          </a:p>
        </p:txBody>
      </p:sp>
      <p:sp>
        <p:nvSpPr>
          <p:cNvPr id="117" name="Espaço Reservado para Texto 2">
            <a:extLst>
              <a:ext uri="{FF2B5EF4-FFF2-40B4-BE49-F238E27FC236}">
                <a16:creationId xmlns:a16="http://schemas.microsoft.com/office/drawing/2014/main" id="{487A3B08-5079-9FE7-3346-BBD3EA70F724}"/>
              </a:ext>
            </a:extLst>
          </p:cNvPr>
          <p:cNvSpPr txBox="1">
            <a:spLocks/>
          </p:cNvSpPr>
          <p:nvPr/>
        </p:nvSpPr>
        <p:spPr>
          <a:xfrm>
            <a:off x="3276432" y="6341506"/>
            <a:ext cx="20569683"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8000" b="1" dirty="0">
                <a:solidFill>
                  <a:srgbClr val="FFFFFF">
                    <a:alpha val="100000"/>
                  </a:srgbClr>
                </a:solidFill>
                <a:latin typeface="Founders Grotesk Regular" pitchFamily="34" charset="0"/>
                <a:ea typeface="Founders Grotesk Regular" pitchFamily="34" charset="-122"/>
              </a:rPr>
              <a:t>Como dar entrada em um projeto?</a:t>
            </a:r>
          </a:p>
        </p:txBody>
      </p:sp>
      <p:sp>
        <p:nvSpPr>
          <p:cNvPr id="118" name="Espaço Reservado para Texto 2">
            <a:extLst>
              <a:ext uri="{FF2B5EF4-FFF2-40B4-BE49-F238E27FC236}">
                <a16:creationId xmlns:a16="http://schemas.microsoft.com/office/drawing/2014/main" id="{A182B950-CE67-6AFF-7AEE-667316242CA6}"/>
              </a:ext>
            </a:extLst>
          </p:cNvPr>
          <p:cNvSpPr txBox="1">
            <a:spLocks/>
          </p:cNvSpPr>
          <p:nvPr/>
        </p:nvSpPr>
        <p:spPr>
          <a:xfrm>
            <a:off x="3214907" y="8094369"/>
            <a:ext cx="13935141"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8000" b="1" dirty="0">
                <a:solidFill>
                  <a:srgbClr val="FFFFFF">
                    <a:alpha val="100000"/>
                  </a:srgbClr>
                </a:solidFill>
                <a:latin typeface="Founders Grotesk Regular" pitchFamily="34" charset="0"/>
                <a:ea typeface="Founders Grotesk Regular" pitchFamily="34" charset="-122"/>
              </a:rPr>
              <a:t>Agentes financeiros </a:t>
            </a:r>
          </a:p>
        </p:txBody>
      </p:sp>
      <p:sp>
        <p:nvSpPr>
          <p:cNvPr id="119" name="Espaço Reservado para Texto 2">
            <a:extLst>
              <a:ext uri="{FF2B5EF4-FFF2-40B4-BE49-F238E27FC236}">
                <a16:creationId xmlns:a16="http://schemas.microsoft.com/office/drawing/2014/main" id="{F0DCB9C6-1823-118D-508A-8F0609385209}"/>
              </a:ext>
            </a:extLst>
          </p:cNvPr>
          <p:cNvSpPr txBox="1">
            <a:spLocks/>
          </p:cNvSpPr>
          <p:nvPr/>
        </p:nvSpPr>
        <p:spPr>
          <a:xfrm>
            <a:off x="3284853" y="10146363"/>
            <a:ext cx="18695623"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indent="0">
              <a:buClr>
                <a:schemeClr val="bg2">
                  <a:lumMod val="75000"/>
                </a:schemeClr>
              </a:buClr>
              <a:buNone/>
            </a:pPr>
            <a:r>
              <a:rPr lang="pt-BR" sz="8000" b="1" dirty="0">
                <a:solidFill>
                  <a:srgbClr val="FFFFFF">
                    <a:alpha val="100000"/>
                  </a:srgbClr>
                </a:solidFill>
                <a:latin typeface="Founders Grotesk Regular" pitchFamily="34" charset="0"/>
                <a:ea typeface="Founders Grotesk Regular" pitchFamily="34" charset="-122"/>
              </a:rPr>
              <a:t>Cronograma de Reuniões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148FE-46A3-D40D-AA75-FB66EE7AA6F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4C2770B-DEC4-F2E3-BFEC-B688AE66303D}"/>
              </a:ext>
            </a:extLst>
          </p:cNvPr>
          <p:cNvSpPr txBox="1">
            <a:spLocks/>
          </p:cNvSpPr>
          <p:nvPr/>
        </p:nvSpPr>
        <p:spPr>
          <a:xfrm>
            <a:off x="2152113" y="694339"/>
            <a:ext cx="12837189" cy="1349286"/>
          </a:xfrm>
          <a:prstGeom prst="rect">
            <a:avLst/>
          </a:prstGeom>
          <a:effectLst>
            <a:outerShdw blurRad="50800" dist="38100" dir="2700000" algn="tl" rotWithShape="0">
              <a:prstClr val="black">
                <a:alpha val="40000"/>
              </a:prstClr>
            </a:outerShdw>
          </a:effectLst>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Bef>
                <a:spcPts val="1200"/>
              </a:spcBef>
              <a:spcAft>
                <a:spcPts val="3600"/>
              </a:spcAft>
              <a:defRPr/>
            </a:pPr>
            <a:r>
              <a:rPr lang="pt-BR" sz="6800" b="1" dirty="0">
                <a:solidFill>
                  <a:srgbClr val="022873">
                    <a:alpha val="100000"/>
                  </a:srgbClr>
                </a:solidFill>
                <a:latin typeface="Founders Grotesk Bold" pitchFamily="34" charset="0"/>
              </a:rPr>
              <a:t>Cronograma de Reuniões 2026</a:t>
            </a:r>
          </a:p>
        </p:txBody>
      </p:sp>
      <p:sp>
        <p:nvSpPr>
          <p:cNvPr id="9" name="Forma Livre: Forma 8">
            <a:extLst>
              <a:ext uri="{FF2B5EF4-FFF2-40B4-BE49-F238E27FC236}">
                <a16:creationId xmlns:a16="http://schemas.microsoft.com/office/drawing/2014/main" id="{632B4515-11D2-40D0-0E83-4D3BCD98E88A}"/>
              </a:ext>
            </a:extLst>
          </p:cNvPr>
          <p:cNvSpPr/>
          <p:nvPr/>
        </p:nvSpPr>
        <p:spPr>
          <a:xfrm>
            <a:off x="-247650" y="312290"/>
            <a:ext cx="1623318" cy="1056692"/>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reflection blurRad="6350" stA="52000" endA="300" endPos="35000" dir="5400000" sy="-100000" algn="bl" rotWithShape="0"/>
          </a:effectLst>
        </p:spPr>
        <p:txBody>
          <a:bodyPr lIns="91440" tIns="45720" rIns="91440" bIns="45720" rtlCol="0" anchor="ctr"/>
          <a:lstStyle/>
          <a:p>
            <a:pPr algn="ctr" defTabSz="1828800">
              <a:lnSpc>
                <a:spcPct val="90000"/>
              </a:lnSpc>
              <a:buClr>
                <a:prstClr val="black"/>
              </a:buClr>
              <a:buSzPts val="6000"/>
            </a:pPr>
            <a:r>
              <a:rPr lang="pt-BR" sz="4800" b="1">
                <a:solidFill>
                  <a:prstClr val="white"/>
                </a:solidFill>
                <a:latin typeface="Calibri"/>
                <a:ea typeface="Calibri"/>
                <a:cs typeface="Calibri"/>
              </a:rPr>
              <a:t>7</a:t>
            </a:r>
          </a:p>
        </p:txBody>
      </p:sp>
      <p:sp>
        <p:nvSpPr>
          <p:cNvPr id="8" name="CaixaDeTexto 7">
            <a:extLst>
              <a:ext uri="{FF2B5EF4-FFF2-40B4-BE49-F238E27FC236}">
                <a16:creationId xmlns:a16="http://schemas.microsoft.com/office/drawing/2014/main" id="{F59DDFD8-4D71-898A-EC86-2528CB4A0826}"/>
              </a:ext>
            </a:extLst>
          </p:cNvPr>
          <p:cNvSpPr txBox="1"/>
          <p:nvPr/>
        </p:nvSpPr>
        <p:spPr>
          <a:xfrm>
            <a:off x="6475332" y="2678802"/>
            <a:ext cx="14708268" cy="9402574"/>
          </a:xfrm>
          <a:prstGeom prst="rect">
            <a:avLst/>
          </a:prstGeom>
          <a:noFill/>
        </p:spPr>
        <p:txBody>
          <a:bodyPr wrap="square" lIns="91440" tIns="45720" rIns="91440" bIns="45720" anchor="t">
            <a:spAutoFit/>
          </a:bodyPr>
          <a:lstStyle/>
          <a:p>
            <a:pPr>
              <a:spcAft>
                <a:spcPts val="600"/>
              </a:spcAft>
            </a:pPr>
            <a:r>
              <a:rPr lang="pt-BR" sz="3600" b="1" dirty="0">
                <a:solidFill>
                  <a:schemeClr val="accent6">
                    <a:lumMod val="50000"/>
                  </a:schemeClr>
                </a:solidFill>
                <a:latin typeface="Raleway Medium" pitchFamily="2" charset="0"/>
              </a:rPr>
              <a:t>12ª REUNIÃO EXTRAORDINÁRIA em 12.02.2026</a:t>
            </a:r>
          </a:p>
          <a:p>
            <a:r>
              <a:rPr lang="pt-BR" sz="3600" b="1" dirty="0">
                <a:solidFill>
                  <a:schemeClr val="accent6">
                    <a:lumMod val="50000"/>
                  </a:schemeClr>
                </a:solidFill>
                <a:latin typeface="Raleway Medium" pitchFamily="2" charset="0"/>
              </a:rPr>
              <a:t>*Prazo limite para recebimento de novos projetos: 14/12/2025</a:t>
            </a:r>
          </a:p>
          <a:p>
            <a:pPr>
              <a:spcAft>
                <a:spcPts val="600"/>
              </a:spcAft>
            </a:pPr>
            <a:endParaRPr lang="pt-BR" sz="3600" b="1" dirty="0">
              <a:solidFill>
                <a:schemeClr val="accent6">
                  <a:lumMod val="50000"/>
                </a:schemeClr>
              </a:solidFill>
              <a:latin typeface="Raleway Medium" pitchFamily="2" charset="0"/>
            </a:endParaRPr>
          </a:p>
          <a:p>
            <a:pPr>
              <a:spcAft>
                <a:spcPts val="600"/>
              </a:spcAft>
            </a:pPr>
            <a:r>
              <a:rPr lang="pt-BR" sz="3600" b="1" dirty="0">
                <a:solidFill>
                  <a:schemeClr val="accent6">
                    <a:lumMod val="50000"/>
                  </a:schemeClr>
                </a:solidFill>
                <a:latin typeface="Raleway Medium" pitchFamily="2" charset="0"/>
              </a:rPr>
              <a:t>62ª REUNIÃO ORDINÁRIA em 19.03.2026</a:t>
            </a:r>
          </a:p>
          <a:p>
            <a:pPr>
              <a:spcAft>
                <a:spcPts val="600"/>
              </a:spcAft>
            </a:pPr>
            <a:r>
              <a:rPr lang="pt-BR" sz="3600" b="1" dirty="0">
                <a:solidFill>
                  <a:schemeClr val="accent6">
                    <a:lumMod val="50000"/>
                  </a:schemeClr>
                </a:solidFill>
                <a:latin typeface="Raleway Medium" pitchFamily="2" charset="0"/>
              </a:rPr>
              <a:t>*Prazo limite para recebimento de novos projetos: 19/01/2026</a:t>
            </a:r>
          </a:p>
          <a:p>
            <a:pPr>
              <a:spcAft>
                <a:spcPts val="600"/>
              </a:spcAft>
            </a:pPr>
            <a:endParaRPr lang="pt-BR" sz="3600" b="1" dirty="0">
              <a:solidFill>
                <a:schemeClr val="accent6">
                  <a:lumMod val="50000"/>
                </a:schemeClr>
              </a:solidFill>
              <a:latin typeface="Raleway Medium" pitchFamily="2" charset="0"/>
            </a:endParaRPr>
          </a:p>
          <a:p>
            <a:pPr>
              <a:spcAft>
                <a:spcPts val="600"/>
              </a:spcAft>
            </a:pPr>
            <a:r>
              <a:rPr lang="pt-BR" sz="3600" b="1" dirty="0">
                <a:solidFill>
                  <a:srgbClr val="002060"/>
                </a:solidFill>
                <a:latin typeface="Raleway Medium" pitchFamily="2" charset="0"/>
              </a:rPr>
              <a:t>63ª REUNIÃO ORDINÁRIA em 18.06.2026 </a:t>
            </a:r>
          </a:p>
          <a:p>
            <a:pPr>
              <a:spcAft>
                <a:spcPts val="600"/>
              </a:spcAft>
            </a:pPr>
            <a:r>
              <a:rPr lang="pt-BR" sz="3600" b="1" dirty="0">
                <a:solidFill>
                  <a:srgbClr val="002060"/>
                </a:solidFill>
                <a:latin typeface="Raleway Medium" pitchFamily="2" charset="0"/>
              </a:rPr>
              <a:t>*Prazo limite para recebimento de novos projetos: 20/04/2026</a:t>
            </a:r>
          </a:p>
          <a:p>
            <a:pPr>
              <a:spcAft>
                <a:spcPts val="600"/>
              </a:spcAft>
            </a:pPr>
            <a:endParaRPr lang="pt-BR" sz="3600" b="1" dirty="0">
              <a:solidFill>
                <a:srgbClr val="0070C0"/>
              </a:solidFill>
              <a:latin typeface="Raleway Medium" pitchFamily="2" charset="0"/>
            </a:endParaRPr>
          </a:p>
          <a:p>
            <a:pPr>
              <a:spcAft>
                <a:spcPts val="600"/>
              </a:spcAft>
            </a:pPr>
            <a:r>
              <a:rPr lang="pt-BR" sz="3600" b="1" dirty="0">
                <a:solidFill>
                  <a:srgbClr val="002060"/>
                </a:solidFill>
                <a:latin typeface="Raleway Medium" pitchFamily="2" charset="0"/>
              </a:rPr>
              <a:t>64ª REUNIÃO ORDINÁRIA em 24.09.2026</a:t>
            </a:r>
          </a:p>
          <a:p>
            <a:pPr>
              <a:spcAft>
                <a:spcPts val="600"/>
              </a:spcAft>
            </a:pPr>
            <a:r>
              <a:rPr lang="pt-BR" sz="3600" b="1" dirty="0">
                <a:solidFill>
                  <a:srgbClr val="002060"/>
                </a:solidFill>
                <a:latin typeface="Raleway Medium" pitchFamily="2" charset="0"/>
              </a:rPr>
              <a:t>*Prazo limite para recebimento de novos projetos: 27/07/2026</a:t>
            </a:r>
          </a:p>
          <a:p>
            <a:pPr>
              <a:spcAft>
                <a:spcPts val="600"/>
              </a:spcAft>
            </a:pPr>
            <a:endParaRPr lang="pt-BR" sz="3600" b="1" dirty="0">
              <a:solidFill>
                <a:srgbClr val="0070C0"/>
              </a:solidFill>
              <a:latin typeface="Raleway Medium" pitchFamily="2" charset="0"/>
            </a:endParaRPr>
          </a:p>
          <a:p>
            <a:pPr>
              <a:spcAft>
                <a:spcPts val="600"/>
              </a:spcAft>
            </a:pPr>
            <a:r>
              <a:rPr lang="pt-BR" sz="3600" b="1" dirty="0">
                <a:solidFill>
                  <a:srgbClr val="002060"/>
                </a:solidFill>
                <a:latin typeface="Raleway Medium" pitchFamily="2" charset="0"/>
              </a:rPr>
              <a:t>65ª REUNIÃO ORDINÁRIA em 10.12.2026</a:t>
            </a:r>
          </a:p>
          <a:p>
            <a:pPr>
              <a:spcAft>
                <a:spcPts val="600"/>
              </a:spcAft>
            </a:pPr>
            <a:r>
              <a:rPr lang="pt-BR" sz="3600" b="1" dirty="0">
                <a:solidFill>
                  <a:srgbClr val="002060"/>
                </a:solidFill>
                <a:latin typeface="Raleway Medium" pitchFamily="2" charset="0"/>
              </a:rPr>
              <a:t>*Prazo limite para recebimento de novos projetos: 12/10/2026</a:t>
            </a:r>
          </a:p>
          <a:p>
            <a:pPr>
              <a:spcAft>
                <a:spcPts val="600"/>
              </a:spcAft>
            </a:pPr>
            <a:endParaRPr lang="pt-BR" sz="3600" b="1" dirty="0">
              <a:solidFill>
                <a:srgbClr val="002060"/>
              </a:solidFill>
              <a:latin typeface="Raleway Medium" pitchFamily="2" charset="0"/>
            </a:endParaRPr>
          </a:p>
        </p:txBody>
      </p:sp>
      <p:pic>
        <p:nvPicPr>
          <p:cNvPr id="10" name="Gráfico 9" descr="Usuários com preenchimento sólido">
            <a:extLst>
              <a:ext uri="{FF2B5EF4-FFF2-40B4-BE49-F238E27FC236}">
                <a16:creationId xmlns:a16="http://schemas.microsoft.com/office/drawing/2014/main" id="{B15273E1-F6F1-DF0D-5CE5-5B63E4BCB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5657850"/>
            <a:ext cx="1524000" cy="1524000"/>
          </a:xfrm>
          <a:prstGeom prst="rect">
            <a:avLst/>
          </a:prstGeom>
        </p:spPr>
      </p:pic>
      <p:pic>
        <p:nvPicPr>
          <p:cNvPr id="11" name="Gráfico 10" descr="Marca de seleção com preenchimento sólido">
            <a:extLst>
              <a:ext uri="{FF2B5EF4-FFF2-40B4-BE49-F238E27FC236}">
                <a16:creationId xmlns:a16="http://schemas.microsoft.com/office/drawing/2014/main" id="{FA768DDD-EBFD-A9C5-5AE3-188410B406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7738" y="2678802"/>
            <a:ext cx="1179997" cy="1179997"/>
          </a:xfrm>
          <a:prstGeom prst="rect">
            <a:avLst/>
          </a:prstGeom>
        </p:spPr>
      </p:pic>
      <p:sp>
        <p:nvSpPr>
          <p:cNvPr id="2" name="Shape 6">
            <a:extLst>
              <a:ext uri="{FF2B5EF4-FFF2-40B4-BE49-F238E27FC236}">
                <a16:creationId xmlns:a16="http://schemas.microsoft.com/office/drawing/2014/main" id="{2E9433B8-742F-AD58-A962-EBFFE182A10A}"/>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25D5A329-4985-E3FA-47F1-FF102A3ADECF}"/>
              </a:ext>
            </a:extLst>
          </p:cNvPr>
          <p:cNvGrpSpPr/>
          <p:nvPr/>
        </p:nvGrpSpPr>
        <p:grpSpPr>
          <a:xfrm>
            <a:off x="20889490" y="12676525"/>
            <a:ext cx="3338592" cy="945619"/>
            <a:chOff x="18582423" y="11569700"/>
            <a:chExt cx="4839305" cy="1181100"/>
          </a:xfrm>
        </p:grpSpPr>
        <p:pic>
          <p:nvPicPr>
            <p:cNvPr id="5" name="Image 4" descr=" ">
              <a:extLst>
                <a:ext uri="{FF2B5EF4-FFF2-40B4-BE49-F238E27FC236}">
                  <a16:creationId xmlns:a16="http://schemas.microsoft.com/office/drawing/2014/main" id="{BC22395C-78E8-6A66-C19D-6E07756E4C6B}"/>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6" name="Image 5" descr=" ">
              <a:extLst>
                <a:ext uri="{FF2B5EF4-FFF2-40B4-BE49-F238E27FC236}">
                  <a16:creationId xmlns:a16="http://schemas.microsoft.com/office/drawing/2014/main" id="{6DF3406E-67B4-AE39-9B5A-D29B48F953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7" name="Image 6" descr=" ">
              <a:extLst>
                <a:ext uri="{FF2B5EF4-FFF2-40B4-BE49-F238E27FC236}">
                  <a16:creationId xmlns:a16="http://schemas.microsoft.com/office/drawing/2014/main" id="{A2812898-75B1-F96C-39DC-DCB893C6CE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A8627557-2B44-C3F5-C190-9007936798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B4711009-F8D2-2C46-72A2-FB62924770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C4F36BA1-0043-0294-39CE-A2A77E04AB2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42651771-A121-8028-2372-E60AC3EE411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94C87EDC-0ADB-4D8B-8C50-B8E5F7CD989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1C3A41FC-887D-DDB5-B114-DA06E1F3F52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72595AA4-97D8-2448-E155-BA878772B58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C3F21E60-EF47-AF51-4BDB-4D98BD01DE1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EFEB86BD-65B2-C060-65B2-547523671C8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D5DB7B5E-44C2-FF1B-8A55-70E7ADF1389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C19E02D6-0FDC-E665-F285-66FA068978D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F1244FF3-BA40-5106-3D39-0C20A6EFE9B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EC19756D-15DE-B0B4-A7F5-A1D586FA53C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C475DE78-BAB6-3B07-697C-4CF0A530679D}"/>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D29078D0-E46D-FBF4-AB7E-56C56E8CBB7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B7D4733A-6141-EF2C-9454-8C539E8A00F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D8D30C37-5F12-E931-2704-DFD7C7D8B49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55837CD8-0293-D51E-3086-D2A8EB1690A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A5EEE3CF-B8EE-0BF7-C07E-7EB187F2391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7C83EA03-BF86-FEE6-7448-51F0A7F6E7E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0B5B3291-DBC3-7B8B-2802-3EBB6E6280D4}"/>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8AB41568-056D-2E6C-BDEB-C0D19533DF8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8EA2ED66-9692-1916-C0D0-42175650EBA9}"/>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83B5C318-C7E2-0989-07C7-360D508B2DA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DA0E4C59-0430-3E99-0556-5B73D4DD6F24}"/>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A54BCEA0-1893-9333-D295-C6B6E3DBD63B}"/>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39" name="Image 33" descr=" ">
              <a:extLst>
                <a:ext uri="{FF2B5EF4-FFF2-40B4-BE49-F238E27FC236}">
                  <a16:creationId xmlns:a16="http://schemas.microsoft.com/office/drawing/2014/main" id="{B710921F-4691-5769-94CF-84961582B94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40" name="Image 34" descr=" ">
              <a:extLst>
                <a:ext uri="{FF2B5EF4-FFF2-40B4-BE49-F238E27FC236}">
                  <a16:creationId xmlns:a16="http://schemas.microsoft.com/office/drawing/2014/main" id="{12EF88AA-93B6-2FB9-3274-CD778F137FD4}"/>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41" name="Image 35" descr=" ">
              <a:extLst>
                <a:ext uri="{FF2B5EF4-FFF2-40B4-BE49-F238E27FC236}">
                  <a16:creationId xmlns:a16="http://schemas.microsoft.com/office/drawing/2014/main" id="{11C3AD16-587B-C9F8-F244-876454F9448B}"/>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2D261AAF-3C90-B72B-3B97-27294010086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AAFA8E29-D050-2221-D878-DC50AF27859B}"/>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67407F1A-6E4F-6455-60DD-13668403B9B1}"/>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EA7593D5-9024-E91C-CAA1-A696100F2F45}"/>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CBA9D068-5EE4-A529-F7AB-F848C2B76C4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0EE13E2E-99F9-5CAE-FC15-760E444163F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A3738AE5-3D35-12F3-FBAF-15FDDE3C148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B1C268D2-DDDB-895C-FEAB-A97D48EAC455}"/>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E304BCAC-0B0A-936A-2EC7-E99E4B820FFD}"/>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51" name="Image 45" descr=" ">
              <a:extLst>
                <a:ext uri="{FF2B5EF4-FFF2-40B4-BE49-F238E27FC236}">
                  <a16:creationId xmlns:a16="http://schemas.microsoft.com/office/drawing/2014/main" id="{61C54437-CB1A-1D06-3A23-20E81084B01B}"/>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52" name="Image 46" descr=" ">
              <a:extLst>
                <a:ext uri="{FF2B5EF4-FFF2-40B4-BE49-F238E27FC236}">
                  <a16:creationId xmlns:a16="http://schemas.microsoft.com/office/drawing/2014/main" id="{634C7131-9108-D705-C7FC-BD21948225E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53" name="Image 47" descr=" ">
              <a:extLst>
                <a:ext uri="{FF2B5EF4-FFF2-40B4-BE49-F238E27FC236}">
                  <a16:creationId xmlns:a16="http://schemas.microsoft.com/office/drawing/2014/main" id="{77DBE845-762F-B188-8977-D12D54F786C0}"/>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54" name="Image 48" descr=" ">
              <a:extLst>
                <a:ext uri="{FF2B5EF4-FFF2-40B4-BE49-F238E27FC236}">
                  <a16:creationId xmlns:a16="http://schemas.microsoft.com/office/drawing/2014/main" id="{4224E2E8-8C5A-7CAB-FF0F-95BBB9114FF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55" name="Image 49" descr=" ">
              <a:extLst>
                <a:ext uri="{FF2B5EF4-FFF2-40B4-BE49-F238E27FC236}">
                  <a16:creationId xmlns:a16="http://schemas.microsoft.com/office/drawing/2014/main" id="{6D6DDF66-7340-4E3B-1932-18EC99D6EFA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56" name="Image 50" descr=" ">
              <a:extLst>
                <a:ext uri="{FF2B5EF4-FFF2-40B4-BE49-F238E27FC236}">
                  <a16:creationId xmlns:a16="http://schemas.microsoft.com/office/drawing/2014/main" id="{668A3D63-1331-99F4-AA21-07A1540F2151}"/>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57" name="Image 51" descr=" ">
              <a:extLst>
                <a:ext uri="{FF2B5EF4-FFF2-40B4-BE49-F238E27FC236}">
                  <a16:creationId xmlns:a16="http://schemas.microsoft.com/office/drawing/2014/main" id="{4CA1E0FE-D2F6-6F35-CFDB-330EA84DC10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58" name="Image 52" descr=" ">
              <a:extLst>
                <a:ext uri="{FF2B5EF4-FFF2-40B4-BE49-F238E27FC236}">
                  <a16:creationId xmlns:a16="http://schemas.microsoft.com/office/drawing/2014/main" id="{39B7D348-3AF5-93CF-7C50-BB6AF754C15A}"/>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59" name="Image 53" descr=" ">
              <a:extLst>
                <a:ext uri="{FF2B5EF4-FFF2-40B4-BE49-F238E27FC236}">
                  <a16:creationId xmlns:a16="http://schemas.microsoft.com/office/drawing/2014/main" id="{31F3791F-2472-4DD0-5AD3-A2F1C5DCE490}"/>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60" name="Image 54" descr=" ">
              <a:extLst>
                <a:ext uri="{FF2B5EF4-FFF2-40B4-BE49-F238E27FC236}">
                  <a16:creationId xmlns:a16="http://schemas.microsoft.com/office/drawing/2014/main" id="{B065EFD0-637C-D5C0-4354-AF82071FB0D4}"/>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61" name="Image 55" descr=" ">
              <a:extLst>
                <a:ext uri="{FF2B5EF4-FFF2-40B4-BE49-F238E27FC236}">
                  <a16:creationId xmlns:a16="http://schemas.microsoft.com/office/drawing/2014/main" id="{3881D880-FF2F-67CA-701F-84AE4044137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62" name="Image 56" descr=" ">
              <a:extLst>
                <a:ext uri="{FF2B5EF4-FFF2-40B4-BE49-F238E27FC236}">
                  <a16:creationId xmlns:a16="http://schemas.microsoft.com/office/drawing/2014/main" id="{67135005-B905-3C01-D332-00ED7C5A4A55}"/>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63" name="Image 57" descr=" ">
              <a:extLst>
                <a:ext uri="{FF2B5EF4-FFF2-40B4-BE49-F238E27FC236}">
                  <a16:creationId xmlns:a16="http://schemas.microsoft.com/office/drawing/2014/main" id="{8E1EDB9F-D7AD-604F-82B6-A8BDBE7CC0DE}"/>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64" name="Image 58" descr=" ">
              <a:extLst>
                <a:ext uri="{FF2B5EF4-FFF2-40B4-BE49-F238E27FC236}">
                  <a16:creationId xmlns:a16="http://schemas.microsoft.com/office/drawing/2014/main" id="{D1110AD0-F6C8-9FF8-515D-54C858627C9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65" name="Image 59" descr=" ">
              <a:extLst>
                <a:ext uri="{FF2B5EF4-FFF2-40B4-BE49-F238E27FC236}">
                  <a16:creationId xmlns:a16="http://schemas.microsoft.com/office/drawing/2014/main" id="{040AD6AE-E23D-0A2D-9BA1-6154CEE5E5B1}"/>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66" name="Image 60" descr=" ">
              <a:extLst>
                <a:ext uri="{FF2B5EF4-FFF2-40B4-BE49-F238E27FC236}">
                  <a16:creationId xmlns:a16="http://schemas.microsoft.com/office/drawing/2014/main" id="{1A9C4D8C-83C0-7EE2-F7D4-45D0FDEF65F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67" name="Image 61" descr=" ">
              <a:extLst>
                <a:ext uri="{FF2B5EF4-FFF2-40B4-BE49-F238E27FC236}">
                  <a16:creationId xmlns:a16="http://schemas.microsoft.com/office/drawing/2014/main" id="{ADFDB82B-8414-E6CA-7B46-580B175AB5AB}"/>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68" name="Image 62" descr=" ">
              <a:extLst>
                <a:ext uri="{FF2B5EF4-FFF2-40B4-BE49-F238E27FC236}">
                  <a16:creationId xmlns:a16="http://schemas.microsoft.com/office/drawing/2014/main" id="{7332A2D6-EF4E-768F-E769-805582B7610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69" name="Image 63" descr=" ">
              <a:extLst>
                <a:ext uri="{FF2B5EF4-FFF2-40B4-BE49-F238E27FC236}">
                  <a16:creationId xmlns:a16="http://schemas.microsoft.com/office/drawing/2014/main" id="{CD895727-E315-9FEB-08A3-6893E3E6C29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70" name="Image 64" descr=" ">
              <a:extLst>
                <a:ext uri="{FF2B5EF4-FFF2-40B4-BE49-F238E27FC236}">
                  <a16:creationId xmlns:a16="http://schemas.microsoft.com/office/drawing/2014/main" id="{AED5F55A-FB8C-F583-C9E3-3A21E06D515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71" name="Image 65" descr=" ">
              <a:extLst>
                <a:ext uri="{FF2B5EF4-FFF2-40B4-BE49-F238E27FC236}">
                  <a16:creationId xmlns:a16="http://schemas.microsoft.com/office/drawing/2014/main" id="{1E748ACF-BF26-0867-7B30-7F17103729A7}"/>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72" name="Image 66" descr=" ">
              <a:extLst>
                <a:ext uri="{FF2B5EF4-FFF2-40B4-BE49-F238E27FC236}">
                  <a16:creationId xmlns:a16="http://schemas.microsoft.com/office/drawing/2014/main" id="{287DA616-B461-3A49-F1C6-EE382F4FBB7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73" name="Image 67" descr=" ">
              <a:extLst>
                <a:ext uri="{FF2B5EF4-FFF2-40B4-BE49-F238E27FC236}">
                  <a16:creationId xmlns:a16="http://schemas.microsoft.com/office/drawing/2014/main" id="{50D9AA2F-194F-F81E-7FC7-E3F154985FE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74" name="Image 68" descr=" ">
              <a:extLst>
                <a:ext uri="{FF2B5EF4-FFF2-40B4-BE49-F238E27FC236}">
                  <a16:creationId xmlns:a16="http://schemas.microsoft.com/office/drawing/2014/main" id="{9064A8C0-BDF8-8313-FBDF-24CCA582089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75" name="Image 69" descr=" ">
              <a:extLst>
                <a:ext uri="{FF2B5EF4-FFF2-40B4-BE49-F238E27FC236}">
                  <a16:creationId xmlns:a16="http://schemas.microsoft.com/office/drawing/2014/main" id="{0122E4ED-7CF0-0DA4-7BDD-EAD650FC9B1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76" name="Image 70" descr=" ">
              <a:extLst>
                <a:ext uri="{FF2B5EF4-FFF2-40B4-BE49-F238E27FC236}">
                  <a16:creationId xmlns:a16="http://schemas.microsoft.com/office/drawing/2014/main" id="{CD077956-E224-1F4A-9B5D-DB64B6D768E3}"/>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77" name="Image 71" descr=" ">
              <a:extLst>
                <a:ext uri="{FF2B5EF4-FFF2-40B4-BE49-F238E27FC236}">
                  <a16:creationId xmlns:a16="http://schemas.microsoft.com/office/drawing/2014/main" id="{61429ECE-DBD8-7688-D909-523C776AC9EA}"/>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78" name="Image 72" descr=" ">
              <a:extLst>
                <a:ext uri="{FF2B5EF4-FFF2-40B4-BE49-F238E27FC236}">
                  <a16:creationId xmlns:a16="http://schemas.microsoft.com/office/drawing/2014/main" id="{38D31900-7125-EC5B-0B81-FCF0D268BA2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79" name="Image 73" descr=" ">
              <a:extLst>
                <a:ext uri="{FF2B5EF4-FFF2-40B4-BE49-F238E27FC236}">
                  <a16:creationId xmlns:a16="http://schemas.microsoft.com/office/drawing/2014/main" id="{6001ED3E-F128-ED91-68E3-0F6D16632F8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80" name="Image 74" descr=" ">
              <a:extLst>
                <a:ext uri="{FF2B5EF4-FFF2-40B4-BE49-F238E27FC236}">
                  <a16:creationId xmlns:a16="http://schemas.microsoft.com/office/drawing/2014/main" id="{3B37E9CE-8148-3951-8F4B-AD5917F0626F}"/>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81" name="Image 75" descr=" ">
              <a:extLst>
                <a:ext uri="{FF2B5EF4-FFF2-40B4-BE49-F238E27FC236}">
                  <a16:creationId xmlns:a16="http://schemas.microsoft.com/office/drawing/2014/main" id="{BF023CA8-1AFE-F5DE-518E-C77958185505}"/>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82" name="Image 76" descr=" ">
              <a:extLst>
                <a:ext uri="{FF2B5EF4-FFF2-40B4-BE49-F238E27FC236}">
                  <a16:creationId xmlns:a16="http://schemas.microsoft.com/office/drawing/2014/main" id="{CAC98146-F941-6662-F25F-BDFA58C0E8C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83" name="Image 77" descr=" ">
              <a:extLst>
                <a:ext uri="{FF2B5EF4-FFF2-40B4-BE49-F238E27FC236}">
                  <a16:creationId xmlns:a16="http://schemas.microsoft.com/office/drawing/2014/main" id="{BB9D55A7-02FD-1C56-9A47-AD887011750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84" name="Image 78" descr=" ">
              <a:extLst>
                <a:ext uri="{FF2B5EF4-FFF2-40B4-BE49-F238E27FC236}">
                  <a16:creationId xmlns:a16="http://schemas.microsoft.com/office/drawing/2014/main" id="{FB37B667-A364-CB02-15B3-E91FFA65A1C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85" name="Image 79" descr=" ">
              <a:extLst>
                <a:ext uri="{FF2B5EF4-FFF2-40B4-BE49-F238E27FC236}">
                  <a16:creationId xmlns:a16="http://schemas.microsoft.com/office/drawing/2014/main" id="{00604C07-BC93-C8DB-DB1E-7C6E72A6096F}"/>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86" name="Image 80" descr=" ">
              <a:extLst>
                <a:ext uri="{FF2B5EF4-FFF2-40B4-BE49-F238E27FC236}">
                  <a16:creationId xmlns:a16="http://schemas.microsoft.com/office/drawing/2014/main" id="{8F6B788C-3110-B51C-5A82-CB68EFB4A38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87" name="Image 81" descr=" ">
              <a:extLst>
                <a:ext uri="{FF2B5EF4-FFF2-40B4-BE49-F238E27FC236}">
                  <a16:creationId xmlns:a16="http://schemas.microsoft.com/office/drawing/2014/main" id="{2C18A00D-FBF3-972B-628B-9A0C1DD2112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88" name="Image 82" descr=" ">
              <a:extLst>
                <a:ext uri="{FF2B5EF4-FFF2-40B4-BE49-F238E27FC236}">
                  <a16:creationId xmlns:a16="http://schemas.microsoft.com/office/drawing/2014/main" id="{61467FBB-4407-09E6-4F62-B158AB0A16F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89" name="Image 83" descr=" ">
              <a:extLst>
                <a:ext uri="{FF2B5EF4-FFF2-40B4-BE49-F238E27FC236}">
                  <a16:creationId xmlns:a16="http://schemas.microsoft.com/office/drawing/2014/main" id="{DA941A0F-4532-7BD2-46D1-65BE9032280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0" name="Image 84" descr=" ">
              <a:extLst>
                <a:ext uri="{FF2B5EF4-FFF2-40B4-BE49-F238E27FC236}">
                  <a16:creationId xmlns:a16="http://schemas.microsoft.com/office/drawing/2014/main" id="{3B296CBA-2EB4-3448-4764-1BE476DF3A3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1" name="Image 85" descr=" ">
              <a:extLst>
                <a:ext uri="{FF2B5EF4-FFF2-40B4-BE49-F238E27FC236}">
                  <a16:creationId xmlns:a16="http://schemas.microsoft.com/office/drawing/2014/main" id="{9EA54BAC-C021-A6C4-AA40-8FEE4273623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2" name="Image 86" descr=" ">
              <a:extLst>
                <a:ext uri="{FF2B5EF4-FFF2-40B4-BE49-F238E27FC236}">
                  <a16:creationId xmlns:a16="http://schemas.microsoft.com/office/drawing/2014/main" id="{EE3F9B08-CAAD-721D-A699-AF4C23A38044}"/>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3" name="Image 87" descr=" ">
              <a:extLst>
                <a:ext uri="{FF2B5EF4-FFF2-40B4-BE49-F238E27FC236}">
                  <a16:creationId xmlns:a16="http://schemas.microsoft.com/office/drawing/2014/main" id="{2E21A751-A882-93A9-CDE9-0EE8EB3B963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94" name="Image 88" descr=" ">
              <a:extLst>
                <a:ext uri="{FF2B5EF4-FFF2-40B4-BE49-F238E27FC236}">
                  <a16:creationId xmlns:a16="http://schemas.microsoft.com/office/drawing/2014/main" id="{B9D63CF9-7BAE-545B-FAD6-5DF1C4208AC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95" name="Image 89" descr=" ">
              <a:extLst>
                <a:ext uri="{FF2B5EF4-FFF2-40B4-BE49-F238E27FC236}">
                  <a16:creationId xmlns:a16="http://schemas.microsoft.com/office/drawing/2014/main" id="{B5F6EFEC-B279-7837-E47B-297A91B57C9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96" name="Image 90" descr=" ">
              <a:extLst>
                <a:ext uri="{FF2B5EF4-FFF2-40B4-BE49-F238E27FC236}">
                  <a16:creationId xmlns:a16="http://schemas.microsoft.com/office/drawing/2014/main" id="{3EE3BFF9-3179-ED38-2DC9-DEE378C8BDF8}"/>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pic>
        <p:nvPicPr>
          <p:cNvPr id="4" name="Gráfico 3" descr="Marca de seleção com preenchimento sólido">
            <a:extLst>
              <a:ext uri="{FF2B5EF4-FFF2-40B4-BE49-F238E27FC236}">
                <a16:creationId xmlns:a16="http://schemas.microsoft.com/office/drawing/2014/main" id="{8C478D56-F9F6-5140-A04C-525276C936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7738" y="4477853"/>
            <a:ext cx="1179997" cy="1179997"/>
          </a:xfrm>
          <a:prstGeom prst="rect">
            <a:avLst/>
          </a:prstGeom>
        </p:spPr>
      </p:pic>
    </p:spTree>
    <p:extLst>
      <p:ext uri="{BB962C8B-B14F-4D97-AF65-F5344CB8AC3E}">
        <p14:creationId xmlns:p14="http://schemas.microsoft.com/office/powerpoint/2010/main" val="397948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5556694" y="381964"/>
            <a:ext cx="7902517"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r" defTabSz="914400" rtl="0" eaLnBrk="1" fontAlgn="auto" latinLnBrk="0" hangingPunct="1">
              <a:lnSpc>
                <a:spcPct val="90000"/>
              </a:lnSpc>
              <a:spcBef>
                <a:spcPts val="1200"/>
              </a:spcBef>
              <a:spcAft>
                <a:spcPts val="3600"/>
              </a:spcAft>
              <a:buClrTx/>
              <a:buSzTx/>
              <a:buFontTx/>
              <a:buNone/>
              <a:tabLst/>
              <a:defRPr/>
            </a:pPr>
            <a:r>
              <a:rPr lang="pt-BR" sz="6800" cap="all" dirty="0">
                <a:ln w="3175" cmpd="sng">
                  <a:noFill/>
                </a:ln>
                <a:solidFill>
                  <a:srgbClr val="022873">
                    <a:alpha val="100000"/>
                  </a:srgbClr>
                </a:solidFill>
                <a:latin typeface="Founders Grotesk Bold" pitchFamily="34" charset="0"/>
              </a:rPr>
              <a:t>Contatos</a:t>
            </a:r>
          </a:p>
        </p:txBody>
      </p:sp>
      <p:sp>
        <p:nvSpPr>
          <p:cNvPr id="4" name="Rectangle 1">
            <a:extLst>
              <a:ext uri="{FF2B5EF4-FFF2-40B4-BE49-F238E27FC236}">
                <a16:creationId xmlns:a16="http://schemas.microsoft.com/office/drawing/2014/main" id="{A530D0B7-1D09-B843-E37B-EEB553F2E128}"/>
              </a:ext>
            </a:extLst>
          </p:cNvPr>
          <p:cNvSpPr>
            <a:spLocks noChangeArrowheads="1"/>
          </p:cNvSpPr>
          <p:nvPr/>
        </p:nvSpPr>
        <p:spPr bwMode="auto">
          <a:xfrm>
            <a:off x="2878690" y="2792191"/>
            <a:ext cx="11824321" cy="3200876"/>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800" b="1" i="0" u="none" strike="noStrike" kern="1200" cap="none" spc="0" normalizeH="0" baseline="0" noProof="0" dirty="0">
                <a:ln>
                  <a:noFill/>
                </a:ln>
                <a:solidFill>
                  <a:prstClr val="black"/>
                </a:solidFill>
                <a:effectLst/>
                <a:uLnTx/>
                <a:uFillTx/>
                <a:latin typeface="Raleway Medium" pitchFamily="2" charset="0"/>
                <a:ea typeface="+mn-ea"/>
                <a:cs typeface="+mn-cs"/>
              </a:rPr>
              <a:t>Daniel Rodrigues </a:t>
            </a:r>
            <a:r>
              <a:rPr kumimoji="0" lang="pt-BR" altLang="pt-BR" sz="4800" b="1" i="0" u="none" strike="noStrike" kern="1200" cap="none" spc="0" normalizeH="0" baseline="0" noProof="0" dirty="0" err="1">
                <a:ln>
                  <a:noFill/>
                </a:ln>
                <a:solidFill>
                  <a:prstClr val="black"/>
                </a:solidFill>
                <a:effectLst/>
                <a:uLnTx/>
                <a:uFillTx/>
                <a:latin typeface="Raleway Medium" pitchFamily="2" charset="0"/>
                <a:ea typeface="+mn-ea"/>
                <a:cs typeface="+mn-cs"/>
              </a:rPr>
              <a:t>Aldigueri</a:t>
            </a:r>
            <a:endParaRPr kumimoji="0" lang="pt-BR" altLang="pt-BR" sz="4800" b="1"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Diretor do Departamento de Navegação e Fomento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daniel.aldigueri@mpor.gov.br</a:t>
            </a:r>
            <a:endPar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061 2029 8885</a:t>
            </a:r>
          </a:p>
        </p:txBody>
      </p:sp>
      <p:sp>
        <p:nvSpPr>
          <p:cNvPr id="5" name="Rectangle 1">
            <a:extLst>
              <a:ext uri="{FF2B5EF4-FFF2-40B4-BE49-F238E27FC236}">
                <a16:creationId xmlns:a16="http://schemas.microsoft.com/office/drawing/2014/main" id="{CDB7AF46-A6C7-C8A6-5478-2D44652DE041}"/>
              </a:ext>
            </a:extLst>
          </p:cNvPr>
          <p:cNvSpPr>
            <a:spLocks noChangeArrowheads="1"/>
          </p:cNvSpPr>
          <p:nvPr/>
        </p:nvSpPr>
        <p:spPr bwMode="auto">
          <a:xfrm>
            <a:off x="16140855" y="4641712"/>
            <a:ext cx="8478134" cy="2215991"/>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a:ln>
                  <a:noFill/>
                </a:ln>
                <a:solidFill>
                  <a:prstClr val="black"/>
                </a:solidFill>
                <a:effectLst/>
                <a:uLnTx/>
                <a:uFillTx/>
                <a:latin typeface="Raleway Medium" pitchFamily="2" charset="0"/>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julio.britto@mpor.gov.br</a:t>
            </a:r>
            <a:endPar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rPr>
              <a:t>061 2029 8106</a:t>
            </a:r>
            <a:endParaRPr kumimoji="0" lang="pt-BR" altLang="pt-BR"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1">
            <a:extLst>
              <a:ext uri="{FF2B5EF4-FFF2-40B4-BE49-F238E27FC236}">
                <a16:creationId xmlns:a16="http://schemas.microsoft.com/office/drawing/2014/main" id="{3C230F15-C156-6A2C-14A7-0C9CD3FC654A}"/>
              </a:ext>
            </a:extLst>
          </p:cNvPr>
          <p:cNvSpPr>
            <a:spLocks noChangeArrowheads="1"/>
          </p:cNvSpPr>
          <p:nvPr/>
        </p:nvSpPr>
        <p:spPr bwMode="auto">
          <a:xfrm>
            <a:off x="16375844" y="8649061"/>
            <a:ext cx="8008156"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a:ln>
                  <a:noFill/>
                </a:ln>
                <a:solidFill>
                  <a:prstClr val="black"/>
                </a:solidFill>
                <a:effectLst/>
                <a:uLnTx/>
                <a:uFillTx/>
                <a:latin typeface="Raleway Medium" pitchFamily="2" charset="0"/>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maria.calado@mpor.gov.br</a:t>
            </a:r>
            <a:endPar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prstClr val="black"/>
                </a:solidFill>
                <a:effectLst/>
                <a:uLnTx/>
                <a:uFillTx/>
                <a:latin typeface="Raleway Medium" pitchFamily="2" charset="0"/>
                <a:ea typeface="+mn-ea"/>
                <a:cs typeface="+mn-cs"/>
              </a:rPr>
              <a:t>081 988405435</a:t>
            </a:r>
            <a:endParaRPr kumimoji="0" lang="pt-BR" altLang="pt-BR" sz="3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8EA35AF-D9F5-D1F0-B733-27F984C2D4D0}"/>
              </a:ext>
            </a:extLst>
          </p:cNvPr>
          <p:cNvSpPr>
            <a:spLocks noChangeArrowheads="1"/>
          </p:cNvSpPr>
          <p:nvPr/>
        </p:nvSpPr>
        <p:spPr bwMode="auto">
          <a:xfrm>
            <a:off x="2878690" y="6857703"/>
            <a:ext cx="11824321"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800" b="1" i="0" u="none" strike="noStrike" kern="1200" cap="none" spc="0" normalizeH="0" baseline="0" noProof="0">
                <a:ln>
                  <a:noFill/>
                </a:ln>
                <a:solidFill>
                  <a:prstClr val="black"/>
                </a:solidFill>
                <a:effectLst/>
                <a:uLnTx/>
                <a:uFillTx/>
                <a:latin typeface="Raleway Medium" pitchFamily="2" charset="0"/>
                <a:ea typeface="+mn-ea"/>
                <a:cs typeface="+mn-cs"/>
              </a:rPr>
              <a:t>Fernando Pimentel</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prstClr val="black"/>
                </a:solidFill>
                <a:effectLst/>
                <a:uLnTx/>
                <a:uFillTx/>
                <a:latin typeface="Raleway Medium" pitchFamily="2" charset="0"/>
                <a:ea typeface="+mn-ea"/>
                <a:cs typeface="+mn-cs"/>
              </a:rPr>
              <a:t>Coordenador-Geral de Fomento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3600" b="0" i="0" u="none" strike="noStrike" kern="1200" cap="none" spc="0" normalizeH="0" baseline="0" noProof="0">
                <a:ln>
                  <a:noFill/>
                </a:ln>
                <a:solidFill>
                  <a:prstClr val="black"/>
                </a:solidFill>
                <a:effectLst/>
                <a:uLnTx/>
                <a:uFillTx/>
                <a:latin typeface="Raleway Medium" pitchFamily="2" charset="0"/>
                <a:ea typeface="+mn-ea"/>
                <a:cs typeface="+mn-cs"/>
                <a:hlinkClick r:id="rId5">
                  <a:extLst>
                    <a:ext uri="{A12FA001-AC4F-418D-AE19-62706E023703}">
                      <ahyp:hlinkClr xmlns:ahyp="http://schemas.microsoft.com/office/drawing/2018/hyperlinkcolor" val="tx"/>
                    </a:ext>
                  </a:extLst>
                </a:hlinkClick>
              </a:rPr>
              <a:t>fernando.p.pimentel@mpor.gov.br</a:t>
            </a:r>
            <a:endParaRPr kumimoji="0" lang="pt-BR" sz="3600" b="0" i="0" u="none" strike="noStrike" kern="1200" cap="none" spc="0" normalizeH="0" baseline="0" noProof="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prstClr val="black"/>
                </a:solidFill>
                <a:effectLst/>
                <a:uLnTx/>
                <a:uFillTx/>
                <a:latin typeface="Raleway Medium" pitchFamily="2" charset="0"/>
                <a:ea typeface="+mn-ea"/>
                <a:cs typeface="+mn-cs"/>
              </a:rPr>
              <a:t>061 2029 8885</a:t>
            </a:r>
          </a:p>
        </p:txBody>
      </p:sp>
      <p:sp>
        <p:nvSpPr>
          <p:cNvPr id="3" name="Shape 6">
            <a:extLst>
              <a:ext uri="{FF2B5EF4-FFF2-40B4-BE49-F238E27FC236}">
                <a16:creationId xmlns:a16="http://schemas.microsoft.com/office/drawing/2014/main" id="{6B9839DA-EFE4-5A78-7812-62A7D6D4B3CE}"/>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9" name="Agrupar 8">
            <a:extLst>
              <a:ext uri="{FF2B5EF4-FFF2-40B4-BE49-F238E27FC236}">
                <a16:creationId xmlns:a16="http://schemas.microsoft.com/office/drawing/2014/main" id="{9ECE067D-9F05-ACA3-637A-B790FDEB5617}"/>
              </a:ext>
            </a:extLst>
          </p:cNvPr>
          <p:cNvGrpSpPr/>
          <p:nvPr/>
        </p:nvGrpSpPr>
        <p:grpSpPr>
          <a:xfrm>
            <a:off x="20889490" y="12676525"/>
            <a:ext cx="3338592" cy="945619"/>
            <a:chOff x="18582423" y="11569700"/>
            <a:chExt cx="4839305" cy="1181100"/>
          </a:xfrm>
        </p:grpSpPr>
        <p:pic>
          <p:nvPicPr>
            <p:cNvPr id="10" name="Image 4" descr=" ">
              <a:extLst>
                <a:ext uri="{FF2B5EF4-FFF2-40B4-BE49-F238E27FC236}">
                  <a16:creationId xmlns:a16="http://schemas.microsoft.com/office/drawing/2014/main" id="{FD3395DB-2DA8-E88F-5719-FC68C0BA9642}"/>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B074F7C0-45AE-00DE-5EAC-FCADFBD2A0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EA40B105-7976-6480-F70A-5E7F47C8BC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9A1B9EB9-B4B8-7C0E-CB96-C3AFE201F9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1D6774F9-BAA4-E560-8F2E-186F540D25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B6EC3748-24E2-8634-32AE-21A3B571B9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6B38E000-8170-70EE-39B3-1FE5B2C3800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1B4CC683-79E2-09BC-4E5B-5342D8962A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E19078A7-BAD3-5237-1401-B9ADE1CDD4D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01F7D48D-BAB7-F9C4-BD32-BA0B39AF2E6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13791F85-25AE-E80E-8959-4C50032636B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54E305CD-F1DB-1671-929F-A34297AAF0F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E753A68A-4EE6-5120-3CC8-BE9C659931D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C9EB5D5D-89AF-3368-78CB-152CD3B745A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6E497043-267C-FC14-4AAE-F893D3C25DC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E18570AA-5B29-0D09-2D25-0F07CB76EF6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4FE6FAC0-CB60-EB3E-392E-6839066110E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A7332050-B034-6731-8B10-25353E99772F}"/>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58D38C69-A54F-54A5-E2AD-43DC14AEB6B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0E575313-584A-A29B-9394-0D5441736E5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8CAB465A-2C0F-7A24-3A1A-37DF85E6506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C65496C6-7A3E-3F54-DB11-F99EFCD17A03}"/>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0108D48E-FC30-A08F-CF21-A71517E5B17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80E931F4-0CB0-8761-BC01-39C3998895AA}"/>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11229C3C-EC1B-A6F9-8F44-CA6BDF417E6A}"/>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624E8468-5382-E7DC-54F0-3F29F2665B17}"/>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3E8270D5-D3BD-BF5F-5136-C0055536B740}"/>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3E9AA279-39EF-C998-72C8-818AFBE229B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2C180DFD-1BB1-392B-6994-001EF981EDAF}"/>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39" name="Image 33" descr=" ">
              <a:extLst>
                <a:ext uri="{FF2B5EF4-FFF2-40B4-BE49-F238E27FC236}">
                  <a16:creationId xmlns:a16="http://schemas.microsoft.com/office/drawing/2014/main" id="{6F1AA935-3921-64BF-0C6F-1783A3885D42}"/>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40" name="Image 34" descr=" ">
              <a:extLst>
                <a:ext uri="{FF2B5EF4-FFF2-40B4-BE49-F238E27FC236}">
                  <a16:creationId xmlns:a16="http://schemas.microsoft.com/office/drawing/2014/main" id="{B82F3F64-4B91-96D3-8D46-FA27B7CF938E}"/>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1" name="Image 35" descr=" ">
              <a:extLst>
                <a:ext uri="{FF2B5EF4-FFF2-40B4-BE49-F238E27FC236}">
                  <a16:creationId xmlns:a16="http://schemas.microsoft.com/office/drawing/2014/main" id="{CA168D19-736F-4C65-9D00-37D6CC5E2AFC}"/>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DBA470F4-FC06-3389-C57C-057738D72FA5}"/>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2BEEEEE7-6EB4-53A8-7F49-9022D1ADBFD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5873BC3B-F3B3-8FC8-7F90-FA8962B13262}"/>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E250DCF5-FF42-0FBD-6EE9-083FC30F300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A18AAA27-8225-D366-6135-2526B8C98EF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409E7D71-CC73-425D-FD8E-D456DA7C9584}"/>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8BEFABCE-CAE4-405A-307C-627A0FB4D632}"/>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A9C523B1-C554-DEA6-E6C8-F6EAE360A762}"/>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7E9D9581-206C-5550-EBD0-AC7AA6CB028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8A47AC54-FEE3-10D0-E457-FA39D90A9C1F}"/>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8BA47ACB-C568-DDC1-831A-E77EDB09CF9D}"/>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07FA55C4-09C9-0C60-9A5C-ECF899C4067D}"/>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9BA93571-956D-B42A-4949-8733783ACD39}"/>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797D1652-65F9-492C-D397-372D8F9F1DBE}"/>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C6146CF0-C4D4-9574-CE00-2FDA3ECADD1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49497B62-BA54-DC26-EC00-93E9C4D923A2}"/>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EE2AE8AF-C602-3B4D-DB02-4AEB8BDC9C44}"/>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B9544838-826C-3A5A-6E71-D78FEEA43089}"/>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EC5CB383-FF54-E28F-89A4-D6883AD9BDB5}"/>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744EA551-4A82-F9FE-D6BD-5386AC7C7712}"/>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4E068D35-AC62-8C57-ACCE-5E33DA737010}"/>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29B83AF7-59F1-3782-3959-87461012E22A}"/>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F20B207B-5FEB-8EF4-80D8-D8ED5F9024DD}"/>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E536C3D4-9596-A056-3BF2-D279ED34EAB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A18A793A-43BF-9A3D-3478-94700414B5F8}"/>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39110E5A-EE63-7F7E-15DA-E7160C4B5EA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3306FD8D-B3BF-FE19-6C7E-617614198AFC}"/>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635E87E8-437B-207D-0E86-5BD83354C194}"/>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A91BFCFB-5F72-2805-2733-679268FA85DA}"/>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EE210B11-2029-5CB3-CADF-C1A1504B314B}"/>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388E29F2-E19B-5CCF-43AA-97F895F84E06}"/>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451C3D50-1C03-A909-7EA1-3718A781F29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D2394AF7-DB60-419E-3255-56DB06AC085C}"/>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EC004469-3C70-09BE-7012-25A40F7D9CAF}"/>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B7E4D4D1-8D47-1F8F-AF96-A370A5FE2034}"/>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F9B27731-20A1-7083-7898-170083614B33}"/>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98BA3FDC-4168-4FDD-FAC4-743DE40CE39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BDF6303B-FE27-C126-A3E4-87F228BD348F}"/>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71CE3C9A-1EAC-E6BB-AF7B-184F62C287D0}"/>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448465D7-29C6-231A-B471-52A16332DE59}"/>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49A0AB95-5A47-61B2-A442-628A4025B53D}"/>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15E0E803-740B-1874-DA21-C29087663F5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645BCFA9-9CB8-8CF6-656F-2108A2C39DF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1B58E06D-0E95-A2F9-8C88-E61CFA5C3111}"/>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CD22C266-4D86-22FC-5EE2-75F6720CBAFC}"/>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0BB18000-94B7-5C55-8C2B-DBBDE6A32115}"/>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15023F4B-DFD1-416D-C671-21A84523300F}"/>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A55B152D-F9F9-7B32-14BD-9819937CA12E}"/>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788B5C17-E798-FFC1-B352-799818D05486}"/>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6AF035CC-AF3C-EF5F-20FD-BC04BFBF11D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98ADCC3A-4015-635F-BB28-3F8424F8268B}"/>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EAF7896B-7D69-BC51-0BDD-A27A8BA9B30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95E9A234-E751-91E8-BCCC-D59290C138AA}"/>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E080B88D-38DD-8765-5226-74FDF7A0C3C5}"/>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A5D9456D-1D8F-2F07-85DB-1F5BA0C8B37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88404233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1761773" y="587410"/>
            <a:ext cx="1234966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r" defTabSz="914218">
              <a:lnSpc>
                <a:spcPts val="10198"/>
              </a:lnSpc>
              <a:spcBef>
                <a:spcPts val="1200"/>
              </a:spcBef>
              <a:spcAft>
                <a:spcPts val="3600"/>
              </a:spcAft>
              <a:defRPr/>
            </a:pPr>
            <a:r>
              <a:rPr lang="pt-BR" sz="8000" dirty="0">
                <a:solidFill>
                  <a:srgbClr val="022873">
                    <a:alpha val="100000"/>
                  </a:srgbClr>
                </a:solidFill>
                <a:latin typeface="Founders Grotesk Bold"/>
              </a:rPr>
              <a:t>Equipe Técnica</a:t>
            </a:r>
          </a:p>
        </p:txBody>
      </p:sp>
      <p:sp>
        <p:nvSpPr>
          <p:cNvPr id="9" name="CaixaDeTexto 8">
            <a:extLst>
              <a:ext uri="{FF2B5EF4-FFF2-40B4-BE49-F238E27FC236}">
                <a16:creationId xmlns:a16="http://schemas.microsoft.com/office/drawing/2014/main" id="{75C3620E-7DB6-1C43-F51E-88FE93E49F5B}"/>
              </a:ext>
            </a:extLst>
          </p:cNvPr>
          <p:cNvSpPr txBox="1"/>
          <p:nvPr/>
        </p:nvSpPr>
        <p:spPr>
          <a:xfrm>
            <a:off x="18635585" y="6530773"/>
            <a:ext cx="5195966" cy="4378122"/>
          </a:xfrm>
          <a:prstGeom prst="rect">
            <a:avLst/>
          </a:prstGeom>
          <a:noFill/>
        </p:spPr>
        <p:txBody>
          <a:bodyPr wrap="square" lIns="182880" tIns="91440" rIns="182880" bIns="91440" anchor="t">
            <a:spAutoFit/>
          </a:bodyPr>
          <a:lstStyle/>
          <a:p>
            <a:pPr defTabSz="1828800" eaLnBrk="0" fontAlgn="t" hangingPunct="0">
              <a:lnSpc>
                <a:spcPct val="90000"/>
              </a:lnSpc>
              <a:spcBef>
                <a:spcPct val="0"/>
              </a:spcBef>
              <a:spcAft>
                <a:spcPct val="0"/>
              </a:spcAft>
              <a:defRPr/>
            </a:pPr>
            <a:r>
              <a:rPr lang="pt-BR" sz="2000" dirty="0">
                <a:solidFill>
                  <a:prstClr val="black"/>
                </a:solidFill>
                <a:latin typeface="Founders Grotesk Bold"/>
              </a:rPr>
              <a:t>Aloísio </a:t>
            </a:r>
            <a:r>
              <a:rPr lang="pt-BR" sz="2000" dirty="0" err="1">
                <a:solidFill>
                  <a:prstClr val="black"/>
                </a:solidFill>
                <a:latin typeface="Founders Grotesk Bold"/>
              </a:rPr>
              <a:t>Delmonder</a:t>
            </a:r>
            <a:r>
              <a:rPr lang="pt-BR" sz="2000" dirty="0">
                <a:solidFill>
                  <a:prstClr val="black"/>
                </a:solidFill>
                <a:latin typeface="Founders Grotesk Bold"/>
              </a:rPr>
              <a:t> Ramalho</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Ana Paula das Graças </a:t>
            </a:r>
            <a:r>
              <a:rPr lang="pt-BR" sz="2000" dirty="0" err="1">
                <a:solidFill>
                  <a:prstClr val="black"/>
                </a:solidFill>
                <a:latin typeface="Founders Grotesk Bold"/>
              </a:rPr>
              <a:t>Nasário</a:t>
            </a:r>
            <a:endParaRPr lang="pt-BR" sz="2000" dirty="0">
              <a:solidFill>
                <a:prstClr val="black"/>
              </a:solidFill>
              <a:latin typeface="Founders Grotesk Bold"/>
            </a:endParaRPr>
          </a:p>
          <a:p>
            <a:pPr defTabSz="1828800" eaLnBrk="0" fontAlgn="t" hangingPunct="0">
              <a:lnSpc>
                <a:spcPct val="90000"/>
              </a:lnSpc>
              <a:spcBef>
                <a:spcPct val="0"/>
              </a:spcBef>
              <a:spcAft>
                <a:spcPct val="0"/>
              </a:spcAft>
              <a:defRPr/>
            </a:pPr>
            <a:r>
              <a:rPr lang="pt-BR" sz="2000" dirty="0">
                <a:solidFill>
                  <a:prstClr val="black"/>
                </a:solidFill>
                <a:latin typeface="Founders Grotesk Bold"/>
              </a:rPr>
              <a:t>Arnaldo de Santana Arnaud</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Diego Ramos </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Fausto Guilherme Fioravanti</a:t>
            </a:r>
          </a:p>
          <a:p>
            <a:pPr defTabSz="1828800" eaLnBrk="0" fontAlgn="t" hangingPunct="0">
              <a:lnSpc>
                <a:spcPct val="90000"/>
              </a:lnSpc>
              <a:spcBef>
                <a:spcPct val="0"/>
              </a:spcBef>
              <a:spcAft>
                <a:spcPct val="0"/>
              </a:spcAft>
              <a:defRPr/>
            </a:pPr>
            <a:r>
              <a:rPr lang="pt-BR" sz="2000" dirty="0" err="1">
                <a:solidFill>
                  <a:prstClr val="black"/>
                </a:solidFill>
                <a:latin typeface="Founders Grotesk Bold"/>
              </a:rPr>
              <a:t>Kennia</a:t>
            </a:r>
            <a:r>
              <a:rPr lang="pt-BR" sz="2000" dirty="0">
                <a:solidFill>
                  <a:prstClr val="black"/>
                </a:solidFill>
                <a:latin typeface="Founders Grotesk Bold"/>
              </a:rPr>
              <a:t> Carolina Nunes dos Santos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Leonardo André Pereira Lopes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Luiz Henrique Campos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Luiz Von Dokonal</a:t>
            </a:r>
          </a:p>
          <a:p>
            <a:pPr defTabSz="1828800"/>
            <a:r>
              <a:rPr lang="pt-BR" sz="2000" dirty="0">
                <a:solidFill>
                  <a:prstClr val="black"/>
                </a:solidFill>
                <a:latin typeface="Founders Grotesk Bold"/>
              </a:rPr>
              <a:t>Otávio Augusto dos Santos Kosby</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Sean Bittencourt Lacerda</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Sebastião Bastos Pinheiro Júnior</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Selena Campos Poggi de Araujo</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Vinicius </a:t>
            </a:r>
            <a:r>
              <a:rPr lang="pt-BR" sz="2000" dirty="0" err="1">
                <a:solidFill>
                  <a:prstClr val="black"/>
                </a:solidFill>
                <a:latin typeface="Founders Grotesk Bold"/>
              </a:rPr>
              <a:t>Deckmann</a:t>
            </a:r>
            <a:r>
              <a:rPr lang="pt-BR" sz="2000" dirty="0">
                <a:solidFill>
                  <a:prstClr val="black"/>
                </a:solidFill>
                <a:latin typeface="Founders Grotesk Bold"/>
              </a:rPr>
              <a:t> Santos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Vicente Marino Costa</a:t>
            </a:r>
          </a:p>
        </p:txBody>
      </p:sp>
      <p:sp>
        <p:nvSpPr>
          <p:cNvPr id="11" name="Title 1">
            <a:extLst>
              <a:ext uri="{FF2B5EF4-FFF2-40B4-BE49-F238E27FC236}">
                <a16:creationId xmlns:a16="http://schemas.microsoft.com/office/drawing/2014/main" id="{E57DB8FD-AB80-3CD3-E386-74F16E3D0A49}"/>
              </a:ext>
            </a:extLst>
          </p:cNvPr>
          <p:cNvSpPr txBox="1">
            <a:spLocks/>
          </p:cNvSpPr>
          <p:nvPr/>
        </p:nvSpPr>
        <p:spPr>
          <a:xfrm>
            <a:off x="2314989" y="5156300"/>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fontAlgn="t">
              <a:spcAft>
                <a:spcPct val="0"/>
              </a:spcAft>
              <a:defRPr/>
            </a:pPr>
            <a:r>
              <a:rPr lang="pt-BR" altLang="pt-BR" sz="4000" b="1" dirty="0">
                <a:solidFill>
                  <a:prstClr val="black"/>
                </a:solidFill>
                <a:latin typeface="Founders Grotesk Bold"/>
              </a:rPr>
              <a:t>Diretor do Departamento de Navegação e Fomento</a:t>
            </a:r>
          </a:p>
          <a:p>
            <a:pPr defTabSz="1828800" eaLnBrk="0" fontAlgn="t" hangingPunct="0">
              <a:lnSpc>
                <a:spcPct val="100000"/>
              </a:lnSpc>
              <a:spcAft>
                <a:spcPct val="0"/>
              </a:spcAft>
              <a:defRPr/>
            </a:pPr>
            <a:r>
              <a:rPr lang="pt-BR" altLang="pt-BR" sz="2800" b="1" dirty="0">
                <a:solidFill>
                  <a:prstClr val="black"/>
                </a:solidFill>
                <a:latin typeface="Founders Grotesk Bold"/>
              </a:rPr>
              <a:t>Daniel Rodrigues Aldigueri</a:t>
            </a:r>
          </a:p>
        </p:txBody>
      </p:sp>
      <p:sp>
        <p:nvSpPr>
          <p:cNvPr id="12" name="Title 1">
            <a:extLst>
              <a:ext uri="{FF2B5EF4-FFF2-40B4-BE49-F238E27FC236}">
                <a16:creationId xmlns:a16="http://schemas.microsoft.com/office/drawing/2014/main" id="{7DB1C5A7-DD87-F428-2610-C608B8E1945E}"/>
              </a:ext>
            </a:extLst>
          </p:cNvPr>
          <p:cNvSpPr txBox="1">
            <a:spLocks/>
          </p:cNvSpPr>
          <p:nvPr/>
        </p:nvSpPr>
        <p:spPr>
          <a:xfrm>
            <a:off x="2351072" y="3217803"/>
            <a:ext cx="19408712" cy="176389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defRPr/>
            </a:pPr>
            <a:r>
              <a:rPr lang="pt-BR" sz="4000" b="1" dirty="0">
                <a:solidFill>
                  <a:prstClr val="black"/>
                </a:solidFill>
                <a:latin typeface="Founders Grotesk Bold"/>
              </a:rPr>
              <a:t>Secretário Nacional de Hidrovias e Navegação</a:t>
            </a:r>
          </a:p>
          <a:p>
            <a:pPr defTabSz="1828800" eaLnBrk="0" fontAlgn="t" hangingPunct="0">
              <a:lnSpc>
                <a:spcPct val="100000"/>
              </a:lnSpc>
              <a:spcAft>
                <a:spcPct val="0"/>
              </a:spcAft>
              <a:defRPr/>
            </a:pPr>
            <a:r>
              <a:rPr lang="pt-BR" altLang="pt-BR" sz="2800" b="1" dirty="0">
                <a:solidFill>
                  <a:prstClr val="black"/>
                </a:solidFill>
                <a:latin typeface="Founders Grotesk Bold"/>
              </a:rPr>
              <a:t>Otto Luiz </a:t>
            </a:r>
            <a:r>
              <a:rPr lang="pt-BR" altLang="pt-BR" sz="2800" b="1" dirty="0" err="1">
                <a:solidFill>
                  <a:prstClr val="black"/>
                </a:solidFill>
                <a:latin typeface="Founders Grotesk Bold"/>
              </a:rPr>
              <a:t>Burlier</a:t>
            </a:r>
            <a:r>
              <a:rPr lang="pt-BR" altLang="pt-BR" sz="2800" b="1" dirty="0">
                <a:solidFill>
                  <a:prstClr val="black"/>
                </a:solidFill>
                <a:latin typeface="Founders Grotesk Bold"/>
              </a:rPr>
              <a:t> da Silveira Filho</a:t>
            </a:r>
          </a:p>
          <a:p>
            <a:pPr defTabSz="1828800">
              <a:defRPr/>
            </a:pPr>
            <a:endParaRPr lang="pt-BR" sz="2800" dirty="0">
              <a:solidFill>
                <a:prstClr val="black"/>
              </a:solidFill>
              <a:latin typeface="Raleway Medium" pitchFamily="2" charset="0"/>
            </a:endParaRPr>
          </a:p>
        </p:txBody>
      </p:sp>
      <p:sp>
        <p:nvSpPr>
          <p:cNvPr id="13" name="Title 1">
            <a:extLst>
              <a:ext uri="{FF2B5EF4-FFF2-40B4-BE49-F238E27FC236}">
                <a16:creationId xmlns:a16="http://schemas.microsoft.com/office/drawing/2014/main" id="{9775E8A3-0A25-1309-9623-96AAF6556CA4}"/>
              </a:ext>
            </a:extLst>
          </p:cNvPr>
          <p:cNvSpPr txBox="1">
            <a:spLocks/>
          </p:cNvSpPr>
          <p:nvPr/>
        </p:nvSpPr>
        <p:spPr>
          <a:xfrm>
            <a:off x="2351073" y="7187626"/>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fontAlgn="t">
              <a:spcAft>
                <a:spcPct val="0"/>
              </a:spcAft>
              <a:defRPr/>
            </a:pPr>
            <a:r>
              <a:rPr lang="pt-BR" altLang="pt-BR" sz="4000" b="1" dirty="0">
                <a:solidFill>
                  <a:prstClr val="black"/>
                </a:solidFill>
                <a:latin typeface="Founders Grotesk Bold"/>
              </a:rPr>
              <a:t>Coordenador-geral de Fomento</a:t>
            </a:r>
          </a:p>
          <a:p>
            <a:pPr defTabSz="1828800" eaLnBrk="0" fontAlgn="t" hangingPunct="0">
              <a:lnSpc>
                <a:spcPct val="100000"/>
              </a:lnSpc>
              <a:spcAft>
                <a:spcPct val="0"/>
              </a:spcAft>
              <a:defRPr/>
            </a:pPr>
            <a:r>
              <a:rPr lang="pt-BR" altLang="pt-BR" sz="2800" b="1" dirty="0">
                <a:solidFill>
                  <a:prstClr val="black"/>
                </a:solidFill>
                <a:latin typeface="Founders Grotesk Bold"/>
              </a:rPr>
              <a:t>Fernando Pimentel</a:t>
            </a:r>
          </a:p>
        </p:txBody>
      </p:sp>
      <p:sp>
        <p:nvSpPr>
          <p:cNvPr id="14" name="Title 1">
            <a:extLst>
              <a:ext uri="{FF2B5EF4-FFF2-40B4-BE49-F238E27FC236}">
                <a16:creationId xmlns:a16="http://schemas.microsoft.com/office/drawing/2014/main" id="{F5CC5BAB-E0E0-270C-F1FD-23401B910138}"/>
              </a:ext>
            </a:extLst>
          </p:cNvPr>
          <p:cNvSpPr txBox="1">
            <a:spLocks/>
          </p:cNvSpPr>
          <p:nvPr/>
        </p:nvSpPr>
        <p:spPr>
          <a:xfrm>
            <a:off x="18635584" y="3730336"/>
            <a:ext cx="4308520"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eaLnBrk="0" fontAlgn="t" hangingPunct="0">
              <a:lnSpc>
                <a:spcPct val="100000"/>
              </a:lnSpc>
              <a:spcAft>
                <a:spcPct val="0"/>
              </a:spcAft>
              <a:defRPr/>
            </a:pPr>
            <a:r>
              <a:rPr lang="pt-BR" altLang="pt-BR" sz="2800" b="1" dirty="0">
                <a:solidFill>
                  <a:prstClr val="black"/>
                </a:solidFill>
                <a:latin typeface="Founders Grotesk Bold"/>
              </a:rPr>
              <a:t>Coordenação</a:t>
            </a:r>
          </a:p>
        </p:txBody>
      </p:sp>
      <p:sp>
        <p:nvSpPr>
          <p:cNvPr id="16" name="CaixaDeTexto 15">
            <a:extLst>
              <a:ext uri="{FF2B5EF4-FFF2-40B4-BE49-F238E27FC236}">
                <a16:creationId xmlns:a16="http://schemas.microsoft.com/office/drawing/2014/main" id="{0C917368-24B7-8654-50DF-5EE78A11B110}"/>
              </a:ext>
            </a:extLst>
          </p:cNvPr>
          <p:cNvSpPr txBox="1"/>
          <p:nvPr/>
        </p:nvSpPr>
        <p:spPr>
          <a:xfrm>
            <a:off x="18635585" y="4940233"/>
            <a:ext cx="4703730" cy="1015663"/>
          </a:xfrm>
          <a:prstGeom prst="rect">
            <a:avLst/>
          </a:prstGeom>
          <a:noFill/>
        </p:spPr>
        <p:txBody>
          <a:bodyPr wrap="square">
            <a:spAutoFit/>
          </a:bodyPr>
          <a:lstStyle/>
          <a:p>
            <a:pPr defTabSz="1828800" eaLnBrk="0" fontAlgn="t" hangingPunct="0">
              <a:spcBef>
                <a:spcPct val="0"/>
              </a:spcBef>
              <a:spcAft>
                <a:spcPct val="0"/>
              </a:spcAft>
              <a:defRPr/>
            </a:pPr>
            <a:r>
              <a:rPr lang="pt-BR" sz="2000" dirty="0">
                <a:solidFill>
                  <a:prstClr val="black"/>
                </a:solidFill>
                <a:latin typeface="Founders Grotesk Bold"/>
              </a:rPr>
              <a:t>Júlio Henrique Diniz de Britto</a:t>
            </a:r>
          </a:p>
          <a:p>
            <a:pPr defTabSz="1828800" eaLnBrk="0" fontAlgn="t" hangingPunct="0">
              <a:spcBef>
                <a:spcPct val="0"/>
              </a:spcBef>
              <a:spcAft>
                <a:spcPct val="0"/>
              </a:spcAft>
              <a:defRPr/>
            </a:pPr>
            <a:r>
              <a:rPr lang="pt-BR" sz="2000" dirty="0">
                <a:solidFill>
                  <a:prstClr val="black"/>
                </a:solidFill>
                <a:latin typeface="Founders Grotesk Bold"/>
              </a:rPr>
              <a:t>Maria de Lara Moutta Calado de Oliveira</a:t>
            </a:r>
          </a:p>
          <a:p>
            <a:pPr defTabSz="1828800" eaLnBrk="0" fontAlgn="t" hangingPunct="0">
              <a:spcBef>
                <a:spcPct val="0"/>
              </a:spcBef>
              <a:spcAft>
                <a:spcPct val="0"/>
              </a:spcAft>
              <a:defRPr/>
            </a:pPr>
            <a:r>
              <a:rPr lang="pt-BR" sz="2000" dirty="0">
                <a:solidFill>
                  <a:prstClr val="black"/>
                </a:solidFill>
                <a:latin typeface="Founders Grotesk Bold"/>
              </a:rPr>
              <a:t>Renato Farias de Azevedo Mangabeira</a:t>
            </a:r>
            <a:endParaRPr lang="pt-BR" sz="2000" dirty="0">
              <a:solidFill>
                <a:prstClr val="black"/>
              </a:solidFill>
              <a:latin typeface="Raleway Light" pitchFamily="2" charset="0"/>
            </a:endParaRPr>
          </a:p>
        </p:txBody>
      </p:sp>
      <p:sp>
        <p:nvSpPr>
          <p:cNvPr id="2" name="Shape 6">
            <a:extLst>
              <a:ext uri="{FF2B5EF4-FFF2-40B4-BE49-F238E27FC236}">
                <a16:creationId xmlns:a16="http://schemas.microsoft.com/office/drawing/2014/main" id="{478F6D9D-26AC-C11B-EBA4-154679106D21}"/>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9A3A2C01-4572-0CFB-F7F3-188932BEED6B}"/>
              </a:ext>
            </a:extLst>
          </p:cNvPr>
          <p:cNvGrpSpPr/>
          <p:nvPr/>
        </p:nvGrpSpPr>
        <p:grpSpPr>
          <a:xfrm>
            <a:off x="20587656" y="12566735"/>
            <a:ext cx="3262944" cy="832050"/>
            <a:chOff x="18582423" y="11569700"/>
            <a:chExt cx="4839305" cy="1181100"/>
          </a:xfrm>
        </p:grpSpPr>
        <p:pic>
          <p:nvPicPr>
            <p:cNvPr id="5" name="Image 4" descr=" ">
              <a:extLst>
                <a:ext uri="{FF2B5EF4-FFF2-40B4-BE49-F238E27FC236}">
                  <a16:creationId xmlns:a16="http://schemas.microsoft.com/office/drawing/2014/main" id="{47621A95-75FB-0341-ABB9-DEC1DCA1195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6" name="Image 5" descr=" ">
              <a:extLst>
                <a:ext uri="{FF2B5EF4-FFF2-40B4-BE49-F238E27FC236}">
                  <a16:creationId xmlns:a16="http://schemas.microsoft.com/office/drawing/2014/main" id="{F2FF456F-C99A-20DC-AEF4-09D0F7A8E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0" name="Image 6" descr=" ">
              <a:extLst>
                <a:ext uri="{FF2B5EF4-FFF2-40B4-BE49-F238E27FC236}">
                  <a16:creationId xmlns:a16="http://schemas.microsoft.com/office/drawing/2014/main" id="{A7B6518D-69DD-FED6-40C0-21B18C354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45EA6564-E7B0-D770-550F-7ABEE7B371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034DF655-8B9E-BC12-46AB-D3058B5E99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18319389-0ED7-EFA1-4B22-9A70F72DC6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D0E82EDB-7D3C-FE44-0131-D6E9BD3124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46941EC9-7253-63CD-0BF0-5B7B38E0834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E72D3DAF-22CB-E583-8949-5BD6305274C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E030EE16-5F02-CF56-5E41-5F11003A3EB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CA79F3EF-C0E3-9576-7E9A-2FFA8804F75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618D9C81-C7C2-8B30-4292-9583C441E1E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2AC0167D-248A-2BA1-2607-EF0768F57B5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BEC18E3A-26A1-6832-974F-31EDD333DB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20A1117F-1DDF-D29B-E402-62675EFC711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087B749F-04E6-0382-2421-C9B6B175FFC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63BB29A3-111F-9612-86F8-BE6A79361B3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EC4F4619-C4CD-CD21-E331-80CA9821035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2CBB2176-BFBC-E0B0-98EA-7F62553D339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3EAA936F-9235-3509-920E-00509118B7C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9142164C-CC5C-76CC-02B9-5654B86B49A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B316F55D-DA9D-CB62-DB29-67CB2F25806E}"/>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B16887F3-D2A4-A851-4430-57C700E51469}"/>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90674A76-EE63-4C4C-FAAE-D23DD6DD108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DB2286DB-0036-13B9-012F-1A572CB6F00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C40D4257-6BF2-36C4-15AB-835FA22B907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FEAA80D6-FD01-2FF2-B076-055A4A77A821}"/>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DE3B18A3-E18E-5735-7E0A-BCC1AECB90A1}"/>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8A7815EE-0055-BC72-41FA-B3402086DAA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9CD39BC3-9C56-3889-4AA9-E382AC40662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C839E3A9-1E30-1722-DDA4-2C0617A55788}"/>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1AF02C4C-B2FB-15BE-7411-C71A85D3A0F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53B4E065-FF8D-F5E5-7FF8-41E6D40FFAE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A7B3694B-7C10-BB78-B100-AFE4FE1B34E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6FFD232E-EF7A-2534-D056-53353438B72D}"/>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A271EB2C-AE49-26C8-F40E-112A89B0464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DAF2FBBA-78A7-0E38-3B05-70A5C1981AF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20ABE0B2-8F26-EC90-31BC-D2E54D012C00}"/>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691600C7-D216-6A4C-511F-393726FFFF23}"/>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A0393EE6-08AC-1015-A5C6-24160858903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8D0F0357-5424-265E-6894-5C4B4F2E9904}"/>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A453F1FD-333D-073C-1F6B-DCD38704A43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960D899F-1F92-799F-57E0-EA50907F3B2B}"/>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04452462-6B24-C570-EF62-6B3402E2701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22E40C0B-DC57-EA55-89D7-68852190AAE7}"/>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F8B4E2A5-7C82-A0C9-AD3F-840758D496D6}"/>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A9E787B5-D48E-02A3-E46D-B6E87AC1F02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8C979C1B-BDEB-54E9-603C-DA8357D7033F}"/>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7E226B6B-AF3F-D6D9-E9DD-695FD8F45C7E}"/>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3C6D8A72-7E44-1456-D4F7-177FEC40E8D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37122718-9DA1-4DAF-E848-5F242495157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5" name="Image 55" descr=" ">
              <a:extLst>
                <a:ext uri="{FF2B5EF4-FFF2-40B4-BE49-F238E27FC236}">
                  <a16:creationId xmlns:a16="http://schemas.microsoft.com/office/drawing/2014/main" id="{1EF772DE-44B5-541C-59C8-920238C98F82}"/>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6" name="Image 56" descr=" ">
              <a:extLst>
                <a:ext uri="{FF2B5EF4-FFF2-40B4-BE49-F238E27FC236}">
                  <a16:creationId xmlns:a16="http://schemas.microsoft.com/office/drawing/2014/main" id="{34FAB0BF-1DBC-79E4-B804-AA0158C6837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7" name="Image 57" descr=" ">
              <a:extLst>
                <a:ext uri="{FF2B5EF4-FFF2-40B4-BE49-F238E27FC236}">
                  <a16:creationId xmlns:a16="http://schemas.microsoft.com/office/drawing/2014/main" id="{38636877-36BF-5556-4666-EE25EE5B58F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8" name="Image 58" descr=" ">
              <a:extLst>
                <a:ext uri="{FF2B5EF4-FFF2-40B4-BE49-F238E27FC236}">
                  <a16:creationId xmlns:a16="http://schemas.microsoft.com/office/drawing/2014/main" id="{7BD95B02-3399-742B-2527-F7C17A9CDA3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9" name="Image 59" descr=" ">
              <a:extLst>
                <a:ext uri="{FF2B5EF4-FFF2-40B4-BE49-F238E27FC236}">
                  <a16:creationId xmlns:a16="http://schemas.microsoft.com/office/drawing/2014/main" id="{9EE5243A-2434-68F4-9181-FDE6FE1BA19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0" name="Image 60" descr=" ">
              <a:extLst>
                <a:ext uri="{FF2B5EF4-FFF2-40B4-BE49-F238E27FC236}">
                  <a16:creationId xmlns:a16="http://schemas.microsoft.com/office/drawing/2014/main" id="{0B73C454-9D45-EE8E-2C65-1506DD14628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1" name="Image 61" descr=" ">
              <a:extLst>
                <a:ext uri="{FF2B5EF4-FFF2-40B4-BE49-F238E27FC236}">
                  <a16:creationId xmlns:a16="http://schemas.microsoft.com/office/drawing/2014/main" id="{F9278DA6-2711-4DD2-AFDF-D3936BB804B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2" name="Image 62" descr=" ">
              <a:extLst>
                <a:ext uri="{FF2B5EF4-FFF2-40B4-BE49-F238E27FC236}">
                  <a16:creationId xmlns:a16="http://schemas.microsoft.com/office/drawing/2014/main" id="{76FA43C2-B1C0-273E-20BA-A5AA32E52F63}"/>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3" name="Image 63" descr=" ">
              <a:extLst>
                <a:ext uri="{FF2B5EF4-FFF2-40B4-BE49-F238E27FC236}">
                  <a16:creationId xmlns:a16="http://schemas.microsoft.com/office/drawing/2014/main" id="{06EA5888-807A-A818-B6C0-917CBD37E808}"/>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4" name="Image 64" descr=" ">
              <a:extLst>
                <a:ext uri="{FF2B5EF4-FFF2-40B4-BE49-F238E27FC236}">
                  <a16:creationId xmlns:a16="http://schemas.microsoft.com/office/drawing/2014/main" id="{0FA44257-A7EF-4344-7595-F96950745346}"/>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5" name="Image 65" descr=" ">
              <a:extLst>
                <a:ext uri="{FF2B5EF4-FFF2-40B4-BE49-F238E27FC236}">
                  <a16:creationId xmlns:a16="http://schemas.microsoft.com/office/drawing/2014/main" id="{398184FF-CE08-5DB8-58CE-B245C269807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6" name="Image 66" descr=" ">
              <a:extLst>
                <a:ext uri="{FF2B5EF4-FFF2-40B4-BE49-F238E27FC236}">
                  <a16:creationId xmlns:a16="http://schemas.microsoft.com/office/drawing/2014/main" id="{D095BC21-88B3-D578-9749-745A33EF8D63}"/>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7" name="Image 67" descr=" ">
              <a:extLst>
                <a:ext uri="{FF2B5EF4-FFF2-40B4-BE49-F238E27FC236}">
                  <a16:creationId xmlns:a16="http://schemas.microsoft.com/office/drawing/2014/main" id="{EF071C0C-7369-CE6D-5754-2EDAA40C48C4}"/>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8" name="Image 68" descr=" ">
              <a:extLst>
                <a:ext uri="{FF2B5EF4-FFF2-40B4-BE49-F238E27FC236}">
                  <a16:creationId xmlns:a16="http://schemas.microsoft.com/office/drawing/2014/main" id="{13D6774B-BEF6-5B03-8E12-ACA95D083DED}"/>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9" name="Image 69" descr=" ">
              <a:extLst>
                <a:ext uri="{FF2B5EF4-FFF2-40B4-BE49-F238E27FC236}">
                  <a16:creationId xmlns:a16="http://schemas.microsoft.com/office/drawing/2014/main" id="{22AD2103-5389-ECBC-EE41-36AF0DD266FE}"/>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0" name="Image 70" descr=" ">
              <a:extLst>
                <a:ext uri="{FF2B5EF4-FFF2-40B4-BE49-F238E27FC236}">
                  <a16:creationId xmlns:a16="http://schemas.microsoft.com/office/drawing/2014/main" id="{6FA89535-69BE-C3B1-41D4-A108F596148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1" name="Image 71" descr=" ">
              <a:extLst>
                <a:ext uri="{FF2B5EF4-FFF2-40B4-BE49-F238E27FC236}">
                  <a16:creationId xmlns:a16="http://schemas.microsoft.com/office/drawing/2014/main" id="{C311CE15-662B-BFA4-BB4D-6CC6CC7D8A9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2" name="Image 72" descr=" ">
              <a:extLst>
                <a:ext uri="{FF2B5EF4-FFF2-40B4-BE49-F238E27FC236}">
                  <a16:creationId xmlns:a16="http://schemas.microsoft.com/office/drawing/2014/main" id="{75AB2D84-9E14-AFAB-3E5E-D3CA43002D3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3" name="Image 73" descr=" ">
              <a:extLst>
                <a:ext uri="{FF2B5EF4-FFF2-40B4-BE49-F238E27FC236}">
                  <a16:creationId xmlns:a16="http://schemas.microsoft.com/office/drawing/2014/main" id="{7F20EB26-C1F7-501A-D0E6-152CD743429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4" name="Image 74" descr=" ">
              <a:extLst>
                <a:ext uri="{FF2B5EF4-FFF2-40B4-BE49-F238E27FC236}">
                  <a16:creationId xmlns:a16="http://schemas.microsoft.com/office/drawing/2014/main" id="{2C0BB170-C5ED-4632-4B24-8AF1E08FA20D}"/>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5" name="Image 75" descr=" ">
              <a:extLst>
                <a:ext uri="{FF2B5EF4-FFF2-40B4-BE49-F238E27FC236}">
                  <a16:creationId xmlns:a16="http://schemas.microsoft.com/office/drawing/2014/main" id="{6ECFC701-7C7B-3378-B5B7-6DC094E537D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6" name="Image 76" descr=" ">
              <a:extLst>
                <a:ext uri="{FF2B5EF4-FFF2-40B4-BE49-F238E27FC236}">
                  <a16:creationId xmlns:a16="http://schemas.microsoft.com/office/drawing/2014/main" id="{38AA44E7-EC0C-FD5B-72F5-70F42EEF89F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7" name="Image 77" descr=" ">
              <a:extLst>
                <a:ext uri="{FF2B5EF4-FFF2-40B4-BE49-F238E27FC236}">
                  <a16:creationId xmlns:a16="http://schemas.microsoft.com/office/drawing/2014/main" id="{370F535C-6ED0-D940-38AB-ACE017D27BB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8" name="Image 78" descr=" ">
              <a:extLst>
                <a:ext uri="{FF2B5EF4-FFF2-40B4-BE49-F238E27FC236}">
                  <a16:creationId xmlns:a16="http://schemas.microsoft.com/office/drawing/2014/main" id="{29D8AA43-D84F-7014-5627-710D614C071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9" name="Image 79" descr=" ">
              <a:extLst>
                <a:ext uri="{FF2B5EF4-FFF2-40B4-BE49-F238E27FC236}">
                  <a16:creationId xmlns:a16="http://schemas.microsoft.com/office/drawing/2014/main" id="{8F520B4F-4092-1D65-0CDC-7D025F595BF9}"/>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0" name="Image 80" descr=" ">
              <a:extLst>
                <a:ext uri="{FF2B5EF4-FFF2-40B4-BE49-F238E27FC236}">
                  <a16:creationId xmlns:a16="http://schemas.microsoft.com/office/drawing/2014/main" id="{5F354BD5-9684-5F80-62F5-2B803DCB185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1" name="Image 81" descr=" ">
              <a:extLst>
                <a:ext uri="{FF2B5EF4-FFF2-40B4-BE49-F238E27FC236}">
                  <a16:creationId xmlns:a16="http://schemas.microsoft.com/office/drawing/2014/main" id="{BD8AC340-BDBC-EF83-6D41-A8CCDD50920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2" name="Image 82" descr=" ">
              <a:extLst>
                <a:ext uri="{FF2B5EF4-FFF2-40B4-BE49-F238E27FC236}">
                  <a16:creationId xmlns:a16="http://schemas.microsoft.com/office/drawing/2014/main" id="{734AD15A-FED4-3E4F-D530-60DD3C2306E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3" name="Image 83" descr=" ">
              <a:extLst>
                <a:ext uri="{FF2B5EF4-FFF2-40B4-BE49-F238E27FC236}">
                  <a16:creationId xmlns:a16="http://schemas.microsoft.com/office/drawing/2014/main" id="{6F902351-9915-9E80-5908-65BF583B547B}"/>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4" name="Image 84" descr=" ">
              <a:extLst>
                <a:ext uri="{FF2B5EF4-FFF2-40B4-BE49-F238E27FC236}">
                  <a16:creationId xmlns:a16="http://schemas.microsoft.com/office/drawing/2014/main" id="{1B1EBF81-34DB-F586-A4D6-B400E0DAE41B}"/>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5" name="Image 85" descr=" ">
              <a:extLst>
                <a:ext uri="{FF2B5EF4-FFF2-40B4-BE49-F238E27FC236}">
                  <a16:creationId xmlns:a16="http://schemas.microsoft.com/office/drawing/2014/main" id="{39C00B31-EB01-67CA-5DBC-F2DAB35FEAA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6" name="Image 86" descr=" ">
              <a:extLst>
                <a:ext uri="{FF2B5EF4-FFF2-40B4-BE49-F238E27FC236}">
                  <a16:creationId xmlns:a16="http://schemas.microsoft.com/office/drawing/2014/main" id="{A0B48939-CA69-9A28-958D-4BE8E6C92FC8}"/>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7" name="Image 87" descr=" ">
              <a:extLst>
                <a:ext uri="{FF2B5EF4-FFF2-40B4-BE49-F238E27FC236}">
                  <a16:creationId xmlns:a16="http://schemas.microsoft.com/office/drawing/2014/main" id="{E793DB2A-8B94-61EA-F3EB-986528B46D6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8" name="Image 88" descr=" ">
              <a:extLst>
                <a:ext uri="{FF2B5EF4-FFF2-40B4-BE49-F238E27FC236}">
                  <a16:creationId xmlns:a16="http://schemas.microsoft.com/office/drawing/2014/main" id="{81DFBB78-6C74-DB54-926E-90633B14E16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9" name="Image 89" descr=" ">
              <a:extLst>
                <a:ext uri="{FF2B5EF4-FFF2-40B4-BE49-F238E27FC236}">
                  <a16:creationId xmlns:a16="http://schemas.microsoft.com/office/drawing/2014/main" id="{4543A5A1-616F-D16D-AA50-EF42A2169FB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0" name="Image 90" descr=" ">
              <a:extLst>
                <a:ext uri="{FF2B5EF4-FFF2-40B4-BE49-F238E27FC236}">
                  <a16:creationId xmlns:a16="http://schemas.microsoft.com/office/drawing/2014/main" id="{D2C7AEF8-EBCE-BD84-86F8-0C703E7C43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531483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 y="895"/>
            <a:ext cx="24383874" cy="13714214"/>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8" y="2802"/>
            <a:ext cx="24380316" cy="13712304"/>
          </a:xfrm>
          <a:prstGeom prst="rect">
            <a:avLst/>
          </a:prstGeom>
        </p:spPr>
      </p:pic>
      <p:pic>
        <p:nvPicPr>
          <p:cNvPr id="4" name="Image 2" descr=" "/>
          <p:cNvPicPr>
            <a:picLocks noChangeAspect="1"/>
          </p:cNvPicPr>
          <p:nvPr/>
        </p:nvPicPr>
        <p:blipFill>
          <a:blip r:embed="rId6"/>
          <a:stretch>
            <a:fillRect/>
          </a:stretch>
        </p:blipFill>
        <p:spPr>
          <a:xfrm>
            <a:off x="3558" y="2802"/>
            <a:ext cx="24380316" cy="13712304"/>
          </a:xfrm>
          <a:prstGeom prst="rect">
            <a:avLst/>
          </a:prstGeom>
        </p:spPr>
      </p:pic>
      <p:sp>
        <p:nvSpPr>
          <p:cNvPr id="5" name="Text 0"/>
          <p:cNvSpPr/>
          <p:nvPr/>
        </p:nvSpPr>
        <p:spPr>
          <a:xfrm>
            <a:off x="5913936" y="6362764"/>
            <a:ext cx="16088813" cy="1837028"/>
          </a:xfrm>
          <a:prstGeom prst="rect">
            <a:avLst/>
          </a:prstGeom>
          <a:noFill/>
          <a:ln/>
        </p:spPr>
        <p:txBody>
          <a:bodyPr wrap="square" lIns="0" tIns="0" rIns="0" bIns="0" rtlCol="0" anchor="b"/>
          <a:lstStyle/>
          <a:p>
            <a:pPr algn="ctr" defTabSz="914218">
              <a:lnSpc>
                <a:spcPts val="10398"/>
              </a:lnSpc>
            </a:pPr>
            <a:r>
              <a:rPr lang="en-US" sz="19996" dirty="0" err="1">
                <a:solidFill>
                  <a:srgbClr val="FFFFFF">
                    <a:alpha val="100000"/>
                  </a:srgbClr>
                </a:solidFill>
                <a:latin typeface="Founders Grotesk Medium" pitchFamily="34" charset="0"/>
                <a:ea typeface="Founders Grotesk Medium" pitchFamily="34" charset="-122"/>
                <a:cs typeface="Founders Grotesk Medium" pitchFamily="34" charset="-120"/>
              </a:rPr>
              <a:t>Obrigado</a:t>
            </a:r>
            <a:r>
              <a:rPr lang="en-US" sz="19996" dirty="0">
                <a:solidFill>
                  <a:srgbClr val="FFFFFF">
                    <a:alpha val="100000"/>
                  </a:srgbClr>
                </a:solidFill>
                <a:latin typeface="Founders Grotesk Medium" pitchFamily="34" charset="0"/>
                <a:ea typeface="Founders Grotesk Medium" pitchFamily="34" charset="-122"/>
                <a:cs typeface="Founders Grotesk Medium" pitchFamily="34" charset="-120"/>
              </a:rPr>
              <a:t>(a)!</a:t>
            </a:r>
            <a:endParaRPr lang="en-US" sz="19996" dirty="0">
              <a:solidFill>
                <a:prstClr val="black"/>
              </a:solidFill>
              <a:latin typeface="Calibri" panose="020F0502020204030204"/>
            </a:endParaRPr>
          </a:p>
        </p:txBody>
      </p:sp>
      <p:pic>
        <p:nvPicPr>
          <p:cNvPr id="6"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6456" y="10477028"/>
            <a:ext cx="6730964" cy="1625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2F217A0C-AD4B-783A-EE70-F3D7812586AF}"/>
              </a:ext>
            </a:extLst>
          </p:cNvPr>
          <p:cNvSpPr/>
          <p:nvPr/>
        </p:nvSpPr>
        <p:spPr>
          <a:xfrm>
            <a:off x="6604150" y="7732229"/>
            <a:ext cx="5582438"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srgbClr val="555555"/>
                </a:solidFill>
                <a:effectLst/>
                <a:uLnTx/>
                <a:uFillTx/>
                <a:latin typeface="rawline"/>
                <a:ea typeface="+mn-ea"/>
                <a:cs typeface="+mn-cs"/>
              </a:rPr>
              <a:t>Departamento de Gestão de Hidroviária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err="1">
                <a:ln>
                  <a:noFill/>
                </a:ln>
                <a:solidFill>
                  <a:prstClr val="black"/>
                </a:solidFill>
                <a:effectLst/>
                <a:uLnTx/>
                <a:uFillTx/>
                <a:latin typeface="rawline"/>
                <a:ea typeface="+mn-ea"/>
                <a:cs typeface="+mn-cs"/>
              </a:rPr>
              <a:t>Eliezé</a:t>
            </a:r>
            <a:r>
              <a:rPr kumimoji="0" lang="pt-BR" sz="2400" b="0" i="0" u="none" strike="noStrike" kern="1200" cap="none" spc="0" normalizeH="0" baseline="0" noProof="0">
                <a:ln>
                  <a:noFill/>
                </a:ln>
                <a:solidFill>
                  <a:prstClr val="black"/>
                </a:solidFill>
                <a:effectLst/>
                <a:uLnTx/>
                <a:uFillTx/>
                <a:latin typeface="rawline"/>
                <a:ea typeface="+mn-ea"/>
                <a:cs typeface="+mn-cs"/>
              </a:rPr>
              <a:t> Bulhões de Carvalho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black"/>
                </a:solidFill>
                <a:effectLst/>
                <a:uLnTx/>
                <a:uFillTx/>
                <a:latin typeface="rawline"/>
                <a:ea typeface="+mn-ea"/>
                <a:cs typeface="+mn-cs"/>
              </a:rPr>
              <a:t>Diretor do Departamento de Gestão Hidroviária</a:t>
            </a:r>
          </a:p>
        </p:txBody>
      </p:sp>
      <p:sp>
        <p:nvSpPr>
          <p:cNvPr id="15" name="Retângulo 14">
            <a:extLst>
              <a:ext uri="{FF2B5EF4-FFF2-40B4-BE49-F238E27FC236}">
                <a16:creationId xmlns:a16="http://schemas.microsoft.com/office/drawing/2014/main" id="{47B0684D-6271-8450-54DD-F3DD4DDEC627}"/>
              </a:ext>
            </a:extLst>
          </p:cNvPr>
          <p:cNvSpPr/>
          <p:nvPr/>
        </p:nvSpPr>
        <p:spPr>
          <a:xfrm>
            <a:off x="10696794" y="5343760"/>
            <a:ext cx="6138864"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srgbClr val="555555"/>
                </a:solidFill>
                <a:effectLst/>
                <a:highlight>
                  <a:srgbClr val="FFFFFF"/>
                </a:highlight>
                <a:uLnTx/>
                <a:uFillTx/>
                <a:latin typeface="rawline"/>
                <a:ea typeface="+mn-ea"/>
                <a:cs typeface="+mn-cs"/>
              </a:rPr>
              <a:t>Secretaria Nacional de Portos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black"/>
                </a:solidFill>
                <a:effectLst/>
                <a:highlight>
                  <a:srgbClr val="FFFFFF"/>
                </a:highlight>
                <a:uLnTx/>
                <a:uFillTx/>
                <a:latin typeface="rawline"/>
                <a:ea typeface="+mn-ea"/>
                <a:cs typeface="+mn-cs"/>
              </a:rPr>
              <a:t>Alex Sandro de Ávila</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black"/>
                </a:solidFill>
                <a:effectLst/>
                <a:highlight>
                  <a:srgbClr val="FFFFFF"/>
                </a:highlight>
                <a:uLnTx/>
                <a:uFillTx/>
                <a:latin typeface="rawline"/>
                <a:ea typeface="+mn-ea"/>
                <a:cs typeface="+mn-cs"/>
              </a:rPr>
              <a:t>Secretário Nacional de Portos</a:t>
            </a:r>
            <a:endParaRPr kumimoji="0" lang="pt-BR" sz="2400" b="1" i="0" u="none" strike="noStrike" kern="1200" cap="none" spc="0" normalizeH="0" baseline="0" noProof="0">
              <a:ln>
                <a:noFill/>
              </a:ln>
              <a:solidFill>
                <a:srgbClr val="555555"/>
              </a:solidFill>
              <a:effectLst/>
              <a:highlight>
                <a:srgbClr val="FFFFFF"/>
              </a:highlight>
              <a:uLnTx/>
              <a:uFillTx/>
              <a:latin typeface="rawline"/>
              <a:ea typeface="+mn-ea"/>
              <a:cs typeface="+mn-cs"/>
            </a:endParaRPr>
          </a:p>
        </p:txBody>
      </p:sp>
      <p:sp>
        <p:nvSpPr>
          <p:cNvPr id="16" name="Retângulo 15">
            <a:extLst>
              <a:ext uri="{FF2B5EF4-FFF2-40B4-BE49-F238E27FC236}">
                <a16:creationId xmlns:a16="http://schemas.microsoft.com/office/drawing/2014/main" id="{2755FE8E-C7C7-22A2-672D-1F1EEF8E4210}"/>
              </a:ext>
            </a:extLst>
          </p:cNvPr>
          <p:cNvSpPr/>
          <p:nvPr/>
        </p:nvSpPr>
        <p:spPr>
          <a:xfrm>
            <a:off x="17773872" y="5322317"/>
            <a:ext cx="6138864" cy="1662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555555"/>
                </a:solidFill>
                <a:effectLst/>
                <a:uLnTx/>
                <a:uFillTx/>
                <a:latin typeface="rawline"/>
                <a:ea typeface="+mn-ea"/>
                <a:cs typeface="+mn-cs"/>
              </a:rPr>
              <a:t>Secretaria Nacional de Aviação Civil – SAC</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rawline"/>
                <a:ea typeface="+mn-ea"/>
                <a:cs typeface="+mn-cs"/>
              </a:rPr>
              <a:t>Daniel Ramos Longo</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black"/>
                </a:solidFill>
                <a:effectLst/>
                <a:uLnTx/>
                <a:uFillTx/>
                <a:latin typeface="rawline"/>
                <a:ea typeface="+mn-ea"/>
                <a:cs typeface="+mn-cs"/>
              </a:rPr>
              <a:t>Secretário Nacional de Aviação Civil</a:t>
            </a:r>
            <a:endParaRPr kumimoji="0" lang="pt-BR" sz="2400" b="1" i="0" u="none" strike="noStrike" kern="1200" cap="none" spc="0" normalizeH="0" baseline="0" noProof="0" dirty="0">
              <a:ln>
                <a:noFill/>
              </a:ln>
              <a:solidFill>
                <a:srgbClr val="555555"/>
              </a:solidFill>
              <a:effectLst/>
              <a:highlight>
                <a:srgbClr val="FFFFFF"/>
              </a:highlight>
              <a:uLnTx/>
              <a:uFillTx/>
              <a:latin typeface="rawline"/>
              <a:ea typeface="+mn-ea"/>
              <a:cs typeface="+mn-cs"/>
            </a:endParaRPr>
          </a:p>
        </p:txBody>
      </p:sp>
      <p:cxnSp>
        <p:nvCxnSpPr>
          <p:cNvPr id="26" name="Conector reto 25">
            <a:extLst>
              <a:ext uri="{FF2B5EF4-FFF2-40B4-BE49-F238E27FC236}">
                <a16:creationId xmlns:a16="http://schemas.microsoft.com/office/drawing/2014/main" id="{EB713BE9-EE0A-B298-C202-B6A72710F483}"/>
              </a:ext>
            </a:extLst>
          </p:cNvPr>
          <p:cNvCxnSpPr>
            <a:cxnSpLocks/>
          </p:cNvCxnSpPr>
          <p:nvPr/>
        </p:nvCxnSpPr>
        <p:spPr>
          <a:xfrm>
            <a:off x="12973272" y="4703197"/>
            <a:ext cx="0" cy="61912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DC47285B-6C96-A28B-D5D0-7D341745E3BB}"/>
              </a:ext>
            </a:extLst>
          </p:cNvPr>
          <p:cNvCxnSpPr>
            <a:cxnSpLocks/>
            <a:endCxn id="17" idx="1"/>
          </p:cNvCxnSpPr>
          <p:nvPr/>
        </p:nvCxnSpPr>
        <p:spPr>
          <a:xfrm>
            <a:off x="16249872" y="3684021"/>
            <a:ext cx="1181100" cy="2153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Conector reto 30">
            <a:extLst>
              <a:ext uri="{FF2B5EF4-FFF2-40B4-BE49-F238E27FC236}">
                <a16:creationId xmlns:a16="http://schemas.microsoft.com/office/drawing/2014/main" id="{D4F1EAA1-E240-4882-50EE-671CF5F0D21E}"/>
              </a:ext>
            </a:extLst>
          </p:cNvPr>
          <p:cNvCxnSpPr>
            <a:cxnSpLocks/>
          </p:cNvCxnSpPr>
          <p:nvPr/>
        </p:nvCxnSpPr>
        <p:spPr>
          <a:xfrm>
            <a:off x="15164023" y="4731749"/>
            <a:ext cx="4171950" cy="502328"/>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Conector reto 33">
            <a:extLst>
              <a:ext uri="{FF2B5EF4-FFF2-40B4-BE49-F238E27FC236}">
                <a16:creationId xmlns:a16="http://schemas.microsoft.com/office/drawing/2014/main" id="{B5438AC9-F445-853B-742B-968BB576A98D}"/>
              </a:ext>
            </a:extLst>
          </p:cNvPr>
          <p:cNvCxnSpPr>
            <a:cxnSpLocks/>
          </p:cNvCxnSpPr>
          <p:nvPr/>
        </p:nvCxnSpPr>
        <p:spPr>
          <a:xfrm flipH="1">
            <a:off x="7696108" y="4703198"/>
            <a:ext cx="3086416" cy="640562"/>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31DC0A3C-8301-1969-719B-AE1A334B760E}"/>
              </a:ext>
            </a:extLst>
          </p:cNvPr>
          <p:cNvCxnSpPr>
            <a:cxnSpLocks/>
          </p:cNvCxnSpPr>
          <p:nvPr/>
        </p:nvCxnSpPr>
        <p:spPr>
          <a:xfrm>
            <a:off x="4300938" y="7031501"/>
            <a:ext cx="5412" cy="61799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Conector reto 41">
            <a:extLst>
              <a:ext uri="{FF2B5EF4-FFF2-40B4-BE49-F238E27FC236}">
                <a16:creationId xmlns:a16="http://schemas.microsoft.com/office/drawing/2014/main" id="{B69B72BA-F13A-C8BF-0B4E-197CA64F3D34}"/>
              </a:ext>
            </a:extLst>
          </p:cNvPr>
          <p:cNvCxnSpPr>
            <a:cxnSpLocks/>
          </p:cNvCxnSpPr>
          <p:nvPr/>
        </p:nvCxnSpPr>
        <p:spPr>
          <a:xfrm>
            <a:off x="8408982" y="7054685"/>
            <a:ext cx="5412" cy="61799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Conector reto 42">
            <a:extLst>
              <a:ext uri="{FF2B5EF4-FFF2-40B4-BE49-F238E27FC236}">
                <a16:creationId xmlns:a16="http://schemas.microsoft.com/office/drawing/2014/main" id="{36A91E33-E767-01B4-781A-FA8B04686BD1}"/>
              </a:ext>
            </a:extLst>
          </p:cNvPr>
          <p:cNvCxnSpPr>
            <a:cxnSpLocks/>
          </p:cNvCxnSpPr>
          <p:nvPr/>
        </p:nvCxnSpPr>
        <p:spPr>
          <a:xfrm>
            <a:off x="4271782" y="10080714"/>
            <a:ext cx="0" cy="492036"/>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pic>
        <p:nvPicPr>
          <p:cNvPr id="46" name="Gráfico 45" descr="Grupo com preenchimento sólido">
            <a:extLst>
              <a:ext uri="{FF2B5EF4-FFF2-40B4-BE49-F238E27FC236}">
                <a16:creationId xmlns:a16="http://schemas.microsoft.com/office/drawing/2014/main" id="{E3F8AA44-C562-376D-5543-37F5274109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0706" y="11724166"/>
            <a:ext cx="1828800" cy="1828800"/>
          </a:xfrm>
          <a:prstGeom prst="rect">
            <a:avLst/>
          </a:prstGeom>
        </p:spPr>
      </p:pic>
      <p:cxnSp>
        <p:nvCxnSpPr>
          <p:cNvPr id="4" name="Conector reto 3">
            <a:extLst>
              <a:ext uri="{FF2B5EF4-FFF2-40B4-BE49-F238E27FC236}">
                <a16:creationId xmlns:a16="http://schemas.microsoft.com/office/drawing/2014/main" id="{56BC70A2-72C6-979D-381D-D84639BA0347}"/>
              </a:ext>
            </a:extLst>
          </p:cNvPr>
          <p:cNvCxnSpPr>
            <a:cxnSpLocks/>
          </p:cNvCxnSpPr>
          <p:nvPr/>
        </p:nvCxnSpPr>
        <p:spPr>
          <a:xfrm>
            <a:off x="13914432" y="6984481"/>
            <a:ext cx="0" cy="119981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5" name="Conector reto 4">
            <a:extLst>
              <a:ext uri="{FF2B5EF4-FFF2-40B4-BE49-F238E27FC236}">
                <a16:creationId xmlns:a16="http://schemas.microsoft.com/office/drawing/2014/main" id="{E510CE95-0DFE-3BBF-B10B-6928A91B3FC7}"/>
              </a:ext>
            </a:extLst>
          </p:cNvPr>
          <p:cNvCxnSpPr>
            <a:cxnSpLocks/>
          </p:cNvCxnSpPr>
          <p:nvPr/>
        </p:nvCxnSpPr>
        <p:spPr>
          <a:xfrm>
            <a:off x="20812914" y="7031501"/>
            <a:ext cx="0" cy="119981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12" name="CaixaDeTexto 11">
            <a:extLst>
              <a:ext uri="{FF2B5EF4-FFF2-40B4-BE49-F238E27FC236}">
                <a16:creationId xmlns:a16="http://schemas.microsoft.com/office/drawing/2014/main" id="{69C509B6-0F0B-3DD8-2AD9-F2396811CC9B}"/>
              </a:ext>
            </a:extLst>
          </p:cNvPr>
          <p:cNvSpPr txBox="1"/>
          <p:nvPr/>
        </p:nvSpPr>
        <p:spPr>
          <a:xfrm>
            <a:off x="13368872" y="8305096"/>
            <a:ext cx="2514779" cy="1199818"/>
          </a:xfrm>
          <a:prstGeom prst="rect">
            <a:avLst/>
          </a:prstGeom>
          <a:noFill/>
          <a:ln>
            <a:noFill/>
          </a:ln>
        </p:spPr>
        <p:txBody>
          <a:bodyPr spcFirstLastPara="1" wrap="square" lIns="91425" tIns="91425" rIns="91425" bIns="91425"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a:ln>
                  <a:noFill/>
                </a:ln>
                <a:solidFill>
                  <a:srgbClr val="ED7D31">
                    <a:lumMod val="50000"/>
                  </a:srgbClr>
                </a:solidFill>
                <a:effectLst/>
                <a:uLnTx/>
                <a:uFillTx/>
                <a:latin typeface="Poppins Medium" panose="00000600000000000000" pitchFamily="2" charset="0"/>
                <a:ea typeface="+mn-ea"/>
                <a:cs typeface="Poppins Medium" panose="00000600000000000000" pitchFamily="2" charset="0"/>
              </a:rPr>
              <a:t>(...)</a:t>
            </a:r>
          </a:p>
        </p:txBody>
      </p:sp>
      <p:sp>
        <p:nvSpPr>
          <p:cNvPr id="18" name="CaixaDeTexto 17">
            <a:extLst>
              <a:ext uri="{FF2B5EF4-FFF2-40B4-BE49-F238E27FC236}">
                <a16:creationId xmlns:a16="http://schemas.microsoft.com/office/drawing/2014/main" id="{EB6F242E-F9D2-9890-6545-F63F0396DDE2}"/>
              </a:ext>
            </a:extLst>
          </p:cNvPr>
          <p:cNvSpPr txBox="1"/>
          <p:nvPr/>
        </p:nvSpPr>
        <p:spPr>
          <a:xfrm>
            <a:off x="20284022" y="8305096"/>
            <a:ext cx="2514779" cy="1199818"/>
          </a:xfrm>
          <a:prstGeom prst="rect">
            <a:avLst/>
          </a:prstGeom>
          <a:noFill/>
          <a:ln>
            <a:noFill/>
          </a:ln>
        </p:spPr>
        <p:txBody>
          <a:bodyPr spcFirstLastPara="1" wrap="square" lIns="91425" tIns="91425" rIns="91425" bIns="91425"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a:ln>
                  <a:noFill/>
                </a:ln>
                <a:solidFill>
                  <a:srgbClr val="ED7D31">
                    <a:lumMod val="50000"/>
                  </a:srgbClr>
                </a:solidFill>
                <a:effectLst/>
                <a:uLnTx/>
                <a:uFillTx/>
                <a:latin typeface="Poppins Medium" panose="00000600000000000000" pitchFamily="2" charset="0"/>
                <a:ea typeface="+mn-ea"/>
                <a:cs typeface="Poppins Medium" panose="00000600000000000000" pitchFamily="2" charset="0"/>
              </a:rPr>
              <a:t>(...)</a:t>
            </a:r>
          </a:p>
        </p:txBody>
      </p:sp>
      <p:sp>
        <p:nvSpPr>
          <p:cNvPr id="6" name="Retângulo 5">
            <a:extLst>
              <a:ext uri="{FF2B5EF4-FFF2-40B4-BE49-F238E27FC236}">
                <a16:creationId xmlns:a16="http://schemas.microsoft.com/office/drawing/2014/main" id="{F68283F3-7721-359F-DB29-6409AE02B7E9}"/>
              </a:ext>
            </a:extLst>
          </p:cNvPr>
          <p:cNvSpPr/>
          <p:nvPr/>
        </p:nvSpPr>
        <p:spPr>
          <a:xfrm>
            <a:off x="8911172" y="2198100"/>
            <a:ext cx="7338700" cy="2533650"/>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prstClr val="white"/>
                </a:solidFill>
                <a:effectLst/>
                <a:uLnTx/>
                <a:uFillTx/>
                <a:latin typeface="rawline"/>
                <a:ea typeface="+mn-ea"/>
                <a:cs typeface="+mn-cs"/>
              </a:rPr>
              <a:t>MINISTÉRIO DE PORTOS 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prstClr val="white"/>
                </a:solidFill>
                <a:effectLst/>
                <a:uLnTx/>
                <a:uFillTx/>
                <a:latin typeface="rawline"/>
                <a:ea typeface="+mn-ea"/>
                <a:cs typeface="+mn-cs"/>
              </a:rPr>
              <a:t>AEROPORTOS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rawline"/>
                <a:ea typeface="+mn-ea"/>
                <a:cs typeface="+mn-cs"/>
              </a:rPr>
              <a:t>Silvio Serafim Costa Filho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wline"/>
                <a:ea typeface="+mn-ea"/>
                <a:cs typeface="+mn-cs"/>
              </a:rPr>
              <a:t>Ministro de Portos e Aeroportos</a:t>
            </a:r>
            <a:endParaRPr kumimoji="0" lang="pt-BR"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tângulo 16">
            <a:extLst>
              <a:ext uri="{FF2B5EF4-FFF2-40B4-BE49-F238E27FC236}">
                <a16:creationId xmlns:a16="http://schemas.microsoft.com/office/drawing/2014/main" id="{87A656B1-128A-EF3D-C2AD-7E1C8C2EFD3D}"/>
              </a:ext>
            </a:extLst>
          </p:cNvPr>
          <p:cNvSpPr/>
          <p:nvPr/>
        </p:nvSpPr>
        <p:spPr>
          <a:xfrm>
            <a:off x="17430972" y="2857832"/>
            <a:ext cx="6138864" cy="16954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555555"/>
                </a:solidFill>
                <a:effectLst/>
                <a:uLnTx/>
                <a:uFillTx/>
                <a:latin typeface="rawline"/>
                <a:ea typeface="+mn-ea"/>
                <a:cs typeface="+mn-cs"/>
              </a:rPr>
              <a:t>Secretaria Executiva – SE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rawline"/>
                <a:ea typeface="+mn-ea"/>
                <a:cs typeface="+mn-cs"/>
              </a:rPr>
              <a:t>Tomé Barros Monteiro de Franca</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rawline"/>
                <a:ea typeface="+mn-ea"/>
                <a:cs typeface="+mn-cs"/>
              </a:rPr>
              <a:t>Secretário Executivo</a:t>
            </a:r>
            <a:endParaRPr kumimoji="0" lang="pt-BR" sz="3600" b="1" i="0" u="none" strike="noStrike" kern="1200" cap="none" spc="0" normalizeH="0" baseline="0" noProof="0" dirty="0">
              <a:ln>
                <a:noFill/>
              </a:ln>
              <a:solidFill>
                <a:srgbClr val="555555"/>
              </a:solidFill>
              <a:effectLst/>
              <a:highlight>
                <a:srgbClr val="FFFFFF"/>
              </a:highlight>
              <a:uLnTx/>
              <a:uFillTx/>
              <a:latin typeface="rawline"/>
              <a:ea typeface="+mn-ea"/>
              <a:cs typeface="+mn-cs"/>
            </a:endParaRPr>
          </a:p>
        </p:txBody>
      </p:sp>
      <p:sp>
        <p:nvSpPr>
          <p:cNvPr id="11" name="Retângulo 10">
            <a:extLst>
              <a:ext uri="{FF2B5EF4-FFF2-40B4-BE49-F238E27FC236}">
                <a16:creationId xmlns:a16="http://schemas.microsoft.com/office/drawing/2014/main" id="{CB855732-5660-6A25-0732-C7B08EB368B6}"/>
              </a:ext>
            </a:extLst>
          </p:cNvPr>
          <p:cNvSpPr/>
          <p:nvPr/>
        </p:nvSpPr>
        <p:spPr>
          <a:xfrm>
            <a:off x="2501518" y="7732229"/>
            <a:ext cx="3609664" cy="2345552"/>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rawline"/>
                <a:ea typeface="+mn-ea"/>
                <a:cs typeface="+mn-cs"/>
              </a:rPr>
              <a:t>Departamento de Navegação e Fomento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white"/>
                </a:solidFill>
                <a:effectLst/>
                <a:uLnTx/>
                <a:uFillTx/>
                <a:latin typeface="rawline"/>
                <a:ea typeface="+mn-ea"/>
                <a:cs typeface="+mn-cs"/>
              </a:rPr>
              <a:t>Daniel Rodrigues </a:t>
            </a:r>
            <a:r>
              <a:rPr kumimoji="0" lang="pt-BR" sz="2400" b="0" i="0" u="none" strike="noStrike" kern="1200" cap="none" spc="0" normalizeH="0" baseline="0" noProof="0" dirty="0" err="1">
                <a:ln>
                  <a:noFill/>
                </a:ln>
                <a:solidFill>
                  <a:prstClr val="white"/>
                </a:solidFill>
                <a:effectLst/>
                <a:uLnTx/>
                <a:uFillTx/>
                <a:latin typeface="rawline"/>
                <a:ea typeface="+mn-ea"/>
                <a:cs typeface="+mn-cs"/>
              </a:rPr>
              <a:t>Aldigueri</a:t>
            </a:r>
            <a:endParaRPr kumimoji="0" lang="pt-BR" sz="2400" b="0" i="0" u="none" strike="noStrike" kern="1200" cap="none" spc="0" normalizeH="0" baseline="0" noProof="0" dirty="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rawline"/>
                <a:ea typeface="+mn-ea"/>
                <a:cs typeface="+mn-cs"/>
              </a:rPr>
              <a:t>Diretor do Departamento de Navegação e Fomento</a:t>
            </a:r>
          </a:p>
        </p:txBody>
      </p:sp>
      <p:sp>
        <p:nvSpPr>
          <p:cNvPr id="9" name="Retângulo 8">
            <a:extLst>
              <a:ext uri="{FF2B5EF4-FFF2-40B4-BE49-F238E27FC236}">
                <a16:creationId xmlns:a16="http://schemas.microsoft.com/office/drawing/2014/main" id="{D33B70A7-1FE7-3F76-167B-42F6CBBCEF26}"/>
              </a:ext>
            </a:extLst>
          </p:cNvPr>
          <p:cNvSpPr/>
          <p:nvPr/>
        </p:nvSpPr>
        <p:spPr>
          <a:xfrm>
            <a:off x="2801220" y="5343760"/>
            <a:ext cx="6819900" cy="1662162"/>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rawline"/>
                <a:ea typeface="+mn-ea"/>
                <a:cs typeface="+mn-cs"/>
              </a:rPr>
              <a:t>Secretaria Nacional de Hidrovias e Navegação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white"/>
                </a:solidFill>
                <a:effectLst/>
                <a:uLnTx/>
                <a:uFillTx/>
                <a:latin typeface="rawline"/>
                <a:ea typeface="+mn-ea"/>
                <a:cs typeface="+mn-cs"/>
              </a:rPr>
              <a:t>Otto Luiz </a:t>
            </a:r>
            <a:r>
              <a:rPr kumimoji="0" lang="pt-BR" sz="2400" b="0" i="0" u="none" strike="noStrike" kern="1200" cap="none" spc="0" normalizeH="0" baseline="0" noProof="0" dirty="0" err="1">
                <a:ln>
                  <a:noFill/>
                </a:ln>
                <a:solidFill>
                  <a:prstClr val="white"/>
                </a:solidFill>
                <a:effectLst/>
                <a:uLnTx/>
                <a:uFillTx/>
                <a:latin typeface="rawline"/>
                <a:ea typeface="+mn-ea"/>
                <a:cs typeface="+mn-cs"/>
              </a:rPr>
              <a:t>Burlier</a:t>
            </a:r>
            <a:r>
              <a:rPr kumimoji="0" lang="pt-BR" sz="2400" b="0" i="0" u="none" strike="noStrike" kern="1200" cap="none" spc="0" normalizeH="0" baseline="0" noProof="0" dirty="0">
                <a:ln>
                  <a:noFill/>
                </a:ln>
                <a:solidFill>
                  <a:prstClr val="white"/>
                </a:solidFill>
                <a:effectLst/>
                <a:uLnTx/>
                <a:uFillTx/>
                <a:latin typeface="rawline"/>
                <a:ea typeface="+mn-ea"/>
                <a:cs typeface="+mn-cs"/>
              </a:rPr>
              <a:t> da Silveira Filho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rawline"/>
                <a:ea typeface="+mn-ea"/>
                <a:cs typeface="+mn-cs"/>
              </a:rPr>
              <a:t>Secretário Nacional de Hidrovias e Navegação</a:t>
            </a:r>
          </a:p>
        </p:txBody>
      </p:sp>
      <p:sp>
        <p:nvSpPr>
          <p:cNvPr id="13" name="Retângulo 12">
            <a:extLst>
              <a:ext uri="{FF2B5EF4-FFF2-40B4-BE49-F238E27FC236}">
                <a16:creationId xmlns:a16="http://schemas.microsoft.com/office/drawing/2014/main" id="{A3B7C7B8-D754-586F-9302-9381350C000E}"/>
              </a:ext>
            </a:extLst>
          </p:cNvPr>
          <p:cNvSpPr/>
          <p:nvPr/>
        </p:nvSpPr>
        <p:spPr>
          <a:xfrm>
            <a:off x="2601506" y="10597789"/>
            <a:ext cx="3609664" cy="2080762"/>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Geral de Fomento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Fernando Pimentel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Coordenador - Geral de Fomento</a:t>
            </a:r>
          </a:p>
        </p:txBody>
      </p:sp>
      <p:sp>
        <p:nvSpPr>
          <p:cNvPr id="29" name="Title 1">
            <a:extLst>
              <a:ext uri="{FF2B5EF4-FFF2-40B4-BE49-F238E27FC236}">
                <a16:creationId xmlns:a16="http://schemas.microsoft.com/office/drawing/2014/main" id="{548D1201-A594-BCF3-C019-C75BA1BDA8F9}"/>
              </a:ext>
            </a:extLst>
          </p:cNvPr>
          <p:cNvSpPr txBox="1">
            <a:spLocks/>
          </p:cNvSpPr>
          <p:nvPr/>
        </p:nvSpPr>
        <p:spPr>
          <a:xfrm>
            <a:off x="1525087" y="-72390"/>
            <a:ext cx="16734429"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l" defTabSz="914400" rtl="0" eaLnBrk="1" fontAlgn="auto" latinLnBrk="0" hangingPunct="1">
              <a:lnSpc>
                <a:spcPct val="13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Estrutura </a:t>
            </a:r>
          </a:p>
        </p:txBody>
      </p:sp>
      <p:cxnSp>
        <p:nvCxnSpPr>
          <p:cNvPr id="3" name="Conector reto 2">
            <a:extLst>
              <a:ext uri="{FF2B5EF4-FFF2-40B4-BE49-F238E27FC236}">
                <a16:creationId xmlns:a16="http://schemas.microsoft.com/office/drawing/2014/main" id="{65AC342E-08B0-971C-6DF8-A5906BDD5C50}"/>
              </a:ext>
            </a:extLst>
          </p:cNvPr>
          <p:cNvCxnSpPr>
            <a:cxnSpLocks/>
          </p:cNvCxnSpPr>
          <p:nvPr/>
        </p:nvCxnSpPr>
        <p:spPr>
          <a:xfrm flipV="1">
            <a:off x="6211170" y="10733723"/>
            <a:ext cx="2056530" cy="842993"/>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10" name="Conector reto 9">
            <a:extLst>
              <a:ext uri="{FF2B5EF4-FFF2-40B4-BE49-F238E27FC236}">
                <a16:creationId xmlns:a16="http://schemas.microsoft.com/office/drawing/2014/main" id="{7AEBF7D3-79F1-CD68-1112-40D00042761D}"/>
              </a:ext>
            </a:extLst>
          </p:cNvPr>
          <p:cNvCxnSpPr>
            <a:cxnSpLocks/>
          </p:cNvCxnSpPr>
          <p:nvPr/>
        </p:nvCxnSpPr>
        <p:spPr>
          <a:xfrm>
            <a:off x="6211170" y="11608138"/>
            <a:ext cx="1828800" cy="11602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0" name="Conector reto 29">
            <a:extLst>
              <a:ext uri="{FF2B5EF4-FFF2-40B4-BE49-F238E27FC236}">
                <a16:creationId xmlns:a16="http://schemas.microsoft.com/office/drawing/2014/main" id="{0EBF2C27-D06F-F98C-E4D5-B6FE95F080B4}"/>
              </a:ext>
            </a:extLst>
          </p:cNvPr>
          <p:cNvCxnSpPr>
            <a:cxnSpLocks/>
            <a:stCxn id="13" idx="3"/>
          </p:cNvCxnSpPr>
          <p:nvPr/>
        </p:nvCxnSpPr>
        <p:spPr>
          <a:xfrm>
            <a:off x="6211170" y="11638170"/>
            <a:ext cx="1837473" cy="1421892"/>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8" name="Retângulo 37">
            <a:extLst>
              <a:ext uri="{FF2B5EF4-FFF2-40B4-BE49-F238E27FC236}">
                <a16:creationId xmlns:a16="http://schemas.microsoft.com/office/drawing/2014/main" id="{2DD1F207-FFD8-DB79-7D3E-CCA1140C3604}"/>
              </a:ext>
            </a:extLst>
          </p:cNvPr>
          <p:cNvSpPr/>
          <p:nvPr/>
        </p:nvSpPr>
        <p:spPr>
          <a:xfrm>
            <a:off x="8120702" y="10231396"/>
            <a:ext cx="3609664"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Projetos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Lara Calado</a:t>
            </a:r>
          </a:p>
        </p:txBody>
      </p:sp>
      <p:sp>
        <p:nvSpPr>
          <p:cNvPr id="40" name="Retângulo 39">
            <a:extLst>
              <a:ext uri="{FF2B5EF4-FFF2-40B4-BE49-F238E27FC236}">
                <a16:creationId xmlns:a16="http://schemas.microsoft.com/office/drawing/2014/main" id="{20EA1037-A3D7-5532-3EBA-BFBE0C609C06}"/>
              </a:ext>
            </a:extLst>
          </p:cNvPr>
          <p:cNvSpPr/>
          <p:nvPr/>
        </p:nvSpPr>
        <p:spPr>
          <a:xfrm>
            <a:off x="8054239" y="12638566"/>
            <a:ext cx="3676127"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Liberações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Júlio Britto</a:t>
            </a:r>
          </a:p>
        </p:txBody>
      </p:sp>
      <p:sp>
        <p:nvSpPr>
          <p:cNvPr id="41" name="Retângulo 40">
            <a:extLst>
              <a:ext uri="{FF2B5EF4-FFF2-40B4-BE49-F238E27FC236}">
                <a16:creationId xmlns:a16="http://schemas.microsoft.com/office/drawing/2014/main" id="{439A1FB7-F339-F4AF-1B68-B5CCC02D7133}"/>
              </a:ext>
            </a:extLst>
          </p:cNvPr>
          <p:cNvSpPr/>
          <p:nvPr/>
        </p:nvSpPr>
        <p:spPr>
          <a:xfrm>
            <a:off x="8092647" y="11400482"/>
            <a:ext cx="3637720"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Financeira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Renato Mangabeira</a:t>
            </a:r>
          </a:p>
        </p:txBody>
      </p:sp>
      <p:pic>
        <p:nvPicPr>
          <p:cNvPr id="2" name="Gráfico 1" descr="Barco a vela (como pirata) estrutura de tópicos">
            <a:extLst>
              <a:ext uri="{FF2B5EF4-FFF2-40B4-BE49-F238E27FC236}">
                <a16:creationId xmlns:a16="http://schemas.microsoft.com/office/drawing/2014/main" id="{E0ABA668-D4D0-DB7B-B4D5-A2CBB70FDE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14894" y="7340499"/>
            <a:ext cx="1202750" cy="1202750"/>
          </a:xfrm>
          <a:prstGeom prst="rect">
            <a:avLst/>
          </a:prstGeom>
        </p:spPr>
      </p:pic>
      <p:pic>
        <p:nvPicPr>
          <p:cNvPr id="7" name="Gráfico 6" descr="Rebocador estrutura de tópicos">
            <a:extLst>
              <a:ext uri="{FF2B5EF4-FFF2-40B4-BE49-F238E27FC236}">
                <a16:creationId xmlns:a16="http://schemas.microsoft.com/office/drawing/2014/main" id="{DC0640B9-887B-3F64-20F5-34725EDEBE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7741" y="9942325"/>
            <a:ext cx="890326" cy="890326"/>
          </a:xfrm>
          <a:prstGeom prst="rect">
            <a:avLst/>
          </a:prstGeom>
        </p:spPr>
      </p:pic>
      <p:pic>
        <p:nvPicPr>
          <p:cNvPr id="8" name="Gráfico 7" descr="Navio de cruzeiro estrutura de tópicos">
            <a:extLst>
              <a:ext uri="{FF2B5EF4-FFF2-40B4-BE49-F238E27FC236}">
                <a16:creationId xmlns:a16="http://schemas.microsoft.com/office/drawing/2014/main" id="{E5B300E1-0D2A-CE87-43ED-4E7D391A74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6390" y="3989240"/>
            <a:ext cx="1040728" cy="1040728"/>
          </a:xfrm>
          <a:prstGeom prst="rect">
            <a:avLst/>
          </a:prstGeom>
        </p:spPr>
      </p:pic>
      <p:pic>
        <p:nvPicPr>
          <p:cNvPr id="1026" name="Picture 2" descr="Carimbo Aprovado Imagens – Download Grátis no Freepik">
            <a:extLst>
              <a:ext uri="{FF2B5EF4-FFF2-40B4-BE49-F238E27FC236}">
                <a16:creationId xmlns:a16="http://schemas.microsoft.com/office/drawing/2014/main" id="{85F6D2AF-DAE5-A936-1635-C87C6F1545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12914" y="9190417"/>
            <a:ext cx="2683036" cy="2683036"/>
          </a:xfrm>
          <a:prstGeom prst="rect">
            <a:avLst/>
          </a:prstGeom>
          <a:noFill/>
          <a:extLst>
            <a:ext uri="{909E8E84-426E-40DD-AFC4-6F175D3DCCD1}">
              <a14:hiddenFill xmlns:a14="http://schemas.microsoft.com/office/drawing/2010/main">
                <a:solidFill>
                  <a:srgbClr val="FFFFFF"/>
                </a:solidFill>
              </a14:hiddenFill>
            </a:ext>
          </a:extLst>
        </p:spPr>
      </p:pic>
      <p:sp>
        <p:nvSpPr>
          <p:cNvPr id="44" name="Shape 6">
            <a:extLst>
              <a:ext uri="{FF2B5EF4-FFF2-40B4-BE49-F238E27FC236}">
                <a16:creationId xmlns:a16="http://schemas.microsoft.com/office/drawing/2014/main" id="{174920C5-D6E8-94D9-C141-FF173B9107BB}"/>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5" name="Agrupar 44">
            <a:extLst>
              <a:ext uri="{FF2B5EF4-FFF2-40B4-BE49-F238E27FC236}">
                <a16:creationId xmlns:a16="http://schemas.microsoft.com/office/drawing/2014/main" id="{5B58977C-2057-BBB3-9085-E5AB294D374C}"/>
              </a:ext>
            </a:extLst>
          </p:cNvPr>
          <p:cNvGrpSpPr/>
          <p:nvPr/>
        </p:nvGrpSpPr>
        <p:grpSpPr>
          <a:xfrm>
            <a:off x="20686914" y="12638566"/>
            <a:ext cx="3338592" cy="945619"/>
            <a:chOff x="18582423" y="11569700"/>
            <a:chExt cx="4839305" cy="1181100"/>
          </a:xfrm>
        </p:grpSpPr>
        <p:pic>
          <p:nvPicPr>
            <p:cNvPr id="47" name="Image 4" descr=" ">
              <a:extLst>
                <a:ext uri="{FF2B5EF4-FFF2-40B4-BE49-F238E27FC236}">
                  <a16:creationId xmlns:a16="http://schemas.microsoft.com/office/drawing/2014/main" id="{CF7A172D-78A0-3CC3-40D4-1E0CC99020DD}"/>
                </a:ext>
              </a:extLst>
            </p:cNvPr>
            <p:cNvPicPr>
              <a:picLocks noChangeAspect="1"/>
            </p:cNvPicPr>
            <p:nvPr/>
          </p:nvPicPr>
          <p:blipFill>
            <a:blip r:embed="rId12"/>
            <a:stretch>
              <a:fillRect/>
            </a:stretch>
          </p:blipFill>
          <p:spPr>
            <a:xfrm>
              <a:off x="18582423" y="11569700"/>
              <a:ext cx="4839305" cy="1181100"/>
            </a:xfrm>
            <a:prstGeom prst="rect">
              <a:avLst/>
            </a:prstGeom>
          </p:spPr>
        </p:pic>
        <p:pic>
          <p:nvPicPr>
            <p:cNvPr id="48" name="Image 5" descr=" ">
              <a:extLst>
                <a:ext uri="{FF2B5EF4-FFF2-40B4-BE49-F238E27FC236}">
                  <a16:creationId xmlns:a16="http://schemas.microsoft.com/office/drawing/2014/main" id="{CD731ADB-D70F-849B-2E03-9102F649723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778596" y="11828487"/>
              <a:ext cx="20478" cy="130603"/>
            </a:xfrm>
            <a:prstGeom prst="rect">
              <a:avLst/>
            </a:prstGeom>
          </p:spPr>
        </p:pic>
        <p:pic>
          <p:nvPicPr>
            <p:cNvPr id="49" name="Image 6" descr=" ">
              <a:extLst>
                <a:ext uri="{FF2B5EF4-FFF2-40B4-BE49-F238E27FC236}">
                  <a16:creationId xmlns:a16="http://schemas.microsoft.com/office/drawing/2014/main" id="{85372120-E3A0-5ED4-A3E1-5EFEF7142A7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865154" y="11828487"/>
              <a:ext cx="111337" cy="130603"/>
            </a:xfrm>
            <a:prstGeom prst="rect">
              <a:avLst/>
            </a:prstGeom>
          </p:spPr>
        </p:pic>
        <p:pic>
          <p:nvPicPr>
            <p:cNvPr id="52" name="Image 7" descr=" ">
              <a:extLst>
                <a:ext uri="{FF2B5EF4-FFF2-40B4-BE49-F238E27FC236}">
                  <a16:creationId xmlns:a16="http://schemas.microsoft.com/office/drawing/2014/main" id="{240CAF60-6B91-8257-A27C-DA94041F5FF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042399" y="11828487"/>
              <a:ext cx="20478" cy="130603"/>
            </a:xfrm>
            <a:prstGeom prst="rect">
              <a:avLst/>
            </a:prstGeom>
          </p:spPr>
        </p:pic>
        <p:pic>
          <p:nvPicPr>
            <p:cNvPr id="53" name="Image 8" descr=" ">
              <a:extLst>
                <a:ext uri="{FF2B5EF4-FFF2-40B4-BE49-F238E27FC236}">
                  <a16:creationId xmlns:a16="http://schemas.microsoft.com/office/drawing/2014/main" id="{E289678B-6B19-E54A-763F-DEB4BB1DD90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119320" y="11827104"/>
              <a:ext cx="101185" cy="133189"/>
            </a:xfrm>
            <a:prstGeom prst="rect">
              <a:avLst/>
            </a:prstGeom>
          </p:spPr>
        </p:pic>
        <p:pic>
          <p:nvPicPr>
            <p:cNvPr id="54" name="Image 9" descr=" ">
              <a:extLst>
                <a:ext uri="{FF2B5EF4-FFF2-40B4-BE49-F238E27FC236}">
                  <a16:creationId xmlns:a16="http://schemas.microsoft.com/office/drawing/2014/main" id="{E8F223BE-0FD4-7945-5E2A-8B993A94DFF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265934" y="11828487"/>
              <a:ext cx="107552" cy="130603"/>
            </a:xfrm>
            <a:prstGeom prst="rect">
              <a:avLst/>
            </a:prstGeom>
          </p:spPr>
        </p:pic>
        <p:pic>
          <p:nvPicPr>
            <p:cNvPr id="55" name="Image 10" descr=" ">
              <a:extLst>
                <a:ext uri="{FF2B5EF4-FFF2-40B4-BE49-F238E27FC236}">
                  <a16:creationId xmlns:a16="http://schemas.microsoft.com/office/drawing/2014/main" id="{E90129CC-A4BE-C352-E805-4DF575488ED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427520" y="11791051"/>
              <a:ext cx="89483" cy="168213"/>
            </a:xfrm>
            <a:prstGeom prst="rect">
              <a:avLst/>
            </a:prstGeom>
          </p:spPr>
        </p:pic>
        <p:pic>
          <p:nvPicPr>
            <p:cNvPr id="56" name="Image 11" descr=" ">
              <a:extLst>
                <a:ext uri="{FF2B5EF4-FFF2-40B4-BE49-F238E27FC236}">
                  <a16:creationId xmlns:a16="http://schemas.microsoft.com/office/drawing/2014/main" id="{03ACF24E-24EE-3263-8EB1-CECBAC96876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574306" y="11828487"/>
              <a:ext cx="102217" cy="130603"/>
            </a:xfrm>
            <a:prstGeom prst="rect">
              <a:avLst/>
            </a:prstGeom>
          </p:spPr>
        </p:pic>
        <p:pic>
          <p:nvPicPr>
            <p:cNvPr id="57" name="Image 12" descr=" ">
              <a:extLst>
                <a:ext uri="{FF2B5EF4-FFF2-40B4-BE49-F238E27FC236}">
                  <a16:creationId xmlns:a16="http://schemas.microsoft.com/office/drawing/2014/main" id="{9449ECA8-6105-1642-5A0E-FF837FA7407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732105" y="11828487"/>
              <a:ext cx="20478" cy="130603"/>
            </a:xfrm>
            <a:prstGeom prst="rect">
              <a:avLst/>
            </a:prstGeom>
          </p:spPr>
        </p:pic>
        <p:pic>
          <p:nvPicPr>
            <p:cNvPr id="58" name="Image 13" descr=" ">
              <a:extLst>
                <a:ext uri="{FF2B5EF4-FFF2-40B4-BE49-F238E27FC236}">
                  <a16:creationId xmlns:a16="http://schemas.microsoft.com/office/drawing/2014/main" id="{78A65EC4-9151-F980-4B0B-88E5684D175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810575" y="11827625"/>
              <a:ext cx="125104" cy="132153"/>
            </a:xfrm>
            <a:prstGeom prst="rect">
              <a:avLst/>
            </a:prstGeom>
          </p:spPr>
        </p:pic>
        <p:pic>
          <p:nvPicPr>
            <p:cNvPr id="59" name="Image 14" descr=" ">
              <a:extLst>
                <a:ext uri="{FF2B5EF4-FFF2-40B4-BE49-F238E27FC236}">
                  <a16:creationId xmlns:a16="http://schemas.microsoft.com/office/drawing/2014/main" id="{1AB86A4F-EDEA-998E-5118-4FB311A8DA5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075066" y="11828487"/>
              <a:ext cx="109788" cy="130603"/>
            </a:xfrm>
            <a:prstGeom prst="rect">
              <a:avLst/>
            </a:prstGeom>
          </p:spPr>
        </p:pic>
        <p:pic>
          <p:nvPicPr>
            <p:cNvPr id="60" name="Image 15" descr=" ">
              <a:extLst>
                <a:ext uri="{FF2B5EF4-FFF2-40B4-BE49-F238E27FC236}">
                  <a16:creationId xmlns:a16="http://schemas.microsoft.com/office/drawing/2014/main" id="{5CBB9F1F-690F-ABDC-2F64-444E82FE913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0243363" y="11828661"/>
              <a:ext cx="89483" cy="130603"/>
            </a:xfrm>
            <a:prstGeom prst="rect">
              <a:avLst/>
            </a:prstGeom>
          </p:spPr>
        </p:pic>
        <p:pic>
          <p:nvPicPr>
            <p:cNvPr id="61" name="Image 16" descr=" ">
              <a:extLst>
                <a:ext uri="{FF2B5EF4-FFF2-40B4-BE49-F238E27FC236}">
                  <a16:creationId xmlns:a16="http://schemas.microsoft.com/office/drawing/2014/main" id="{1FFEB66F-D49E-3607-F27F-28432E6E44B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201919" y="12086754"/>
              <a:ext cx="99808" cy="130770"/>
            </a:xfrm>
            <a:prstGeom prst="rect">
              <a:avLst/>
            </a:prstGeom>
          </p:spPr>
        </p:pic>
        <p:pic>
          <p:nvPicPr>
            <p:cNvPr id="62" name="Image 17" descr=" ">
              <a:extLst>
                <a:ext uri="{FF2B5EF4-FFF2-40B4-BE49-F238E27FC236}">
                  <a16:creationId xmlns:a16="http://schemas.microsoft.com/office/drawing/2014/main" id="{8F82F327-3AA5-1D09-607B-C11DD3F9412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345609" y="12086239"/>
              <a:ext cx="132504" cy="132500"/>
            </a:xfrm>
            <a:prstGeom prst="rect">
              <a:avLst/>
            </a:prstGeom>
          </p:spPr>
        </p:pic>
        <p:pic>
          <p:nvPicPr>
            <p:cNvPr id="63" name="Image 18" descr=" ">
              <a:extLst>
                <a:ext uri="{FF2B5EF4-FFF2-40B4-BE49-F238E27FC236}">
                  <a16:creationId xmlns:a16="http://schemas.microsoft.com/office/drawing/2014/main" id="{85C3625D-496B-5C6F-154B-E1DA0E60A2A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529909" y="12086754"/>
              <a:ext cx="112370" cy="130603"/>
            </a:xfrm>
            <a:prstGeom prst="rect">
              <a:avLst/>
            </a:prstGeom>
          </p:spPr>
        </p:pic>
        <p:pic>
          <p:nvPicPr>
            <p:cNvPr id="64" name="Image 19" descr=" ">
              <a:extLst>
                <a:ext uri="{FF2B5EF4-FFF2-40B4-BE49-F238E27FC236}">
                  <a16:creationId xmlns:a16="http://schemas.microsoft.com/office/drawing/2014/main" id="{844E465C-A858-7D0A-62E1-A2391D5A81CA}"/>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678932" y="12086754"/>
              <a:ext cx="110821" cy="130603"/>
            </a:xfrm>
            <a:prstGeom prst="rect">
              <a:avLst/>
            </a:prstGeom>
          </p:spPr>
        </p:pic>
        <p:pic>
          <p:nvPicPr>
            <p:cNvPr id="65" name="Image 20" descr=" ">
              <a:extLst>
                <a:ext uri="{FF2B5EF4-FFF2-40B4-BE49-F238E27FC236}">
                  <a16:creationId xmlns:a16="http://schemas.microsoft.com/office/drawing/2014/main" id="{019A2D17-A6FA-510A-E874-D4E1FEB282F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830193" y="12086239"/>
              <a:ext cx="132504" cy="132500"/>
            </a:xfrm>
            <a:prstGeom prst="rect">
              <a:avLst/>
            </a:prstGeom>
          </p:spPr>
        </p:pic>
        <p:pic>
          <p:nvPicPr>
            <p:cNvPr id="66" name="Image 21" descr=" ">
              <a:extLst>
                <a:ext uri="{FF2B5EF4-FFF2-40B4-BE49-F238E27FC236}">
                  <a16:creationId xmlns:a16="http://schemas.microsoft.com/office/drawing/2014/main" id="{E223963B-42C8-D530-FD53-DA65E2040AD8}"/>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0004513" y="12085544"/>
              <a:ext cx="106175" cy="133362"/>
            </a:xfrm>
            <a:prstGeom prst="rect">
              <a:avLst/>
            </a:prstGeom>
          </p:spPr>
        </p:pic>
        <p:pic>
          <p:nvPicPr>
            <p:cNvPr id="1024" name="Image 22" descr=" ">
              <a:extLst>
                <a:ext uri="{FF2B5EF4-FFF2-40B4-BE49-F238E27FC236}">
                  <a16:creationId xmlns:a16="http://schemas.microsoft.com/office/drawing/2014/main" id="{CDD570AD-BF65-A431-F2C6-6021ACC208A0}"/>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0240782" y="12086754"/>
              <a:ext cx="92752" cy="130603"/>
            </a:xfrm>
            <a:prstGeom prst="rect">
              <a:avLst/>
            </a:prstGeom>
          </p:spPr>
        </p:pic>
        <p:pic>
          <p:nvPicPr>
            <p:cNvPr id="1025" name="Image 23" descr=" ">
              <a:extLst>
                <a:ext uri="{FF2B5EF4-FFF2-40B4-BE49-F238E27FC236}">
                  <a16:creationId xmlns:a16="http://schemas.microsoft.com/office/drawing/2014/main" id="{4C0028A7-9934-377C-8E90-DB25EC5119B7}"/>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8773434" y="12347439"/>
              <a:ext cx="123211" cy="130603"/>
            </a:xfrm>
            <a:prstGeom prst="rect">
              <a:avLst/>
            </a:prstGeom>
          </p:spPr>
        </p:pic>
        <p:pic>
          <p:nvPicPr>
            <p:cNvPr id="1027" name="Image 24" descr=" ">
              <a:extLst>
                <a:ext uri="{FF2B5EF4-FFF2-40B4-BE49-F238E27FC236}">
                  <a16:creationId xmlns:a16="http://schemas.microsoft.com/office/drawing/2014/main" id="{1CAAD626-BFE5-A43C-7626-0BAE94345801}"/>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8944139" y="12347439"/>
              <a:ext cx="92752" cy="130603"/>
            </a:xfrm>
            <a:prstGeom prst="rect">
              <a:avLst/>
            </a:prstGeom>
          </p:spPr>
        </p:pic>
        <p:pic>
          <p:nvPicPr>
            <p:cNvPr id="1028" name="Image 25" descr=" ">
              <a:extLst>
                <a:ext uri="{FF2B5EF4-FFF2-40B4-BE49-F238E27FC236}">
                  <a16:creationId xmlns:a16="http://schemas.microsoft.com/office/drawing/2014/main" id="{7C710054-1D6D-55FB-EC16-4F86CD0A1CD1}"/>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090238" y="12347439"/>
              <a:ext cx="112370" cy="130603"/>
            </a:xfrm>
            <a:prstGeom prst="rect">
              <a:avLst/>
            </a:prstGeom>
          </p:spPr>
        </p:pic>
        <p:pic>
          <p:nvPicPr>
            <p:cNvPr id="1029" name="Image 26" descr=" ">
              <a:extLst>
                <a:ext uri="{FF2B5EF4-FFF2-40B4-BE49-F238E27FC236}">
                  <a16:creationId xmlns:a16="http://schemas.microsoft.com/office/drawing/2014/main" id="{905D215B-973B-EA11-D7B6-E4C77ECB3307}"/>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241843" y="12346924"/>
              <a:ext cx="132504" cy="132500"/>
            </a:xfrm>
            <a:prstGeom prst="rect">
              <a:avLst/>
            </a:prstGeom>
          </p:spPr>
        </p:pic>
        <p:pic>
          <p:nvPicPr>
            <p:cNvPr id="1030" name="Image 27" descr=" ">
              <a:extLst>
                <a:ext uri="{FF2B5EF4-FFF2-40B4-BE49-F238E27FC236}">
                  <a16:creationId xmlns:a16="http://schemas.microsoft.com/office/drawing/2014/main" id="{C7602250-7FD4-034A-36A6-C4311B4AB8F6}"/>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425799" y="12347439"/>
              <a:ext cx="99808" cy="130770"/>
            </a:xfrm>
            <a:prstGeom prst="rect">
              <a:avLst/>
            </a:prstGeom>
          </p:spPr>
        </p:pic>
        <p:pic>
          <p:nvPicPr>
            <p:cNvPr id="1031" name="Image 28" descr=" ">
              <a:extLst>
                <a:ext uri="{FF2B5EF4-FFF2-40B4-BE49-F238E27FC236}">
                  <a16:creationId xmlns:a16="http://schemas.microsoft.com/office/drawing/2014/main" id="{5086E8C2-AFAB-6411-C70D-989212152129}"/>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569660" y="12346924"/>
              <a:ext cx="132504" cy="132500"/>
            </a:xfrm>
            <a:prstGeom prst="rect">
              <a:avLst/>
            </a:prstGeom>
          </p:spPr>
        </p:pic>
        <p:pic>
          <p:nvPicPr>
            <p:cNvPr id="1032" name="Image 29" descr=" ">
              <a:extLst>
                <a:ext uri="{FF2B5EF4-FFF2-40B4-BE49-F238E27FC236}">
                  <a16:creationId xmlns:a16="http://schemas.microsoft.com/office/drawing/2014/main" id="{F056D0DD-9F96-08D4-10FF-AEDFBBA19605}"/>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753788" y="12347439"/>
              <a:ext cx="112370" cy="130603"/>
            </a:xfrm>
            <a:prstGeom prst="rect">
              <a:avLst/>
            </a:prstGeom>
          </p:spPr>
        </p:pic>
        <p:pic>
          <p:nvPicPr>
            <p:cNvPr id="1033" name="Image 30" descr=" ">
              <a:extLst>
                <a:ext uri="{FF2B5EF4-FFF2-40B4-BE49-F238E27FC236}">
                  <a16:creationId xmlns:a16="http://schemas.microsoft.com/office/drawing/2014/main" id="{7942D902-B5F6-D5A3-38AC-5A92927B122F}"/>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902812" y="12347612"/>
              <a:ext cx="110821" cy="130603"/>
            </a:xfrm>
            <a:prstGeom prst="rect">
              <a:avLst/>
            </a:prstGeom>
          </p:spPr>
        </p:pic>
        <p:pic>
          <p:nvPicPr>
            <p:cNvPr id="1034" name="Image 31" descr=" ">
              <a:extLst>
                <a:ext uri="{FF2B5EF4-FFF2-40B4-BE49-F238E27FC236}">
                  <a16:creationId xmlns:a16="http://schemas.microsoft.com/office/drawing/2014/main" id="{ABF7FB76-29A8-F87C-D77D-FEDC7987CD66}"/>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0054072" y="12346924"/>
              <a:ext cx="132504" cy="132500"/>
            </a:xfrm>
            <a:prstGeom prst="rect">
              <a:avLst/>
            </a:prstGeom>
          </p:spPr>
        </p:pic>
        <p:pic>
          <p:nvPicPr>
            <p:cNvPr id="1035" name="Image 32" descr=" ">
              <a:extLst>
                <a:ext uri="{FF2B5EF4-FFF2-40B4-BE49-F238E27FC236}">
                  <a16:creationId xmlns:a16="http://schemas.microsoft.com/office/drawing/2014/main" id="{F47A3197-D6AC-96B4-358F-9AAE7CD73A82}"/>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0228392" y="12346403"/>
              <a:ext cx="106175" cy="133362"/>
            </a:xfrm>
            <a:prstGeom prst="rect">
              <a:avLst/>
            </a:prstGeom>
          </p:spPr>
        </p:pic>
        <p:pic>
          <p:nvPicPr>
            <p:cNvPr id="1036" name="Image 33" descr=" ">
              <a:extLst>
                <a:ext uri="{FF2B5EF4-FFF2-40B4-BE49-F238E27FC236}">
                  <a16:creationId xmlns:a16="http://schemas.microsoft.com/office/drawing/2014/main" id="{FA6581A9-97F5-1089-6187-E0720C71B101}"/>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001731" y="12628135"/>
              <a:ext cx="83460" cy="97650"/>
            </a:xfrm>
            <a:prstGeom prst="rect">
              <a:avLst/>
            </a:prstGeom>
          </p:spPr>
        </p:pic>
        <p:pic>
          <p:nvPicPr>
            <p:cNvPr id="1037" name="Image 34" descr=" ">
              <a:extLst>
                <a:ext uri="{FF2B5EF4-FFF2-40B4-BE49-F238E27FC236}">
                  <a16:creationId xmlns:a16="http://schemas.microsoft.com/office/drawing/2014/main" id="{E4EC664E-8927-DA1B-7E58-3DDB5550660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132686" y="12627794"/>
              <a:ext cx="82428" cy="96788"/>
            </a:xfrm>
            <a:prstGeom prst="rect">
              <a:avLst/>
            </a:prstGeom>
          </p:spPr>
        </p:pic>
        <p:pic>
          <p:nvPicPr>
            <p:cNvPr id="1038" name="Image 35" descr=" ">
              <a:extLst>
                <a:ext uri="{FF2B5EF4-FFF2-40B4-BE49-F238E27FC236}">
                  <a16:creationId xmlns:a16="http://schemas.microsoft.com/office/drawing/2014/main" id="{D41C7849-2D2D-B13D-4982-D6A546D8D57F}"/>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263985" y="12627794"/>
              <a:ext cx="15144" cy="96788"/>
            </a:xfrm>
            <a:prstGeom prst="rect">
              <a:avLst/>
            </a:prstGeom>
          </p:spPr>
        </p:pic>
        <p:pic>
          <p:nvPicPr>
            <p:cNvPr id="1039" name="Image 36" descr=" ">
              <a:extLst>
                <a:ext uri="{FF2B5EF4-FFF2-40B4-BE49-F238E27FC236}">
                  <a16:creationId xmlns:a16="http://schemas.microsoft.com/office/drawing/2014/main" id="{3FAACE62-114D-2D1A-DB2D-C4D701B86948}"/>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318363" y="12599671"/>
              <a:ext cx="89655" cy="124910"/>
            </a:xfrm>
            <a:prstGeom prst="rect">
              <a:avLst/>
            </a:prstGeom>
          </p:spPr>
        </p:pic>
        <p:pic>
          <p:nvPicPr>
            <p:cNvPr id="1040" name="Image 37" descr=" ">
              <a:extLst>
                <a:ext uri="{FF2B5EF4-FFF2-40B4-BE49-F238E27FC236}">
                  <a16:creationId xmlns:a16="http://schemas.microsoft.com/office/drawing/2014/main" id="{218BD348-641E-44C2-7AA6-2049B5C1364C}"/>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437272" y="12627105"/>
              <a:ext cx="92580" cy="97991"/>
            </a:xfrm>
            <a:prstGeom prst="rect">
              <a:avLst/>
            </a:prstGeom>
          </p:spPr>
        </p:pic>
        <p:pic>
          <p:nvPicPr>
            <p:cNvPr id="1041" name="Image 38" descr=" ">
              <a:extLst>
                <a:ext uri="{FF2B5EF4-FFF2-40B4-BE49-F238E27FC236}">
                  <a16:creationId xmlns:a16="http://schemas.microsoft.com/office/drawing/2014/main" id="{E9753AB6-A1B9-A985-AFC0-5E3C23E8819C}"/>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633273" y="12627794"/>
              <a:ext cx="66252" cy="96788"/>
            </a:xfrm>
            <a:prstGeom prst="rect">
              <a:avLst/>
            </a:prstGeom>
          </p:spPr>
        </p:pic>
        <p:pic>
          <p:nvPicPr>
            <p:cNvPr id="1042" name="Image 39" descr=" ">
              <a:extLst>
                <a:ext uri="{FF2B5EF4-FFF2-40B4-BE49-F238E27FC236}">
                  <a16:creationId xmlns:a16="http://schemas.microsoft.com/office/drawing/2014/main" id="{24DE6DBB-3B50-BB47-D6C1-AF7EF43FA7A8}"/>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802947" y="12627794"/>
              <a:ext cx="75716" cy="96788"/>
            </a:xfrm>
            <a:prstGeom prst="rect">
              <a:avLst/>
            </a:prstGeom>
          </p:spPr>
        </p:pic>
        <p:pic>
          <p:nvPicPr>
            <p:cNvPr id="1043" name="Image 40" descr=" ">
              <a:extLst>
                <a:ext uri="{FF2B5EF4-FFF2-40B4-BE49-F238E27FC236}">
                  <a16:creationId xmlns:a16="http://schemas.microsoft.com/office/drawing/2014/main" id="{2002DA7D-C5D3-39F3-15CE-FDC57E5BBD61}"/>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919963" y="12627794"/>
              <a:ext cx="66079" cy="96788"/>
            </a:xfrm>
            <a:prstGeom prst="rect">
              <a:avLst/>
            </a:prstGeom>
          </p:spPr>
        </p:pic>
        <p:pic>
          <p:nvPicPr>
            <p:cNvPr id="1044" name="Image 41" descr=" ">
              <a:extLst>
                <a:ext uri="{FF2B5EF4-FFF2-40B4-BE49-F238E27FC236}">
                  <a16:creationId xmlns:a16="http://schemas.microsoft.com/office/drawing/2014/main" id="{C050C4C3-C8A6-7E77-6E91-D2166508266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021148" y="12627273"/>
              <a:ext cx="85009" cy="98338"/>
            </a:xfrm>
            <a:prstGeom prst="rect">
              <a:avLst/>
            </a:prstGeom>
          </p:spPr>
        </p:pic>
        <p:pic>
          <p:nvPicPr>
            <p:cNvPr id="1045" name="Image 42" descr=" ">
              <a:extLst>
                <a:ext uri="{FF2B5EF4-FFF2-40B4-BE49-F238E27FC236}">
                  <a16:creationId xmlns:a16="http://schemas.microsoft.com/office/drawing/2014/main" id="{10C24F17-93E8-F1E7-642D-05D2A4BA289D}"/>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139884" y="12627105"/>
              <a:ext cx="92580" cy="97991"/>
            </a:xfrm>
            <a:prstGeom prst="rect">
              <a:avLst/>
            </a:prstGeom>
          </p:spPr>
        </p:pic>
        <p:pic>
          <p:nvPicPr>
            <p:cNvPr id="1046" name="Image 43" descr=" ">
              <a:extLst>
                <a:ext uri="{FF2B5EF4-FFF2-40B4-BE49-F238E27FC236}">
                  <a16:creationId xmlns:a16="http://schemas.microsoft.com/office/drawing/2014/main" id="{51C0F92A-5368-74E8-5126-E034F6BAFC39}"/>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275314" y="12627794"/>
              <a:ext cx="82428" cy="96788"/>
            </a:xfrm>
            <a:prstGeom prst="rect">
              <a:avLst/>
            </a:prstGeom>
          </p:spPr>
        </p:pic>
        <p:pic>
          <p:nvPicPr>
            <p:cNvPr id="1047" name="Image 44" descr=" ">
              <a:extLst>
                <a:ext uri="{FF2B5EF4-FFF2-40B4-BE49-F238E27FC236}">
                  <a16:creationId xmlns:a16="http://schemas.microsoft.com/office/drawing/2014/main" id="{43648D92-C649-1D65-54EE-3F0026E64781}"/>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399041" y="12627446"/>
              <a:ext cx="75372" cy="98165"/>
            </a:xfrm>
            <a:prstGeom prst="rect">
              <a:avLst/>
            </a:prstGeom>
          </p:spPr>
        </p:pic>
        <p:pic>
          <p:nvPicPr>
            <p:cNvPr id="1048" name="Image 45" descr=" ">
              <a:extLst>
                <a:ext uri="{FF2B5EF4-FFF2-40B4-BE49-F238E27FC236}">
                  <a16:creationId xmlns:a16="http://schemas.microsoft.com/office/drawing/2014/main" id="{01321A8D-1F19-415C-4C17-18D5325FA19F}"/>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507969" y="12627794"/>
              <a:ext cx="79674" cy="96788"/>
            </a:xfrm>
            <a:prstGeom prst="rect">
              <a:avLst/>
            </a:prstGeom>
          </p:spPr>
        </p:pic>
        <p:pic>
          <p:nvPicPr>
            <p:cNvPr id="1049" name="Image 46" descr=" ">
              <a:extLst>
                <a:ext uri="{FF2B5EF4-FFF2-40B4-BE49-F238E27FC236}">
                  <a16:creationId xmlns:a16="http://schemas.microsoft.com/office/drawing/2014/main" id="{FF7B6B14-B7A8-25F7-9616-67DF3F2B4DDE}"/>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627739" y="12627794"/>
              <a:ext cx="75716" cy="96788"/>
            </a:xfrm>
            <a:prstGeom prst="rect">
              <a:avLst/>
            </a:prstGeom>
          </p:spPr>
        </p:pic>
        <p:pic>
          <p:nvPicPr>
            <p:cNvPr id="1050" name="Image 47" descr=" ">
              <a:extLst>
                <a:ext uri="{FF2B5EF4-FFF2-40B4-BE49-F238E27FC236}">
                  <a16:creationId xmlns:a16="http://schemas.microsoft.com/office/drawing/2014/main" id="{6531AB7A-943C-8CC4-CA3A-A9F715178BC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742862" y="12628135"/>
              <a:ext cx="83460" cy="97650"/>
            </a:xfrm>
            <a:prstGeom prst="rect">
              <a:avLst/>
            </a:prstGeom>
          </p:spPr>
        </p:pic>
        <p:pic>
          <p:nvPicPr>
            <p:cNvPr id="1051" name="Image 48" descr=" ">
              <a:extLst>
                <a:ext uri="{FF2B5EF4-FFF2-40B4-BE49-F238E27FC236}">
                  <a16:creationId xmlns:a16="http://schemas.microsoft.com/office/drawing/2014/main" id="{89ABBE8B-006A-E86A-9090-E9F7D01CD10D}"/>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982745" y="12599671"/>
              <a:ext cx="89655" cy="124910"/>
            </a:xfrm>
            <a:prstGeom prst="rect">
              <a:avLst/>
            </a:prstGeom>
          </p:spPr>
        </p:pic>
        <p:pic>
          <p:nvPicPr>
            <p:cNvPr id="1052" name="Image 49" descr=" ">
              <a:extLst>
                <a:ext uri="{FF2B5EF4-FFF2-40B4-BE49-F238E27FC236}">
                  <a16:creationId xmlns:a16="http://schemas.microsoft.com/office/drawing/2014/main" id="{590E62DA-C135-9056-7457-8D2290D1D3D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3101826" y="12627105"/>
              <a:ext cx="92580" cy="97991"/>
            </a:xfrm>
            <a:prstGeom prst="rect">
              <a:avLst/>
            </a:prstGeom>
          </p:spPr>
        </p:pic>
        <p:pic>
          <p:nvPicPr>
            <p:cNvPr id="1053" name="Image 50" descr=" ">
              <a:extLst>
                <a:ext uri="{FF2B5EF4-FFF2-40B4-BE49-F238E27FC236}">
                  <a16:creationId xmlns:a16="http://schemas.microsoft.com/office/drawing/2014/main" id="{EF48AB6A-97D0-02D8-838F-60F603A0D6C9}"/>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265534" y="12221152"/>
              <a:ext cx="420570" cy="256890"/>
            </a:xfrm>
            <a:prstGeom prst="rect">
              <a:avLst/>
            </a:prstGeom>
          </p:spPr>
        </p:pic>
        <p:pic>
          <p:nvPicPr>
            <p:cNvPr id="1054" name="Image 51" descr=" ">
              <a:extLst>
                <a:ext uri="{FF2B5EF4-FFF2-40B4-BE49-F238E27FC236}">
                  <a16:creationId xmlns:a16="http://schemas.microsoft.com/office/drawing/2014/main" id="{B7079825-E740-E0CE-AA15-0890ADD942AD}"/>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0774410" y="12089513"/>
              <a:ext cx="491124" cy="388522"/>
            </a:xfrm>
            <a:prstGeom prst="rect">
              <a:avLst/>
            </a:prstGeom>
          </p:spPr>
        </p:pic>
        <p:pic>
          <p:nvPicPr>
            <p:cNvPr id="1055" name="Image 52" descr=" ">
              <a:extLst>
                <a:ext uri="{FF2B5EF4-FFF2-40B4-BE49-F238E27FC236}">
                  <a16:creationId xmlns:a16="http://schemas.microsoft.com/office/drawing/2014/main" id="{7D763FDC-32F8-3D0C-A442-128EDEE52532}"/>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0774410" y="11829349"/>
              <a:ext cx="405255" cy="260338"/>
            </a:xfrm>
            <a:prstGeom prst="rect">
              <a:avLst/>
            </a:prstGeom>
          </p:spPr>
        </p:pic>
        <p:pic>
          <p:nvPicPr>
            <p:cNvPr id="1056" name="Image 53" descr=" ">
              <a:extLst>
                <a:ext uri="{FF2B5EF4-FFF2-40B4-BE49-F238E27FC236}">
                  <a16:creationId xmlns:a16="http://schemas.microsoft.com/office/drawing/2014/main" id="{88B7BF08-1646-BE80-570B-9BFB4AB093BF}"/>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1829349"/>
              <a:ext cx="769725" cy="648692"/>
            </a:xfrm>
            <a:prstGeom prst="rect">
              <a:avLst/>
            </a:prstGeom>
          </p:spPr>
        </p:pic>
        <p:pic>
          <p:nvPicPr>
            <p:cNvPr id="1057" name="Image 54" descr=" ">
              <a:extLst>
                <a:ext uri="{FF2B5EF4-FFF2-40B4-BE49-F238E27FC236}">
                  <a16:creationId xmlns:a16="http://schemas.microsoft.com/office/drawing/2014/main" id="{5909EDCD-E47B-21E8-01B9-E61738B3613E}"/>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974141" y="11829349"/>
              <a:ext cx="223707" cy="430795"/>
            </a:xfrm>
            <a:prstGeom prst="rect">
              <a:avLst/>
            </a:prstGeom>
          </p:spPr>
        </p:pic>
        <p:pic>
          <p:nvPicPr>
            <p:cNvPr id="1058" name="Image 55" descr=" ">
              <a:extLst>
                <a:ext uri="{FF2B5EF4-FFF2-40B4-BE49-F238E27FC236}">
                  <a16:creationId xmlns:a16="http://schemas.microsoft.com/office/drawing/2014/main" id="{C4A622D3-4219-3161-D9E3-FAF879923347}"/>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3197848" y="12260138"/>
              <a:ext cx="223707" cy="217897"/>
            </a:xfrm>
            <a:prstGeom prst="rect">
              <a:avLst/>
            </a:prstGeom>
          </p:spPr>
        </p:pic>
        <p:pic>
          <p:nvPicPr>
            <p:cNvPr id="1059" name="Image 56" descr=" ">
              <a:extLst>
                <a:ext uri="{FF2B5EF4-FFF2-40B4-BE49-F238E27FC236}">
                  <a16:creationId xmlns:a16="http://schemas.microsoft.com/office/drawing/2014/main" id="{22CCC39E-30F2-16B3-96EF-DF0BAF4094A4}"/>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974141" y="12260138"/>
              <a:ext cx="223707" cy="217897"/>
            </a:xfrm>
            <a:prstGeom prst="rect">
              <a:avLst/>
            </a:prstGeom>
          </p:spPr>
        </p:pic>
        <p:pic>
          <p:nvPicPr>
            <p:cNvPr id="1060" name="Image 57" descr=" ">
              <a:extLst>
                <a:ext uri="{FF2B5EF4-FFF2-40B4-BE49-F238E27FC236}">
                  <a16:creationId xmlns:a16="http://schemas.microsoft.com/office/drawing/2014/main" id="{35C6E441-B9CF-FBF1-F8B2-DE9DE3A22A67}"/>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221280" y="12117636"/>
              <a:ext cx="211489" cy="360406"/>
            </a:xfrm>
            <a:prstGeom prst="rect">
              <a:avLst/>
            </a:prstGeom>
          </p:spPr>
        </p:pic>
        <p:pic>
          <p:nvPicPr>
            <p:cNvPr id="1061" name="Image 58" descr=" ">
              <a:extLst>
                <a:ext uri="{FF2B5EF4-FFF2-40B4-BE49-F238E27FC236}">
                  <a16:creationId xmlns:a16="http://schemas.microsoft.com/office/drawing/2014/main" id="{A2BFBB1F-541F-C080-7186-375FAD1BCA1B}"/>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563581" y="12379356"/>
              <a:ext cx="122523" cy="98685"/>
            </a:xfrm>
            <a:prstGeom prst="rect">
              <a:avLst/>
            </a:prstGeom>
          </p:spPr>
        </p:pic>
        <p:pic>
          <p:nvPicPr>
            <p:cNvPr id="1062" name="Image 59" descr=" ">
              <a:extLst>
                <a:ext uri="{FF2B5EF4-FFF2-40B4-BE49-F238E27FC236}">
                  <a16:creationId xmlns:a16="http://schemas.microsoft.com/office/drawing/2014/main" id="{FE2FB50C-0045-7938-808C-42259B0E9382}"/>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221280" y="12289296"/>
              <a:ext cx="112026" cy="188739"/>
            </a:xfrm>
            <a:prstGeom prst="rect">
              <a:avLst/>
            </a:prstGeom>
          </p:spPr>
        </p:pic>
        <p:pic>
          <p:nvPicPr>
            <p:cNvPr id="1063" name="Image 60" descr=" ">
              <a:extLst>
                <a:ext uri="{FF2B5EF4-FFF2-40B4-BE49-F238E27FC236}">
                  <a16:creationId xmlns:a16="http://schemas.microsoft.com/office/drawing/2014/main" id="{F2D9D72E-F9A2-4372-6F6C-EF0FB7E56B61}"/>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712747" y="11829349"/>
              <a:ext cx="223707" cy="648692"/>
            </a:xfrm>
            <a:prstGeom prst="rect">
              <a:avLst/>
            </a:prstGeom>
          </p:spPr>
        </p:pic>
        <p:pic>
          <p:nvPicPr>
            <p:cNvPr id="1064" name="Image 61" descr=" ">
              <a:extLst>
                <a:ext uri="{FF2B5EF4-FFF2-40B4-BE49-F238E27FC236}">
                  <a16:creationId xmlns:a16="http://schemas.microsoft.com/office/drawing/2014/main" id="{73866AEF-B212-D3B5-8E27-79A1A1B6E7C0}"/>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1829349"/>
              <a:ext cx="223707" cy="260338"/>
            </a:xfrm>
            <a:prstGeom prst="rect">
              <a:avLst/>
            </a:prstGeom>
          </p:spPr>
        </p:pic>
        <p:pic>
          <p:nvPicPr>
            <p:cNvPr id="1065" name="Image 62" descr=" ">
              <a:extLst>
                <a:ext uri="{FF2B5EF4-FFF2-40B4-BE49-F238E27FC236}">
                  <a16:creationId xmlns:a16="http://schemas.microsoft.com/office/drawing/2014/main" id="{53A54308-A541-48EC-BCDC-35129B655E83}"/>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362" y="11829176"/>
              <a:ext cx="449479" cy="391976"/>
            </a:xfrm>
            <a:prstGeom prst="rect">
              <a:avLst/>
            </a:prstGeom>
          </p:spPr>
        </p:pic>
        <p:pic>
          <p:nvPicPr>
            <p:cNvPr id="1066" name="Image 63" descr=" ">
              <a:extLst>
                <a:ext uri="{FF2B5EF4-FFF2-40B4-BE49-F238E27FC236}">
                  <a16:creationId xmlns:a16="http://schemas.microsoft.com/office/drawing/2014/main" id="{C1D9D314-E646-2225-08AA-8C2E091ED0F1}"/>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432770" y="11829349"/>
              <a:ext cx="242120" cy="235843"/>
            </a:xfrm>
            <a:prstGeom prst="rect">
              <a:avLst/>
            </a:prstGeom>
          </p:spPr>
        </p:pic>
        <p:pic>
          <p:nvPicPr>
            <p:cNvPr id="1067" name="Image 64" descr=" ">
              <a:extLst>
                <a:ext uri="{FF2B5EF4-FFF2-40B4-BE49-F238E27FC236}">
                  <a16:creationId xmlns:a16="http://schemas.microsoft.com/office/drawing/2014/main" id="{4D6DD325-F4B9-7FB6-E314-5BBF6E128856}"/>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432770" y="12065186"/>
              <a:ext cx="279806" cy="412849"/>
            </a:xfrm>
            <a:prstGeom prst="rect">
              <a:avLst/>
            </a:prstGeom>
          </p:spPr>
        </p:pic>
        <p:pic>
          <p:nvPicPr>
            <p:cNvPr id="1068" name="Image 65" descr=" ">
              <a:extLst>
                <a:ext uri="{FF2B5EF4-FFF2-40B4-BE49-F238E27FC236}">
                  <a16:creationId xmlns:a16="http://schemas.microsoft.com/office/drawing/2014/main" id="{1778D2CE-DC42-F393-6C2C-97EDC19A4C6A}"/>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2221280" y="11829349"/>
              <a:ext cx="211662" cy="288460"/>
            </a:xfrm>
            <a:prstGeom prst="rect">
              <a:avLst/>
            </a:prstGeom>
          </p:spPr>
        </p:pic>
        <p:pic>
          <p:nvPicPr>
            <p:cNvPr id="1069" name="Image 66" descr=" ">
              <a:extLst>
                <a:ext uri="{FF2B5EF4-FFF2-40B4-BE49-F238E27FC236}">
                  <a16:creationId xmlns:a16="http://schemas.microsoft.com/office/drawing/2014/main" id="{74366CEF-6059-986B-A392-7DFED6B4AF39}"/>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0774410" y="12089513"/>
              <a:ext cx="223707" cy="388522"/>
            </a:xfrm>
            <a:prstGeom prst="rect">
              <a:avLst/>
            </a:prstGeom>
          </p:spPr>
        </p:pic>
        <p:pic>
          <p:nvPicPr>
            <p:cNvPr id="1070" name="Image 67" descr=" ">
              <a:extLst>
                <a:ext uri="{FF2B5EF4-FFF2-40B4-BE49-F238E27FC236}">
                  <a16:creationId xmlns:a16="http://schemas.microsoft.com/office/drawing/2014/main" id="{3321C710-9E5A-1E3D-DA50-90E277B6C11F}"/>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265534" y="11829349"/>
              <a:ext cx="253994" cy="391802"/>
            </a:xfrm>
            <a:prstGeom prst="rect">
              <a:avLst/>
            </a:prstGeom>
          </p:spPr>
        </p:pic>
        <p:pic>
          <p:nvPicPr>
            <p:cNvPr id="1071" name="Image 68" descr=" ">
              <a:extLst>
                <a:ext uri="{FF2B5EF4-FFF2-40B4-BE49-F238E27FC236}">
                  <a16:creationId xmlns:a16="http://schemas.microsoft.com/office/drawing/2014/main" id="{B45CD190-184B-B38A-342A-94627DDEEB0F}"/>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12260" y="12241337"/>
              <a:ext cx="472195" cy="236705"/>
            </a:xfrm>
            <a:prstGeom prst="rect">
              <a:avLst/>
            </a:prstGeom>
          </p:spPr>
        </p:pic>
        <p:pic>
          <p:nvPicPr>
            <p:cNvPr id="1072" name="Image 69" descr=" ">
              <a:extLst>
                <a:ext uri="{FF2B5EF4-FFF2-40B4-BE49-F238E27FC236}">
                  <a16:creationId xmlns:a16="http://schemas.microsoft.com/office/drawing/2014/main" id="{E7452306-48F3-BFF3-F5CA-72797FCBF48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329204" y="11572633"/>
              <a:ext cx="128718" cy="123180"/>
            </a:xfrm>
            <a:prstGeom prst="rect">
              <a:avLst/>
            </a:prstGeom>
          </p:spPr>
        </p:pic>
        <p:pic>
          <p:nvPicPr>
            <p:cNvPr id="1073" name="Image 70" descr=" ">
              <a:extLst>
                <a:ext uri="{FF2B5EF4-FFF2-40B4-BE49-F238E27FC236}">
                  <a16:creationId xmlns:a16="http://schemas.microsoft.com/office/drawing/2014/main" id="{72BEC1F1-EE6D-23F7-1E37-57236002685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501114" y="11572633"/>
              <a:ext cx="87934" cy="123180"/>
            </a:xfrm>
            <a:prstGeom prst="rect">
              <a:avLst/>
            </a:prstGeom>
          </p:spPr>
        </p:pic>
        <p:pic>
          <p:nvPicPr>
            <p:cNvPr id="1074" name="Image 71" descr=" ">
              <a:extLst>
                <a:ext uri="{FF2B5EF4-FFF2-40B4-BE49-F238E27FC236}">
                  <a16:creationId xmlns:a16="http://schemas.microsoft.com/office/drawing/2014/main" id="{D0E200C9-E792-5534-7F4B-DA2D120BB692}"/>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640157" y="11572633"/>
              <a:ext cx="107724" cy="123180"/>
            </a:xfrm>
            <a:prstGeom prst="rect">
              <a:avLst/>
            </a:prstGeom>
          </p:spPr>
        </p:pic>
        <p:pic>
          <p:nvPicPr>
            <p:cNvPr id="1075" name="Image 72" descr=" ">
              <a:extLst>
                <a:ext uri="{FF2B5EF4-FFF2-40B4-BE49-F238E27FC236}">
                  <a16:creationId xmlns:a16="http://schemas.microsoft.com/office/drawing/2014/main" id="{74EF4F5A-E78D-1AE2-E34C-AAA9731A67F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793310" y="11572633"/>
              <a:ext cx="110305" cy="123180"/>
            </a:xfrm>
            <a:prstGeom prst="rect">
              <a:avLst/>
            </a:prstGeom>
          </p:spPr>
        </p:pic>
        <p:pic>
          <p:nvPicPr>
            <p:cNvPr id="1076" name="Image 73" descr=" ">
              <a:extLst>
                <a:ext uri="{FF2B5EF4-FFF2-40B4-BE49-F238E27FC236}">
                  <a16:creationId xmlns:a16="http://schemas.microsoft.com/office/drawing/2014/main" id="{41AF86DF-6003-C9C2-A873-9B57FE7B16E3}"/>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208889" y="11572633"/>
              <a:ext cx="88106" cy="123180"/>
            </a:xfrm>
            <a:prstGeom prst="rect">
              <a:avLst/>
            </a:prstGeom>
          </p:spPr>
        </p:pic>
        <p:pic>
          <p:nvPicPr>
            <p:cNvPr id="1077" name="Image 74" descr=" ">
              <a:extLst>
                <a:ext uri="{FF2B5EF4-FFF2-40B4-BE49-F238E27FC236}">
                  <a16:creationId xmlns:a16="http://schemas.microsoft.com/office/drawing/2014/main" id="{F4A1C842-9FF0-D03C-D591-E449ACCC418A}"/>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346555" y="11572633"/>
              <a:ext cx="88106" cy="123180"/>
            </a:xfrm>
            <a:prstGeom prst="rect">
              <a:avLst/>
            </a:prstGeom>
          </p:spPr>
        </p:pic>
        <p:pic>
          <p:nvPicPr>
            <p:cNvPr id="1078" name="Image 75" descr=" ">
              <a:extLst>
                <a:ext uri="{FF2B5EF4-FFF2-40B4-BE49-F238E27FC236}">
                  <a16:creationId xmlns:a16="http://schemas.microsoft.com/office/drawing/2014/main" id="{E280BFE0-AF01-CE86-ECCA-ED2FE9B6BC6E}"/>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485770" y="11572633"/>
              <a:ext cx="115639" cy="123180"/>
            </a:xfrm>
            <a:prstGeom prst="rect">
              <a:avLst/>
            </a:prstGeom>
          </p:spPr>
        </p:pic>
        <p:pic>
          <p:nvPicPr>
            <p:cNvPr id="1079" name="Image 76" descr=" ">
              <a:extLst>
                <a:ext uri="{FF2B5EF4-FFF2-40B4-BE49-F238E27FC236}">
                  <a16:creationId xmlns:a16="http://schemas.microsoft.com/office/drawing/2014/main" id="{80C62847-2A25-115B-D846-F71B256C0174}"/>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649076" y="11572633"/>
              <a:ext cx="87934" cy="123180"/>
            </a:xfrm>
            <a:prstGeom prst="rect">
              <a:avLst/>
            </a:prstGeom>
          </p:spPr>
        </p:pic>
        <p:pic>
          <p:nvPicPr>
            <p:cNvPr id="1080" name="Image 77" descr=" ">
              <a:extLst>
                <a:ext uri="{FF2B5EF4-FFF2-40B4-BE49-F238E27FC236}">
                  <a16:creationId xmlns:a16="http://schemas.microsoft.com/office/drawing/2014/main" id="{961F5012-189C-BDBF-F51A-9DAE328AA4BA}"/>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788119" y="11572633"/>
              <a:ext cx="107724" cy="123180"/>
            </a:xfrm>
            <a:prstGeom prst="rect">
              <a:avLst/>
            </a:prstGeom>
          </p:spPr>
        </p:pic>
        <p:pic>
          <p:nvPicPr>
            <p:cNvPr id="1081" name="Image 78" descr=" ">
              <a:extLst>
                <a:ext uri="{FF2B5EF4-FFF2-40B4-BE49-F238E27FC236}">
                  <a16:creationId xmlns:a16="http://schemas.microsoft.com/office/drawing/2014/main" id="{FEA30D37-D5A9-0DC9-E5FA-F439684134B6}"/>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932152" y="11572633"/>
              <a:ext cx="134568" cy="123180"/>
            </a:xfrm>
            <a:prstGeom prst="rect">
              <a:avLst/>
            </a:prstGeom>
          </p:spPr>
        </p:pic>
        <p:pic>
          <p:nvPicPr>
            <p:cNvPr id="1082" name="Image 79" descr=" ">
              <a:extLst>
                <a:ext uri="{FF2B5EF4-FFF2-40B4-BE49-F238E27FC236}">
                  <a16:creationId xmlns:a16="http://schemas.microsoft.com/office/drawing/2014/main" id="{9A95709A-A85C-4195-9165-E162B1D3049F}"/>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3109914" y="11572633"/>
              <a:ext cx="86557" cy="123180"/>
            </a:xfrm>
            <a:prstGeom prst="rect">
              <a:avLst/>
            </a:prstGeom>
          </p:spPr>
        </p:pic>
        <p:pic>
          <p:nvPicPr>
            <p:cNvPr id="1083" name="Image 80" descr=" ">
              <a:extLst>
                <a:ext uri="{FF2B5EF4-FFF2-40B4-BE49-F238E27FC236}">
                  <a16:creationId xmlns:a16="http://schemas.microsoft.com/office/drawing/2014/main" id="{8D76C1B0-E920-CB52-1EEC-1EF95A5A167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329204" y="11572633"/>
              <a:ext cx="128718" cy="123180"/>
            </a:xfrm>
            <a:prstGeom prst="rect">
              <a:avLst/>
            </a:prstGeom>
          </p:spPr>
        </p:pic>
        <p:pic>
          <p:nvPicPr>
            <p:cNvPr id="1084" name="Image 81" descr=" ">
              <a:extLst>
                <a:ext uri="{FF2B5EF4-FFF2-40B4-BE49-F238E27FC236}">
                  <a16:creationId xmlns:a16="http://schemas.microsoft.com/office/drawing/2014/main" id="{6A94FCFD-6A97-C032-30D2-CE95D4380A33}"/>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501114" y="11572633"/>
              <a:ext cx="87934" cy="123180"/>
            </a:xfrm>
            <a:prstGeom prst="rect">
              <a:avLst/>
            </a:prstGeom>
          </p:spPr>
        </p:pic>
        <p:pic>
          <p:nvPicPr>
            <p:cNvPr id="1085" name="Image 82" descr=" ">
              <a:extLst>
                <a:ext uri="{FF2B5EF4-FFF2-40B4-BE49-F238E27FC236}">
                  <a16:creationId xmlns:a16="http://schemas.microsoft.com/office/drawing/2014/main" id="{252AE6EE-E91D-A2B9-CE45-843F498CDD6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640157" y="11572633"/>
              <a:ext cx="107724" cy="123180"/>
            </a:xfrm>
            <a:prstGeom prst="rect">
              <a:avLst/>
            </a:prstGeom>
          </p:spPr>
        </p:pic>
        <p:pic>
          <p:nvPicPr>
            <p:cNvPr id="1086" name="Image 83" descr=" ">
              <a:extLst>
                <a:ext uri="{FF2B5EF4-FFF2-40B4-BE49-F238E27FC236}">
                  <a16:creationId xmlns:a16="http://schemas.microsoft.com/office/drawing/2014/main" id="{3A0CDCFC-1888-E470-CC2C-E8A891842C8E}"/>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793310" y="11572633"/>
              <a:ext cx="110305" cy="123180"/>
            </a:xfrm>
            <a:prstGeom prst="rect">
              <a:avLst/>
            </a:prstGeom>
          </p:spPr>
        </p:pic>
        <p:pic>
          <p:nvPicPr>
            <p:cNvPr id="1087" name="Image 84" descr=" ">
              <a:extLst>
                <a:ext uri="{FF2B5EF4-FFF2-40B4-BE49-F238E27FC236}">
                  <a16:creationId xmlns:a16="http://schemas.microsoft.com/office/drawing/2014/main" id="{C336CF0D-E3E1-2CC2-7CC0-16ACF1FE1774}"/>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208889" y="11572633"/>
              <a:ext cx="88106" cy="123180"/>
            </a:xfrm>
            <a:prstGeom prst="rect">
              <a:avLst/>
            </a:prstGeom>
          </p:spPr>
        </p:pic>
        <p:pic>
          <p:nvPicPr>
            <p:cNvPr id="144" name="Image 85" descr=" ">
              <a:extLst>
                <a:ext uri="{FF2B5EF4-FFF2-40B4-BE49-F238E27FC236}">
                  <a16:creationId xmlns:a16="http://schemas.microsoft.com/office/drawing/2014/main" id="{5AD7E5BC-0CB6-FF05-F661-676BA063561B}"/>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346555" y="11572633"/>
              <a:ext cx="88106" cy="123180"/>
            </a:xfrm>
            <a:prstGeom prst="rect">
              <a:avLst/>
            </a:prstGeom>
          </p:spPr>
        </p:pic>
        <p:pic>
          <p:nvPicPr>
            <p:cNvPr id="145" name="Image 86" descr=" ">
              <a:extLst>
                <a:ext uri="{FF2B5EF4-FFF2-40B4-BE49-F238E27FC236}">
                  <a16:creationId xmlns:a16="http://schemas.microsoft.com/office/drawing/2014/main" id="{43F91810-11CC-1DE2-18DD-EAC57FD2D7CF}"/>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485770" y="11572633"/>
              <a:ext cx="115639" cy="123180"/>
            </a:xfrm>
            <a:prstGeom prst="rect">
              <a:avLst/>
            </a:prstGeom>
          </p:spPr>
        </p:pic>
        <p:pic>
          <p:nvPicPr>
            <p:cNvPr id="146" name="Image 87" descr=" ">
              <a:extLst>
                <a:ext uri="{FF2B5EF4-FFF2-40B4-BE49-F238E27FC236}">
                  <a16:creationId xmlns:a16="http://schemas.microsoft.com/office/drawing/2014/main" id="{63FE1087-850C-FAE0-201C-874E921F295C}"/>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649076" y="11572633"/>
              <a:ext cx="87934" cy="123180"/>
            </a:xfrm>
            <a:prstGeom prst="rect">
              <a:avLst/>
            </a:prstGeom>
          </p:spPr>
        </p:pic>
        <p:pic>
          <p:nvPicPr>
            <p:cNvPr id="147" name="Image 88" descr=" ">
              <a:extLst>
                <a:ext uri="{FF2B5EF4-FFF2-40B4-BE49-F238E27FC236}">
                  <a16:creationId xmlns:a16="http://schemas.microsoft.com/office/drawing/2014/main" id="{2FAAD263-89AF-C6FC-4494-334E614715CE}"/>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788119" y="11572633"/>
              <a:ext cx="107724" cy="123180"/>
            </a:xfrm>
            <a:prstGeom prst="rect">
              <a:avLst/>
            </a:prstGeom>
          </p:spPr>
        </p:pic>
        <p:pic>
          <p:nvPicPr>
            <p:cNvPr id="148" name="Image 89" descr=" ">
              <a:extLst>
                <a:ext uri="{FF2B5EF4-FFF2-40B4-BE49-F238E27FC236}">
                  <a16:creationId xmlns:a16="http://schemas.microsoft.com/office/drawing/2014/main" id="{A9BEAB30-96BF-DCFC-5B57-9590B16B569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932152" y="11572633"/>
              <a:ext cx="134568" cy="123180"/>
            </a:xfrm>
            <a:prstGeom prst="rect">
              <a:avLst/>
            </a:prstGeom>
          </p:spPr>
        </p:pic>
        <p:pic>
          <p:nvPicPr>
            <p:cNvPr id="149" name="Image 90" descr=" ">
              <a:extLst>
                <a:ext uri="{FF2B5EF4-FFF2-40B4-BE49-F238E27FC236}">
                  <a16:creationId xmlns:a16="http://schemas.microsoft.com/office/drawing/2014/main" id="{2FD98DFB-F88F-56A5-72A6-56A45328C20D}"/>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87489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3" name="그룹 1162">
            <a:extLst>
              <a:ext uri="{FF2B5EF4-FFF2-40B4-BE49-F238E27FC236}">
                <a16:creationId xmlns:a16="http://schemas.microsoft.com/office/drawing/2014/main" id="{27716D03-D76D-4E6D-A741-287F2A0A2ED2}"/>
              </a:ext>
            </a:extLst>
          </p:cNvPr>
          <p:cNvGrpSpPr/>
          <p:nvPr/>
        </p:nvGrpSpPr>
        <p:grpSpPr>
          <a:xfrm>
            <a:off x="9143378" y="3787942"/>
            <a:ext cx="7178442" cy="7035171"/>
            <a:chOff x="523876" y="2227070"/>
            <a:chExt cx="3304597" cy="3148686"/>
          </a:xfrm>
        </p:grpSpPr>
        <p:sp>
          <p:nvSpPr>
            <p:cNvPr id="1164" name="이등변 삼각형 1163">
              <a:extLst>
                <a:ext uri="{FF2B5EF4-FFF2-40B4-BE49-F238E27FC236}">
                  <a16:creationId xmlns:a16="http://schemas.microsoft.com/office/drawing/2014/main" id="{2ED0391F-DAED-4525-87F9-AFC36A276D83}"/>
                </a:ext>
              </a:extLst>
            </p:cNvPr>
            <p:cNvSpPr/>
            <p:nvPr/>
          </p:nvSpPr>
          <p:spPr>
            <a:xfrm rot="12956156">
              <a:off x="1525179" y="2228153"/>
              <a:ext cx="2303294" cy="15984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5" name="이등변 삼각형 1164">
              <a:extLst>
                <a:ext uri="{FF2B5EF4-FFF2-40B4-BE49-F238E27FC236}">
                  <a16:creationId xmlns:a16="http://schemas.microsoft.com/office/drawing/2014/main" id="{386338A5-DBD5-4E9B-BC49-08C17D0A22AF}"/>
                </a:ext>
              </a:extLst>
            </p:cNvPr>
            <p:cNvSpPr/>
            <p:nvPr/>
          </p:nvSpPr>
          <p:spPr>
            <a:xfrm rot="17279940">
              <a:off x="1820243" y="3180753"/>
              <a:ext cx="2303294" cy="15984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6" name="이등변 삼각형 1165">
              <a:extLst>
                <a:ext uri="{FF2B5EF4-FFF2-40B4-BE49-F238E27FC236}">
                  <a16:creationId xmlns:a16="http://schemas.microsoft.com/office/drawing/2014/main" id="{F9EFA07F-2827-4E26-A40A-F2CFF0DF1408}"/>
                </a:ext>
              </a:extLst>
            </p:cNvPr>
            <p:cNvSpPr/>
            <p:nvPr/>
          </p:nvSpPr>
          <p:spPr>
            <a:xfrm>
              <a:off x="1023754" y="3777321"/>
              <a:ext cx="2303294" cy="159843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7" name="이등변 삼각형 1166">
              <a:extLst>
                <a:ext uri="{FF2B5EF4-FFF2-40B4-BE49-F238E27FC236}">
                  <a16:creationId xmlns:a16="http://schemas.microsoft.com/office/drawing/2014/main" id="{3E4DEB89-5646-4528-8A74-82E512373231}"/>
                </a:ext>
              </a:extLst>
            </p:cNvPr>
            <p:cNvSpPr/>
            <p:nvPr/>
          </p:nvSpPr>
          <p:spPr>
            <a:xfrm rot="4287268">
              <a:off x="227265" y="3176959"/>
              <a:ext cx="2303294" cy="159843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8" name="이등변 삼각형 1167">
              <a:extLst>
                <a:ext uri="{FF2B5EF4-FFF2-40B4-BE49-F238E27FC236}">
                  <a16:creationId xmlns:a16="http://schemas.microsoft.com/office/drawing/2014/main" id="{EF3013E5-C527-4A67-A769-C3CF04BB7AD1}"/>
                </a:ext>
              </a:extLst>
            </p:cNvPr>
            <p:cNvSpPr/>
            <p:nvPr/>
          </p:nvSpPr>
          <p:spPr>
            <a:xfrm rot="8651849">
              <a:off x="523876" y="2227070"/>
              <a:ext cx="2303294" cy="159843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sp>
        <p:nvSpPr>
          <p:cNvPr id="1169" name="오각형 1168">
            <a:extLst>
              <a:ext uri="{FF2B5EF4-FFF2-40B4-BE49-F238E27FC236}">
                <a16:creationId xmlns:a16="http://schemas.microsoft.com/office/drawing/2014/main" id="{FF71B01E-BB43-478C-A01C-AF9D9A9CEBCB}"/>
              </a:ext>
            </a:extLst>
          </p:cNvPr>
          <p:cNvSpPr/>
          <p:nvPr/>
        </p:nvSpPr>
        <p:spPr>
          <a:xfrm>
            <a:off x="10728015" y="5057048"/>
            <a:ext cx="4065880" cy="3872264"/>
          </a:xfrm>
          <a:prstGeom prst="pentagon">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72" name="TextBox 1171">
            <a:extLst>
              <a:ext uri="{FF2B5EF4-FFF2-40B4-BE49-F238E27FC236}">
                <a16:creationId xmlns:a16="http://schemas.microsoft.com/office/drawing/2014/main" id="{0CE32DEA-557F-4C7E-B8D8-C9013BCE9B34}"/>
              </a:ext>
            </a:extLst>
          </p:cNvPr>
          <p:cNvSpPr txBox="1"/>
          <p:nvPr/>
        </p:nvSpPr>
        <p:spPr>
          <a:xfrm rot="2171063">
            <a:off x="12668471" y="4684828"/>
            <a:ext cx="2902044"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ko-KR" sz="3200" b="1">
                <a:solidFill>
                  <a:prstClr val="black"/>
                </a:solidFill>
                <a:latin typeface="Arial"/>
                <a:cs typeface="Arial" pitchFamily="34" charset="0"/>
              </a:rPr>
              <a:t>FMM</a:t>
            </a:r>
            <a:endParaRPr kumimoji="0" lang="ko-KR" altLang="en-US" sz="3200" b="1" i="0" u="none" strike="noStrike" kern="1200" cap="none" spc="0" normalizeH="0" baseline="0" noProof="0">
              <a:ln>
                <a:noFill/>
              </a:ln>
              <a:solidFill>
                <a:prstClr val="black"/>
              </a:solidFill>
              <a:effectLst/>
              <a:uLnTx/>
              <a:uFillTx/>
              <a:latin typeface="Arial"/>
              <a:cs typeface="Arial" pitchFamily="34" charset="0"/>
            </a:endParaRPr>
          </a:p>
        </p:txBody>
      </p:sp>
      <p:sp>
        <p:nvSpPr>
          <p:cNvPr id="1173" name="TextBox 1172">
            <a:extLst>
              <a:ext uri="{FF2B5EF4-FFF2-40B4-BE49-F238E27FC236}">
                <a16:creationId xmlns:a16="http://schemas.microsoft.com/office/drawing/2014/main" id="{31036233-AEC4-4DE9-9999-1A665731C0A5}"/>
              </a:ext>
            </a:extLst>
          </p:cNvPr>
          <p:cNvSpPr txBox="1"/>
          <p:nvPr/>
        </p:nvSpPr>
        <p:spPr>
          <a:xfrm rot="19450656">
            <a:off x="9853814" y="4324899"/>
            <a:ext cx="3096072" cy="1077218"/>
          </a:xfrm>
          <a:prstGeom prst="rect">
            <a:avLst/>
          </a:prstGeom>
          <a:noFill/>
        </p:spPr>
        <p:txBody>
          <a:bodyPr wrap="square" lIns="216000" rIns="21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ko-KR" sz="3200" b="1">
                <a:solidFill>
                  <a:prstClr val="white"/>
                </a:solidFill>
                <a:latin typeface="Arial"/>
                <a:cs typeface="Arial" pitchFamily="34" charset="0"/>
              </a:rPr>
              <a:t>AFRMM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RETORNOS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1175" name="TextBox 1174">
            <a:extLst>
              <a:ext uri="{FF2B5EF4-FFF2-40B4-BE49-F238E27FC236}">
                <a16:creationId xmlns:a16="http://schemas.microsoft.com/office/drawing/2014/main" id="{F43BBD0C-BB1C-4BFD-A485-CD1F627106AB}"/>
              </a:ext>
            </a:extLst>
          </p:cNvPr>
          <p:cNvSpPr txBox="1"/>
          <p:nvPr/>
        </p:nvSpPr>
        <p:spPr>
          <a:xfrm rot="17169981">
            <a:off x="13313254" y="7714731"/>
            <a:ext cx="3894504"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BENEFICIÁRIOS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1177" name="Teardrop 1">
            <a:extLst>
              <a:ext uri="{FF2B5EF4-FFF2-40B4-BE49-F238E27FC236}">
                <a16:creationId xmlns:a16="http://schemas.microsoft.com/office/drawing/2014/main" id="{E2C28610-ED5F-4DE0-BB86-A4371DB290A3}"/>
              </a:ext>
            </a:extLst>
          </p:cNvPr>
          <p:cNvSpPr/>
          <p:nvPr/>
        </p:nvSpPr>
        <p:spPr>
          <a:xfrm rot="18805991">
            <a:off x="13411785" y="7134210"/>
            <a:ext cx="753724" cy="74586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179" name="TextBox 1178">
            <a:extLst>
              <a:ext uri="{FF2B5EF4-FFF2-40B4-BE49-F238E27FC236}">
                <a16:creationId xmlns:a16="http://schemas.microsoft.com/office/drawing/2014/main" id="{BE705E70-FB55-4279-8806-66155DD83090}"/>
              </a:ext>
            </a:extLst>
          </p:cNvPr>
          <p:cNvSpPr txBox="1"/>
          <p:nvPr/>
        </p:nvSpPr>
        <p:spPr>
          <a:xfrm rot="15034361">
            <a:off x="8134593" y="7381707"/>
            <a:ext cx="3574966" cy="1077218"/>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AGENTES FINANCEIROS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3" name="Oval 22">
            <a:extLst>
              <a:ext uri="{FF2B5EF4-FFF2-40B4-BE49-F238E27FC236}">
                <a16:creationId xmlns:a16="http://schemas.microsoft.com/office/drawing/2014/main" id="{F4D72CCE-BFDA-4E0C-BF55-25F50C677994}"/>
              </a:ext>
            </a:extLst>
          </p:cNvPr>
          <p:cNvSpPr>
            <a:spLocks/>
          </p:cNvSpPr>
          <p:nvPr/>
        </p:nvSpPr>
        <p:spPr>
          <a:xfrm>
            <a:off x="12898566" y="5778436"/>
            <a:ext cx="733769" cy="675426"/>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entury Gothic" panose="020B0502020202020204"/>
              <a:cs typeface="+mn-cs"/>
            </a:endParaRPr>
          </a:p>
        </p:txBody>
      </p:sp>
      <p:grpSp>
        <p:nvGrpSpPr>
          <p:cNvPr id="9" name="Group 73">
            <a:extLst>
              <a:ext uri="{FF2B5EF4-FFF2-40B4-BE49-F238E27FC236}">
                <a16:creationId xmlns:a16="http://schemas.microsoft.com/office/drawing/2014/main" id="{45AF9C01-EBF6-A8D2-54F0-7A634F35CA6D}"/>
              </a:ext>
            </a:extLst>
          </p:cNvPr>
          <p:cNvGrpSpPr/>
          <p:nvPr/>
        </p:nvGrpSpPr>
        <p:grpSpPr>
          <a:xfrm>
            <a:off x="11307780" y="7115911"/>
            <a:ext cx="927311" cy="571481"/>
            <a:chOff x="8566396" y="4827868"/>
            <a:chExt cx="2433437" cy="1307352"/>
          </a:xfrm>
          <a:solidFill>
            <a:schemeClr val="accent5"/>
          </a:solidFill>
        </p:grpSpPr>
        <p:grpSp>
          <p:nvGrpSpPr>
            <p:cNvPr id="10" name="Group 74">
              <a:extLst>
                <a:ext uri="{FF2B5EF4-FFF2-40B4-BE49-F238E27FC236}">
                  <a16:creationId xmlns:a16="http://schemas.microsoft.com/office/drawing/2014/main" id="{FC962010-4DA3-56D3-0988-5547BB9A2CC8}"/>
                </a:ext>
              </a:extLst>
            </p:cNvPr>
            <p:cNvGrpSpPr/>
            <p:nvPr/>
          </p:nvGrpSpPr>
          <p:grpSpPr>
            <a:xfrm>
              <a:off x="9008473" y="4827868"/>
              <a:ext cx="1576842" cy="1271240"/>
              <a:chOff x="2745022" y="2041913"/>
              <a:chExt cx="3417652" cy="2755290"/>
            </a:xfrm>
            <a:grpFill/>
          </p:grpSpPr>
          <p:sp>
            <p:nvSpPr>
              <p:cNvPr id="18" name="Freeform 7">
                <a:extLst>
                  <a:ext uri="{FF2B5EF4-FFF2-40B4-BE49-F238E27FC236}">
                    <a16:creationId xmlns:a16="http://schemas.microsoft.com/office/drawing/2014/main" id="{C0BCC71C-3806-2DD3-DFF0-FC7154E0FBE6}"/>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9" name="Rounded Rectangle 8">
                <a:extLst>
                  <a:ext uri="{FF2B5EF4-FFF2-40B4-BE49-F238E27FC236}">
                    <a16:creationId xmlns:a16="http://schemas.microsoft.com/office/drawing/2014/main" id="{968BB4E5-9740-EF90-FB82-958E31102FCA}"/>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0" name="Rounded Rectangle 9">
                <a:extLst>
                  <a:ext uri="{FF2B5EF4-FFF2-40B4-BE49-F238E27FC236}">
                    <a16:creationId xmlns:a16="http://schemas.microsoft.com/office/drawing/2014/main" id="{790DCDBE-AF77-2CDD-08A0-D2FCE395D12C}"/>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1" name="Rounded Rectangle 10">
                <a:extLst>
                  <a:ext uri="{FF2B5EF4-FFF2-40B4-BE49-F238E27FC236}">
                    <a16:creationId xmlns:a16="http://schemas.microsoft.com/office/drawing/2014/main" id="{4E03B41F-B4B5-2B74-D68A-7EE836952EB4}"/>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2" name="Rounded Rectangle 11">
                <a:extLst>
                  <a:ext uri="{FF2B5EF4-FFF2-40B4-BE49-F238E27FC236}">
                    <a16:creationId xmlns:a16="http://schemas.microsoft.com/office/drawing/2014/main" id="{FE70F52C-83B3-505E-70B9-679425135BDA}"/>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11" name="Freeform 6">
              <a:extLst>
                <a:ext uri="{FF2B5EF4-FFF2-40B4-BE49-F238E27FC236}">
                  <a16:creationId xmlns:a16="http://schemas.microsoft.com/office/drawing/2014/main" id="{41DE4B29-8D2E-295E-03A3-298F9FF8CD21}"/>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2" name="Rectangle 76">
              <a:extLst>
                <a:ext uri="{FF2B5EF4-FFF2-40B4-BE49-F238E27FC236}">
                  <a16:creationId xmlns:a16="http://schemas.microsoft.com/office/drawing/2014/main" id="{79C5347A-D50E-35C5-0B69-9B7DFB80751E}"/>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3" name="Rectangle 77">
              <a:extLst>
                <a:ext uri="{FF2B5EF4-FFF2-40B4-BE49-F238E27FC236}">
                  <a16:creationId xmlns:a16="http://schemas.microsoft.com/office/drawing/2014/main" id="{65E90937-15DD-404E-C91C-BB26D5A3CD32}"/>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4" name="Rectangle 78">
              <a:extLst>
                <a:ext uri="{FF2B5EF4-FFF2-40B4-BE49-F238E27FC236}">
                  <a16:creationId xmlns:a16="http://schemas.microsoft.com/office/drawing/2014/main" id="{3D414254-D4E6-5A06-45B0-AD8838AF456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5" name="Rectangle 79">
              <a:extLst>
                <a:ext uri="{FF2B5EF4-FFF2-40B4-BE49-F238E27FC236}">
                  <a16:creationId xmlns:a16="http://schemas.microsoft.com/office/drawing/2014/main" id="{BAFD45AB-B2D4-4B22-1E91-198AA24CE923}"/>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6" name="Oval 80">
              <a:extLst>
                <a:ext uri="{FF2B5EF4-FFF2-40B4-BE49-F238E27FC236}">
                  <a16:creationId xmlns:a16="http://schemas.microsoft.com/office/drawing/2014/main" id="{F61D4B16-0B40-F6FA-078A-9E89A0A039D8}"/>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7" name="Oval 81">
              <a:extLst>
                <a:ext uri="{FF2B5EF4-FFF2-40B4-BE49-F238E27FC236}">
                  <a16:creationId xmlns:a16="http://schemas.microsoft.com/office/drawing/2014/main" id="{C35A5349-43A9-2562-16D5-95E44B5CA01A}"/>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25" name="TextBox 1173">
            <a:extLst>
              <a:ext uri="{FF2B5EF4-FFF2-40B4-BE49-F238E27FC236}">
                <a16:creationId xmlns:a16="http://schemas.microsoft.com/office/drawing/2014/main" id="{38C1D06F-4BE1-40B5-048D-44187C0AAA50}"/>
              </a:ext>
            </a:extLst>
          </p:cNvPr>
          <p:cNvSpPr txBox="1"/>
          <p:nvPr/>
        </p:nvSpPr>
        <p:spPr>
          <a:xfrm>
            <a:off x="11000164" y="9596640"/>
            <a:ext cx="3321296"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CDFMM</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pic>
        <p:nvPicPr>
          <p:cNvPr id="26" name="Gráfico 25" descr="Rebocador com preenchimento sólido">
            <a:extLst>
              <a:ext uri="{FF2B5EF4-FFF2-40B4-BE49-F238E27FC236}">
                <a16:creationId xmlns:a16="http://schemas.microsoft.com/office/drawing/2014/main" id="{329F1FF0-909F-A583-2661-8201F914C8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6398" y="5703717"/>
            <a:ext cx="914400" cy="914400"/>
          </a:xfrm>
          <a:prstGeom prst="rect">
            <a:avLst/>
          </a:prstGeom>
        </p:spPr>
      </p:pic>
      <p:sp>
        <p:nvSpPr>
          <p:cNvPr id="47" name="Title 1">
            <a:extLst>
              <a:ext uri="{FF2B5EF4-FFF2-40B4-BE49-F238E27FC236}">
                <a16:creationId xmlns:a16="http://schemas.microsoft.com/office/drawing/2014/main" id="{100A2799-E71F-0BC9-D299-24DB349CDC3F}"/>
              </a:ext>
            </a:extLst>
          </p:cNvPr>
          <p:cNvSpPr txBox="1">
            <a:spLocks/>
          </p:cNvSpPr>
          <p:nvPr/>
        </p:nvSpPr>
        <p:spPr>
          <a:xfrm>
            <a:off x="1364575" y="274170"/>
            <a:ext cx="10456739"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defTabSz="914400" rtl="0" eaLnBrk="1" fontAlgn="auto" latinLnBrk="0" hangingPunct="1">
              <a:lnSpc>
                <a:spcPct val="9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FMM - Stakeholders</a:t>
            </a:r>
          </a:p>
        </p:txBody>
      </p:sp>
      <p:grpSp>
        <p:nvGrpSpPr>
          <p:cNvPr id="1154" name="Agrupar 1153">
            <a:extLst>
              <a:ext uri="{FF2B5EF4-FFF2-40B4-BE49-F238E27FC236}">
                <a16:creationId xmlns:a16="http://schemas.microsoft.com/office/drawing/2014/main" id="{529785DA-1E1E-639A-3518-073951BFDE92}"/>
              </a:ext>
            </a:extLst>
          </p:cNvPr>
          <p:cNvGrpSpPr/>
          <p:nvPr/>
        </p:nvGrpSpPr>
        <p:grpSpPr>
          <a:xfrm>
            <a:off x="6494990" y="1859038"/>
            <a:ext cx="11564057" cy="10798169"/>
            <a:chOff x="7534069" y="3005667"/>
            <a:chExt cx="11154700" cy="9677997"/>
          </a:xfrm>
        </p:grpSpPr>
        <p:sp>
          <p:nvSpPr>
            <p:cNvPr id="44" name="Elipse 43">
              <a:extLst>
                <a:ext uri="{FF2B5EF4-FFF2-40B4-BE49-F238E27FC236}">
                  <a16:creationId xmlns:a16="http://schemas.microsoft.com/office/drawing/2014/main" id="{2E392AAA-4B06-189B-BEB3-5E40FF037D49}"/>
                </a:ext>
              </a:extLst>
            </p:cNvPr>
            <p:cNvSpPr/>
            <p:nvPr/>
          </p:nvSpPr>
          <p:spPr>
            <a:xfrm>
              <a:off x="7611516" y="3005667"/>
              <a:ext cx="10909590" cy="9343929"/>
            </a:xfrm>
            <a:prstGeom prst="ellipse">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2" name="Seta: para a Direita 61">
              <a:extLst>
                <a:ext uri="{FF2B5EF4-FFF2-40B4-BE49-F238E27FC236}">
                  <a16:creationId xmlns:a16="http://schemas.microsoft.com/office/drawing/2014/main" id="{FF6AADDB-4A0C-EF37-237A-621872756807}"/>
                </a:ext>
              </a:extLst>
            </p:cNvPr>
            <p:cNvSpPr/>
            <p:nvPr/>
          </p:nvSpPr>
          <p:spPr>
            <a:xfrm rot="15006113">
              <a:off x="7336929" y="8522740"/>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3" name="Seta: para a Direita 62">
              <a:extLst>
                <a:ext uri="{FF2B5EF4-FFF2-40B4-BE49-F238E27FC236}">
                  <a16:creationId xmlns:a16="http://schemas.microsoft.com/office/drawing/2014/main" id="{22843E2F-D114-0165-09D0-496D02A488AC}"/>
                </a:ext>
              </a:extLst>
            </p:cNvPr>
            <p:cNvSpPr/>
            <p:nvPr/>
          </p:nvSpPr>
          <p:spPr>
            <a:xfrm rot="19740741">
              <a:off x="9709591" y="3322478"/>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2" name="Seta: para a Direita 1151">
              <a:extLst>
                <a:ext uri="{FF2B5EF4-FFF2-40B4-BE49-F238E27FC236}">
                  <a16:creationId xmlns:a16="http://schemas.microsoft.com/office/drawing/2014/main" id="{519A1AA9-731D-DBF7-BD33-7A18395D29A7}"/>
                </a:ext>
              </a:extLst>
            </p:cNvPr>
            <p:cNvSpPr/>
            <p:nvPr/>
          </p:nvSpPr>
          <p:spPr>
            <a:xfrm rot="5777117">
              <a:off x="17796756" y="8613805"/>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3" name="Seta: para a Direita 1152">
              <a:extLst>
                <a:ext uri="{FF2B5EF4-FFF2-40B4-BE49-F238E27FC236}">
                  <a16:creationId xmlns:a16="http://schemas.microsoft.com/office/drawing/2014/main" id="{92F6D343-EBDA-C583-9BEA-B279E5D7ECA1}"/>
                </a:ext>
              </a:extLst>
            </p:cNvPr>
            <p:cNvSpPr/>
            <p:nvPr/>
          </p:nvSpPr>
          <p:spPr>
            <a:xfrm rot="10610946">
              <a:off x="12790433" y="11988791"/>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sp>
        <p:nvSpPr>
          <p:cNvPr id="5" name="Retângulo 4">
            <a:extLst>
              <a:ext uri="{FF2B5EF4-FFF2-40B4-BE49-F238E27FC236}">
                <a16:creationId xmlns:a16="http://schemas.microsoft.com/office/drawing/2014/main" id="{2DA2C46D-BB60-15F2-535F-622AD4ED9D87}"/>
              </a:ext>
            </a:extLst>
          </p:cNvPr>
          <p:cNvSpPr>
            <a:spLocks noChangeArrowheads="1"/>
          </p:cNvSpPr>
          <p:nvPr/>
        </p:nvSpPr>
        <p:spPr bwMode="auto">
          <a:xfrm>
            <a:off x="2168090" y="9880699"/>
            <a:ext cx="7290788" cy="2425279"/>
          </a:xfrm>
          <a:prstGeom prst="rect">
            <a:avLst/>
          </a:prstGeom>
          <a:solidFill>
            <a:schemeClr val="bg1"/>
          </a:solidFill>
          <a:ln w="9525">
            <a:noFill/>
            <a:prstDash val="sysDash"/>
            <a:miter lim="800000"/>
            <a:headEnd/>
            <a:tailEnd/>
          </a:ln>
        </p:spPr>
        <p:txBody>
          <a:bodyPr wrap="square">
            <a:spAutoFit/>
          </a:bodyPr>
          <a:lstStyle/>
          <a:p>
            <a:pPr marL="0" marR="0" lvl="0" indent="0" algn="just" defTabSz="914400" rtl="0" eaLnBrk="1" fontAlgn="auto" latinLnBrk="0" hangingPunct="1">
              <a:lnSpc>
                <a:spcPct val="100000"/>
              </a:lnSpc>
              <a:spcBef>
                <a:spcPct val="20000"/>
              </a:spcBef>
              <a:spcAft>
                <a:spcPts val="1200"/>
              </a:spcAft>
              <a:buClr>
                <a:prstClr val="white"/>
              </a:buClr>
              <a:buSzPct val="80000"/>
              <a:buFontTx/>
              <a:buNone/>
              <a:tabLst/>
              <a:defRPr/>
            </a:pPr>
            <a:endParaRPr kumimoji="0" lang="pt-BR" sz="2400" b="0" i="0" u="none" strike="noStrike" kern="1200" cap="none" spc="0" normalizeH="0" baseline="0" noProof="0">
              <a:ln>
                <a:noFill/>
              </a:ln>
              <a:solidFill>
                <a:prstClr val="black"/>
              </a:solidFill>
              <a:effectLst/>
              <a:uLnTx/>
              <a:uFillTx/>
              <a:latin typeface="Raleway Light" pitchFamily="2" charset="0"/>
              <a:cs typeface="+mn-cs"/>
            </a:endParaRPr>
          </a:p>
          <a:p>
            <a:pPr marL="0" marR="0" lvl="0" indent="0" algn="just" defTabSz="914400" rtl="0" eaLnBrk="1" fontAlgn="auto" latinLnBrk="0" hangingPunct="1">
              <a:lnSpc>
                <a:spcPct val="100000"/>
              </a:lnSpc>
              <a:spcBef>
                <a:spcPct val="20000"/>
              </a:spcBef>
              <a:spcAft>
                <a:spcPts val="1200"/>
              </a:spcAft>
              <a:buClr>
                <a:prstClr val="white"/>
              </a:buClr>
              <a:buSzPct val="80000"/>
              <a:buFontTx/>
              <a:buNone/>
              <a:tabLst/>
              <a:defRPr/>
            </a:pPr>
            <a:r>
              <a:rPr kumimoji="0" lang="pt-BR" sz="2800" b="0" i="0" u="none" strike="noStrike" kern="1200" cap="none" spc="0" normalizeH="0" baseline="0" noProof="0">
                <a:ln>
                  <a:noFill/>
                </a:ln>
                <a:solidFill>
                  <a:prstClr val="black"/>
                </a:solidFill>
                <a:effectLst/>
                <a:uLnTx/>
                <a:uFillTx/>
                <a:latin typeface="Raleway Light" pitchFamily="2" charset="0"/>
                <a:cs typeface="+mn-cs"/>
              </a:rPr>
              <a:t>O Banco Nacional de Desenvolvimento Econômico e Social  BNDES, o Banco do Nordeste, o Banco do Brasil, o Banco da Amazônia, e a Caixa Econômica Federal</a:t>
            </a:r>
            <a:r>
              <a:rPr kumimoji="0" lang="pt-BR" sz="2800" b="0" i="0" u="none" strike="noStrike" kern="1200" cap="none" spc="0" normalizeH="0" baseline="0" noProof="0">
                <a:ln>
                  <a:noFill/>
                </a:ln>
                <a:solidFill>
                  <a:prstClr val="white"/>
                </a:solidFill>
                <a:effectLst/>
                <a:uLnTx/>
                <a:uFillTx/>
                <a:latin typeface="Raleway Light" pitchFamily="2" charset="0"/>
                <a:cs typeface="+mn-cs"/>
              </a:rPr>
              <a:t>. </a:t>
            </a:r>
          </a:p>
        </p:txBody>
      </p:sp>
      <p:pic>
        <p:nvPicPr>
          <p:cNvPr id="7" name="Gráfico 6" descr="Martelo com preenchimento sólido">
            <a:extLst>
              <a:ext uri="{FF2B5EF4-FFF2-40B4-BE49-F238E27FC236}">
                <a16:creationId xmlns:a16="http://schemas.microsoft.com/office/drawing/2014/main" id="{FD5E623F-BBB1-C8CD-2ECE-F393974C54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6177" y="7772463"/>
            <a:ext cx="914400" cy="914400"/>
          </a:xfrm>
          <a:prstGeom prst="rect">
            <a:avLst/>
          </a:prstGeom>
        </p:spPr>
      </p:pic>
      <p:sp>
        <p:nvSpPr>
          <p:cNvPr id="23" name="Retângulo: Cantos Arredondados 22">
            <a:extLst>
              <a:ext uri="{FF2B5EF4-FFF2-40B4-BE49-F238E27FC236}">
                <a16:creationId xmlns:a16="http://schemas.microsoft.com/office/drawing/2014/main" id="{CCC22B26-1D65-0DDF-FBF9-C671C124028F}"/>
              </a:ext>
            </a:extLst>
          </p:cNvPr>
          <p:cNvSpPr/>
          <p:nvPr/>
        </p:nvSpPr>
        <p:spPr>
          <a:xfrm>
            <a:off x="1883362" y="3603494"/>
            <a:ext cx="6656969" cy="3700454"/>
          </a:xfrm>
          <a:prstGeom prst="roundRect">
            <a:avLst/>
          </a:prstGeom>
          <a:solidFill>
            <a:srgbClr val="002060"/>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Cantos Arredondados 26">
            <a:extLst>
              <a:ext uri="{FF2B5EF4-FFF2-40B4-BE49-F238E27FC236}">
                <a16:creationId xmlns:a16="http://schemas.microsoft.com/office/drawing/2014/main" id="{4A46D094-DF3D-B70B-8642-7899EF0D09CB}"/>
              </a:ext>
            </a:extLst>
          </p:cNvPr>
          <p:cNvSpPr/>
          <p:nvPr/>
        </p:nvSpPr>
        <p:spPr>
          <a:xfrm>
            <a:off x="3376526" y="2940509"/>
            <a:ext cx="3468589" cy="7255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extLst>
              <a:ext uri="{FF2B5EF4-FFF2-40B4-BE49-F238E27FC236}">
                <a16:creationId xmlns:a16="http://schemas.microsoft.com/office/drawing/2014/main" id="{9FCDBF59-FB18-6F3F-A0B8-4AA25EFCD5A3}"/>
              </a:ext>
            </a:extLst>
          </p:cNvPr>
          <p:cNvSpPr txBox="1"/>
          <p:nvPr/>
        </p:nvSpPr>
        <p:spPr>
          <a:xfrm>
            <a:off x="3664398" y="3139441"/>
            <a:ext cx="2676523" cy="5143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chemeClr val="bg1"/>
                </a:solidFill>
                <a:effectLst/>
                <a:uLnTx/>
                <a:uFillTx/>
                <a:latin typeface="Raleway Light" pitchFamily="2" charset="0"/>
                <a:cs typeface="+mn-cs"/>
              </a:rPr>
              <a:t>FMM</a:t>
            </a:r>
          </a:p>
        </p:txBody>
      </p:sp>
      <p:sp>
        <p:nvSpPr>
          <p:cNvPr id="28" name="Retângulo: Cantos Arredondados 27">
            <a:extLst>
              <a:ext uri="{FF2B5EF4-FFF2-40B4-BE49-F238E27FC236}">
                <a16:creationId xmlns:a16="http://schemas.microsoft.com/office/drawing/2014/main" id="{A0E85F65-A098-93C3-AF70-845745625E47}"/>
              </a:ext>
            </a:extLst>
          </p:cNvPr>
          <p:cNvSpPr/>
          <p:nvPr/>
        </p:nvSpPr>
        <p:spPr>
          <a:xfrm>
            <a:off x="3373764" y="9615272"/>
            <a:ext cx="5236008"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Cantos Arredondados 28">
            <a:extLst>
              <a:ext uri="{FF2B5EF4-FFF2-40B4-BE49-F238E27FC236}">
                <a16:creationId xmlns:a16="http://schemas.microsoft.com/office/drawing/2014/main" id="{D49C3267-EDFF-18A5-152D-2E53FA63CD59}"/>
              </a:ext>
            </a:extLst>
          </p:cNvPr>
          <p:cNvSpPr/>
          <p:nvPr/>
        </p:nvSpPr>
        <p:spPr>
          <a:xfrm>
            <a:off x="1994771" y="9922857"/>
            <a:ext cx="7842288" cy="2589986"/>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Cantos Arredondados 30">
            <a:extLst>
              <a:ext uri="{FF2B5EF4-FFF2-40B4-BE49-F238E27FC236}">
                <a16:creationId xmlns:a16="http://schemas.microsoft.com/office/drawing/2014/main" id="{FABD768A-1028-DA39-7288-759CCD3EB3D2}"/>
              </a:ext>
            </a:extLst>
          </p:cNvPr>
          <p:cNvSpPr/>
          <p:nvPr/>
        </p:nvSpPr>
        <p:spPr>
          <a:xfrm>
            <a:off x="16473264" y="10450165"/>
            <a:ext cx="7615334" cy="2861500"/>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5" name="Agrupar 34">
            <a:extLst>
              <a:ext uri="{FF2B5EF4-FFF2-40B4-BE49-F238E27FC236}">
                <a16:creationId xmlns:a16="http://schemas.microsoft.com/office/drawing/2014/main" id="{09E959DF-2341-18A3-86EB-3FC65F44FCD9}"/>
              </a:ext>
            </a:extLst>
          </p:cNvPr>
          <p:cNvGrpSpPr/>
          <p:nvPr/>
        </p:nvGrpSpPr>
        <p:grpSpPr>
          <a:xfrm>
            <a:off x="17172642" y="1991335"/>
            <a:ext cx="6652515" cy="5597067"/>
            <a:chOff x="16363471" y="1627891"/>
            <a:chExt cx="7879724" cy="5949801"/>
          </a:xfrm>
        </p:grpSpPr>
        <p:sp>
          <p:nvSpPr>
            <p:cNvPr id="1156" name="Retângulo 1155">
              <a:extLst>
                <a:ext uri="{FF2B5EF4-FFF2-40B4-BE49-F238E27FC236}">
                  <a16:creationId xmlns:a16="http://schemas.microsoft.com/office/drawing/2014/main" id="{40C012FD-6618-1D14-C0DD-376C66B4C576}"/>
                </a:ext>
              </a:extLst>
            </p:cNvPr>
            <p:cNvSpPr/>
            <p:nvPr/>
          </p:nvSpPr>
          <p:spPr>
            <a:xfrm>
              <a:off x="16729421" y="2425833"/>
              <a:ext cx="7463615" cy="4813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a:ln>
                  <a:noFill/>
                </a:ln>
                <a:solidFill>
                  <a:prstClr val="black"/>
                </a:solidFill>
                <a:effectLst/>
                <a:uLnTx/>
                <a:uFillTx/>
                <a:latin typeface="Raleway Light" pitchFamily="2" charset="0"/>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black"/>
                  </a:solidFill>
                  <a:effectLst/>
                  <a:uLnTx/>
                  <a:uFillTx/>
                  <a:latin typeface="Raleway Light" pitchFamily="2" charset="0"/>
                  <a:cs typeface="+mn-cs"/>
                </a:rPr>
                <a:t>As fontes de recursos do FMM são administrados pelo Ministério de Portos e Aeroportos (MPOR), por intermédio do Conselho Diretor do Fundo da Marinha Mercante (CDFMM), sendo eles: AFRMM; Retorno de financiamento; Remuneração de disponibilidades; Juros e multas; e, Aporte direto do Tesouro Nacional</a:t>
              </a:r>
              <a:r>
                <a:rPr lang="pt-BR" sz="2800">
                  <a:solidFill>
                    <a:prstClr val="black"/>
                  </a:solidFill>
                  <a:latin typeface="Raleway Light" pitchFamily="2" charset="0"/>
                </a:rPr>
                <a:t>.</a:t>
              </a:r>
              <a:endParaRPr kumimoji="0" lang="pt-BR" sz="2800" b="0" i="0" u="none" strike="noStrike" kern="1200" cap="none" spc="0" normalizeH="0" baseline="0" noProof="0">
                <a:ln>
                  <a:noFill/>
                </a:ln>
                <a:solidFill>
                  <a:prstClr val="black"/>
                </a:solidFill>
                <a:effectLst/>
                <a:uLnTx/>
                <a:uFillTx/>
                <a:latin typeface="Raleway Light" pitchFamily="2" charset="0"/>
                <a:cs typeface="+mn-cs"/>
              </a:endParaRPr>
            </a:p>
          </p:txBody>
        </p:sp>
        <p:sp>
          <p:nvSpPr>
            <p:cNvPr id="32" name="Retângulo: Cantos Arredondados 31">
              <a:extLst>
                <a:ext uri="{FF2B5EF4-FFF2-40B4-BE49-F238E27FC236}">
                  <a16:creationId xmlns:a16="http://schemas.microsoft.com/office/drawing/2014/main" id="{A3DDB2A0-F679-A11F-55EB-E162EBC96CFF}"/>
                </a:ext>
              </a:extLst>
            </p:cNvPr>
            <p:cNvSpPr/>
            <p:nvPr/>
          </p:nvSpPr>
          <p:spPr>
            <a:xfrm>
              <a:off x="16363471" y="2204543"/>
              <a:ext cx="7879724" cy="5373149"/>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Cantos Arredondados 32">
              <a:extLst>
                <a:ext uri="{FF2B5EF4-FFF2-40B4-BE49-F238E27FC236}">
                  <a16:creationId xmlns:a16="http://schemas.microsoft.com/office/drawing/2014/main" id="{A2DBFE0E-36CC-4E21-17FD-608CBF46F3DB}"/>
                </a:ext>
              </a:extLst>
            </p:cNvPr>
            <p:cNvSpPr/>
            <p:nvPr/>
          </p:nvSpPr>
          <p:spPr>
            <a:xfrm>
              <a:off x="17630883" y="1627891"/>
              <a:ext cx="4875933" cy="73804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E3A63124-8822-C4B9-94FB-DF7B138C1E35}"/>
                </a:ext>
              </a:extLst>
            </p:cNvPr>
            <p:cNvSpPr txBox="1"/>
            <p:nvPr/>
          </p:nvSpPr>
          <p:spPr>
            <a:xfrm>
              <a:off x="17630881" y="1776207"/>
              <a:ext cx="4972371"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FONTE DE RECURSOS</a:t>
              </a:r>
            </a:p>
          </p:txBody>
        </p:sp>
      </p:grpSp>
      <p:sp>
        <p:nvSpPr>
          <p:cNvPr id="6" name="CaixaDeTexto 5">
            <a:extLst>
              <a:ext uri="{FF2B5EF4-FFF2-40B4-BE49-F238E27FC236}">
                <a16:creationId xmlns:a16="http://schemas.microsoft.com/office/drawing/2014/main" id="{E0E0F502-A7DC-1733-2B2F-B5F3693F6803}"/>
              </a:ext>
            </a:extLst>
          </p:cNvPr>
          <p:cNvSpPr txBox="1"/>
          <p:nvPr/>
        </p:nvSpPr>
        <p:spPr>
          <a:xfrm>
            <a:off x="3339433" y="9758524"/>
            <a:ext cx="5084012"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AGENTES FINANCEIROS</a:t>
            </a:r>
          </a:p>
        </p:txBody>
      </p:sp>
      <p:sp>
        <p:nvSpPr>
          <p:cNvPr id="37" name="Retângulo: Cantos Arredondados 36">
            <a:extLst>
              <a:ext uri="{FF2B5EF4-FFF2-40B4-BE49-F238E27FC236}">
                <a16:creationId xmlns:a16="http://schemas.microsoft.com/office/drawing/2014/main" id="{580D7BE6-DCEE-B06C-D925-2D04E5834856}"/>
              </a:ext>
            </a:extLst>
          </p:cNvPr>
          <p:cNvSpPr/>
          <p:nvPr/>
        </p:nvSpPr>
        <p:spPr>
          <a:xfrm>
            <a:off x="10592675" y="1263841"/>
            <a:ext cx="4101166" cy="120738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600" b="1">
                <a:solidFill>
                  <a:prstClr val="white"/>
                </a:solidFill>
                <a:latin typeface="Raleway Light" pitchFamily="2" charset="0"/>
              </a:rPr>
              <a:t>MPOR</a:t>
            </a:r>
          </a:p>
        </p:txBody>
      </p:sp>
      <p:sp>
        <p:nvSpPr>
          <p:cNvPr id="38" name="Seta: para a Direita 37">
            <a:extLst>
              <a:ext uri="{FF2B5EF4-FFF2-40B4-BE49-F238E27FC236}">
                <a16:creationId xmlns:a16="http://schemas.microsoft.com/office/drawing/2014/main" id="{07EA951C-534C-01B7-84BA-61A82EB76160}"/>
              </a:ext>
            </a:extLst>
          </p:cNvPr>
          <p:cNvSpPr/>
          <p:nvPr/>
        </p:nvSpPr>
        <p:spPr>
          <a:xfrm rot="1940468">
            <a:off x="15039011" y="2494216"/>
            <a:ext cx="1129123" cy="775301"/>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5" name="Retângulo 1154">
            <a:extLst>
              <a:ext uri="{FF2B5EF4-FFF2-40B4-BE49-F238E27FC236}">
                <a16:creationId xmlns:a16="http://schemas.microsoft.com/office/drawing/2014/main" id="{FC344BA5-FEC4-F4D7-C177-15B9A781D623}"/>
              </a:ext>
            </a:extLst>
          </p:cNvPr>
          <p:cNvSpPr/>
          <p:nvPr/>
        </p:nvSpPr>
        <p:spPr>
          <a:xfrm>
            <a:off x="2076071" y="3760404"/>
            <a:ext cx="6334842" cy="3120428"/>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chemeClr val="bg1"/>
                </a:solidFill>
                <a:effectLst/>
                <a:uLnTx/>
                <a:uFillTx/>
                <a:latin typeface="Raleway Light" pitchFamily="2" charset="0"/>
                <a:cs typeface="+mn-cs"/>
              </a:rPr>
              <a:t>Fundo da Marinha Mercante (FMM)  é um fundo de natureza contábil, destinado a prover recursos para o desenvolvimento da Marinha Mercante e da indústria de construção e reparo naval brasileira. </a:t>
            </a:r>
          </a:p>
        </p:txBody>
      </p:sp>
      <p:sp>
        <p:nvSpPr>
          <p:cNvPr id="48" name="Retângulo 47">
            <a:extLst>
              <a:ext uri="{FF2B5EF4-FFF2-40B4-BE49-F238E27FC236}">
                <a16:creationId xmlns:a16="http://schemas.microsoft.com/office/drawing/2014/main" id="{280FAE6F-4F50-26EB-07FF-2EE21DF6AF20}"/>
              </a:ext>
            </a:extLst>
          </p:cNvPr>
          <p:cNvSpPr>
            <a:spLocks noChangeArrowheads="1"/>
          </p:cNvSpPr>
          <p:nvPr/>
        </p:nvSpPr>
        <p:spPr bwMode="auto">
          <a:xfrm>
            <a:off x="16683024" y="10885703"/>
            <a:ext cx="7047424" cy="2246769"/>
          </a:xfrm>
          <a:prstGeom prst="rect">
            <a:avLst/>
          </a:prstGeom>
          <a:solidFill>
            <a:schemeClr val="bg1"/>
          </a:solidFill>
          <a:ln w="9525">
            <a:noFill/>
            <a:prstDash val="sysDash"/>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black"/>
                </a:solidFill>
                <a:effectLst/>
                <a:uLnTx/>
                <a:uFillTx/>
                <a:latin typeface="Raleway Light" pitchFamily="2" charset="0"/>
                <a:cs typeface="+mn-cs"/>
              </a:rPr>
              <a:t>O Conselho Diretor do Fundo da Marinha Mercante - CDFMM, órgão colegiado de caráter deliberativo, integrante da estrutura básica do Ministério de Portos e Aeroportos</a:t>
            </a:r>
          </a:p>
        </p:txBody>
      </p:sp>
      <p:sp>
        <p:nvSpPr>
          <p:cNvPr id="30" name="Retângulo: Cantos Arredondados 29">
            <a:extLst>
              <a:ext uri="{FF2B5EF4-FFF2-40B4-BE49-F238E27FC236}">
                <a16:creationId xmlns:a16="http://schemas.microsoft.com/office/drawing/2014/main" id="{05F62C6C-FBF3-1C91-CDFE-109E92EA8704}"/>
              </a:ext>
            </a:extLst>
          </p:cNvPr>
          <p:cNvSpPr/>
          <p:nvPr/>
        </p:nvSpPr>
        <p:spPr>
          <a:xfrm>
            <a:off x="18242662" y="9968463"/>
            <a:ext cx="4463860"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a:extLst>
              <a:ext uri="{FF2B5EF4-FFF2-40B4-BE49-F238E27FC236}">
                <a16:creationId xmlns:a16="http://schemas.microsoft.com/office/drawing/2014/main" id="{2925AA83-256D-BADE-4CF8-AE045A9655EF}"/>
              </a:ext>
            </a:extLst>
          </p:cNvPr>
          <p:cNvSpPr txBox="1"/>
          <p:nvPr/>
        </p:nvSpPr>
        <p:spPr>
          <a:xfrm>
            <a:off x="19192277" y="10075876"/>
            <a:ext cx="2676523" cy="523220"/>
          </a:xfrm>
          <a:prstGeom prst="rect">
            <a:avLst/>
          </a:prstGeom>
          <a:noFill/>
          <a:ln>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CDFMM</a:t>
            </a:r>
          </a:p>
        </p:txBody>
      </p:sp>
      <p:sp>
        <p:nvSpPr>
          <p:cNvPr id="2" name="Shape 6">
            <a:extLst>
              <a:ext uri="{FF2B5EF4-FFF2-40B4-BE49-F238E27FC236}">
                <a16:creationId xmlns:a16="http://schemas.microsoft.com/office/drawing/2014/main" id="{34BF18F7-DD66-F6F1-E189-8DF05641A34F}"/>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9DC434BF-4DC2-0A4F-7AE0-B42C314FC03F}"/>
              </a:ext>
            </a:extLst>
          </p:cNvPr>
          <p:cNvGrpSpPr/>
          <p:nvPr/>
        </p:nvGrpSpPr>
        <p:grpSpPr>
          <a:xfrm>
            <a:off x="1595357" y="12755667"/>
            <a:ext cx="3338592" cy="945619"/>
            <a:chOff x="18582423" y="11569700"/>
            <a:chExt cx="4839305" cy="1181100"/>
          </a:xfrm>
        </p:grpSpPr>
        <p:pic>
          <p:nvPicPr>
            <p:cNvPr id="34" name="Image 4" descr=" ">
              <a:extLst>
                <a:ext uri="{FF2B5EF4-FFF2-40B4-BE49-F238E27FC236}">
                  <a16:creationId xmlns:a16="http://schemas.microsoft.com/office/drawing/2014/main" id="{49EC2989-4EEC-7850-3984-920A3999F890}"/>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36" name="Image 5" descr=" ">
              <a:extLst>
                <a:ext uri="{FF2B5EF4-FFF2-40B4-BE49-F238E27FC236}">
                  <a16:creationId xmlns:a16="http://schemas.microsoft.com/office/drawing/2014/main" id="{69F39E13-127D-3AFD-6F39-EB5ED3DAE2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39" name="Image 6" descr=" ">
              <a:extLst>
                <a:ext uri="{FF2B5EF4-FFF2-40B4-BE49-F238E27FC236}">
                  <a16:creationId xmlns:a16="http://schemas.microsoft.com/office/drawing/2014/main" id="{AC94B665-B69E-FEAB-CEBB-6148959411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40" name="Image 7" descr=" ">
              <a:extLst>
                <a:ext uri="{FF2B5EF4-FFF2-40B4-BE49-F238E27FC236}">
                  <a16:creationId xmlns:a16="http://schemas.microsoft.com/office/drawing/2014/main" id="{12754891-55BF-65F2-857F-91FB88433D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41" name="Image 8" descr=" ">
              <a:extLst>
                <a:ext uri="{FF2B5EF4-FFF2-40B4-BE49-F238E27FC236}">
                  <a16:creationId xmlns:a16="http://schemas.microsoft.com/office/drawing/2014/main" id="{528083CC-1B1B-EDAA-35B3-21156D6779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42" name="Image 9" descr=" ">
              <a:extLst>
                <a:ext uri="{FF2B5EF4-FFF2-40B4-BE49-F238E27FC236}">
                  <a16:creationId xmlns:a16="http://schemas.microsoft.com/office/drawing/2014/main" id="{DE1B136A-A99F-AC80-3FF3-B23ED0A03B6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43" name="Image 10" descr=" ">
              <a:extLst>
                <a:ext uri="{FF2B5EF4-FFF2-40B4-BE49-F238E27FC236}">
                  <a16:creationId xmlns:a16="http://schemas.microsoft.com/office/drawing/2014/main" id="{8D338A4B-5C97-6DCF-62A8-461AD8AB24A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45" name="Image 11" descr=" ">
              <a:extLst>
                <a:ext uri="{FF2B5EF4-FFF2-40B4-BE49-F238E27FC236}">
                  <a16:creationId xmlns:a16="http://schemas.microsoft.com/office/drawing/2014/main" id="{AF749130-5FFD-E719-7C8F-6D14D17F109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46" name="Image 12" descr=" ">
              <a:extLst>
                <a:ext uri="{FF2B5EF4-FFF2-40B4-BE49-F238E27FC236}">
                  <a16:creationId xmlns:a16="http://schemas.microsoft.com/office/drawing/2014/main" id="{24A1026C-0A13-131F-278C-5C1E4D3E8AB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50" name="Image 13" descr=" ">
              <a:extLst>
                <a:ext uri="{FF2B5EF4-FFF2-40B4-BE49-F238E27FC236}">
                  <a16:creationId xmlns:a16="http://schemas.microsoft.com/office/drawing/2014/main" id="{9F882792-574B-3607-382C-9F57CF785D8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51" name="Image 14" descr=" ">
              <a:extLst>
                <a:ext uri="{FF2B5EF4-FFF2-40B4-BE49-F238E27FC236}">
                  <a16:creationId xmlns:a16="http://schemas.microsoft.com/office/drawing/2014/main" id="{6592890D-6172-A8A9-EBEA-4A379B7D89D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52" name="Image 15" descr=" ">
              <a:extLst>
                <a:ext uri="{FF2B5EF4-FFF2-40B4-BE49-F238E27FC236}">
                  <a16:creationId xmlns:a16="http://schemas.microsoft.com/office/drawing/2014/main" id="{5BAF704E-541B-C010-D0CC-765FF6E11E5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53" name="Image 16" descr=" ">
              <a:extLst>
                <a:ext uri="{FF2B5EF4-FFF2-40B4-BE49-F238E27FC236}">
                  <a16:creationId xmlns:a16="http://schemas.microsoft.com/office/drawing/2014/main" id="{324840D6-AD04-2AAF-96C8-E22E8500395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54" name="Image 17" descr=" ">
              <a:extLst>
                <a:ext uri="{FF2B5EF4-FFF2-40B4-BE49-F238E27FC236}">
                  <a16:creationId xmlns:a16="http://schemas.microsoft.com/office/drawing/2014/main" id="{3AB03FEB-6049-3353-9980-D8E5A898685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55" name="Image 18" descr=" ">
              <a:extLst>
                <a:ext uri="{FF2B5EF4-FFF2-40B4-BE49-F238E27FC236}">
                  <a16:creationId xmlns:a16="http://schemas.microsoft.com/office/drawing/2014/main" id="{FED451FF-A82E-CC48-FF6A-B87BB132918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56" name="Image 19" descr=" ">
              <a:extLst>
                <a:ext uri="{FF2B5EF4-FFF2-40B4-BE49-F238E27FC236}">
                  <a16:creationId xmlns:a16="http://schemas.microsoft.com/office/drawing/2014/main" id="{43C225C3-3935-1734-B9F3-ABD366D7115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57" name="Image 20" descr=" ">
              <a:extLst>
                <a:ext uri="{FF2B5EF4-FFF2-40B4-BE49-F238E27FC236}">
                  <a16:creationId xmlns:a16="http://schemas.microsoft.com/office/drawing/2014/main" id="{09DC5F3A-E8E6-E96D-013C-121DACDEFE0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58" name="Image 21" descr=" ">
              <a:extLst>
                <a:ext uri="{FF2B5EF4-FFF2-40B4-BE49-F238E27FC236}">
                  <a16:creationId xmlns:a16="http://schemas.microsoft.com/office/drawing/2014/main" id="{1BFBA4BE-5A89-2BAD-3F63-8E9160565A3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59" name="Image 22" descr=" ">
              <a:extLst>
                <a:ext uri="{FF2B5EF4-FFF2-40B4-BE49-F238E27FC236}">
                  <a16:creationId xmlns:a16="http://schemas.microsoft.com/office/drawing/2014/main" id="{AC546162-08F4-93A4-3BB3-A1830D270D7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60" name="Image 23" descr=" ">
              <a:extLst>
                <a:ext uri="{FF2B5EF4-FFF2-40B4-BE49-F238E27FC236}">
                  <a16:creationId xmlns:a16="http://schemas.microsoft.com/office/drawing/2014/main" id="{019CF91F-D4F7-7BA5-B73F-F39E7936B68A}"/>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61" name="Image 24" descr=" ">
              <a:extLst>
                <a:ext uri="{FF2B5EF4-FFF2-40B4-BE49-F238E27FC236}">
                  <a16:creationId xmlns:a16="http://schemas.microsoft.com/office/drawing/2014/main" id="{E7094E3E-EF66-C68F-5CF6-1B719562206C}"/>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1158" name="Image 25" descr=" ">
              <a:extLst>
                <a:ext uri="{FF2B5EF4-FFF2-40B4-BE49-F238E27FC236}">
                  <a16:creationId xmlns:a16="http://schemas.microsoft.com/office/drawing/2014/main" id="{97EEE6AA-67AD-EFA8-7A75-8EA58FCE7C4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1159" name="Image 26" descr=" ">
              <a:extLst>
                <a:ext uri="{FF2B5EF4-FFF2-40B4-BE49-F238E27FC236}">
                  <a16:creationId xmlns:a16="http://schemas.microsoft.com/office/drawing/2014/main" id="{CCB2F75E-736C-53CD-FAB6-92910785DC6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1160" name="Image 27" descr=" ">
              <a:extLst>
                <a:ext uri="{FF2B5EF4-FFF2-40B4-BE49-F238E27FC236}">
                  <a16:creationId xmlns:a16="http://schemas.microsoft.com/office/drawing/2014/main" id="{D0EC9E5F-300A-7626-087A-F1A93E41294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1161" name="Image 28" descr=" ">
              <a:extLst>
                <a:ext uri="{FF2B5EF4-FFF2-40B4-BE49-F238E27FC236}">
                  <a16:creationId xmlns:a16="http://schemas.microsoft.com/office/drawing/2014/main" id="{CEFB055E-8597-A6F4-3882-99AD5B9B56C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1162" name="Image 29" descr=" ">
              <a:extLst>
                <a:ext uri="{FF2B5EF4-FFF2-40B4-BE49-F238E27FC236}">
                  <a16:creationId xmlns:a16="http://schemas.microsoft.com/office/drawing/2014/main" id="{B92B4588-5B85-5BB6-68C8-CDEA5B8A649A}"/>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1170" name="Image 30" descr=" ">
              <a:extLst>
                <a:ext uri="{FF2B5EF4-FFF2-40B4-BE49-F238E27FC236}">
                  <a16:creationId xmlns:a16="http://schemas.microsoft.com/office/drawing/2014/main" id="{FB554E57-D7B4-83F5-0BAF-BCED9090061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1171" name="Image 31" descr=" ">
              <a:extLst>
                <a:ext uri="{FF2B5EF4-FFF2-40B4-BE49-F238E27FC236}">
                  <a16:creationId xmlns:a16="http://schemas.microsoft.com/office/drawing/2014/main" id="{F2674BB0-1B04-7C1A-E70B-66292AB0A7D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1174" name="Image 32" descr=" ">
              <a:extLst>
                <a:ext uri="{FF2B5EF4-FFF2-40B4-BE49-F238E27FC236}">
                  <a16:creationId xmlns:a16="http://schemas.microsoft.com/office/drawing/2014/main" id="{DC1FE0DC-FB86-F346-345C-75D45B25DCC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1176" name="Image 33" descr=" ">
              <a:extLst>
                <a:ext uri="{FF2B5EF4-FFF2-40B4-BE49-F238E27FC236}">
                  <a16:creationId xmlns:a16="http://schemas.microsoft.com/office/drawing/2014/main" id="{D0BD21DE-3801-D5CD-44CA-C1A8D416800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1178" name="Image 34" descr=" ">
              <a:extLst>
                <a:ext uri="{FF2B5EF4-FFF2-40B4-BE49-F238E27FC236}">
                  <a16:creationId xmlns:a16="http://schemas.microsoft.com/office/drawing/2014/main" id="{0E62914E-5402-C030-7317-43592F3253C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1180" name="Image 35" descr=" ">
              <a:extLst>
                <a:ext uri="{FF2B5EF4-FFF2-40B4-BE49-F238E27FC236}">
                  <a16:creationId xmlns:a16="http://schemas.microsoft.com/office/drawing/2014/main" id="{87B3628E-87FD-7DC8-2A81-E4B882A544A2}"/>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1181" name="Image 36" descr=" ">
              <a:extLst>
                <a:ext uri="{FF2B5EF4-FFF2-40B4-BE49-F238E27FC236}">
                  <a16:creationId xmlns:a16="http://schemas.microsoft.com/office/drawing/2014/main" id="{8418B958-95D3-B3BB-BD25-3EDBD5EEEF08}"/>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1182" name="Image 37" descr=" ">
              <a:extLst>
                <a:ext uri="{FF2B5EF4-FFF2-40B4-BE49-F238E27FC236}">
                  <a16:creationId xmlns:a16="http://schemas.microsoft.com/office/drawing/2014/main" id="{ABD84D5C-1022-A05F-E358-FED11F9AF47A}"/>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1183" name="Image 38" descr=" ">
              <a:extLst>
                <a:ext uri="{FF2B5EF4-FFF2-40B4-BE49-F238E27FC236}">
                  <a16:creationId xmlns:a16="http://schemas.microsoft.com/office/drawing/2014/main" id="{150EC97E-0A83-A891-FB24-D3CC6908F888}"/>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1184" name="Image 39" descr=" ">
              <a:extLst>
                <a:ext uri="{FF2B5EF4-FFF2-40B4-BE49-F238E27FC236}">
                  <a16:creationId xmlns:a16="http://schemas.microsoft.com/office/drawing/2014/main" id="{398FE76D-B0CF-9E6D-FA55-BF56B18B307A}"/>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1185" name="Image 40" descr=" ">
              <a:extLst>
                <a:ext uri="{FF2B5EF4-FFF2-40B4-BE49-F238E27FC236}">
                  <a16:creationId xmlns:a16="http://schemas.microsoft.com/office/drawing/2014/main" id="{983A7619-40B4-5D6E-0CAB-835E9D11B5B8}"/>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1186" name="Image 41" descr=" ">
              <a:extLst>
                <a:ext uri="{FF2B5EF4-FFF2-40B4-BE49-F238E27FC236}">
                  <a16:creationId xmlns:a16="http://schemas.microsoft.com/office/drawing/2014/main" id="{9AEEE413-AA32-7186-12F5-BBD875EDF01D}"/>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1187" name="Image 42" descr=" ">
              <a:extLst>
                <a:ext uri="{FF2B5EF4-FFF2-40B4-BE49-F238E27FC236}">
                  <a16:creationId xmlns:a16="http://schemas.microsoft.com/office/drawing/2014/main" id="{4E39A343-53DB-2847-846A-90EDD2CAC50D}"/>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1188" name="Image 43" descr=" ">
              <a:extLst>
                <a:ext uri="{FF2B5EF4-FFF2-40B4-BE49-F238E27FC236}">
                  <a16:creationId xmlns:a16="http://schemas.microsoft.com/office/drawing/2014/main" id="{DB216307-736A-25D9-8F46-BC74595475C5}"/>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1189" name="Image 44" descr=" ">
              <a:extLst>
                <a:ext uri="{FF2B5EF4-FFF2-40B4-BE49-F238E27FC236}">
                  <a16:creationId xmlns:a16="http://schemas.microsoft.com/office/drawing/2014/main" id="{57F7A4CF-09B9-BFF6-0E16-F326DEF69657}"/>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1190" name="Image 45" descr=" ">
              <a:extLst>
                <a:ext uri="{FF2B5EF4-FFF2-40B4-BE49-F238E27FC236}">
                  <a16:creationId xmlns:a16="http://schemas.microsoft.com/office/drawing/2014/main" id="{2ED60B28-5C47-85C1-7392-8396F15F215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1191" name="Image 46" descr=" ">
              <a:extLst>
                <a:ext uri="{FF2B5EF4-FFF2-40B4-BE49-F238E27FC236}">
                  <a16:creationId xmlns:a16="http://schemas.microsoft.com/office/drawing/2014/main" id="{CE850685-0AEC-9C26-5736-6B53D334C14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1192" name="Image 47" descr=" ">
              <a:extLst>
                <a:ext uri="{FF2B5EF4-FFF2-40B4-BE49-F238E27FC236}">
                  <a16:creationId xmlns:a16="http://schemas.microsoft.com/office/drawing/2014/main" id="{D0A91543-1912-FC51-4181-AFEB39750E89}"/>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1193" name="Image 48" descr=" ">
              <a:extLst>
                <a:ext uri="{FF2B5EF4-FFF2-40B4-BE49-F238E27FC236}">
                  <a16:creationId xmlns:a16="http://schemas.microsoft.com/office/drawing/2014/main" id="{F99362C4-7B6C-3FEE-5473-4E91FAB2055A}"/>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1194" name="Image 49" descr=" ">
              <a:extLst>
                <a:ext uri="{FF2B5EF4-FFF2-40B4-BE49-F238E27FC236}">
                  <a16:creationId xmlns:a16="http://schemas.microsoft.com/office/drawing/2014/main" id="{96A2A205-CEDA-33DF-820F-2BFAA1741319}"/>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1195" name="Image 50" descr=" ">
              <a:extLst>
                <a:ext uri="{FF2B5EF4-FFF2-40B4-BE49-F238E27FC236}">
                  <a16:creationId xmlns:a16="http://schemas.microsoft.com/office/drawing/2014/main" id="{3F97DD94-038B-37AF-93E4-AB17B373ACDA}"/>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1196" name="Image 51" descr=" ">
              <a:extLst>
                <a:ext uri="{FF2B5EF4-FFF2-40B4-BE49-F238E27FC236}">
                  <a16:creationId xmlns:a16="http://schemas.microsoft.com/office/drawing/2014/main" id="{4AB9BCD8-24BC-4E69-26B7-16323BE6672C}"/>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1197" name="Image 52" descr=" ">
              <a:extLst>
                <a:ext uri="{FF2B5EF4-FFF2-40B4-BE49-F238E27FC236}">
                  <a16:creationId xmlns:a16="http://schemas.microsoft.com/office/drawing/2014/main" id="{C26F6ED3-B26E-3FF6-0C9F-FD3E451B22D8}"/>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1198" name="Image 53" descr=" ">
              <a:extLst>
                <a:ext uri="{FF2B5EF4-FFF2-40B4-BE49-F238E27FC236}">
                  <a16:creationId xmlns:a16="http://schemas.microsoft.com/office/drawing/2014/main" id="{3B9394E3-F2F6-D34B-2A02-5F2290EB88B0}"/>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1199" name="Image 54" descr=" ">
              <a:extLst>
                <a:ext uri="{FF2B5EF4-FFF2-40B4-BE49-F238E27FC236}">
                  <a16:creationId xmlns:a16="http://schemas.microsoft.com/office/drawing/2014/main" id="{99A3C8E5-49DD-8C66-F5EB-B14C93EB7E0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1200" name="Image 55" descr=" ">
              <a:extLst>
                <a:ext uri="{FF2B5EF4-FFF2-40B4-BE49-F238E27FC236}">
                  <a16:creationId xmlns:a16="http://schemas.microsoft.com/office/drawing/2014/main" id="{6C476DEC-E7E7-4600-34F8-310458E62361}"/>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1201" name="Image 56" descr=" ">
              <a:extLst>
                <a:ext uri="{FF2B5EF4-FFF2-40B4-BE49-F238E27FC236}">
                  <a16:creationId xmlns:a16="http://schemas.microsoft.com/office/drawing/2014/main" id="{4D9C5586-AD13-7787-4429-AA644CF797C5}"/>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1202" name="Image 57" descr=" ">
              <a:extLst>
                <a:ext uri="{FF2B5EF4-FFF2-40B4-BE49-F238E27FC236}">
                  <a16:creationId xmlns:a16="http://schemas.microsoft.com/office/drawing/2014/main" id="{84DF0445-6339-F6E8-2133-4D704D965CAB}"/>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1203" name="Image 58" descr=" ">
              <a:extLst>
                <a:ext uri="{FF2B5EF4-FFF2-40B4-BE49-F238E27FC236}">
                  <a16:creationId xmlns:a16="http://schemas.microsoft.com/office/drawing/2014/main" id="{F146B15D-8762-4936-7776-E4CC4493200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1204" name="Image 59" descr=" ">
              <a:extLst>
                <a:ext uri="{FF2B5EF4-FFF2-40B4-BE49-F238E27FC236}">
                  <a16:creationId xmlns:a16="http://schemas.microsoft.com/office/drawing/2014/main" id="{F49E5A93-A056-80FE-130B-C832B93077A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1205" name="Image 60" descr=" ">
              <a:extLst>
                <a:ext uri="{FF2B5EF4-FFF2-40B4-BE49-F238E27FC236}">
                  <a16:creationId xmlns:a16="http://schemas.microsoft.com/office/drawing/2014/main" id="{529FF526-7633-D15C-5E3A-A934B381382B}"/>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1206" name="Image 61" descr=" ">
              <a:extLst>
                <a:ext uri="{FF2B5EF4-FFF2-40B4-BE49-F238E27FC236}">
                  <a16:creationId xmlns:a16="http://schemas.microsoft.com/office/drawing/2014/main" id="{99967396-6F82-4FD4-30CF-364AA61E4E61}"/>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1207" name="Image 62" descr=" ">
              <a:extLst>
                <a:ext uri="{FF2B5EF4-FFF2-40B4-BE49-F238E27FC236}">
                  <a16:creationId xmlns:a16="http://schemas.microsoft.com/office/drawing/2014/main" id="{DABB1ED0-6883-05CB-B1E8-0DD30CE39DF6}"/>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1208" name="Image 63" descr=" ">
              <a:extLst>
                <a:ext uri="{FF2B5EF4-FFF2-40B4-BE49-F238E27FC236}">
                  <a16:creationId xmlns:a16="http://schemas.microsoft.com/office/drawing/2014/main" id="{1141B4D0-1C3C-34A1-E71F-7B6C7B88DC2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1209" name="Image 64" descr=" ">
              <a:extLst>
                <a:ext uri="{FF2B5EF4-FFF2-40B4-BE49-F238E27FC236}">
                  <a16:creationId xmlns:a16="http://schemas.microsoft.com/office/drawing/2014/main" id="{25585632-A7FC-28B7-16CB-19D2D664ADA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1210" name="Image 65" descr=" ">
              <a:extLst>
                <a:ext uri="{FF2B5EF4-FFF2-40B4-BE49-F238E27FC236}">
                  <a16:creationId xmlns:a16="http://schemas.microsoft.com/office/drawing/2014/main" id="{69D41371-C117-06A9-CDC6-4C546C0DDC1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1211" name="Image 66" descr=" ">
              <a:extLst>
                <a:ext uri="{FF2B5EF4-FFF2-40B4-BE49-F238E27FC236}">
                  <a16:creationId xmlns:a16="http://schemas.microsoft.com/office/drawing/2014/main" id="{A2A12343-B6DC-EADB-7995-6E5500DC32BA}"/>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1212" name="Image 67" descr=" ">
              <a:extLst>
                <a:ext uri="{FF2B5EF4-FFF2-40B4-BE49-F238E27FC236}">
                  <a16:creationId xmlns:a16="http://schemas.microsoft.com/office/drawing/2014/main" id="{D0FF40DC-FE0A-577F-63B5-5832BB87D3A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1213" name="Image 68" descr=" ">
              <a:extLst>
                <a:ext uri="{FF2B5EF4-FFF2-40B4-BE49-F238E27FC236}">
                  <a16:creationId xmlns:a16="http://schemas.microsoft.com/office/drawing/2014/main" id="{642DB38E-1721-84DD-D232-BFF3FAE2B78A}"/>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1214" name="Image 69" descr=" ">
              <a:extLst>
                <a:ext uri="{FF2B5EF4-FFF2-40B4-BE49-F238E27FC236}">
                  <a16:creationId xmlns:a16="http://schemas.microsoft.com/office/drawing/2014/main" id="{6D1ACA6C-5391-102C-C831-C172832A5426}"/>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15" name="Image 70" descr=" ">
              <a:extLst>
                <a:ext uri="{FF2B5EF4-FFF2-40B4-BE49-F238E27FC236}">
                  <a16:creationId xmlns:a16="http://schemas.microsoft.com/office/drawing/2014/main" id="{7FEAEC73-8C6C-D298-452D-9BA518A3D5E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16" name="Image 71" descr=" ">
              <a:extLst>
                <a:ext uri="{FF2B5EF4-FFF2-40B4-BE49-F238E27FC236}">
                  <a16:creationId xmlns:a16="http://schemas.microsoft.com/office/drawing/2014/main" id="{69A8D586-23F6-E21D-53D4-735B484B12B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17" name="Image 72" descr=" ">
              <a:extLst>
                <a:ext uri="{FF2B5EF4-FFF2-40B4-BE49-F238E27FC236}">
                  <a16:creationId xmlns:a16="http://schemas.microsoft.com/office/drawing/2014/main" id="{1A730009-35B8-9A9A-422E-066B4AAE903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18" name="Image 73" descr=" ">
              <a:extLst>
                <a:ext uri="{FF2B5EF4-FFF2-40B4-BE49-F238E27FC236}">
                  <a16:creationId xmlns:a16="http://schemas.microsoft.com/office/drawing/2014/main" id="{4A9EA9A6-A985-4A2F-263D-9A391DFB6FC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19" name="Image 74" descr=" ">
              <a:extLst>
                <a:ext uri="{FF2B5EF4-FFF2-40B4-BE49-F238E27FC236}">
                  <a16:creationId xmlns:a16="http://schemas.microsoft.com/office/drawing/2014/main" id="{CE5F247F-534F-844B-CE1F-3F9CD83AEDAF}"/>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20" name="Image 75" descr=" ">
              <a:extLst>
                <a:ext uri="{FF2B5EF4-FFF2-40B4-BE49-F238E27FC236}">
                  <a16:creationId xmlns:a16="http://schemas.microsoft.com/office/drawing/2014/main" id="{AF6D8D2F-AECF-7C09-1B81-29E0579D1A5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21" name="Image 76" descr=" ">
              <a:extLst>
                <a:ext uri="{FF2B5EF4-FFF2-40B4-BE49-F238E27FC236}">
                  <a16:creationId xmlns:a16="http://schemas.microsoft.com/office/drawing/2014/main" id="{C505E260-3D6B-F525-03BC-BEECB305F71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22" name="Image 77" descr=" ">
              <a:extLst>
                <a:ext uri="{FF2B5EF4-FFF2-40B4-BE49-F238E27FC236}">
                  <a16:creationId xmlns:a16="http://schemas.microsoft.com/office/drawing/2014/main" id="{592568F0-1383-D4E3-019F-3EA0763B12D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23" name="Image 78" descr=" ">
              <a:extLst>
                <a:ext uri="{FF2B5EF4-FFF2-40B4-BE49-F238E27FC236}">
                  <a16:creationId xmlns:a16="http://schemas.microsoft.com/office/drawing/2014/main" id="{3C901000-2D28-721A-E802-FE9FCE365D98}"/>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24" name="Image 79" descr=" ">
              <a:extLst>
                <a:ext uri="{FF2B5EF4-FFF2-40B4-BE49-F238E27FC236}">
                  <a16:creationId xmlns:a16="http://schemas.microsoft.com/office/drawing/2014/main" id="{B03A7559-61E4-019A-5020-08717963B092}"/>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225" name="Image 80" descr=" ">
              <a:extLst>
                <a:ext uri="{FF2B5EF4-FFF2-40B4-BE49-F238E27FC236}">
                  <a16:creationId xmlns:a16="http://schemas.microsoft.com/office/drawing/2014/main" id="{787D428D-6A35-494F-89B0-8F1FBC90FE06}"/>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26" name="Image 81" descr=" ">
              <a:extLst>
                <a:ext uri="{FF2B5EF4-FFF2-40B4-BE49-F238E27FC236}">
                  <a16:creationId xmlns:a16="http://schemas.microsoft.com/office/drawing/2014/main" id="{EC7747EF-39F8-EE41-CE59-900D89653A78}"/>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27" name="Image 82" descr=" ">
              <a:extLst>
                <a:ext uri="{FF2B5EF4-FFF2-40B4-BE49-F238E27FC236}">
                  <a16:creationId xmlns:a16="http://schemas.microsoft.com/office/drawing/2014/main" id="{A1A5DB7E-D0B5-A2BF-401C-8248767A3B38}"/>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28" name="Image 83" descr=" ">
              <a:extLst>
                <a:ext uri="{FF2B5EF4-FFF2-40B4-BE49-F238E27FC236}">
                  <a16:creationId xmlns:a16="http://schemas.microsoft.com/office/drawing/2014/main" id="{E5E7DF42-E73C-6BB8-A4E2-83A9DBED554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29" name="Image 84" descr=" ">
              <a:extLst>
                <a:ext uri="{FF2B5EF4-FFF2-40B4-BE49-F238E27FC236}">
                  <a16:creationId xmlns:a16="http://schemas.microsoft.com/office/drawing/2014/main" id="{713BF7F1-DE3A-732D-43AA-D317E696995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30" name="Image 85" descr=" ">
              <a:extLst>
                <a:ext uri="{FF2B5EF4-FFF2-40B4-BE49-F238E27FC236}">
                  <a16:creationId xmlns:a16="http://schemas.microsoft.com/office/drawing/2014/main" id="{DCC53596-E2A4-3A39-A76E-D8B05511C7D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31" name="Image 86" descr=" ">
              <a:extLst>
                <a:ext uri="{FF2B5EF4-FFF2-40B4-BE49-F238E27FC236}">
                  <a16:creationId xmlns:a16="http://schemas.microsoft.com/office/drawing/2014/main" id="{F66A5A29-3123-B7D0-CF17-A9B67DD5E00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32" name="Image 87" descr=" ">
              <a:extLst>
                <a:ext uri="{FF2B5EF4-FFF2-40B4-BE49-F238E27FC236}">
                  <a16:creationId xmlns:a16="http://schemas.microsoft.com/office/drawing/2014/main" id="{AFCE9399-9CE1-F9B6-800B-A4BEFD6CF1B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33" name="Image 88" descr=" ">
              <a:extLst>
                <a:ext uri="{FF2B5EF4-FFF2-40B4-BE49-F238E27FC236}">
                  <a16:creationId xmlns:a16="http://schemas.microsoft.com/office/drawing/2014/main" id="{300FC360-BAE7-406C-054E-38A5213887A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34" name="Image 89" descr=" ">
              <a:extLst>
                <a:ext uri="{FF2B5EF4-FFF2-40B4-BE49-F238E27FC236}">
                  <a16:creationId xmlns:a16="http://schemas.microsoft.com/office/drawing/2014/main" id="{9D27C0CD-43D6-22E2-39B1-46924B8E18E3}"/>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35" name="Image 90" descr=" ">
              <a:extLst>
                <a:ext uri="{FF2B5EF4-FFF2-40B4-BE49-F238E27FC236}">
                  <a16:creationId xmlns:a16="http://schemas.microsoft.com/office/drawing/2014/main" id="{C905FE6A-72A9-B97D-789D-DE8874381309}"/>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7400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ço Reservado para Imagem 15" descr="Guindaste ao lado de um barco&#10;&#10;Descrição gerada automaticamente com confiança média">
            <a:extLst>
              <a:ext uri="{FF2B5EF4-FFF2-40B4-BE49-F238E27FC236}">
                <a16:creationId xmlns:a16="http://schemas.microsoft.com/office/drawing/2014/main" id="{F1433877-4005-BB06-EDBB-ADE545F0EE13}"/>
              </a:ext>
            </a:extLst>
          </p:cNvPr>
          <p:cNvPicPr>
            <a:picLocks noGrp="1" noChangeAspect="1"/>
          </p:cNvPicPr>
          <p:nvPr>
            <p:ph type="pic" idx="16"/>
          </p:nvPr>
        </p:nvPicPr>
        <p:blipFill>
          <a:blip r:embed="rId3">
            <a:extLst>
              <a:ext uri="{28A0092B-C50C-407E-A947-70E740481C1C}">
                <a14:useLocalDpi xmlns:a14="http://schemas.microsoft.com/office/drawing/2010/main" val="0"/>
              </a:ext>
            </a:extLst>
          </a:blip>
          <a:srcRect l="22635" r="22635"/>
          <a:stretch>
            <a:fillRect/>
          </a:stretch>
        </p:blipFill>
        <p:spPr>
          <a:xfrm>
            <a:off x="11258548" y="-19455"/>
            <a:ext cx="13125452" cy="13783550"/>
          </a:xfrm>
        </p:spPr>
      </p:pic>
      <p:sp>
        <p:nvSpPr>
          <p:cNvPr id="29" name="Title 1">
            <a:extLst>
              <a:ext uri="{FF2B5EF4-FFF2-40B4-BE49-F238E27FC236}">
                <a16:creationId xmlns:a16="http://schemas.microsoft.com/office/drawing/2014/main" id="{90F7D724-530E-9D90-DE44-88CBBD027AA6}"/>
              </a:ext>
            </a:extLst>
          </p:cNvPr>
          <p:cNvSpPr txBox="1">
            <a:spLocks/>
          </p:cNvSpPr>
          <p:nvPr/>
        </p:nvSpPr>
        <p:spPr>
          <a:xfrm>
            <a:off x="1282692" y="259878"/>
            <a:ext cx="16634908"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dirty="0">
                <a:solidFill>
                  <a:srgbClr val="022873">
                    <a:alpha val="100000"/>
                  </a:srgbClr>
                </a:solidFill>
                <a:latin typeface="Founders Grotesk Bold" pitchFamily="34" charset="0"/>
              </a:rPr>
              <a:t>O que é o AFRMM ?</a:t>
            </a:r>
          </a:p>
        </p:txBody>
      </p:sp>
      <p:sp>
        <p:nvSpPr>
          <p:cNvPr id="25" name="CaixaDeTexto 24">
            <a:extLst>
              <a:ext uri="{FF2B5EF4-FFF2-40B4-BE49-F238E27FC236}">
                <a16:creationId xmlns:a16="http://schemas.microsoft.com/office/drawing/2014/main" id="{55FCA07D-1B17-8FFB-E9C5-D3FC2BAFF803}"/>
              </a:ext>
            </a:extLst>
          </p:cNvPr>
          <p:cNvSpPr txBox="1"/>
          <p:nvPr/>
        </p:nvSpPr>
        <p:spPr>
          <a:xfrm>
            <a:off x="2442770" y="10054544"/>
            <a:ext cx="7347660" cy="486608"/>
          </a:xfrm>
          <a:prstGeom prst="rect">
            <a:avLst/>
          </a:prstGeom>
          <a:noFill/>
          <a:ln>
            <a:noFill/>
          </a:ln>
        </p:spPr>
        <p:txBody>
          <a:bodyPr wrap="square">
            <a:spAutoFit/>
          </a:bodyPr>
          <a:lstStyle/>
          <a:p>
            <a:pPr>
              <a:lnSpc>
                <a:spcPct val="130000"/>
              </a:lnSpc>
              <a:spcAft>
                <a:spcPts val="3600"/>
              </a:spcAft>
            </a:pPr>
            <a:r>
              <a:rPr lang="pt-BR" sz="2200" kern="0" dirty="0">
                <a:solidFill>
                  <a:schemeClr val="bg1"/>
                </a:solidFill>
                <a:latin typeface="Arial" panose="020B0604020202020204" pitchFamily="34" charset="0"/>
                <a:cs typeface="Times New Roman" panose="02020603050405020304" pitchFamily="18" charset="0"/>
              </a:rPr>
              <a:t>Fonte: Art. 19 da Lei 10.893/2004</a:t>
            </a:r>
          </a:p>
        </p:txBody>
      </p:sp>
      <p:sp>
        <p:nvSpPr>
          <p:cNvPr id="28" name="CaixaDeTexto 27">
            <a:extLst>
              <a:ext uri="{FF2B5EF4-FFF2-40B4-BE49-F238E27FC236}">
                <a16:creationId xmlns:a16="http://schemas.microsoft.com/office/drawing/2014/main" id="{74AC57D3-4314-5687-4BD7-A0C3251DCA8A}"/>
              </a:ext>
            </a:extLst>
          </p:cNvPr>
          <p:cNvSpPr txBox="1"/>
          <p:nvPr/>
        </p:nvSpPr>
        <p:spPr>
          <a:xfrm>
            <a:off x="2111762" y="4422233"/>
            <a:ext cx="8823046" cy="5632311"/>
          </a:xfrm>
          <a:prstGeom prst="rect">
            <a:avLst/>
          </a:prstGeom>
          <a:noFill/>
          <a:ln>
            <a:noFill/>
            <a:prstDash val="dash"/>
          </a:ln>
        </p:spPr>
        <p:txBody>
          <a:bodyPr wrap="square">
            <a:spAutoFit/>
          </a:bodyPr>
          <a:lstStyle/>
          <a:p>
            <a:pPr algn="just"/>
            <a:r>
              <a:rPr lang="pt-BR" sz="4000" b="1">
                <a:solidFill>
                  <a:schemeClr val="bg1"/>
                </a:solidFill>
                <a:latin typeface="Raleway Black" pitchFamily="2" charset="0"/>
              </a:rPr>
              <a:t>AFRMM </a:t>
            </a:r>
            <a:r>
              <a:rPr lang="pt-BR" sz="4000">
                <a:solidFill>
                  <a:schemeClr val="bg1"/>
                </a:solidFill>
                <a:latin typeface="Raleway Light" pitchFamily="2" charset="0"/>
              </a:rPr>
              <a:t>é a sigla para Adicional ao Frete para Renovação da Marinha Mercante, é a taxa que incide sobre o valor do frete cobrado pelas empresas brasileiras e estrangeiras de navegação que operam em porto brasileiro, foi instituído pelo Decreto-lei nº 2.404/1987 e disciplinado pela Lei nº 10.893/2004.</a:t>
            </a:r>
          </a:p>
        </p:txBody>
      </p:sp>
      <p:sp>
        <p:nvSpPr>
          <p:cNvPr id="3" name="Retângulo: Cantos Arredondados 2">
            <a:extLst>
              <a:ext uri="{FF2B5EF4-FFF2-40B4-BE49-F238E27FC236}">
                <a16:creationId xmlns:a16="http://schemas.microsoft.com/office/drawing/2014/main" id="{B65916A8-4C75-7E6B-0773-77E4441E0275}"/>
              </a:ext>
            </a:extLst>
          </p:cNvPr>
          <p:cNvSpPr/>
          <p:nvPr/>
        </p:nvSpPr>
        <p:spPr>
          <a:xfrm>
            <a:off x="1788022" y="4149249"/>
            <a:ext cx="9146786" cy="5905295"/>
          </a:xfrm>
          <a:prstGeom prst="roundRect">
            <a:avLst/>
          </a:prstGeom>
          <a:noFill/>
          <a:ln>
            <a:solidFill>
              <a:srgbClr val="0000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Shape 6">
            <a:extLst>
              <a:ext uri="{FF2B5EF4-FFF2-40B4-BE49-F238E27FC236}">
                <a16:creationId xmlns:a16="http://schemas.microsoft.com/office/drawing/2014/main" id="{95878C7F-18CD-915A-14B3-8846E2F9F87C}"/>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E5F1BDAC-4839-844F-568B-D51695706392}"/>
              </a:ext>
            </a:extLst>
          </p:cNvPr>
          <p:cNvGrpSpPr/>
          <p:nvPr/>
        </p:nvGrpSpPr>
        <p:grpSpPr>
          <a:xfrm>
            <a:off x="1606432" y="12603225"/>
            <a:ext cx="3338592" cy="945619"/>
            <a:chOff x="18582423" y="11569700"/>
            <a:chExt cx="4839305" cy="1181100"/>
          </a:xfrm>
        </p:grpSpPr>
        <p:pic>
          <p:nvPicPr>
            <p:cNvPr id="6" name="Image 4" descr=" ">
              <a:extLst>
                <a:ext uri="{FF2B5EF4-FFF2-40B4-BE49-F238E27FC236}">
                  <a16:creationId xmlns:a16="http://schemas.microsoft.com/office/drawing/2014/main" id="{1012E23E-02D3-911B-9604-5830D9C1E988}"/>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7" name="Image 5" descr=" ">
              <a:extLst>
                <a:ext uri="{FF2B5EF4-FFF2-40B4-BE49-F238E27FC236}">
                  <a16:creationId xmlns:a16="http://schemas.microsoft.com/office/drawing/2014/main" id="{7B2BE4E5-8F4E-FBD6-03CD-89B6B3E7A3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9B0E2E05-32BD-14CE-F42C-069AFEF0D4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5154" y="11828487"/>
              <a:ext cx="111337" cy="130603"/>
            </a:xfrm>
            <a:prstGeom prst="rect">
              <a:avLst/>
            </a:prstGeom>
          </p:spPr>
        </p:pic>
        <p:pic>
          <p:nvPicPr>
            <p:cNvPr id="9" name="Image 7" descr=" ">
              <a:extLst>
                <a:ext uri="{FF2B5EF4-FFF2-40B4-BE49-F238E27FC236}">
                  <a16:creationId xmlns:a16="http://schemas.microsoft.com/office/drawing/2014/main" id="{8F5BCC36-3918-3147-45F8-AEC9398E00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10" name="Image 8" descr=" ">
              <a:extLst>
                <a:ext uri="{FF2B5EF4-FFF2-40B4-BE49-F238E27FC236}">
                  <a16:creationId xmlns:a16="http://schemas.microsoft.com/office/drawing/2014/main" id="{FC47C2C4-AB62-73F7-48A7-71D24E5741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11" name="Image 9" descr=" ">
              <a:extLst>
                <a:ext uri="{FF2B5EF4-FFF2-40B4-BE49-F238E27FC236}">
                  <a16:creationId xmlns:a16="http://schemas.microsoft.com/office/drawing/2014/main" id="{91749CA7-E579-0161-10D7-BC143E3E4E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65934" y="11828487"/>
              <a:ext cx="107552" cy="130603"/>
            </a:xfrm>
            <a:prstGeom prst="rect">
              <a:avLst/>
            </a:prstGeom>
          </p:spPr>
        </p:pic>
        <p:pic>
          <p:nvPicPr>
            <p:cNvPr id="12" name="Image 10" descr=" ">
              <a:extLst>
                <a:ext uri="{FF2B5EF4-FFF2-40B4-BE49-F238E27FC236}">
                  <a16:creationId xmlns:a16="http://schemas.microsoft.com/office/drawing/2014/main" id="{AB096A61-293A-2BE8-71D4-F702AD12B7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13" name="Image 11" descr=" ">
              <a:extLst>
                <a:ext uri="{FF2B5EF4-FFF2-40B4-BE49-F238E27FC236}">
                  <a16:creationId xmlns:a16="http://schemas.microsoft.com/office/drawing/2014/main" id="{85707D13-FDA9-D2DD-16ED-97E1B637BC3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14" name="Image 12" descr=" ">
              <a:extLst>
                <a:ext uri="{FF2B5EF4-FFF2-40B4-BE49-F238E27FC236}">
                  <a16:creationId xmlns:a16="http://schemas.microsoft.com/office/drawing/2014/main" id="{90785C90-BCBC-7DE3-0FCC-7F35D9AB73C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32105" y="11828487"/>
              <a:ext cx="20478" cy="130603"/>
            </a:xfrm>
            <a:prstGeom prst="rect">
              <a:avLst/>
            </a:prstGeom>
          </p:spPr>
        </p:pic>
        <p:pic>
          <p:nvPicPr>
            <p:cNvPr id="15" name="Image 13" descr=" ">
              <a:extLst>
                <a:ext uri="{FF2B5EF4-FFF2-40B4-BE49-F238E27FC236}">
                  <a16:creationId xmlns:a16="http://schemas.microsoft.com/office/drawing/2014/main" id="{EB4F4006-A164-EB6B-E71C-F4FF25D077D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56593BAB-57AB-EB5D-47B2-A3BEB010712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574F2414-4F8C-D517-F341-F54EF34989C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7BA3922D-64C5-DD51-FA39-C95ADA00C24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FFE2A1EA-8DD8-D14A-047C-AD4AD0BC669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0655302F-FF73-B315-0A59-4574B8E5616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0415C504-D349-1FA1-02BC-76113656ED0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F4537C6E-AF9F-682A-3E07-6968C24C051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229C8289-18A5-5381-E1CB-5D9C9F1195E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004513" y="12085544"/>
              <a:ext cx="106175" cy="133362"/>
            </a:xfrm>
            <a:prstGeom prst="rect">
              <a:avLst/>
            </a:prstGeom>
          </p:spPr>
        </p:pic>
        <p:pic>
          <p:nvPicPr>
            <p:cNvPr id="26" name="Image 22" descr=" ">
              <a:extLst>
                <a:ext uri="{FF2B5EF4-FFF2-40B4-BE49-F238E27FC236}">
                  <a16:creationId xmlns:a16="http://schemas.microsoft.com/office/drawing/2014/main" id="{99EF512B-0538-894D-5CD9-1B958C971DF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240782" y="12086754"/>
              <a:ext cx="92752" cy="130603"/>
            </a:xfrm>
            <a:prstGeom prst="rect">
              <a:avLst/>
            </a:prstGeom>
          </p:spPr>
        </p:pic>
        <p:pic>
          <p:nvPicPr>
            <p:cNvPr id="27" name="Image 23" descr=" ">
              <a:extLst>
                <a:ext uri="{FF2B5EF4-FFF2-40B4-BE49-F238E27FC236}">
                  <a16:creationId xmlns:a16="http://schemas.microsoft.com/office/drawing/2014/main" id="{4FE89CD1-70A5-6567-9B5E-5639037DBE8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C876ACDD-D85B-A022-4AC4-35E9FDE1E10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9777B124-53CB-DBA6-1313-2B48E3C410B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AE29907B-F301-BEBC-A35D-9C755AEE221F}"/>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F73CF344-E00E-4D44-59FE-84035BD785CF}"/>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83778CA8-DB98-A177-65A7-F198287957ED}"/>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1BBA27A9-9D31-69A9-E85A-F66316F9E21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D8E71BD5-FD8B-E7ED-DED0-3B0B06CEA25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D3B370CB-BEBB-C410-0F51-EBDAE6A369A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0B30305D-C1A6-1BA3-B03E-8618E279DD3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228392" y="12346403"/>
              <a:ext cx="106175" cy="133362"/>
            </a:xfrm>
            <a:prstGeom prst="rect">
              <a:avLst/>
            </a:prstGeom>
          </p:spPr>
        </p:pic>
        <p:pic>
          <p:nvPicPr>
            <p:cNvPr id="39" name="Image 33" descr=" ">
              <a:extLst>
                <a:ext uri="{FF2B5EF4-FFF2-40B4-BE49-F238E27FC236}">
                  <a16:creationId xmlns:a16="http://schemas.microsoft.com/office/drawing/2014/main" id="{BAAB8C19-85E7-3CF3-27FA-26B7996D80F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001731" y="12628135"/>
              <a:ext cx="83460" cy="97650"/>
            </a:xfrm>
            <a:prstGeom prst="rect">
              <a:avLst/>
            </a:prstGeom>
          </p:spPr>
        </p:pic>
        <p:pic>
          <p:nvPicPr>
            <p:cNvPr id="40" name="Image 34" descr=" ">
              <a:extLst>
                <a:ext uri="{FF2B5EF4-FFF2-40B4-BE49-F238E27FC236}">
                  <a16:creationId xmlns:a16="http://schemas.microsoft.com/office/drawing/2014/main" id="{C295FA97-24FD-32DB-7C8D-4D866ECF2552}"/>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132686" y="12627794"/>
              <a:ext cx="82428" cy="96788"/>
            </a:xfrm>
            <a:prstGeom prst="rect">
              <a:avLst/>
            </a:prstGeom>
          </p:spPr>
        </p:pic>
        <p:pic>
          <p:nvPicPr>
            <p:cNvPr id="41" name="Image 35" descr=" ">
              <a:extLst>
                <a:ext uri="{FF2B5EF4-FFF2-40B4-BE49-F238E27FC236}">
                  <a16:creationId xmlns:a16="http://schemas.microsoft.com/office/drawing/2014/main" id="{D9712A98-195A-A036-09C7-1909911DFCC4}"/>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D6D8457D-0E06-1B6A-1019-9C92B3257159}"/>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329EB775-028A-B9F8-1654-273D3C34B08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7821A43B-85DC-F888-B718-4E1BCF832D19}"/>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76DB6E26-E356-A37F-5AFB-345CF4FC7F8F}"/>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17534C07-9DCB-67B4-1542-956BC37A6516}"/>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AED20BAE-011C-28D5-C39B-1116D803A414}"/>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830C2EA4-A5E6-ED38-B57A-07B52BF22D23}"/>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CA35957B-1D3C-1D1B-BF0D-498F628B9E68}"/>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1FBE28BA-4CEA-B3D3-E6D9-F58E3D25B3BE}"/>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399041" y="12627446"/>
              <a:ext cx="75372" cy="98165"/>
            </a:xfrm>
            <a:prstGeom prst="rect">
              <a:avLst/>
            </a:prstGeom>
          </p:spPr>
        </p:pic>
        <p:pic>
          <p:nvPicPr>
            <p:cNvPr id="51" name="Image 45" descr=" ">
              <a:extLst>
                <a:ext uri="{FF2B5EF4-FFF2-40B4-BE49-F238E27FC236}">
                  <a16:creationId xmlns:a16="http://schemas.microsoft.com/office/drawing/2014/main" id="{41F34FBE-CF87-9B08-941E-0DB508003E0E}"/>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507969" y="12627794"/>
              <a:ext cx="79674" cy="96788"/>
            </a:xfrm>
            <a:prstGeom prst="rect">
              <a:avLst/>
            </a:prstGeom>
          </p:spPr>
        </p:pic>
        <p:pic>
          <p:nvPicPr>
            <p:cNvPr id="52" name="Image 46" descr=" ">
              <a:extLst>
                <a:ext uri="{FF2B5EF4-FFF2-40B4-BE49-F238E27FC236}">
                  <a16:creationId xmlns:a16="http://schemas.microsoft.com/office/drawing/2014/main" id="{B2C77139-3A04-7DEB-C568-CE3B8ACC61D2}"/>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627739" y="12627794"/>
              <a:ext cx="75716" cy="96788"/>
            </a:xfrm>
            <a:prstGeom prst="rect">
              <a:avLst/>
            </a:prstGeom>
          </p:spPr>
        </p:pic>
        <p:pic>
          <p:nvPicPr>
            <p:cNvPr id="53" name="Image 47" descr=" ">
              <a:extLst>
                <a:ext uri="{FF2B5EF4-FFF2-40B4-BE49-F238E27FC236}">
                  <a16:creationId xmlns:a16="http://schemas.microsoft.com/office/drawing/2014/main" id="{BE8B3976-8068-8EA9-BE84-99F084A1FDDD}"/>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742862" y="12628135"/>
              <a:ext cx="83460" cy="97650"/>
            </a:xfrm>
            <a:prstGeom prst="rect">
              <a:avLst/>
            </a:prstGeom>
          </p:spPr>
        </p:pic>
        <p:pic>
          <p:nvPicPr>
            <p:cNvPr id="54" name="Image 48" descr=" ">
              <a:extLst>
                <a:ext uri="{FF2B5EF4-FFF2-40B4-BE49-F238E27FC236}">
                  <a16:creationId xmlns:a16="http://schemas.microsoft.com/office/drawing/2014/main" id="{1885DD1F-9EF1-0C9D-6ABC-39304254D58F}"/>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982745" y="12599671"/>
              <a:ext cx="89655" cy="124910"/>
            </a:xfrm>
            <a:prstGeom prst="rect">
              <a:avLst/>
            </a:prstGeom>
          </p:spPr>
        </p:pic>
        <p:pic>
          <p:nvPicPr>
            <p:cNvPr id="55" name="Image 49" descr=" ">
              <a:extLst>
                <a:ext uri="{FF2B5EF4-FFF2-40B4-BE49-F238E27FC236}">
                  <a16:creationId xmlns:a16="http://schemas.microsoft.com/office/drawing/2014/main" id="{DE8120BE-20DB-1E46-28B5-6842B79DB539}"/>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01826" y="12627105"/>
              <a:ext cx="92580" cy="97991"/>
            </a:xfrm>
            <a:prstGeom prst="rect">
              <a:avLst/>
            </a:prstGeom>
          </p:spPr>
        </p:pic>
        <p:pic>
          <p:nvPicPr>
            <p:cNvPr id="56" name="Image 50" descr=" ">
              <a:extLst>
                <a:ext uri="{FF2B5EF4-FFF2-40B4-BE49-F238E27FC236}">
                  <a16:creationId xmlns:a16="http://schemas.microsoft.com/office/drawing/2014/main" id="{47E18568-FB36-2D25-93AA-B9DC6D395608}"/>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265534" y="12221152"/>
              <a:ext cx="420570" cy="256890"/>
            </a:xfrm>
            <a:prstGeom prst="rect">
              <a:avLst/>
            </a:prstGeom>
          </p:spPr>
        </p:pic>
        <p:pic>
          <p:nvPicPr>
            <p:cNvPr id="57" name="Image 51" descr=" ">
              <a:extLst>
                <a:ext uri="{FF2B5EF4-FFF2-40B4-BE49-F238E27FC236}">
                  <a16:creationId xmlns:a16="http://schemas.microsoft.com/office/drawing/2014/main" id="{C3BFAE49-7725-C2A1-E2D1-C9BAA8E61730}"/>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2089513"/>
              <a:ext cx="491124" cy="388522"/>
            </a:xfrm>
            <a:prstGeom prst="rect">
              <a:avLst/>
            </a:prstGeom>
          </p:spPr>
        </p:pic>
        <p:pic>
          <p:nvPicPr>
            <p:cNvPr id="58" name="Image 52" descr=" ">
              <a:extLst>
                <a:ext uri="{FF2B5EF4-FFF2-40B4-BE49-F238E27FC236}">
                  <a16:creationId xmlns:a16="http://schemas.microsoft.com/office/drawing/2014/main" id="{62887B95-2413-7977-4C34-4F14462E6974}"/>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1829349"/>
              <a:ext cx="405255" cy="260338"/>
            </a:xfrm>
            <a:prstGeom prst="rect">
              <a:avLst/>
            </a:prstGeom>
          </p:spPr>
        </p:pic>
        <p:pic>
          <p:nvPicPr>
            <p:cNvPr id="59" name="Image 53" descr=" ">
              <a:extLst>
                <a:ext uri="{FF2B5EF4-FFF2-40B4-BE49-F238E27FC236}">
                  <a16:creationId xmlns:a16="http://schemas.microsoft.com/office/drawing/2014/main" id="{E9C723A2-2A50-5C9B-B3FB-45520B89402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563581" y="11829349"/>
              <a:ext cx="769725" cy="648692"/>
            </a:xfrm>
            <a:prstGeom prst="rect">
              <a:avLst/>
            </a:prstGeom>
          </p:spPr>
        </p:pic>
        <p:pic>
          <p:nvPicPr>
            <p:cNvPr id="60" name="Image 54" descr=" ">
              <a:extLst>
                <a:ext uri="{FF2B5EF4-FFF2-40B4-BE49-F238E27FC236}">
                  <a16:creationId xmlns:a16="http://schemas.microsoft.com/office/drawing/2014/main" id="{D4A34629-F779-459F-4FDA-DA8E5BBCA93F}"/>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74141" y="11829349"/>
              <a:ext cx="223707" cy="430795"/>
            </a:xfrm>
            <a:prstGeom prst="rect">
              <a:avLst/>
            </a:prstGeom>
          </p:spPr>
        </p:pic>
        <p:pic>
          <p:nvPicPr>
            <p:cNvPr id="61" name="Image 55" descr=" ">
              <a:extLst>
                <a:ext uri="{FF2B5EF4-FFF2-40B4-BE49-F238E27FC236}">
                  <a16:creationId xmlns:a16="http://schemas.microsoft.com/office/drawing/2014/main" id="{7972D074-BDDD-F7D9-198B-0141FBF57BC8}"/>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97848" y="12260138"/>
              <a:ext cx="223707" cy="217897"/>
            </a:xfrm>
            <a:prstGeom prst="rect">
              <a:avLst/>
            </a:prstGeom>
          </p:spPr>
        </p:pic>
        <p:pic>
          <p:nvPicPr>
            <p:cNvPr id="62" name="Image 56" descr=" ">
              <a:extLst>
                <a:ext uri="{FF2B5EF4-FFF2-40B4-BE49-F238E27FC236}">
                  <a16:creationId xmlns:a16="http://schemas.microsoft.com/office/drawing/2014/main" id="{DA56AB30-03A1-3043-CB14-1AD5CC0FA529}"/>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2260138"/>
              <a:ext cx="223707" cy="217897"/>
            </a:xfrm>
            <a:prstGeom prst="rect">
              <a:avLst/>
            </a:prstGeom>
          </p:spPr>
        </p:pic>
        <p:pic>
          <p:nvPicPr>
            <p:cNvPr id="63" name="Image 57" descr=" ">
              <a:extLst>
                <a:ext uri="{FF2B5EF4-FFF2-40B4-BE49-F238E27FC236}">
                  <a16:creationId xmlns:a16="http://schemas.microsoft.com/office/drawing/2014/main" id="{640AA798-58A4-91CC-C2FD-89602C043DE2}"/>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221280" y="12117636"/>
              <a:ext cx="211489" cy="360406"/>
            </a:xfrm>
            <a:prstGeom prst="rect">
              <a:avLst/>
            </a:prstGeom>
          </p:spPr>
        </p:pic>
        <p:pic>
          <p:nvPicPr>
            <p:cNvPr id="64" name="Image 58" descr=" ">
              <a:extLst>
                <a:ext uri="{FF2B5EF4-FFF2-40B4-BE49-F238E27FC236}">
                  <a16:creationId xmlns:a16="http://schemas.microsoft.com/office/drawing/2014/main" id="{80F1D8FF-BE50-7B2F-4D26-23C4F700F04D}"/>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563581" y="12379356"/>
              <a:ext cx="122523" cy="98685"/>
            </a:xfrm>
            <a:prstGeom prst="rect">
              <a:avLst/>
            </a:prstGeom>
          </p:spPr>
        </p:pic>
        <p:pic>
          <p:nvPicPr>
            <p:cNvPr id="65" name="Image 59" descr=" ">
              <a:extLst>
                <a:ext uri="{FF2B5EF4-FFF2-40B4-BE49-F238E27FC236}">
                  <a16:creationId xmlns:a16="http://schemas.microsoft.com/office/drawing/2014/main" id="{B12682E0-2FAF-0367-5D1D-DC7DBF590AD0}"/>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289296"/>
              <a:ext cx="112026" cy="188739"/>
            </a:xfrm>
            <a:prstGeom prst="rect">
              <a:avLst/>
            </a:prstGeom>
          </p:spPr>
        </p:pic>
        <p:pic>
          <p:nvPicPr>
            <p:cNvPr id="66" name="Image 60" descr=" ">
              <a:extLst>
                <a:ext uri="{FF2B5EF4-FFF2-40B4-BE49-F238E27FC236}">
                  <a16:creationId xmlns:a16="http://schemas.microsoft.com/office/drawing/2014/main" id="{95E55163-9A62-EB1B-7D6D-EF7B6B3DEBD9}"/>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712747" y="11829349"/>
              <a:ext cx="223707" cy="648692"/>
            </a:xfrm>
            <a:prstGeom prst="rect">
              <a:avLst/>
            </a:prstGeom>
          </p:spPr>
        </p:pic>
        <p:pic>
          <p:nvPicPr>
            <p:cNvPr id="67" name="Image 61" descr=" ">
              <a:extLst>
                <a:ext uri="{FF2B5EF4-FFF2-40B4-BE49-F238E27FC236}">
                  <a16:creationId xmlns:a16="http://schemas.microsoft.com/office/drawing/2014/main" id="{BFB982D7-73D4-B4E3-F60C-7E5467BA90D7}"/>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774410" y="11829349"/>
              <a:ext cx="223707" cy="260338"/>
            </a:xfrm>
            <a:prstGeom prst="rect">
              <a:avLst/>
            </a:prstGeom>
          </p:spPr>
        </p:pic>
        <p:pic>
          <p:nvPicPr>
            <p:cNvPr id="68" name="Image 62" descr=" ">
              <a:extLst>
                <a:ext uri="{FF2B5EF4-FFF2-40B4-BE49-F238E27FC236}">
                  <a16:creationId xmlns:a16="http://schemas.microsoft.com/office/drawing/2014/main" id="{66D0547A-F88D-44ED-B14E-DA6F30244CEC}"/>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265362" y="11829176"/>
              <a:ext cx="449479" cy="391976"/>
            </a:xfrm>
            <a:prstGeom prst="rect">
              <a:avLst/>
            </a:prstGeom>
          </p:spPr>
        </p:pic>
        <p:pic>
          <p:nvPicPr>
            <p:cNvPr id="69" name="Image 63" descr=" ">
              <a:extLst>
                <a:ext uri="{FF2B5EF4-FFF2-40B4-BE49-F238E27FC236}">
                  <a16:creationId xmlns:a16="http://schemas.microsoft.com/office/drawing/2014/main" id="{AD4CEC37-4E9E-F772-3321-39E0105DFE53}"/>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1829349"/>
              <a:ext cx="242120" cy="235843"/>
            </a:xfrm>
            <a:prstGeom prst="rect">
              <a:avLst/>
            </a:prstGeom>
          </p:spPr>
        </p:pic>
        <p:pic>
          <p:nvPicPr>
            <p:cNvPr id="70" name="Image 64" descr=" ">
              <a:extLst>
                <a:ext uri="{FF2B5EF4-FFF2-40B4-BE49-F238E27FC236}">
                  <a16:creationId xmlns:a16="http://schemas.microsoft.com/office/drawing/2014/main" id="{3B363BDD-19EB-9B53-4C3E-1D375253965F}"/>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2065186"/>
              <a:ext cx="279806" cy="412849"/>
            </a:xfrm>
            <a:prstGeom prst="rect">
              <a:avLst/>
            </a:prstGeom>
          </p:spPr>
        </p:pic>
        <p:pic>
          <p:nvPicPr>
            <p:cNvPr id="71" name="Image 65" descr=" ">
              <a:extLst>
                <a:ext uri="{FF2B5EF4-FFF2-40B4-BE49-F238E27FC236}">
                  <a16:creationId xmlns:a16="http://schemas.microsoft.com/office/drawing/2014/main" id="{1A2C303B-707A-1E46-FE89-CF82C865CD9D}"/>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1829349"/>
              <a:ext cx="211662" cy="288460"/>
            </a:xfrm>
            <a:prstGeom prst="rect">
              <a:avLst/>
            </a:prstGeom>
          </p:spPr>
        </p:pic>
        <p:pic>
          <p:nvPicPr>
            <p:cNvPr id="72" name="Image 66" descr=" ">
              <a:extLst>
                <a:ext uri="{FF2B5EF4-FFF2-40B4-BE49-F238E27FC236}">
                  <a16:creationId xmlns:a16="http://schemas.microsoft.com/office/drawing/2014/main" id="{99722D1A-3E32-943F-6488-AE90A67BB9CA}"/>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0774410" y="12089513"/>
              <a:ext cx="223707" cy="388522"/>
            </a:xfrm>
            <a:prstGeom prst="rect">
              <a:avLst/>
            </a:prstGeom>
          </p:spPr>
        </p:pic>
        <p:pic>
          <p:nvPicPr>
            <p:cNvPr id="73" name="Image 67" descr=" ">
              <a:extLst>
                <a:ext uri="{FF2B5EF4-FFF2-40B4-BE49-F238E27FC236}">
                  <a16:creationId xmlns:a16="http://schemas.microsoft.com/office/drawing/2014/main" id="{C2D24F44-FFF6-C9D2-E29B-86AD71E72382}"/>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265534" y="11829349"/>
              <a:ext cx="253994" cy="391802"/>
            </a:xfrm>
            <a:prstGeom prst="rect">
              <a:avLst/>
            </a:prstGeom>
          </p:spPr>
        </p:pic>
        <p:pic>
          <p:nvPicPr>
            <p:cNvPr id="74" name="Image 68" descr=" ">
              <a:extLst>
                <a:ext uri="{FF2B5EF4-FFF2-40B4-BE49-F238E27FC236}">
                  <a16:creationId xmlns:a16="http://schemas.microsoft.com/office/drawing/2014/main" id="{AC2E842E-7AC0-3272-A994-0BD6497B89F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712260" y="12241337"/>
              <a:ext cx="472195" cy="236705"/>
            </a:xfrm>
            <a:prstGeom prst="rect">
              <a:avLst/>
            </a:prstGeom>
          </p:spPr>
        </p:pic>
        <p:pic>
          <p:nvPicPr>
            <p:cNvPr id="75" name="Image 69" descr=" ">
              <a:extLst>
                <a:ext uri="{FF2B5EF4-FFF2-40B4-BE49-F238E27FC236}">
                  <a16:creationId xmlns:a16="http://schemas.microsoft.com/office/drawing/2014/main" id="{68ED30B5-2951-0FF9-2F7B-242B97A94327}"/>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76" name="Image 70" descr=" ">
              <a:extLst>
                <a:ext uri="{FF2B5EF4-FFF2-40B4-BE49-F238E27FC236}">
                  <a16:creationId xmlns:a16="http://schemas.microsoft.com/office/drawing/2014/main" id="{A074834D-8BDE-CA3F-BF8B-B94BBC408C34}"/>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77" name="Image 71" descr=" ">
              <a:extLst>
                <a:ext uri="{FF2B5EF4-FFF2-40B4-BE49-F238E27FC236}">
                  <a16:creationId xmlns:a16="http://schemas.microsoft.com/office/drawing/2014/main" id="{C1AA16A1-D95D-B9BB-1B51-9D9C511229B6}"/>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78" name="Image 72" descr=" ">
              <a:extLst>
                <a:ext uri="{FF2B5EF4-FFF2-40B4-BE49-F238E27FC236}">
                  <a16:creationId xmlns:a16="http://schemas.microsoft.com/office/drawing/2014/main" id="{675B8D0D-D9CD-97F1-6BDB-5E6B9D6E944C}"/>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79" name="Image 73" descr=" ">
              <a:extLst>
                <a:ext uri="{FF2B5EF4-FFF2-40B4-BE49-F238E27FC236}">
                  <a16:creationId xmlns:a16="http://schemas.microsoft.com/office/drawing/2014/main" id="{CE48E94B-6A55-378F-68D4-1132B7B347D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80" name="Image 74" descr=" ">
              <a:extLst>
                <a:ext uri="{FF2B5EF4-FFF2-40B4-BE49-F238E27FC236}">
                  <a16:creationId xmlns:a16="http://schemas.microsoft.com/office/drawing/2014/main" id="{D65DBBF3-446A-2D4F-62D6-13B0CCFC689E}"/>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81" name="Image 75" descr=" ">
              <a:extLst>
                <a:ext uri="{FF2B5EF4-FFF2-40B4-BE49-F238E27FC236}">
                  <a16:creationId xmlns:a16="http://schemas.microsoft.com/office/drawing/2014/main" id="{A3B6DFCB-1805-01FE-93FA-4AACCEF11CEC}"/>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82" name="Image 76" descr=" ">
              <a:extLst>
                <a:ext uri="{FF2B5EF4-FFF2-40B4-BE49-F238E27FC236}">
                  <a16:creationId xmlns:a16="http://schemas.microsoft.com/office/drawing/2014/main" id="{17939443-5A21-3FF5-9940-FEBF417F11F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83" name="Image 77" descr=" ">
              <a:extLst>
                <a:ext uri="{FF2B5EF4-FFF2-40B4-BE49-F238E27FC236}">
                  <a16:creationId xmlns:a16="http://schemas.microsoft.com/office/drawing/2014/main" id="{026F2C2C-8B5B-C8C5-3AEB-1210691E9639}"/>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84" name="Image 78" descr=" ">
              <a:extLst>
                <a:ext uri="{FF2B5EF4-FFF2-40B4-BE49-F238E27FC236}">
                  <a16:creationId xmlns:a16="http://schemas.microsoft.com/office/drawing/2014/main" id="{8E03EF1C-2C99-942A-0828-12E63E12D8A9}"/>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85" name="Image 79" descr=" ">
              <a:extLst>
                <a:ext uri="{FF2B5EF4-FFF2-40B4-BE49-F238E27FC236}">
                  <a16:creationId xmlns:a16="http://schemas.microsoft.com/office/drawing/2014/main" id="{F6FEBF14-719B-8CEF-A38C-EBB3BA9AB805}"/>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pic>
          <p:nvPicPr>
            <p:cNvPr id="86" name="Image 80" descr=" ">
              <a:extLst>
                <a:ext uri="{FF2B5EF4-FFF2-40B4-BE49-F238E27FC236}">
                  <a16:creationId xmlns:a16="http://schemas.microsoft.com/office/drawing/2014/main" id="{AF11F3FD-F6F1-4E37-2AE6-D9DCDDFD5DC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87" name="Image 81" descr=" ">
              <a:extLst>
                <a:ext uri="{FF2B5EF4-FFF2-40B4-BE49-F238E27FC236}">
                  <a16:creationId xmlns:a16="http://schemas.microsoft.com/office/drawing/2014/main" id="{719D353C-2C5C-680E-8901-0887F2CDC34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88" name="Image 82" descr=" ">
              <a:extLst>
                <a:ext uri="{FF2B5EF4-FFF2-40B4-BE49-F238E27FC236}">
                  <a16:creationId xmlns:a16="http://schemas.microsoft.com/office/drawing/2014/main" id="{82D17D26-6D52-306E-0FD9-58931E96409D}"/>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89" name="Image 83" descr=" ">
              <a:extLst>
                <a:ext uri="{FF2B5EF4-FFF2-40B4-BE49-F238E27FC236}">
                  <a16:creationId xmlns:a16="http://schemas.microsoft.com/office/drawing/2014/main" id="{691AD36B-3F61-113E-347A-8421E46D2248}"/>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90" name="Image 84" descr=" ">
              <a:extLst>
                <a:ext uri="{FF2B5EF4-FFF2-40B4-BE49-F238E27FC236}">
                  <a16:creationId xmlns:a16="http://schemas.microsoft.com/office/drawing/2014/main" id="{8A217ACF-FB6A-E401-F7C9-3B2D5D0529B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91" name="Image 85" descr=" ">
              <a:extLst>
                <a:ext uri="{FF2B5EF4-FFF2-40B4-BE49-F238E27FC236}">
                  <a16:creationId xmlns:a16="http://schemas.microsoft.com/office/drawing/2014/main" id="{18200B9B-DFBE-8DFD-84CE-8D1A958A31CF}"/>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92" name="Image 86" descr=" ">
              <a:extLst>
                <a:ext uri="{FF2B5EF4-FFF2-40B4-BE49-F238E27FC236}">
                  <a16:creationId xmlns:a16="http://schemas.microsoft.com/office/drawing/2014/main" id="{2F2DF47B-788E-3D06-791F-A28E96396F3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93" name="Image 87" descr=" ">
              <a:extLst>
                <a:ext uri="{FF2B5EF4-FFF2-40B4-BE49-F238E27FC236}">
                  <a16:creationId xmlns:a16="http://schemas.microsoft.com/office/drawing/2014/main" id="{250C0C0C-0745-3E31-C7B2-8E57D2C3D3FE}"/>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94" name="Image 88" descr=" ">
              <a:extLst>
                <a:ext uri="{FF2B5EF4-FFF2-40B4-BE49-F238E27FC236}">
                  <a16:creationId xmlns:a16="http://schemas.microsoft.com/office/drawing/2014/main" id="{54FA597D-3771-1F95-FFE4-EF264A78C603}"/>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95" name="Image 89" descr=" ">
              <a:extLst>
                <a:ext uri="{FF2B5EF4-FFF2-40B4-BE49-F238E27FC236}">
                  <a16:creationId xmlns:a16="http://schemas.microsoft.com/office/drawing/2014/main" id="{7B1A2C1A-949C-E5F0-219B-888129119512}"/>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96" name="Image 90" descr=" ">
              <a:extLst>
                <a:ext uri="{FF2B5EF4-FFF2-40B4-BE49-F238E27FC236}">
                  <a16:creationId xmlns:a16="http://schemas.microsoft.com/office/drawing/2014/main" id="{2C515BDA-BCB5-14AB-3569-7B0DA06C3F98}"/>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4562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429E1FA7-B6BF-4EE7-3909-0CB10F90B02A}"/>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2" name="Retângulo: Cantos Arredondados 41">
            <a:extLst>
              <a:ext uri="{FF2B5EF4-FFF2-40B4-BE49-F238E27FC236}">
                <a16:creationId xmlns:a16="http://schemas.microsoft.com/office/drawing/2014/main" id="{2DEEF986-A03D-4A0D-84B6-94E71B73C763}"/>
              </a:ext>
            </a:extLst>
          </p:cNvPr>
          <p:cNvSpPr/>
          <p:nvPr/>
        </p:nvSpPr>
        <p:spPr>
          <a:xfrm>
            <a:off x="146659" y="11233773"/>
            <a:ext cx="5271742" cy="2098995"/>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NAV INT (EBN)</a:t>
            </a: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Arial"/>
                <a:cs typeface="+mn-cs"/>
              </a:rPr>
              <a:t>AFRMM (40% Frete) Granéis líquidos NO e NE</a:t>
            </a: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Arial"/>
                <a:cs typeface="+mn-cs"/>
              </a:rPr>
              <a:t>AFRMM (8% Frete) Granéis Sólidos NO e NE</a:t>
            </a:r>
          </a:p>
          <a:p>
            <a:pPr marL="0" marR="0" lvl="0" indent="0" algn="ctr" defTabSz="1828800" rtl="0" eaLnBrk="1" fontAlgn="ctr" latinLnBrk="0" hangingPunct="1">
              <a:lnSpc>
                <a:spcPct val="100000"/>
              </a:lnSpc>
              <a:spcBef>
                <a:spcPts val="0"/>
              </a:spcBef>
              <a:spcAft>
                <a:spcPts val="0"/>
              </a:spcAft>
              <a:buClrTx/>
              <a:buSzTx/>
              <a:buFontTx/>
              <a:buNone/>
              <a:tabLst/>
              <a:defRPr/>
            </a:pPr>
            <a:endParaRPr kumimoji="0" lang="pt-BR" sz="2666"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ctr"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 </a:t>
            </a:r>
          </a:p>
        </p:txBody>
      </p:sp>
      <p:cxnSp>
        <p:nvCxnSpPr>
          <p:cNvPr id="43" name="Conector de Seta Reta 42">
            <a:extLst>
              <a:ext uri="{FF2B5EF4-FFF2-40B4-BE49-F238E27FC236}">
                <a16:creationId xmlns:a16="http://schemas.microsoft.com/office/drawing/2014/main" id="{0DA4AF8E-D800-493F-AAD3-92C8D797A314}"/>
              </a:ext>
            </a:extLst>
          </p:cNvPr>
          <p:cNvCxnSpPr>
            <a:cxnSpLocks/>
          </p:cNvCxnSpPr>
          <p:nvPr/>
        </p:nvCxnSpPr>
        <p:spPr>
          <a:xfrm flipV="1">
            <a:off x="2544368" y="8422469"/>
            <a:ext cx="0" cy="2176286"/>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CaixaDeTexto 43">
            <a:extLst>
              <a:ext uri="{FF2B5EF4-FFF2-40B4-BE49-F238E27FC236}">
                <a16:creationId xmlns:a16="http://schemas.microsoft.com/office/drawing/2014/main" id="{3DEFFFF6-1C54-4C93-A818-70BCB9D29DB6}"/>
              </a:ext>
            </a:extLst>
          </p:cNvPr>
          <p:cNvSpPr txBox="1"/>
          <p:nvPr/>
        </p:nvSpPr>
        <p:spPr>
          <a:xfrm>
            <a:off x="1803296" y="10598755"/>
            <a:ext cx="1563778" cy="666977"/>
          </a:xfrm>
          <a:prstGeom prst="rect">
            <a:avLst/>
          </a:prstGeom>
          <a:solidFill>
            <a:srgbClr val="FD5B02"/>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100%</a:t>
            </a:r>
          </a:p>
        </p:txBody>
      </p:sp>
      <p:cxnSp>
        <p:nvCxnSpPr>
          <p:cNvPr id="60" name="Conector de Seta Reta 59">
            <a:extLst>
              <a:ext uri="{FF2B5EF4-FFF2-40B4-BE49-F238E27FC236}">
                <a16:creationId xmlns:a16="http://schemas.microsoft.com/office/drawing/2014/main" id="{38FA4481-7792-4D4E-B2B2-EC1CD2D10636}"/>
              </a:ext>
            </a:extLst>
          </p:cNvPr>
          <p:cNvCxnSpPr>
            <a:cxnSpLocks/>
          </p:cNvCxnSpPr>
          <p:nvPr/>
        </p:nvCxnSpPr>
        <p:spPr>
          <a:xfrm flipH="1" flipV="1">
            <a:off x="3781251" y="8544045"/>
            <a:ext cx="3879210" cy="2047997"/>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468CDD64-43D0-44D5-8F88-F694C9ADC227}"/>
              </a:ext>
            </a:extLst>
          </p:cNvPr>
          <p:cNvCxnSpPr>
            <a:cxnSpLocks/>
          </p:cNvCxnSpPr>
          <p:nvPr/>
        </p:nvCxnSpPr>
        <p:spPr>
          <a:xfrm flipH="1" flipV="1">
            <a:off x="9223943" y="8577738"/>
            <a:ext cx="33678" cy="2014304"/>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2CA6A3B-FC53-49A4-B1DD-8C59D892CDA1}"/>
              </a:ext>
            </a:extLst>
          </p:cNvPr>
          <p:cNvCxnSpPr>
            <a:cxnSpLocks/>
          </p:cNvCxnSpPr>
          <p:nvPr/>
        </p:nvCxnSpPr>
        <p:spPr>
          <a:xfrm flipH="1" flipV="1">
            <a:off x="15937195" y="8577738"/>
            <a:ext cx="15622" cy="178652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a:extLst>
              <a:ext uri="{FF2B5EF4-FFF2-40B4-BE49-F238E27FC236}">
                <a16:creationId xmlns:a16="http://schemas.microsoft.com/office/drawing/2014/main" id="{E04B4079-CBC3-4292-BA78-B4A9EF409723}"/>
              </a:ext>
            </a:extLst>
          </p:cNvPr>
          <p:cNvCxnSpPr>
            <a:cxnSpLocks/>
          </p:cNvCxnSpPr>
          <p:nvPr/>
        </p:nvCxnSpPr>
        <p:spPr>
          <a:xfrm>
            <a:off x="9122745" y="4999695"/>
            <a:ext cx="0" cy="2093304"/>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92661CB0-0C1C-4914-B76C-A2419C0E1BF5}"/>
              </a:ext>
            </a:extLst>
          </p:cNvPr>
          <p:cNvCxnSpPr>
            <a:cxnSpLocks/>
          </p:cNvCxnSpPr>
          <p:nvPr/>
        </p:nvCxnSpPr>
        <p:spPr>
          <a:xfrm flipV="1">
            <a:off x="10803632" y="8714604"/>
            <a:ext cx="2550418" cy="1877438"/>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CaixaDeTexto 79">
            <a:extLst>
              <a:ext uri="{FF2B5EF4-FFF2-40B4-BE49-F238E27FC236}">
                <a16:creationId xmlns:a16="http://schemas.microsoft.com/office/drawing/2014/main" id="{5D581B94-AD59-4FF9-A9F8-4A2C8E1FF1C8}"/>
              </a:ext>
            </a:extLst>
          </p:cNvPr>
          <p:cNvSpPr txBox="1"/>
          <p:nvPr/>
        </p:nvSpPr>
        <p:spPr>
          <a:xfrm>
            <a:off x="6826570" y="4249503"/>
            <a:ext cx="1282692" cy="666977"/>
          </a:xfrm>
          <a:prstGeom prst="rect">
            <a:avLst/>
          </a:prstGeom>
          <a:solidFill>
            <a:srgbClr val="FD5B02"/>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50%</a:t>
            </a:r>
          </a:p>
        </p:txBody>
      </p:sp>
      <p:sp>
        <p:nvSpPr>
          <p:cNvPr id="81" name="CaixaDeTexto 80">
            <a:extLst>
              <a:ext uri="{FF2B5EF4-FFF2-40B4-BE49-F238E27FC236}">
                <a16:creationId xmlns:a16="http://schemas.microsoft.com/office/drawing/2014/main" id="{D4C3DAB7-4DC5-431A-8DFC-4CB0CA35C581}"/>
              </a:ext>
            </a:extLst>
          </p:cNvPr>
          <p:cNvSpPr txBox="1"/>
          <p:nvPr/>
        </p:nvSpPr>
        <p:spPr>
          <a:xfrm>
            <a:off x="8500343" y="4249503"/>
            <a:ext cx="1244805" cy="666977"/>
          </a:xfrm>
          <a:prstGeom prst="rect">
            <a:avLst/>
          </a:prstGeom>
          <a:solidFill>
            <a:srgbClr val="FD5B02"/>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9%</a:t>
            </a:r>
          </a:p>
        </p:txBody>
      </p:sp>
      <p:sp>
        <p:nvSpPr>
          <p:cNvPr id="82" name="CaixaDeTexto 81">
            <a:extLst>
              <a:ext uri="{FF2B5EF4-FFF2-40B4-BE49-F238E27FC236}">
                <a16:creationId xmlns:a16="http://schemas.microsoft.com/office/drawing/2014/main" id="{BECB2764-AA5A-4EC8-A76C-444974A7BFA1}"/>
              </a:ext>
            </a:extLst>
          </p:cNvPr>
          <p:cNvSpPr txBox="1"/>
          <p:nvPr/>
        </p:nvSpPr>
        <p:spPr>
          <a:xfrm>
            <a:off x="9983119" y="4230248"/>
            <a:ext cx="1480875" cy="666977"/>
          </a:xfrm>
          <a:prstGeom prst="rect">
            <a:avLst/>
          </a:prstGeom>
          <a:solidFill>
            <a:srgbClr val="0000FF"/>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41%</a:t>
            </a:r>
          </a:p>
        </p:txBody>
      </p:sp>
      <p:sp>
        <p:nvSpPr>
          <p:cNvPr id="84" name="CaixaDeTexto 83">
            <a:extLst>
              <a:ext uri="{FF2B5EF4-FFF2-40B4-BE49-F238E27FC236}">
                <a16:creationId xmlns:a16="http://schemas.microsoft.com/office/drawing/2014/main" id="{4035D51A-9F8D-49ED-9935-9AAD21101B70}"/>
              </a:ext>
            </a:extLst>
          </p:cNvPr>
          <p:cNvSpPr txBox="1"/>
          <p:nvPr/>
        </p:nvSpPr>
        <p:spPr>
          <a:xfrm>
            <a:off x="14947274" y="4195518"/>
            <a:ext cx="1647800" cy="666977"/>
          </a:xfrm>
          <a:prstGeom prst="rect">
            <a:avLst/>
          </a:prstGeom>
          <a:solidFill>
            <a:srgbClr val="0000FF"/>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100%</a:t>
            </a:r>
          </a:p>
        </p:txBody>
      </p:sp>
      <p:sp>
        <p:nvSpPr>
          <p:cNvPr id="85" name="CaixaDeTexto 84">
            <a:extLst>
              <a:ext uri="{FF2B5EF4-FFF2-40B4-BE49-F238E27FC236}">
                <a16:creationId xmlns:a16="http://schemas.microsoft.com/office/drawing/2014/main" id="{10DC9382-BBB6-4E5B-9B02-2E2AA3EB0D25}"/>
              </a:ext>
            </a:extLst>
          </p:cNvPr>
          <p:cNvSpPr txBox="1"/>
          <p:nvPr/>
        </p:nvSpPr>
        <p:spPr>
          <a:xfrm>
            <a:off x="14872137" y="10618217"/>
            <a:ext cx="1647800" cy="666977"/>
          </a:xfrm>
          <a:prstGeom prst="rect">
            <a:avLst/>
          </a:prstGeom>
          <a:solidFill>
            <a:srgbClr val="0000FF"/>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100%</a:t>
            </a:r>
          </a:p>
        </p:txBody>
      </p:sp>
      <p:sp>
        <p:nvSpPr>
          <p:cNvPr id="86" name="CaixaDeTexto 85">
            <a:extLst>
              <a:ext uri="{FF2B5EF4-FFF2-40B4-BE49-F238E27FC236}">
                <a16:creationId xmlns:a16="http://schemas.microsoft.com/office/drawing/2014/main" id="{3FDF2778-DC63-4C97-8719-4C429287EFE2}"/>
              </a:ext>
            </a:extLst>
          </p:cNvPr>
          <p:cNvSpPr txBox="1"/>
          <p:nvPr/>
        </p:nvSpPr>
        <p:spPr>
          <a:xfrm>
            <a:off x="7073741" y="10654806"/>
            <a:ext cx="1324500" cy="666977"/>
          </a:xfrm>
          <a:prstGeom prst="rect">
            <a:avLst/>
          </a:prstGeom>
          <a:solidFill>
            <a:srgbClr val="FD5B02"/>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83%</a:t>
            </a:r>
          </a:p>
        </p:txBody>
      </p:sp>
      <p:sp>
        <p:nvSpPr>
          <p:cNvPr id="87" name="CaixaDeTexto 86">
            <a:extLst>
              <a:ext uri="{FF2B5EF4-FFF2-40B4-BE49-F238E27FC236}">
                <a16:creationId xmlns:a16="http://schemas.microsoft.com/office/drawing/2014/main" id="{2BA3FB55-687E-4A57-A7C5-662ECA150A93}"/>
              </a:ext>
            </a:extLst>
          </p:cNvPr>
          <p:cNvSpPr txBox="1"/>
          <p:nvPr/>
        </p:nvSpPr>
        <p:spPr>
          <a:xfrm>
            <a:off x="8648842" y="10654806"/>
            <a:ext cx="1244805" cy="666977"/>
          </a:xfrm>
          <a:prstGeom prst="rect">
            <a:avLst/>
          </a:prstGeom>
          <a:solidFill>
            <a:srgbClr val="FD5B02"/>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9%</a:t>
            </a:r>
          </a:p>
        </p:txBody>
      </p:sp>
      <p:sp>
        <p:nvSpPr>
          <p:cNvPr id="88" name="CaixaDeTexto 87">
            <a:extLst>
              <a:ext uri="{FF2B5EF4-FFF2-40B4-BE49-F238E27FC236}">
                <a16:creationId xmlns:a16="http://schemas.microsoft.com/office/drawing/2014/main" id="{59D6D4BB-8121-481F-B87B-81B248A8BC57}"/>
              </a:ext>
            </a:extLst>
          </p:cNvPr>
          <p:cNvSpPr txBox="1"/>
          <p:nvPr/>
        </p:nvSpPr>
        <p:spPr>
          <a:xfrm>
            <a:off x="10144248" y="10654806"/>
            <a:ext cx="1244807" cy="666977"/>
          </a:xfrm>
          <a:prstGeom prst="rect">
            <a:avLst/>
          </a:prstGeom>
          <a:solidFill>
            <a:srgbClr val="0000FF"/>
          </a:solidFill>
          <a:ln>
            <a:noFill/>
          </a:ln>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8%</a:t>
            </a:r>
          </a:p>
        </p:txBody>
      </p:sp>
      <p:sp>
        <p:nvSpPr>
          <p:cNvPr id="102" name="Retângulo: Cantos Arredondados 101">
            <a:extLst>
              <a:ext uri="{FF2B5EF4-FFF2-40B4-BE49-F238E27FC236}">
                <a16:creationId xmlns:a16="http://schemas.microsoft.com/office/drawing/2014/main" id="{469C9B64-D3ED-4FBD-B4E3-A75AAB5F9739}"/>
              </a:ext>
            </a:extLst>
          </p:cNvPr>
          <p:cNvSpPr/>
          <p:nvPr/>
        </p:nvSpPr>
        <p:spPr>
          <a:xfrm>
            <a:off x="16595074" y="5678483"/>
            <a:ext cx="1860470" cy="222619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FMM</a:t>
            </a:r>
          </a:p>
        </p:txBody>
      </p:sp>
      <p:graphicFrame>
        <p:nvGraphicFramePr>
          <p:cNvPr id="9" name="Tabela 8">
            <a:extLst>
              <a:ext uri="{FF2B5EF4-FFF2-40B4-BE49-F238E27FC236}">
                <a16:creationId xmlns:a16="http://schemas.microsoft.com/office/drawing/2014/main" id="{15C2B4C9-082C-1C24-75D9-8D5835D6A002}"/>
              </a:ext>
            </a:extLst>
          </p:cNvPr>
          <p:cNvGraphicFramePr>
            <a:graphicFrameLocks noGrp="1"/>
          </p:cNvGraphicFramePr>
          <p:nvPr>
            <p:extLst>
              <p:ext uri="{D42A27DB-BD31-4B8C-83A1-F6EECF244321}">
                <p14:modId xmlns:p14="http://schemas.microsoft.com/office/powerpoint/2010/main" val="1341853072"/>
              </p:ext>
            </p:extLst>
          </p:nvPr>
        </p:nvGraphicFramePr>
        <p:xfrm>
          <a:off x="18899011" y="2122224"/>
          <a:ext cx="5220069" cy="2460768"/>
        </p:xfrm>
        <a:graphic>
          <a:graphicData uri="http://schemas.openxmlformats.org/drawingml/2006/table">
            <a:tbl>
              <a:tblPr>
                <a:tableStyleId>{5C22544A-7EE6-4342-B048-85BDC9FD1C3A}</a:tableStyleId>
              </a:tblPr>
              <a:tblGrid>
                <a:gridCol w="5220069">
                  <a:extLst>
                    <a:ext uri="{9D8B030D-6E8A-4147-A177-3AD203B41FA5}">
                      <a16:colId xmlns:a16="http://schemas.microsoft.com/office/drawing/2014/main" val="4025620698"/>
                    </a:ext>
                  </a:extLst>
                </a:gridCol>
              </a:tblGrid>
              <a:tr h="327253">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tx1"/>
                          </a:solidFill>
                          <a:latin typeface="Raleway Medium" pitchFamily="2" charset="0"/>
                          <a:ea typeface="+mn-ea"/>
                          <a:cs typeface="+mn-cs"/>
                        </a:rPr>
                        <a:t>AFRMM CABOTAGEM</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tx1"/>
                          </a:solidFill>
                          <a:latin typeface="Raleway Medium" pitchFamily="2" charset="0"/>
                          <a:ea typeface="+mn-ea"/>
                          <a:cs typeface="+mn-cs"/>
                        </a:rPr>
                        <a:t>(8% frete)</a:t>
                      </a:r>
                    </a:p>
                  </a:txBody>
                  <a:tcPr marL="64352" marR="64352" marT="64352"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78308726"/>
                  </a:ext>
                </a:extLst>
              </a:tr>
              <a:tr h="448978">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dirty="0">
                          <a:solidFill>
                            <a:schemeClr val="tx1"/>
                          </a:solidFill>
                          <a:latin typeface="Raleway Medium" pitchFamily="2" charset="0"/>
                          <a:ea typeface="+mn-ea"/>
                          <a:cs typeface="+mn-cs"/>
                        </a:rPr>
                        <a:t>AFRMM NAVEGAÇÃO INTERIOR </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dirty="0">
                          <a:solidFill>
                            <a:schemeClr val="tx1"/>
                          </a:solidFill>
                          <a:latin typeface="Raleway Medium" pitchFamily="2" charset="0"/>
                          <a:ea typeface="+mn-ea"/>
                          <a:cs typeface="+mn-cs"/>
                        </a:rPr>
                        <a:t>Granéis líquidos Norte e Nordeste (40% Frete)</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dirty="0">
                          <a:solidFill>
                            <a:schemeClr val="tx1"/>
                          </a:solidFill>
                          <a:latin typeface="Raleway Medium" pitchFamily="2" charset="0"/>
                          <a:ea typeface="+mn-ea"/>
                          <a:cs typeface="+mn-cs"/>
                        </a:rPr>
                        <a:t>Graneis Sólidos Norte e Nordeste (8% frete)</a:t>
                      </a:r>
                    </a:p>
                  </a:txBody>
                  <a:tcPr marL="64352" marR="64352" marT="64352"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357216654"/>
                  </a:ext>
                </a:extLst>
              </a:tr>
              <a:tr h="135118">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dirty="0">
                          <a:solidFill>
                            <a:schemeClr val="tx1"/>
                          </a:solidFill>
                          <a:latin typeface="Raleway Medium" pitchFamily="2" charset="0"/>
                          <a:ea typeface="+mn-ea"/>
                          <a:cs typeface="+mn-cs"/>
                        </a:rPr>
                        <a:t>AFRMM LONGO CURSO (8%)</a:t>
                      </a:r>
                    </a:p>
                  </a:txBody>
                  <a:tcPr marL="64352" marR="64352" marT="64352"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35450124"/>
                  </a:ext>
                </a:extLst>
              </a:tr>
            </a:tbl>
          </a:graphicData>
        </a:graphic>
      </p:graphicFrame>
      <p:sp>
        <p:nvSpPr>
          <p:cNvPr id="13" name="Title 1">
            <a:extLst>
              <a:ext uri="{FF2B5EF4-FFF2-40B4-BE49-F238E27FC236}">
                <a16:creationId xmlns:a16="http://schemas.microsoft.com/office/drawing/2014/main" id="{6BDE425F-5FF1-5626-EAE6-CD9E8C15594D}"/>
              </a:ext>
            </a:extLst>
          </p:cNvPr>
          <p:cNvSpPr txBox="1">
            <a:spLocks/>
          </p:cNvSpPr>
          <p:nvPr/>
        </p:nvSpPr>
        <p:spPr>
          <a:xfrm>
            <a:off x="1282692" y="364578"/>
            <a:ext cx="654164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defTabSz="914400" rtl="0" eaLnBrk="1" fontAlgn="auto" latinLnBrk="0" hangingPunct="1">
              <a:lnSpc>
                <a:spcPct val="9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AFRMM</a:t>
            </a:r>
          </a:p>
        </p:txBody>
      </p:sp>
      <p:sp>
        <p:nvSpPr>
          <p:cNvPr id="25" name="CaixaDeTexto 24">
            <a:extLst>
              <a:ext uri="{FF2B5EF4-FFF2-40B4-BE49-F238E27FC236}">
                <a16:creationId xmlns:a16="http://schemas.microsoft.com/office/drawing/2014/main" id="{1B0289ED-C14F-71E7-3F6E-3E6DD5897C99}"/>
              </a:ext>
            </a:extLst>
          </p:cNvPr>
          <p:cNvSpPr txBox="1"/>
          <p:nvPr/>
        </p:nvSpPr>
        <p:spPr>
          <a:xfrm>
            <a:off x="18651243" y="8760077"/>
            <a:ext cx="528590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effectLst/>
                <a:uLnTx/>
                <a:uFillTx/>
                <a:latin typeface="Rawline"/>
                <a:cs typeface="+mn-cs"/>
              </a:rPr>
              <a:t>FN - Fundo Naval</a:t>
            </a:r>
            <a:endParaRPr kumimoji="0" lang="pt-BR" sz="1200" b="0" i="0" u="none" strike="noStrike" kern="1200" cap="none" spc="0" normalizeH="0" baseline="0" noProof="0">
              <a:ln>
                <a:noFill/>
              </a:ln>
              <a:effectLst/>
              <a:uLnTx/>
              <a:uFillTx/>
              <a:latin typeface="Rawline"/>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effectLst/>
                <a:uLnTx/>
                <a:uFillTx/>
                <a:latin typeface="Rawline"/>
                <a:cs typeface="+mn-cs"/>
              </a:rPr>
              <a:t>FDEPM - Fundo de Desenvolvimento do Ensino Profissional Marítimo</a:t>
            </a:r>
            <a:endParaRPr kumimoji="0" lang="pt-BR" sz="1200" b="0" i="0" u="none" strike="noStrike" kern="1200" cap="none" spc="0" normalizeH="0" baseline="0" noProof="0">
              <a:ln>
                <a:noFill/>
              </a:ln>
              <a:effectLst/>
              <a:uLnTx/>
              <a:uFillTx/>
              <a:latin typeface="Rawline"/>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effectLst/>
                <a:uLnTx/>
                <a:uFillTx/>
                <a:latin typeface="Rawline"/>
                <a:cs typeface="+mn-cs"/>
              </a:rPr>
              <a:t>FNDCT - Fundo Nacional de Desenvolvimento Científico e Tecnológico</a:t>
            </a:r>
            <a:endParaRPr kumimoji="0" lang="pt-BR" sz="1200" b="0" i="0" u="none" strike="noStrike" kern="1200" cap="none" spc="0" normalizeH="0" baseline="0" noProof="0">
              <a:ln>
                <a:noFill/>
              </a:ln>
              <a:effectLst/>
              <a:uLnTx/>
              <a:uFillTx/>
              <a:latin typeface="Rawline"/>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a:ln>
                  <a:noFill/>
                </a:ln>
                <a:effectLst/>
                <a:uLnTx/>
                <a:uFillTx/>
                <a:latin typeface="Rawline"/>
                <a:cs typeface="+mn-cs"/>
              </a:rPr>
              <a:t>DRU - Desvinculação das Receitas da União</a:t>
            </a:r>
            <a:endParaRPr kumimoji="0" lang="pt-BR" sz="1200" b="0" i="0" u="none" strike="noStrike" kern="1200" cap="none" spc="0" normalizeH="0" baseline="0" noProof="0">
              <a:ln>
                <a:noFill/>
              </a:ln>
              <a:effectLst/>
              <a:uLnTx/>
              <a:uFillTx/>
              <a:latin typeface="Rawline"/>
              <a:cs typeface="+mn-cs"/>
            </a:endParaRPr>
          </a:p>
        </p:txBody>
      </p:sp>
      <p:grpSp>
        <p:nvGrpSpPr>
          <p:cNvPr id="5" name="Agrupar 4">
            <a:extLst>
              <a:ext uri="{FF2B5EF4-FFF2-40B4-BE49-F238E27FC236}">
                <a16:creationId xmlns:a16="http://schemas.microsoft.com/office/drawing/2014/main" id="{2ED41320-3FF7-6347-4EED-FFD9034297B9}"/>
              </a:ext>
            </a:extLst>
          </p:cNvPr>
          <p:cNvGrpSpPr/>
          <p:nvPr/>
        </p:nvGrpSpPr>
        <p:grpSpPr>
          <a:xfrm>
            <a:off x="20780488" y="12450723"/>
            <a:ext cx="3338592" cy="945619"/>
            <a:chOff x="18582423" y="11569700"/>
            <a:chExt cx="4839305" cy="1181100"/>
          </a:xfrm>
        </p:grpSpPr>
        <p:pic>
          <p:nvPicPr>
            <p:cNvPr id="7" name="Image 4" descr=" ">
              <a:extLst>
                <a:ext uri="{FF2B5EF4-FFF2-40B4-BE49-F238E27FC236}">
                  <a16:creationId xmlns:a16="http://schemas.microsoft.com/office/drawing/2014/main" id="{268ED263-C4C0-929C-FB05-29000E4A866A}"/>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24829E70-95B5-A846-98B3-E8B05479DC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244FEC4E-2A63-677F-46ED-4C2D964E5C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9C51EA52-85B9-E196-9CA5-A02348E4B5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C230C2E6-1CC4-2EEE-3CB1-DF981C0E5D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D9FC04C9-7E3F-56AB-23FA-93260446E9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2" name="Image 10" descr=" ">
              <a:extLst>
                <a:ext uri="{FF2B5EF4-FFF2-40B4-BE49-F238E27FC236}">
                  <a16:creationId xmlns:a16="http://schemas.microsoft.com/office/drawing/2014/main" id="{9DE21601-3F6E-4D72-242B-5A19EF39F9B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3" name="Image 11" descr=" ">
              <a:extLst>
                <a:ext uri="{FF2B5EF4-FFF2-40B4-BE49-F238E27FC236}">
                  <a16:creationId xmlns:a16="http://schemas.microsoft.com/office/drawing/2014/main" id="{5D5F6949-C6CB-3A97-4A6A-022462DDFF0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4" name="Image 12" descr=" ">
              <a:extLst>
                <a:ext uri="{FF2B5EF4-FFF2-40B4-BE49-F238E27FC236}">
                  <a16:creationId xmlns:a16="http://schemas.microsoft.com/office/drawing/2014/main" id="{D8D8D53D-2817-3CA3-3190-9CF077A1B79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6" name="Image 13" descr=" ">
              <a:extLst>
                <a:ext uri="{FF2B5EF4-FFF2-40B4-BE49-F238E27FC236}">
                  <a16:creationId xmlns:a16="http://schemas.microsoft.com/office/drawing/2014/main" id="{926E0D0A-F64B-8141-7436-35470EBF40A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7" name="Image 14" descr=" ">
              <a:extLst>
                <a:ext uri="{FF2B5EF4-FFF2-40B4-BE49-F238E27FC236}">
                  <a16:creationId xmlns:a16="http://schemas.microsoft.com/office/drawing/2014/main" id="{0A3FB091-A910-0A59-0586-989ADBDED93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8" name="Image 15" descr=" ">
              <a:extLst>
                <a:ext uri="{FF2B5EF4-FFF2-40B4-BE49-F238E27FC236}">
                  <a16:creationId xmlns:a16="http://schemas.microsoft.com/office/drawing/2014/main" id="{788EC077-672A-A748-4350-816440A830D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83463BD3-86AC-D3DF-406B-25FDF8AF2AB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1E077FF2-5FA1-8605-3351-B85A2F64B3A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12C55340-0A23-A6AA-19BC-E58126CECDF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3A424D68-D3E8-7E06-5BFC-4629E18693E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43FC47D2-96AB-EC11-8C31-CE2668F4A92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23319FB2-0D14-6C10-65C8-05570909785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592B3E34-3B1E-B567-1861-3B220215135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EDF17289-D353-97AA-6DC4-886546F6265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0" name="Image 24" descr=" ">
              <a:extLst>
                <a:ext uri="{FF2B5EF4-FFF2-40B4-BE49-F238E27FC236}">
                  <a16:creationId xmlns:a16="http://schemas.microsoft.com/office/drawing/2014/main" id="{9CEF4245-F2BE-12A4-ACFD-0A4EA7BD8F5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1" name="Image 25" descr=" ">
              <a:extLst>
                <a:ext uri="{FF2B5EF4-FFF2-40B4-BE49-F238E27FC236}">
                  <a16:creationId xmlns:a16="http://schemas.microsoft.com/office/drawing/2014/main" id="{47D59E96-06FD-9667-CB15-82453F7C593E}"/>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5" name="Image 26" descr=" ">
              <a:extLst>
                <a:ext uri="{FF2B5EF4-FFF2-40B4-BE49-F238E27FC236}">
                  <a16:creationId xmlns:a16="http://schemas.microsoft.com/office/drawing/2014/main" id="{A121E659-CB02-CD51-C6F4-EE4A2194A9AA}"/>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6" name="Image 27" descr=" ">
              <a:extLst>
                <a:ext uri="{FF2B5EF4-FFF2-40B4-BE49-F238E27FC236}">
                  <a16:creationId xmlns:a16="http://schemas.microsoft.com/office/drawing/2014/main" id="{BE5452AB-B69A-ECDD-0BA4-9B4C56DD012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7" name="Image 28" descr=" ">
              <a:extLst>
                <a:ext uri="{FF2B5EF4-FFF2-40B4-BE49-F238E27FC236}">
                  <a16:creationId xmlns:a16="http://schemas.microsoft.com/office/drawing/2014/main" id="{D89373FB-D954-327A-35CF-FF52F7B43126}"/>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8" name="Image 29" descr=" ">
              <a:extLst>
                <a:ext uri="{FF2B5EF4-FFF2-40B4-BE49-F238E27FC236}">
                  <a16:creationId xmlns:a16="http://schemas.microsoft.com/office/drawing/2014/main" id="{55446CFA-EE71-1715-7743-27EBB5A40DA3}"/>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9" name="Image 30" descr=" ">
              <a:extLst>
                <a:ext uri="{FF2B5EF4-FFF2-40B4-BE49-F238E27FC236}">
                  <a16:creationId xmlns:a16="http://schemas.microsoft.com/office/drawing/2014/main" id="{5C8C0C2B-B788-6A38-D3A5-324FC85765B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0" name="Image 31" descr=" ">
              <a:extLst>
                <a:ext uri="{FF2B5EF4-FFF2-40B4-BE49-F238E27FC236}">
                  <a16:creationId xmlns:a16="http://schemas.microsoft.com/office/drawing/2014/main" id="{A1E7A850-0781-6E4B-486B-2B5E66C3BDD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1" name="Image 32" descr=" ">
              <a:extLst>
                <a:ext uri="{FF2B5EF4-FFF2-40B4-BE49-F238E27FC236}">
                  <a16:creationId xmlns:a16="http://schemas.microsoft.com/office/drawing/2014/main" id="{A8FF1C3C-0216-5DBD-529A-C180C2B53AD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5100134D-CC80-DB36-802E-55B404BFC1B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3" name="Image 34" descr=" ">
              <a:extLst>
                <a:ext uri="{FF2B5EF4-FFF2-40B4-BE49-F238E27FC236}">
                  <a16:creationId xmlns:a16="http://schemas.microsoft.com/office/drawing/2014/main" id="{B1B15891-6F91-B576-3990-B4817F3E892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4" name="Image 35" descr=" ">
              <a:extLst>
                <a:ext uri="{FF2B5EF4-FFF2-40B4-BE49-F238E27FC236}">
                  <a16:creationId xmlns:a16="http://schemas.microsoft.com/office/drawing/2014/main" id="{7EB7EB17-FBE8-2EC7-96F1-ACEE3806A08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5" name="Image 36" descr=" ">
              <a:extLst>
                <a:ext uri="{FF2B5EF4-FFF2-40B4-BE49-F238E27FC236}">
                  <a16:creationId xmlns:a16="http://schemas.microsoft.com/office/drawing/2014/main" id="{A38E3930-DFB6-5500-AA3F-4D34E95CF13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6" name="Image 37" descr=" ">
              <a:extLst>
                <a:ext uri="{FF2B5EF4-FFF2-40B4-BE49-F238E27FC236}">
                  <a16:creationId xmlns:a16="http://schemas.microsoft.com/office/drawing/2014/main" id="{6FC492A6-40A6-AAEE-25AF-5CEA49109B0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7" name="Image 38" descr=" ">
              <a:extLst>
                <a:ext uri="{FF2B5EF4-FFF2-40B4-BE49-F238E27FC236}">
                  <a16:creationId xmlns:a16="http://schemas.microsoft.com/office/drawing/2014/main" id="{24A7C9CD-5A19-F70E-283F-DDFF075197F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8" name="Image 39" descr=" ">
              <a:extLst>
                <a:ext uri="{FF2B5EF4-FFF2-40B4-BE49-F238E27FC236}">
                  <a16:creationId xmlns:a16="http://schemas.microsoft.com/office/drawing/2014/main" id="{50CCE262-5AD7-88C9-A676-2206FE6B9112}"/>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9" name="Image 40" descr=" ">
              <a:extLst>
                <a:ext uri="{FF2B5EF4-FFF2-40B4-BE49-F238E27FC236}">
                  <a16:creationId xmlns:a16="http://schemas.microsoft.com/office/drawing/2014/main" id="{343530EC-86B0-3214-3E16-DE74164C2E9F}"/>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61" name="Image 41" descr=" ">
              <a:extLst>
                <a:ext uri="{FF2B5EF4-FFF2-40B4-BE49-F238E27FC236}">
                  <a16:creationId xmlns:a16="http://schemas.microsoft.com/office/drawing/2014/main" id="{579020F0-5511-CB4A-2BCD-68454918403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62" name="Image 42" descr=" ">
              <a:extLst>
                <a:ext uri="{FF2B5EF4-FFF2-40B4-BE49-F238E27FC236}">
                  <a16:creationId xmlns:a16="http://schemas.microsoft.com/office/drawing/2014/main" id="{DB121CD1-8066-2E12-E6B0-C615D7C66002}"/>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64" name="Image 43" descr=" ">
              <a:extLst>
                <a:ext uri="{FF2B5EF4-FFF2-40B4-BE49-F238E27FC236}">
                  <a16:creationId xmlns:a16="http://schemas.microsoft.com/office/drawing/2014/main" id="{6418EBDA-CF0E-DEC4-8EA6-4CE4FFB83C06}"/>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68" name="Image 44" descr=" ">
              <a:extLst>
                <a:ext uri="{FF2B5EF4-FFF2-40B4-BE49-F238E27FC236}">
                  <a16:creationId xmlns:a16="http://schemas.microsoft.com/office/drawing/2014/main" id="{0409CB86-5E6E-2E12-173D-12AAAF6605F1}"/>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70" name="Image 45" descr=" ">
              <a:extLst>
                <a:ext uri="{FF2B5EF4-FFF2-40B4-BE49-F238E27FC236}">
                  <a16:creationId xmlns:a16="http://schemas.microsoft.com/office/drawing/2014/main" id="{5A1FF781-FC6C-CC5B-0540-59B0B232FCF3}"/>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71" name="Image 46" descr=" ">
              <a:extLst>
                <a:ext uri="{FF2B5EF4-FFF2-40B4-BE49-F238E27FC236}">
                  <a16:creationId xmlns:a16="http://schemas.microsoft.com/office/drawing/2014/main" id="{06052497-D18C-5E9B-5FEC-335DC744CBCE}"/>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72" name="Image 47" descr=" ">
              <a:extLst>
                <a:ext uri="{FF2B5EF4-FFF2-40B4-BE49-F238E27FC236}">
                  <a16:creationId xmlns:a16="http://schemas.microsoft.com/office/drawing/2014/main" id="{2721AAA3-CE76-1176-E1FF-58EE936DEFA2}"/>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73" name="Image 48" descr=" ">
              <a:extLst>
                <a:ext uri="{FF2B5EF4-FFF2-40B4-BE49-F238E27FC236}">
                  <a16:creationId xmlns:a16="http://schemas.microsoft.com/office/drawing/2014/main" id="{E5602D64-59EB-9ECB-B771-A284DFDB6476}"/>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74" name="Image 49" descr=" ">
              <a:extLst>
                <a:ext uri="{FF2B5EF4-FFF2-40B4-BE49-F238E27FC236}">
                  <a16:creationId xmlns:a16="http://schemas.microsoft.com/office/drawing/2014/main" id="{339A9DB1-DF5A-0E39-E4BF-4687DD4099A0}"/>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75" name="Image 50" descr=" ">
              <a:extLst>
                <a:ext uri="{FF2B5EF4-FFF2-40B4-BE49-F238E27FC236}">
                  <a16:creationId xmlns:a16="http://schemas.microsoft.com/office/drawing/2014/main" id="{1D26518A-3D5A-F8C2-38E5-997D3878EFA9}"/>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76" name="Image 51" descr=" ">
              <a:extLst>
                <a:ext uri="{FF2B5EF4-FFF2-40B4-BE49-F238E27FC236}">
                  <a16:creationId xmlns:a16="http://schemas.microsoft.com/office/drawing/2014/main" id="{5C70E0DE-8B2A-1B23-601D-2AB6096271C0}"/>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77" name="Image 52" descr=" ">
              <a:extLst>
                <a:ext uri="{FF2B5EF4-FFF2-40B4-BE49-F238E27FC236}">
                  <a16:creationId xmlns:a16="http://schemas.microsoft.com/office/drawing/2014/main" id="{9E1704ED-6B05-7E15-3A8C-9ACA2D314187}"/>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78" name="Image 53" descr=" ">
              <a:extLst>
                <a:ext uri="{FF2B5EF4-FFF2-40B4-BE49-F238E27FC236}">
                  <a16:creationId xmlns:a16="http://schemas.microsoft.com/office/drawing/2014/main" id="{188EA420-9DC0-1812-7356-06952E7C5333}"/>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79" name="Image 54" descr=" ">
              <a:extLst>
                <a:ext uri="{FF2B5EF4-FFF2-40B4-BE49-F238E27FC236}">
                  <a16:creationId xmlns:a16="http://schemas.microsoft.com/office/drawing/2014/main" id="{A73B203E-19E3-24F6-BC08-9D339E0F58B8}"/>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83" name="Image 55" descr=" ">
              <a:extLst>
                <a:ext uri="{FF2B5EF4-FFF2-40B4-BE49-F238E27FC236}">
                  <a16:creationId xmlns:a16="http://schemas.microsoft.com/office/drawing/2014/main" id="{1912AF5F-6863-259C-0C5D-C9825D8004D6}"/>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0" name="Image 56" descr=" ">
              <a:extLst>
                <a:ext uri="{FF2B5EF4-FFF2-40B4-BE49-F238E27FC236}">
                  <a16:creationId xmlns:a16="http://schemas.microsoft.com/office/drawing/2014/main" id="{E202C7BD-1466-2819-B29F-D8540E9B13B2}"/>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1" name="Image 57" descr=" ">
              <a:extLst>
                <a:ext uri="{FF2B5EF4-FFF2-40B4-BE49-F238E27FC236}">
                  <a16:creationId xmlns:a16="http://schemas.microsoft.com/office/drawing/2014/main" id="{ABE3C427-A2D9-6C8E-DE92-33834102A46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2" name="Image 58" descr=" ">
              <a:extLst>
                <a:ext uri="{FF2B5EF4-FFF2-40B4-BE49-F238E27FC236}">
                  <a16:creationId xmlns:a16="http://schemas.microsoft.com/office/drawing/2014/main" id="{D0500B14-3563-9C4F-E308-6A325576BC4C}"/>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3" name="Image 59" descr=" ">
              <a:extLst>
                <a:ext uri="{FF2B5EF4-FFF2-40B4-BE49-F238E27FC236}">
                  <a16:creationId xmlns:a16="http://schemas.microsoft.com/office/drawing/2014/main" id="{37AA0FC1-ED66-3A87-0C97-C6D29F9AAEE2}"/>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4" name="Image 60" descr=" ">
              <a:extLst>
                <a:ext uri="{FF2B5EF4-FFF2-40B4-BE49-F238E27FC236}">
                  <a16:creationId xmlns:a16="http://schemas.microsoft.com/office/drawing/2014/main" id="{2DEEE4CF-5D06-5931-A596-6508236A5482}"/>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5" name="Image 61" descr=" ">
              <a:extLst>
                <a:ext uri="{FF2B5EF4-FFF2-40B4-BE49-F238E27FC236}">
                  <a16:creationId xmlns:a16="http://schemas.microsoft.com/office/drawing/2014/main" id="{04BBD2C4-35CB-1E82-88F3-F60B893A1E7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96" name="Image 62" descr=" ">
              <a:extLst>
                <a:ext uri="{FF2B5EF4-FFF2-40B4-BE49-F238E27FC236}">
                  <a16:creationId xmlns:a16="http://schemas.microsoft.com/office/drawing/2014/main" id="{5001FC00-B818-9887-BFCE-1FD4DAE2C133}"/>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97" name="Image 63" descr=" ">
              <a:extLst>
                <a:ext uri="{FF2B5EF4-FFF2-40B4-BE49-F238E27FC236}">
                  <a16:creationId xmlns:a16="http://schemas.microsoft.com/office/drawing/2014/main" id="{38732F58-766A-440D-4547-9B2A8FE78070}"/>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98" name="Image 64" descr=" ">
              <a:extLst>
                <a:ext uri="{FF2B5EF4-FFF2-40B4-BE49-F238E27FC236}">
                  <a16:creationId xmlns:a16="http://schemas.microsoft.com/office/drawing/2014/main" id="{6FAD16BF-9D09-59B7-1ACB-92BD9BC138D8}"/>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99" name="Image 65" descr=" ">
              <a:extLst>
                <a:ext uri="{FF2B5EF4-FFF2-40B4-BE49-F238E27FC236}">
                  <a16:creationId xmlns:a16="http://schemas.microsoft.com/office/drawing/2014/main" id="{6B640E55-12B9-DE29-FB3C-666CD2FFAB22}"/>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0" name="Image 66" descr=" ">
              <a:extLst>
                <a:ext uri="{FF2B5EF4-FFF2-40B4-BE49-F238E27FC236}">
                  <a16:creationId xmlns:a16="http://schemas.microsoft.com/office/drawing/2014/main" id="{D971D1BE-32A8-A05F-5B29-B837FC7DCEA5}"/>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3" name="Image 67" descr=" ">
              <a:extLst>
                <a:ext uri="{FF2B5EF4-FFF2-40B4-BE49-F238E27FC236}">
                  <a16:creationId xmlns:a16="http://schemas.microsoft.com/office/drawing/2014/main" id="{4D612293-E0BC-0D86-58A1-9A58CA3BBA7A}"/>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5" name="Image 68" descr=" ">
              <a:extLst>
                <a:ext uri="{FF2B5EF4-FFF2-40B4-BE49-F238E27FC236}">
                  <a16:creationId xmlns:a16="http://schemas.microsoft.com/office/drawing/2014/main" id="{823132FE-D9E7-C4E1-E65F-C5ABE09C0EC8}"/>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06" name="Image 69" descr=" ">
              <a:extLst>
                <a:ext uri="{FF2B5EF4-FFF2-40B4-BE49-F238E27FC236}">
                  <a16:creationId xmlns:a16="http://schemas.microsoft.com/office/drawing/2014/main" id="{26EF4D80-993A-FE7A-729C-75DE94F74705}"/>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7" name="Image 70" descr=" ">
              <a:extLst>
                <a:ext uri="{FF2B5EF4-FFF2-40B4-BE49-F238E27FC236}">
                  <a16:creationId xmlns:a16="http://schemas.microsoft.com/office/drawing/2014/main" id="{E33E90DA-921A-CAA3-1E66-7D710353734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8" name="Image 71" descr=" ">
              <a:extLst>
                <a:ext uri="{FF2B5EF4-FFF2-40B4-BE49-F238E27FC236}">
                  <a16:creationId xmlns:a16="http://schemas.microsoft.com/office/drawing/2014/main" id="{12D171A2-BC06-7B08-C415-3D598660F26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9" name="Image 72" descr=" ">
              <a:extLst>
                <a:ext uri="{FF2B5EF4-FFF2-40B4-BE49-F238E27FC236}">
                  <a16:creationId xmlns:a16="http://schemas.microsoft.com/office/drawing/2014/main" id="{A9CD19FB-F497-FE4E-D51F-9289D3A8C2D8}"/>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10" name="Image 73" descr=" ">
              <a:extLst>
                <a:ext uri="{FF2B5EF4-FFF2-40B4-BE49-F238E27FC236}">
                  <a16:creationId xmlns:a16="http://schemas.microsoft.com/office/drawing/2014/main" id="{D4C17A23-3FFF-51BB-93EB-C99FEB27DA0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1" name="Image 74" descr=" ">
              <a:extLst>
                <a:ext uri="{FF2B5EF4-FFF2-40B4-BE49-F238E27FC236}">
                  <a16:creationId xmlns:a16="http://schemas.microsoft.com/office/drawing/2014/main" id="{8BE99964-FFCA-2D63-C757-2A486E8727EC}"/>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5" name="Image 75" descr=" ">
              <a:extLst>
                <a:ext uri="{FF2B5EF4-FFF2-40B4-BE49-F238E27FC236}">
                  <a16:creationId xmlns:a16="http://schemas.microsoft.com/office/drawing/2014/main" id="{2DB479A1-D950-E56D-A742-BA6B993DBB3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16" name="Image 76" descr=" ">
              <a:extLst>
                <a:ext uri="{FF2B5EF4-FFF2-40B4-BE49-F238E27FC236}">
                  <a16:creationId xmlns:a16="http://schemas.microsoft.com/office/drawing/2014/main" id="{617457FC-5D5D-2EF4-3296-C581423356C4}"/>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17" name="Image 77" descr=" ">
              <a:extLst>
                <a:ext uri="{FF2B5EF4-FFF2-40B4-BE49-F238E27FC236}">
                  <a16:creationId xmlns:a16="http://schemas.microsoft.com/office/drawing/2014/main" id="{0F5AF4B5-20AB-3C64-8996-1EDD1792AB7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18" name="Image 78" descr=" ">
              <a:extLst>
                <a:ext uri="{FF2B5EF4-FFF2-40B4-BE49-F238E27FC236}">
                  <a16:creationId xmlns:a16="http://schemas.microsoft.com/office/drawing/2014/main" id="{78650213-F57B-55EC-FF61-2FC3D65F176B}"/>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19" name="Image 79" descr=" ">
              <a:extLst>
                <a:ext uri="{FF2B5EF4-FFF2-40B4-BE49-F238E27FC236}">
                  <a16:creationId xmlns:a16="http://schemas.microsoft.com/office/drawing/2014/main" id="{2922808E-6E08-7248-4617-FB2567B7C79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20" name="Image 80" descr=" ">
              <a:extLst>
                <a:ext uri="{FF2B5EF4-FFF2-40B4-BE49-F238E27FC236}">
                  <a16:creationId xmlns:a16="http://schemas.microsoft.com/office/drawing/2014/main" id="{7E26012E-13DB-9816-F359-BE6E061D7C8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21" name="Image 81" descr=" ">
              <a:extLst>
                <a:ext uri="{FF2B5EF4-FFF2-40B4-BE49-F238E27FC236}">
                  <a16:creationId xmlns:a16="http://schemas.microsoft.com/office/drawing/2014/main" id="{B86322C4-C889-B241-5ECF-78CD2DABB771}"/>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22" name="Image 82" descr=" ">
              <a:extLst>
                <a:ext uri="{FF2B5EF4-FFF2-40B4-BE49-F238E27FC236}">
                  <a16:creationId xmlns:a16="http://schemas.microsoft.com/office/drawing/2014/main" id="{44788C9B-8CE7-BB95-BD52-AAC9B9B509FE}"/>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23" name="Image 83" descr=" ">
              <a:extLst>
                <a:ext uri="{FF2B5EF4-FFF2-40B4-BE49-F238E27FC236}">
                  <a16:creationId xmlns:a16="http://schemas.microsoft.com/office/drawing/2014/main" id="{1C8569A1-C2C1-F56A-87CB-E907BB2CB74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4" name="Image 84" descr=" ">
              <a:extLst>
                <a:ext uri="{FF2B5EF4-FFF2-40B4-BE49-F238E27FC236}">
                  <a16:creationId xmlns:a16="http://schemas.microsoft.com/office/drawing/2014/main" id="{A2FC747F-EF05-EA5E-747D-9E394ECC477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5" name="Image 85" descr=" ">
              <a:extLst>
                <a:ext uri="{FF2B5EF4-FFF2-40B4-BE49-F238E27FC236}">
                  <a16:creationId xmlns:a16="http://schemas.microsoft.com/office/drawing/2014/main" id="{F868EE4F-9467-01D2-C707-C7C539BFAD4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6" name="Image 86" descr=" ">
              <a:extLst>
                <a:ext uri="{FF2B5EF4-FFF2-40B4-BE49-F238E27FC236}">
                  <a16:creationId xmlns:a16="http://schemas.microsoft.com/office/drawing/2014/main" id="{35AD7526-6D76-8A85-5D0C-02E82DCC04C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9" name="Image 87" descr=" ">
              <a:extLst>
                <a:ext uri="{FF2B5EF4-FFF2-40B4-BE49-F238E27FC236}">
                  <a16:creationId xmlns:a16="http://schemas.microsoft.com/office/drawing/2014/main" id="{F2691F72-52C3-8883-40BA-52182BC353C4}"/>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30" name="Image 88" descr=" ">
              <a:extLst>
                <a:ext uri="{FF2B5EF4-FFF2-40B4-BE49-F238E27FC236}">
                  <a16:creationId xmlns:a16="http://schemas.microsoft.com/office/drawing/2014/main" id="{511EA279-D0F3-48AD-133B-FAF09C5F81DA}"/>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31" name="Image 89" descr=" ">
              <a:extLst>
                <a:ext uri="{FF2B5EF4-FFF2-40B4-BE49-F238E27FC236}">
                  <a16:creationId xmlns:a16="http://schemas.microsoft.com/office/drawing/2014/main" id="{76EC23FB-C8AB-E398-9B4B-F4948A86A57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32" name="Image 90" descr=" ">
              <a:extLst>
                <a:ext uri="{FF2B5EF4-FFF2-40B4-BE49-F238E27FC236}">
                  <a16:creationId xmlns:a16="http://schemas.microsoft.com/office/drawing/2014/main" id="{DD2FAAED-79F0-AFBC-18F4-3005C9CA2BA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grpSp>
        <p:nvGrpSpPr>
          <p:cNvPr id="2" name="Agrupar 1">
            <a:extLst>
              <a:ext uri="{FF2B5EF4-FFF2-40B4-BE49-F238E27FC236}">
                <a16:creationId xmlns:a16="http://schemas.microsoft.com/office/drawing/2014/main" id="{B059EF55-0E76-40EB-B810-7BD0ABD120F7}"/>
              </a:ext>
            </a:extLst>
          </p:cNvPr>
          <p:cNvGrpSpPr/>
          <p:nvPr/>
        </p:nvGrpSpPr>
        <p:grpSpPr>
          <a:xfrm>
            <a:off x="32187" y="2256526"/>
            <a:ext cx="24127617" cy="11065032"/>
            <a:chOff x="-614519" y="490309"/>
            <a:chExt cx="9612316" cy="4790367"/>
          </a:xfrm>
        </p:grpSpPr>
        <p:sp>
          <p:nvSpPr>
            <p:cNvPr id="104" name="Seta: para a Direita 103">
              <a:extLst>
                <a:ext uri="{FF2B5EF4-FFF2-40B4-BE49-F238E27FC236}">
                  <a16:creationId xmlns:a16="http://schemas.microsoft.com/office/drawing/2014/main" id="{E47AEF83-4417-4E4F-A2CC-EB54DEF64025}"/>
                </a:ext>
              </a:extLst>
            </p:cNvPr>
            <p:cNvSpPr/>
            <p:nvPr/>
          </p:nvSpPr>
          <p:spPr>
            <a:xfrm>
              <a:off x="4212413" y="2324445"/>
              <a:ext cx="1752169" cy="115845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a:ln>
                  <a:noFill/>
                </a:ln>
                <a:solidFill>
                  <a:prstClr val="white"/>
                </a:solidFill>
                <a:effectLst/>
                <a:uLnTx/>
                <a:uFillTx/>
                <a:latin typeface="Arial"/>
                <a:cs typeface="+mn-cs"/>
              </a:endParaRPr>
            </a:p>
          </p:txBody>
        </p:sp>
        <p:sp>
          <p:nvSpPr>
            <p:cNvPr id="89" name="Retângulo: Cantos Arredondados 88">
              <a:extLst>
                <a:ext uri="{FF2B5EF4-FFF2-40B4-BE49-F238E27FC236}">
                  <a16:creationId xmlns:a16="http://schemas.microsoft.com/office/drawing/2014/main" id="{10FCD351-FA09-4E0E-8FA1-5CD1FC75A5C2}"/>
                </a:ext>
              </a:extLst>
            </p:cNvPr>
            <p:cNvSpPr/>
            <p:nvPr/>
          </p:nvSpPr>
          <p:spPr>
            <a:xfrm>
              <a:off x="1810165" y="4403650"/>
              <a:ext cx="2408122" cy="87702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LC – REB (EBN)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666" b="0" i="0" u="none" strike="noStrike" kern="1200" cap="none" spc="0" normalizeH="0" baseline="0" noProof="0" dirty="0">
                  <a:ln>
                    <a:noFill/>
                  </a:ln>
                  <a:solidFill>
                    <a:prstClr val="white"/>
                  </a:solidFill>
                  <a:effectLst/>
                  <a:uLnTx/>
                  <a:uFillTx/>
                  <a:latin typeface="Arial"/>
                  <a:cs typeface="+mn-cs"/>
                </a:rPr>
                <a:t>AFRMM (8%)</a:t>
              </a:r>
              <a:endParaRPr kumimoji="0" lang="pt-BR" sz="2666" b="0" i="0" u="none" strike="noStrike" kern="1200" cap="none" spc="0" normalizeH="0" baseline="0" noProof="0" dirty="0">
                <a:ln>
                  <a:noFill/>
                </a:ln>
                <a:solidFill>
                  <a:srgbClr val="000000"/>
                </a:solidFill>
                <a:effectLst/>
                <a:uLnTx/>
                <a:uFillTx/>
                <a:latin typeface="Calibri" panose="020F0502020204030204" pitchFamily="34" charset="0"/>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p:txBody>
        </p:sp>
        <p:sp>
          <p:nvSpPr>
            <p:cNvPr id="6" name="Retângulo: Cantos Arredondados 5">
              <a:extLst>
                <a:ext uri="{FF2B5EF4-FFF2-40B4-BE49-F238E27FC236}">
                  <a16:creationId xmlns:a16="http://schemas.microsoft.com/office/drawing/2014/main" id="{E6CD7AA3-53E8-4DD7-908E-9CA0B657C207}"/>
                </a:ext>
              </a:extLst>
            </p:cNvPr>
            <p:cNvSpPr/>
            <p:nvPr/>
          </p:nvSpPr>
          <p:spPr>
            <a:xfrm>
              <a:off x="-614519" y="539373"/>
              <a:ext cx="2072715" cy="876333"/>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CABOTAGEM (EBN)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Arial"/>
                  <a:cs typeface="+mn-cs"/>
                </a:rPr>
                <a:t>AFRMM (8% frete)</a:t>
              </a: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2666" b="0" i="0" u="none" strike="noStrike" kern="1200" cap="none" spc="0" normalizeH="0" baseline="0" noProof="0" dirty="0">
                <a:ln>
                  <a:noFill/>
                </a:ln>
                <a:solidFill>
                  <a:prstClr val="white"/>
                </a:solidFill>
                <a:effectLst/>
                <a:uLnTx/>
                <a:uFillTx/>
                <a:latin typeface="Arial"/>
                <a:cs typeface="+mn-cs"/>
              </a:endParaRPr>
            </a:p>
          </p:txBody>
        </p:sp>
        <p:sp>
          <p:nvSpPr>
            <p:cNvPr id="15" name="CaixaDeTexto 14">
              <a:extLst>
                <a:ext uri="{FF2B5EF4-FFF2-40B4-BE49-F238E27FC236}">
                  <a16:creationId xmlns:a16="http://schemas.microsoft.com/office/drawing/2014/main" id="{EC37D9FE-B401-4947-9439-41AA40007028}"/>
                </a:ext>
              </a:extLst>
            </p:cNvPr>
            <p:cNvSpPr txBox="1"/>
            <p:nvPr/>
          </p:nvSpPr>
          <p:spPr>
            <a:xfrm>
              <a:off x="104124" y="1416961"/>
              <a:ext cx="656159" cy="288753"/>
            </a:xfrm>
            <a:prstGeom prst="rect">
              <a:avLst/>
            </a:prstGeom>
            <a:solidFill>
              <a:srgbClr val="FD5B02"/>
            </a:solidFill>
            <a:ln>
              <a:noFill/>
            </a:ln>
          </p:spPr>
          <p:txBody>
            <a:bodyPr wrap="square"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100%</a:t>
              </a:r>
            </a:p>
          </p:txBody>
        </p:sp>
        <p:sp>
          <p:nvSpPr>
            <p:cNvPr id="17" name="Retângulo: Cantos Arredondados 16">
              <a:extLst>
                <a:ext uri="{FF2B5EF4-FFF2-40B4-BE49-F238E27FC236}">
                  <a16:creationId xmlns:a16="http://schemas.microsoft.com/office/drawing/2014/main" id="{6C2C80E6-3DF6-4DAF-8BD3-B817C82C6C40}"/>
                </a:ext>
              </a:extLst>
            </p:cNvPr>
            <p:cNvSpPr/>
            <p:nvPr/>
          </p:nvSpPr>
          <p:spPr>
            <a:xfrm>
              <a:off x="4507646" y="497980"/>
              <a:ext cx="2194438" cy="87075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Empresa estrangeira*</a:t>
              </a: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p:txBody>
        </p:sp>
        <p:sp>
          <p:nvSpPr>
            <p:cNvPr id="18" name="Retângulo: Cantos Arredondados 17">
              <a:extLst>
                <a:ext uri="{FF2B5EF4-FFF2-40B4-BE49-F238E27FC236}">
                  <a16:creationId xmlns:a16="http://schemas.microsoft.com/office/drawing/2014/main" id="{F05D5E33-ED97-4E2F-829D-DFCD1DF44C61}"/>
                </a:ext>
              </a:extLst>
            </p:cNvPr>
            <p:cNvSpPr/>
            <p:nvPr/>
          </p:nvSpPr>
          <p:spPr>
            <a:xfrm>
              <a:off x="4469474" y="4371961"/>
              <a:ext cx="2198647" cy="90871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EBN (embarcação afretada com registro estrangeiro)*</a:t>
              </a:r>
            </a:p>
          </p:txBody>
        </p:sp>
        <p:sp>
          <p:nvSpPr>
            <p:cNvPr id="19" name="Retângulo: Cantos Arredondados 18">
              <a:extLst>
                <a:ext uri="{FF2B5EF4-FFF2-40B4-BE49-F238E27FC236}">
                  <a16:creationId xmlns:a16="http://schemas.microsoft.com/office/drawing/2014/main" id="{AF7D1340-3254-495B-88A2-04DD626EC4DA}"/>
                </a:ext>
              </a:extLst>
            </p:cNvPr>
            <p:cNvSpPr/>
            <p:nvPr/>
          </p:nvSpPr>
          <p:spPr>
            <a:xfrm>
              <a:off x="-495552" y="2727347"/>
              <a:ext cx="1965018" cy="406935"/>
            </a:xfrm>
            <a:prstGeom prst="roundRect">
              <a:avLst/>
            </a:prstGeom>
            <a:solidFill>
              <a:srgbClr val="FD5B0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a:ln>
                    <a:noFill/>
                  </a:ln>
                  <a:solidFill>
                    <a:prstClr val="white"/>
                  </a:solidFill>
                  <a:effectLst/>
                  <a:uLnTx/>
                  <a:uFillTx/>
                  <a:latin typeface="Arial"/>
                  <a:cs typeface="+mn-cs"/>
                </a:rPr>
                <a:t>Conta Vinculada</a:t>
              </a:r>
            </a:p>
          </p:txBody>
        </p:sp>
        <p:sp>
          <p:nvSpPr>
            <p:cNvPr id="20" name="Retângulo: Cantos Arredondados 19">
              <a:extLst>
                <a:ext uri="{FF2B5EF4-FFF2-40B4-BE49-F238E27FC236}">
                  <a16:creationId xmlns:a16="http://schemas.microsoft.com/office/drawing/2014/main" id="{49BBE738-4AC5-4C1E-8C40-CA8F6DB8D324}"/>
                </a:ext>
              </a:extLst>
            </p:cNvPr>
            <p:cNvSpPr/>
            <p:nvPr/>
          </p:nvSpPr>
          <p:spPr>
            <a:xfrm>
              <a:off x="2108203" y="2727346"/>
              <a:ext cx="1538385" cy="396283"/>
            </a:xfrm>
            <a:prstGeom prst="roundRect">
              <a:avLst/>
            </a:prstGeom>
            <a:solidFill>
              <a:srgbClr val="FD5B0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Conta Especial</a:t>
              </a:r>
            </a:p>
          </p:txBody>
        </p:sp>
        <p:cxnSp>
          <p:nvCxnSpPr>
            <p:cNvPr id="29" name="Conector de Seta Reta 28">
              <a:extLst>
                <a:ext uri="{FF2B5EF4-FFF2-40B4-BE49-F238E27FC236}">
                  <a16:creationId xmlns:a16="http://schemas.microsoft.com/office/drawing/2014/main" id="{348D2776-DAD0-4B0D-BD74-41493498B87D}"/>
                </a:ext>
              </a:extLst>
            </p:cNvPr>
            <p:cNvCxnSpPr>
              <a:cxnSpLocks/>
            </p:cNvCxnSpPr>
            <p:nvPr/>
          </p:nvCxnSpPr>
          <p:spPr>
            <a:xfrm flipH="1">
              <a:off x="359509" y="1764585"/>
              <a:ext cx="14536" cy="89339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C17B2E13-7A0F-4521-9B10-671D0432BE14}"/>
                </a:ext>
              </a:extLst>
            </p:cNvPr>
            <p:cNvCxnSpPr>
              <a:cxnSpLocks/>
            </p:cNvCxnSpPr>
            <p:nvPr/>
          </p:nvCxnSpPr>
          <p:spPr>
            <a:xfrm flipH="1">
              <a:off x="5602118" y="1757586"/>
              <a:ext cx="11483" cy="73851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8DE7FD6-DA68-42A5-88C2-20100F6D6B07}"/>
                </a:ext>
              </a:extLst>
            </p:cNvPr>
            <p:cNvCxnSpPr>
              <a:cxnSpLocks/>
            </p:cNvCxnSpPr>
            <p:nvPr/>
          </p:nvCxnSpPr>
          <p:spPr>
            <a:xfrm flipH="1">
              <a:off x="819534" y="1747628"/>
              <a:ext cx="1516027" cy="880677"/>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a:extLst>
                <a:ext uri="{FF2B5EF4-FFF2-40B4-BE49-F238E27FC236}">
                  <a16:creationId xmlns:a16="http://schemas.microsoft.com/office/drawing/2014/main" id="{CFAE5BF8-1222-4E96-A4BA-FB837910D121}"/>
                </a:ext>
              </a:extLst>
            </p:cNvPr>
            <p:cNvCxnSpPr>
              <a:cxnSpLocks/>
            </p:cNvCxnSpPr>
            <p:nvPr/>
          </p:nvCxnSpPr>
          <p:spPr>
            <a:xfrm>
              <a:off x="3664493" y="1683837"/>
              <a:ext cx="863751" cy="830513"/>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Retângulo: Cantos Arredondados 111">
              <a:extLst>
                <a:ext uri="{FF2B5EF4-FFF2-40B4-BE49-F238E27FC236}">
                  <a16:creationId xmlns:a16="http://schemas.microsoft.com/office/drawing/2014/main" id="{F2CE61FE-901D-48C4-B980-77A9E48F5445}"/>
                </a:ext>
              </a:extLst>
            </p:cNvPr>
            <p:cNvSpPr/>
            <p:nvPr/>
          </p:nvSpPr>
          <p:spPr>
            <a:xfrm>
              <a:off x="6790940" y="1974834"/>
              <a:ext cx="1476100" cy="27026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200" b="0" i="0" u="none" strike="noStrike" kern="1200" cap="none" spc="0" normalizeH="0" baseline="0" noProof="0" dirty="0">
                <a:ln>
                  <a:noFill/>
                </a:ln>
                <a:solidFill>
                  <a:prstClr val="white"/>
                </a:solidFill>
                <a:effectLst/>
                <a:uLnTx/>
                <a:uFillTx/>
                <a:latin typeface="Arial"/>
                <a:cs typeface="+mn-cs"/>
              </a:endParaRPr>
            </a:p>
            <a:p>
              <a:pPr marL="0" marR="0" lvl="0" indent="0" defTabSz="18288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Arial"/>
                  <a:cs typeface="+mn-cs"/>
                </a:rPr>
                <a:t>   - FNDCT (3%)</a:t>
              </a: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200" b="0" i="0" u="none" strike="noStrike" kern="1200" cap="none" spc="0" normalizeH="0" baseline="0" noProof="0" dirty="0">
                <a:ln>
                  <a:noFill/>
                </a:ln>
                <a:solidFill>
                  <a:prstClr val="white"/>
                </a:solidFill>
                <a:effectLst/>
                <a:uLnTx/>
                <a:uFillTx/>
                <a:latin typeface="Arial"/>
                <a:cs typeface="+mn-cs"/>
              </a:endParaRPr>
            </a:p>
          </p:txBody>
        </p:sp>
        <p:sp>
          <p:nvSpPr>
            <p:cNvPr id="113" name="Retângulo: Cantos Arredondados 112">
              <a:extLst>
                <a:ext uri="{FF2B5EF4-FFF2-40B4-BE49-F238E27FC236}">
                  <a16:creationId xmlns:a16="http://schemas.microsoft.com/office/drawing/2014/main" id="{48B38BB7-1DD9-4284-919B-F28DFEBE68C5}"/>
                </a:ext>
              </a:extLst>
            </p:cNvPr>
            <p:cNvSpPr/>
            <p:nvPr/>
          </p:nvSpPr>
          <p:spPr>
            <a:xfrm>
              <a:off x="6805448" y="2584974"/>
              <a:ext cx="1476100" cy="233868"/>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8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Arial"/>
                  <a:cs typeface="+mn-cs"/>
                </a:rPr>
                <a:t>   - FN (10,4%)</a:t>
              </a:r>
            </a:p>
          </p:txBody>
        </p:sp>
        <p:sp>
          <p:nvSpPr>
            <p:cNvPr id="114" name="Retângulo: Cantos Arredondados 113">
              <a:extLst>
                <a:ext uri="{FF2B5EF4-FFF2-40B4-BE49-F238E27FC236}">
                  <a16:creationId xmlns:a16="http://schemas.microsoft.com/office/drawing/2014/main" id="{9934ADE5-6584-4C3E-8A8E-72F8CC187361}"/>
                </a:ext>
              </a:extLst>
            </p:cNvPr>
            <p:cNvSpPr/>
            <p:nvPr/>
          </p:nvSpPr>
          <p:spPr>
            <a:xfrm>
              <a:off x="6806851" y="2310183"/>
              <a:ext cx="1476100" cy="225429"/>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8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Arial"/>
                  <a:cs typeface="+mn-cs"/>
                </a:rPr>
                <a:t>   - FDE</a:t>
              </a:r>
              <a:r>
                <a:rPr lang="pt-BR" sz="3200" dirty="0">
                  <a:solidFill>
                    <a:prstClr val="white"/>
                  </a:solidFill>
                  <a:latin typeface="Arial"/>
                </a:rPr>
                <a:t>P</a:t>
              </a:r>
              <a:r>
                <a:rPr kumimoji="0" lang="pt-BR" sz="3200" b="0" i="0" u="none" strike="noStrike" kern="1200" cap="none" spc="0" normalizeH="0" baseline="0" noProof="0" dirty="0">
                  <a:ln>
                    <a:noFill/>
                  </a:ln>
                  <a:solidFill>
                    <a:prstClr val="white"/>
                  </a:solidFill>
                  <a:effectLst/>
                  <a:uLnTx/>
                  <a:uFillTx/>
                  <a:latin typeface="Arial"/>
                  <a:cs typeface="+mn-cs"/>
                </a:rPr>
                <a:t>M (1,5%)</a:t>
              </a:r>
            </a:p>
          </p:txBody>
        </p:sp>
        <p:sp>
          <p:nvSpPr>
            <p:cNvPr id="128" name="Seta: para a Direita 127">
              <a:extLst>
                <a:ext uri="{FF2B5EF4-FFF2-40B4-BE49-F238E27FC236}">
                  <a16:creationId xmlns:a16="http://schemas.microsoft.com/office/drawing/2014/main" id="{170618DB-FE6C-45DB-9B12-E9EFEDA533DB}"/>
                </a:ext>
              </a:extLst>
            </p:cNvPr>
            <p:cNvSpPr/>
            <p:nvPr/>
          </p:nvSpPr>
          <p:spPr>
            <a:xfrm>
              <a:off x="8187330" y="1628690"/>
              <a:ext cx="810467" cy="1510149"/>
            </a:xfrm>
            <a:prstGeom prst="rightArrow">
              <a:avLst>
                <a:gd name="adj1" fmla="val 72363"/>
                <a:gd name="adj2" fmla="val 4782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a:ln>
                  <a:noFill/>
                </a:ln>
                <a:solidFill>
                  <a:prstClr val="white"/>
                </a:solidFill>
                <a:effectLst/>
                <a:uLnTx/>
                <a:uFillTx/>
                <a:latin typeface="Arial"/>
                <a:cs typeface="+mn-cs"/>
              </a:endParaRPr>
            </a:p>
          </p:txBody>
        </p:sp>
        <p:sp>
          <p:nvSpPr>
            <p:cNvPr id="127" name="Retângulo: Cantos Arredondados 126">
              <a:extLst>
                <a:ext uri="{FF2B5EF4-FFF2-40B4-BE49-F238E27FC236}">
                  <a16:creationId xmlns:a16="http://schemas.microsoft.com/office/drawing/2014/main" id="{6574DEF1-1DBB-4A0C-AF80-E3DAB0E09BAB}"/>
                </a:ext>
              </a:extLst>
            </p:cNvPr>
            <p:cNvSpPr/>
            <p:nvPr/>
          </p:nvSpPr>
          <p:spPr>
            <a:xfrm>
              <a:off x="8248163" y="2129850"/>
              <a:ext cx="648652" cy="4494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1" i="0" u="none" strike="noStrike" kern="1200" cap="none" spc="0" normalizeH="0" baseline="0" noProof="0" dirty="0">
                  <a:ln>
                    <a:noFill/>
                  </a:ln>
                  <a:solidFill>
                    <a:prstClr val="white"/>
                  </a:solidFill>
                  <a:effectLst/>
                  <a:uLnTx/>
                  <a:uFillTx/>
                  <a:latin typeface="Arial"/>
                  <a:cs typeface="+mn-cs"/>
                </a:rPr>
                <a:t>FMM </a:t>
              </a:r>
            </a:p>
            <a:p>
              <a:pPr marL="0" marR="0" lvl="0" indent="0" algn="ctr" defTabSz="1828800" rtl="0" eaLnBrk="1" fontAlgn="auto" latinLnBrk="0" hangingPunct="1">
                <a:lnSpc>
                  <a:spcPct val="100000"/>
                </a:lnSpc>
                <a:spcBef>
                  <a:spcPts val="0"/>
                </a:spcBef>
                <a:spcAft>
                  <a:spcPts val="0"/>
                </a:spcAft>
                <a:buClrTx/>
                <a:buSzTx/>
                <a:buFontTx/>
                <a:buNone/>
                <a:tabLst/>
                <a:defRPr/>
              </a:pPr>
              <a:r>
                <a:rPr lang="pt-BR" sz="3200" b="1" dirty="0">
                  <a:solidFill>
                    <a:prstClr val="white"/>
                  </a:solidFill>
                  <a:latin typeface="Arial"/>
                </a:rPr>
                <a:t>59,6%</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uLnTx/>
                  <a:uFillTx/>
                  <a:latin typeface="Arial"/>
                  <a:cs typeface="+mn-cs"/>
                </a:rPr>
                <a:t>(Líquido)</a:t>
              </a:r>
            </a:p>
          </p:txBody>
        </p:sp>
        <p:sp>
          <p:nvSpPr>
            <p:cNvPr id="8" name="Retângulo: Cantos Arredondados 7">
              <a:extLst>
                <a:ext uri="{FF2B5EF4-FFF2-40B4-BE49-F238E27FC236}">
                  <a16:creationId xmlns:a16="http://schemas.microsoft.com/office/drawing/2014/main" id="{7D39DD61-6D28-4D54-9275-697748D74503}"/>
                </a:ext>
              </a:extLst>
            </p:cNvPr>
            <p:cNvSpPr/>
            <p:nvPr/>
          </p:nvSpPr>
          <p:spPr>
            <a:xfrm>
              <a:off x="1775073" y="490309"/>
              <a:ext cx="2393288" cy="87633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LC  - Não REB (EBN)</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Arial"/>
                  <a:cs typeface="+mn-cs"/>
                </a:rPr>
                <a:t>AFRMM (8%)</a:t>
              </a:r>
              <a:endParaRPr kumimoji="0" lang="pt-BR" sz="1800" b="0" i="0" u="none" strike="noStrike" kern="1200" cap="none" spc="0" normalizeH="0" baseline="0" noProof="0" dirty="0">
                <a:ln>
                  <a:noFill/>
                </a:ln>
                <a:solidFill>
                  <a:srgbClr val="000000"/>
                </a:solidFill>
                <a:effectLst/>
                <a:uLnTx/>
                <a:uFillTx/>
                <a:latin typeface="Calibri" panose="020F0502020204030204" pitchFamily="34" charset="0"/>
                <a:cs typeface="+mn-cs"/>
              </a:endParaRPr>
            </a:p>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pt-BR" sz="3734" b="0" i="0" u="none" strike="noStrike" kern="1200" cap="none" spc="0" normalizeH="0" baseline="0" noProof="0" dirty="0">
                <a:ln>
                  <a:noFill/>
                </a:ln>
                <a:solidFill>
                  <a:prstClr val="white"/>
                </a:solidFill>
                <a:effectLst/>
                <a:uLnTx/>
                <a:uFillTx/>
                <a:latin typeface="Arial"/>
                <a:cs typeface="+mn-cs"/>
              </a:endParaRPr>
            </a:p>
          </p:txBody>
        </p:sp>
      </p:grpSp>
      <p:sp>
        <p:nvSpPr>
          <p:cNvPr id="4" name="Retângulo: Cantos Arredondados 3">
            <a:extLst>
              <a:ext uri="{FF2B5EF4-FFF2-40B4-BE49-F238E27FC236}">
                <a16:creationId xmlns:a16="http://schemas.microsoft.com/office/drawing/2014/main" id="{D4520D09-D9E6-F3C4-A1AB-907395D789EE}"/>
              </a:ext>
            </a:extLst>
          </p:cNvPr>
          <p:cNvSpPr/>
          <p:nvPr/>
        </p:nvSpPr>
        <p:spPr>
          <a:xfrm>
            <a:off x="16595074" y="8180290"/>
            <a:ext cx="1860470" cy="222619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828800">
              <a:defRPr/>
            </a:pPr>
            <a:r>
              <a:rPr lang="pt-BR" sz="3734" dirty="0">
                <a:solidFill>
                  <a:prstClr val="white"/>
                </a:solidFill>
              </a:rPr>
              <a:t>DRU (30%)</a:t>
            </a:r>
          </a:p>
        </p:txBody>
      </p:sp>
      <p:sp>
        <p:nvSpPr>
          <p:cNvPr id="21" name="Retângulo: Cantos Arredondados 20">
            <a:extLst>
              <a:ext uri="{FF2B5EF4-FFF2-40B4-BE49-F238E27FC236}">
                <a16:creationId xmlns:a16="http://schemas.microsoft.com/office/drawing/2014/main" id="{598FA259-F42A-4A5D-BEE0-0ECE30726265}"/>
              </a:ext>
            </a:extLst>
          </p:cNvPr>
          <p:cNvSpPr/>
          <p:nvPr/>
        </p:nvSpPr>
        <p:spPr>
          <a:xfrm>
            <a:off x="11639656" y="7323405"/>
            <a:ext cx="4201975" cy="972043"/>
          </a:xfrm>
          <a:prstGeom prst="roundRect">
            <a:avLst/>
          </a:prstGeom>
          <a:no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3734" b="0" i="0" u="none" strike="noStrike" kern="1200" cap="none" spc="0" normalizeH="0" baseline="0" noProof="0" dirty="0">
                <a:ln>
                  <a:noFill/>
                </a:ln>
                <a:solidFill>
                  <a:prstClr val="white"/>
                </a:solidFill>
                <a:effectLst/>
                <a:uLnTx/>
                <a:uFillTx/>
                <a:latin typeface="Arial"/>
                <a:cs typeface="+mn-cs"/>
              </a:rPr>
              <a:t>FMM BRUTO</a:t>
            </a:r>
          </a:p>
        </p:txBody>
      </p:sp>
    </p:spTree>
    <p:extLst>
      <p:ext uri="{BB962C8B-B14F-4D97-AF65-F5344CB8AC3E}">
        <p14:creationId xmlns:p14="http://schemas.microsoft.com/office/powerpoint/2010/main" val="15483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reto 34">
            <a:extLst>
              <a:ext uri="{FF2B5EF4-FFF2-40B4-BE49-F238E27FC236}">
                <a16:creationId xmlns:a16="http://schemas.microsoft.com/office/drawing/2014/main" id="{C17087B3-025A-3D39-65F5-CA808C9FE006}"/>
              </a:ext>
            </a:extLst>
          </p:cNvPr>
          <p:cNvCxnSpPr>
            <a:cxnSpLocks/>
          </p:cNvCxnSpPr>
          <p:nvPr/>
        </p:nvCxnSpPr>
        <p:spPr>
          <a:xfrm>
            <a:off x="3448728" y="2870584"/>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5D13B90F-1227-AE52-EF18-1F047D286BD3}"/>
              </a:ext>
            </a:extLst>
          </p:cNvPr>
          <p:cNvCxnSpPr>
            <a:cxnSpLocks/>
          </p:cNvCxnSpPr>
          <p:nvPr/>
        </p:nvCxnSpPr>
        <p:spPr>
          <a:xfrm>
            <a:off x="3425170" y="8179736"/>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D07E9D3C-6EC3-85A2-F206-37C2EC215930}"/>
              </a:ext>
            </a:extLst>
          </p:cNvPr>
          <p:cNvCxnSpPr>
            <a:cxnSpLocks/>
          </p:cNvCxnSpPr>
          <p:nvPr/>
        </p:nvCxnSpPr>
        <p:spPr>
          <a:xfrm>
            <a:off x="3425170" y="9587620"/>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373499" y="266388"/>
            <a:ext cx="11755943" cy="1325342"/>
          </a:xfrm>
          <a:effectLst>
            <a:outerShdw blurRad="50800" dist="38100" dir="2700000" algn="tl" rotWithShape="0">
              <a:prstClr val="black">
                <a:alpha val="40000"/>
              </a:prstClr>
            </a:outerShdw>
          </a:effectLst>
        </p:spPr>
        <p:txBody>
          <a:bodyPr>
            <a:noAutofit/>
          </a:bodyPr>
          <a:lstStyle/>
          <a:p>
            <a:pPr>
              <a:lnSpc>
                <a:spcPct val="90000"/>
              </a:lnSpc>
              <a:spcAft>
                <a:spcPts val="3600"/>
              </a:spcAft>
              <a:defRPr/>
            </a:pPr>
            <a:r>
              <a:rPr lang="pt-BR" sz="8000" b="1" dirty="0">
                <a:solidFill>
                  <a:srgbClr val="022873">
                    <a:alpha val="100000"/>
                  </a:srgbClr>
                </a:solidFill>
                <a:latin typeface="Founders Grotesk Bold" pitchFamily="34" charset="0"/>
              </a:rPr>
              <a:t>Composição do CDFMM</a:t>
            </a:r>
          </a:p>
        </p:txBody>
      </p:sp>
      <p:cxnSp>
        <p:nvCxnSpPr>
          <p:cNvPr id="15" name="Conector reto 14">
            <a:extLst>
              <a:ext uri="{FF2B5EF4-FFF2-40B4-BE49-F238E27FC236}">
                <a16:creationId xmlns:a16="http://schemas.microsoft.com/office/drawing/2014/main" id="{603717CE-A298-0A61-3DC4-C31ABF9A875F}"/>
              </a:ext>
            </a:extLst>
          </p:cNvPr>
          <p:cNvCxnSpPr>
            <a:cxnSpLocks/>
          </p:cNvCxnSpPr>
          <p:nvPr/>
        </p:nvCxnSpPr>
        <p:spPr>
          <a:xfrm>
            <a:off x="3448728" y="5768190"/>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C1456405-F26A-4A64-F100-C54E6254B3B0}"/>
              </a:ext>
            </a:extLst>
          </p:cNvPr>
          <p:cNvCxnSpPr>
            <a:cxnSpLocks/>
          </p:cNvCxnSpPr>
          <p:nvPr/>
        </p:nvCxnSpPr>
        <p:spPr>
          <a:xfrm>
            <a:off x="3488896" y="6941081"/>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F3230A09-C3C4-D4A6-6A06-3604C0854ABC}"/>
              </a:ext>
            </a:extLst>
          </p:cNvPr>
          <p:cNvGrpSpPr/>
          <p:nvPr/>
        </p:nvGrpSpPr>
        <p:grpSpPr>
          <a:xfrm>
            <a:off x="1962671" y="2813992"/>
            <a:ext cx="21165319" cy="9432757"/>
            <a:chOff x="1905975" y="99560"/>
            <a:chExt cx="21366633" cy="9432757"/>
          </a:xfrm>
        </p:grpSpPr>
        <p:pic>
          <p:nvPicPr>
            <p:cNvPr id="37" name="Picture 6">
              <a:extLst>
                <a:ext uri="{FF2B5EF4-FFF2-40B4-BE49-F238E27FC236}">
                  <a16:creationId xmlns:a16="http://schemas.microsoft.com/office/drawing/2014/main" id="{E1886D76-1529-0C8F-EF75-16DD3751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52" y="6222582"/>
              <a:ext cx="2752720" cy="55517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m 42">
              <a:extLst>
                <a:ext uri="{FF2B5EF4-FFF2-40B4-BE49-F238E27FC236}">
                  <a16:creationId xmlns:a16="http://schemas.microsoft.com/office/drawing/2014/main" id="{76C408BE-03C3-CB53-FBE3-B9B568E66E27}"/>
                </a:ext>
              </a:extLst>
            </p:cNvPr>
            <p:cNvPicPr>
              <a:picLocks noChangeAspect="1"/>
            </p:cNvPicPr>
            <p:nvPr/>
          </p:nvPicPr>
          <p:blipFill>
            <a:blip r:embed="rId4"/>
            <a:stretch>
              <a:fillRect/>
            </a:stretch>
          </p:blipFill>
          <p:spPr>
            <a:xfrm>
              <a:off x="21577814" y="3388688"/>
              <a:ext cx="1694794" cy="1694794"/>
            </a:xfrm>
            <a:prstGeom prst="rect">
              <a:avLst/>
            </a:prstGeom>
          </p:spPr>
        </p:pic>
        <p:pic>
          <p:nvPicPr>
            <p:cNvPr id="46" name="Imagem 45">
              <a:extLst>
                <a:ext uri="{FF2B5EF4-FFF2-40B4-BE49-F238E27FC236}">
                  <a16:creationId xmlns:a16="http://schemas.microsoft.com/office/drawing/2014/main" id="{ABEF1CCD-6F9E-6696-CF53-C62403EC0476}"/>
                </a:ext>
              </a:extLst>
            </p:cNvPr>
            <p:cNvPicPr>
              <a:picLocks noChangeAspect="1"/>
            </p:cNvPicPr>
            <p:nvPr/>
          </p:nvPicPr>
          <p:blipFill rotWithShape="1">
            <a:blip r:embed="rId5"/>
            <a:srcRect t="15236" b="19499"/>
            <a:stretch/>
          </p:blipFill>
          <p:spPr>
            <a:xfrm>
              <a:off x="20513865" y="5375870"/>
              <a:ext cx="2710824" cy="1323212"/>
            </a:xfrm>
            <a:prstGeom prst="rect">
              <a:avLst/>
            </a:prstGeom>
          </p:spPr>
        </p:pic>
        <p:pic>
          <p:nvPicPr>
            <p:cNvPr id="49" name="Imagem 48">
              <a:extLst>
                <a:ext uri="{FF2B5EF4-FFF2-40B4-BE49-F238E27FC236}">
                  <a16:creationId xmlns:a16="http://schemas.microsoft.com/office/drawing/2014/main" id="{81BFC208-B681-A52A-874A-D4518C6A7604}"/>
                </a:ext>
              </a:extLst>
            </p:cNvPr>
            <p:cNvPicPr>
              <a:picLocks noChangeAspect="1"/>
            </p:cNvPicPr>
            <p:nvPr/>
          </p:nvPicPr>
          <p:blipFill>
            <a:blip r:embed="rId6"/>
            <a:stretch>
              <a:fillRect/>
            </a:stretch>
          </p:blipFill>
          <p:spPr>
            <a:xfrm>
              <a:off x="19202203" y="7054539"/>
              <a:ext cx="1626378" cy="1216366"/>
            </a:xfrm>
            <a:prstGeom prst="rect">
              <a:avLst/>
            </a:prstGeom>
          </p:spPr>
        </p:pic>
        <p:pic>
          <p:nvPicPr>
            <p:cNvPr id="52" name="Imagem 51">
              <a:extLst>
                <a:ext uri="{FF2B5EF4-FFF2-40B4-BE49-F238E27FC236}">
                  <a16:creationId xmlns:a16="http://schemas.microsoft.com/office/drawing/2014/main" id="{57D8A588-F563-85C9-3901-22BFF12AAB44}"/>
                </a:ext>
              </a:extLst>
            </p:cNvPr>
            <p:cNvPicPr>
              <a:picLocks noChangeAspect="1"/>
            </p:cNvPicPr>
            <p:nvPr/>
          </p:nvPicPr>
          <p:blipFill>
            <a:blip r:embed="rId7"/>
            <a:stretch>
              <a:fillRect/>
            </a:stretch>
          </p:blipFill>
          <p:spPr>
            <a:xfrm>
              <a:off x="12399047" y="4988402"/>
              <a:ext cx="1964787" cy="421315"/>
            </a:xfrm>
            <a:prstGeom prst="rect">
              <a:avLst/>
            </a:prstGeom>
          </p:spPr>
        </p:pic>
        <p:pic>
          <p:nvPicPr>
            <p:cNvPr id="55" name="Imagem 54">
              <a:extLst>
                <a:ext uri="{FF2B5EF4-FFF2-40B4-BE49-F238E27FC236}">
                  <a16:creationId xmlns:a16="http://schemas.microsoft.com/office/drawing/2014/main" id="{D1DDD110-7E2F-AE33-8983-C3BB64AFCD6D}"/>
                </a:ext>
              </a:extLst>
            </p:cNvPr>
            <p:cNvPicPr>
              <a:picLocks noChangeAspect="1"/>
            </p:cNvPicPr>
            <p:nvPr/>
          </p:nvPicPr>
          <p:blipFill rotWithShape="1">
            <a:blip r:embed="rId8"/>
            <a:srcRect r="6996"/>
            <a:stretch/>
          </p:blipFill>
          <p:spPr>
            <a:xfrm>
              <a:off x="13323418" y="6124171"/>
              <a:ext cx="2109005" cy="751993"/>
            </a:xfrm>
            <a:prstGeom prst="rect">
              <a:avLst/>
            </a:prstGeom>
          </p:spPr>
        </p:pic>
        <p:pic>
          <p:nvPicPr>
            <p:cNvPr id="58" name="Imagem 57">
              <a:extLst>
                <a:ext uri="{FF2B5EF4-FFF2-40B4-BE49-F238E27FC236}">
                  <a16:creationId xmlns:a16="http://schemas.microsoft.com/office/drawing/2014/main" id="{11559BB0-3A26-CCB6-64FD-54CF6F1FE0C7}"/>
                </a:ext>
              </a:extLst>
            </p:cNvPr>
            <p:cNvPicPr>
              <a:picLocks noChangeAspect="1"/>
            </p:cNvPicPr>
            <p:nvPr/>
          </p:nvPicPr>
          <p:blipFill>
            <a:blip r:embed="rId9"/>
            <a:stretch>
              <a:fillRect/>
            </a:stretch>
          </p:blipFill>
          <p:spPr>
            <a:xfrm>
              <a:off x="16125329" y="6839407"/>
              <a:ext cx="1696854" cy="1821968"/>
            </a:xfrm>
            <a:prstGeom prst="rect">
              <a:avLst/>
            </a:prstGeom>
          </p:spPr>
        </p:pic>
        <p:pic>
          <p:nvPicPr>
            <p:cNvPr id="61" name="Imagem 60">
              <a:extLst>
                <a:ext uri="{FF2B5EF4-FFF2-40B4-BE49-F238E27FC236}">
                  <a16:creationId xmlns:a16="http://schemas.microsoft.com/office/drawing/2014/main" id="{C4E515C1-61D9-0D0F-49D8-07E925F8B13B}"/>
                </a:ext>
              </a:extLst>
            </p:cNvPr>
            <p:cNvPicPr>
              <a:picLocks noChangeAspect="1"/>
            </p:cNvPicPr>
            <p:nvPr/>
          </p:nvPicPr>
          <p:blipFill>
            <a:blip r:embed="rId10"/>
            <a:stretch>
              <a:fillRect/>
            </a:stretch>
          </p:blipFill>
          <p:spPr>
            <a:xfrm>
              <a:off x="17877828" y="4867705"/>
              <a:ext cx="1696854" cy="754158"/>
            </a:xfrm>
            <a:prstGeom prst="rect">
              <a:avLst/>
            </a:prstGeom>
          </p:spPr>
        </p:pic>
        <p:pic>
          <p:nvPicPr>
            <p:cNvPr id="66" name="Imagem 65">
              <a:extLst>
                <a:ext uri="{FF2B5EF4-FFF2-40B4-BE49-F238E27FC236}">
                  <a16:creationId xmlns:a16="http://schemas.microsoft.com/office/drawing/2014/main" id="{A9667513-4CCA-D02A-4B76-A9E1DF92B3D0}"/>
                </a:ext>
              </a:extLst>
            </p:cNvPr>
            <p:cNvPicPr>
              <a:picLocks noChangeAspect="1"/>
            </p:cNvPicPr>
            <p:nvPr/>
          </p:nvPicPr>
          <p:blipFill>
            <a:blip r:embed="rId11"/>
            <a:stretch>
              <a:fillRect/>
            </a:stretch>
          </p:blipFill>
          <p:spPr>
            <a:xfrm>
              <a:off x="14958120" y="3610675"/>
              <a:ext cx="1536012" cy="1536012"/>
            </a:xfrm>
            <a:prstGeom prst="rect">
              <a:avLst/>
            </a:prstGeom>
          </p:spPr>
        </p:pic>
        <p:grpSp>
          <p:nvGrpSpPr>
            <p:cNvPr id="20" name="Agrupar 19">
              <a:extLst>
                <a:ext uri="{FF2B5EF4-FFF2-40B4-BE49-F238E27FC236}">
                  <a16:creationId xmlns:a16="http://schemas.microsoft.com/office/drawing/2014/main" id="{34CBE410-D2FC-1D46-E4B3-B66799ECF3C5}"/>
                </a:ext>
              </a:extLst>
            </p:cNvPr>
            <p:cNvGrpSpPr/>
            <p:nvPr/>
          </p:nvGrpSpPr>
          <p:grpSpPr>
            <a:xfrm>
              <a:off x="1905975" y="3405753"/>
              <a:ext cx="1452634" cy="2178794"/>
              <a:chOff x="1996094" y="2643012"/>
              <a:chExt cx="1452634" cy="2178794"/>
            </a:xfrm>
          </p:grpSpPr>
          <p:pic>
            <p:nvPicPr>
              <p:cNvPr id="36" name="Imagem 35">
                <a:extLst>
                  <a:ext uri="{FF2B5EF4-FFF2-40B4-BE49-F238E27FC236}">
                    <a16:creationId xmlns:a16="http://schemas.microsoft.com/office/drawing/2014/main" id="{2FF36308-A136-7A1E-5790-99BF2753B5E4}"/>
                  </a:ext>
                </a:extLst>
              </p:cNvPr>
              <p:cNvPicPr>
                <a:picLocks noChangeAspect="1"/>
              </p:cNvPicPr>
              <p:nvPr/>
            </p:nvPicPr>
            <p:blipFill>
              <a:blip r:embed="rId12"/>
              <a:stretch>
                <a:fillRect/>
              </a:stretch>
            </p:blipFill>
            <p:spPr>
              <a:xfrm>
                <a:off x="1996094" y="2643012"/>
                <a:ext cx="1452634" cy="1452634"/>
              </a:xfrm>
              <a:prstGeom prst="rect">
                <a:avLst/>
              </a:prstGeom>
            </p:spPr>
          </p:pic>
          <p:sp>
            <p:nvSpPr>
              <p:cNvPr id="11" name="CaixaDeTexto 10">
                <a:extLst>
                  <a:ext uri="{FF2B5EF4-FFF2-40B4-BE49-F238E27FC236}">
                    <a16:creationId xmlns:a16="http://schemas.microsoft.com/office/drawing/2014/main" id="{EB756450-87A2-735A-7F5A-CD90055E1F0D}"/>
                  </a:ext>
                </a:extLst>
              </p:cNvPr>
              <p:cNvSpPr txBox="1"/>
              <p:nvPr/>
            </p:nvSpPr>
            <p:spPr>
              <a:xfrm>
                <a:off x="2271133" y="4113920"/>
                <a:ext cx="1006820"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prstClr val="black"/>
                    </a:solidFill>
                    <a:effectLst/>
                    <a:uLnTx/>
                    <a:uFillTx/>
                    <a:latin typeface="Raleway Light" pitchFamily="2" charset="0"/>
                    <a:ea typeface="+mn-ea"/>
                    <a:cs typeface="+mn-cs"/>
                  </a:rPr>
                  <a:t>Casa Civil </a:t>
                </a:r>
              </a:p>
            </p:txBody>
          </p:sp>
        </p:grpSp>
        <p:grpSp>
          <p:nvGrpSpPr>
            <p:cNvPr id="23" name="Agrupar 22">
              <a:extLst>
                <a:ext uri="{FF2B5EF4-FFF2-40B4-BE49-F238E27FC236}">
                  <a16:creationId xmlns:a16="http://schemas.microsoft.com/office/drawing/2014/main" id="{646FFA1F-B808-9AF0-10A5-7DF2457CB934}"/>
                </a:ext>
              </a:extLst>
            </p:cNvPr>
            <p:cNvGrpSpPr/>
            <p:nvPr/>
          </p:nvGrpSpPr>
          <p:grpSpPr>
            <a:xfrm>
              <a:off x="11600258" y="99560"/>
              <a:ext cx="5119489" cy="1853821"/>
              <a:chOff x="5778742" y="-217744"/>
              <a:chExt cx="5119489" cy="1853821"/>
            </a:xfrm>
          </p:grpSpPr>
          <p:sp>
            <p:nvSpPr>
              <p:cNvPr id="6" name="CaixaDeTexto 5">
                <a:extLst>
                  <a:ext uri="{FF2B5EF4-FFF2-40B4-BE49-F238E27FC236}">
                    <a16:creationId xmlns:a16="http://schemas.microsoft.com/office/drawing/2014/main" id="{8A41C660-E128-5C87-767E-34ED71E582B9}"/>
                  </a:ext>
                </a:extLst>
              </p:cNvPr>
              <p:cNvSpPr txBox="1"/>
              <p:nvPr/>
            </p:nvSpPr>
            <p:spPr>
              <a:xfrm>
                <a:off x="5778742" y="-217744"/>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MPOR </a:t>
                </a:r>
              </a:p>
            </p:txBody>
          </p:sp>
          <p:sp>
            <p:nvSpPr>
              <p:cNvPr id="18" name="CaixaDeTexto 17">
                <a:extLst>
                  <a:ext uri="{FF2B5EF4-FFF2-40B4-BE49-F238E27FC236}">
                    <a16:creationId xmlns:a16="http://schemas.microsoft.com/office/drawing/2014/main" id="{62D0B250-7054-73A7-5F8A-F02487608523}"/>
                  </a:ext>
                </a:extLst>
              </p:cNvPr>
              <p:cNvSpPr txBox="1"/>
              <p:nvPr/>
            </p:nvSpPr>
            <p:spPr>
              <a:xfrm>
                <a:off x="6528112" y="1235967"/>
                <a:ext cx="437011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prstClr val="black"/>
                    </a:solidFill>
                    <a:effectLst/>
                    <a:uLnTx/>
                    <a:uFillTx/>
                    <a:latin typeface="Raleway Light" pitchFamily="2" charset="0"/>
                    <a:ea typeface="+mn-ea"/>
                    <a:cs typeface="+mn-cs"/>
                  </a:rPr>
                  <a:t>Ministério de Portos e Aeroportos</a:t>
                </a:r>
              </a:p>
            </p:txBody>
          </p:sp>
        </p:grpSp>
        <p:grpSp>
          <p:nvGrpSpPr>
            <p:cNvPr id="19" name="Agrupar 18">
              <a:extLst>
                <a:ext uri="{FF2B5EF4-FFF2-40B4-BE49-F238E27FC236}">
                  <a16:creationId xmlns:a16="http://schemas.microsoft.com/office/drawing/2014/main" id="{2D95B7E5-6CBD-0469-6DD6-02015061E00A}"/>
                </a:ext>
              </a:extLst>
            </p:cNvPr>
            <p:cNvGrpSpPr/>
            <p:nvPr/>
          </p:nvGrpSpPr>
          <p:grpSpPr>
            <a:xfrm>
              <a:off x="4734722" y="4734144"/>
              <a:ext cx="1885908" cy="2289135"/>
              <a:chOff x="2061765" y="5931044"/>
              <a:chExt cx="1885908" cy="2289135"/>
            </a:xfrm>
          </p:grpSpPr>
          <p:sp>
            <p:nvSpPr>
              <p:cNvPr id="17" name="CaixaDeTexto 16">
                <a:extLst>
                  <a:ext uri="{FF2B5EF4-FFF2-40B4-BE49-F238E27FC236}">
                    <a16:creationId xmlns:a16="http://schemas.microsoft.com/office/drawing/2014/main" id="{1E0123B9-2D52-A42F-8B96-75870FC070AE}"/>
                  </a:ext>
                </a:extLst>
              </p:cNvPr>
              <p:cNvSpPr txBox="1"/>
              <p:nvPr/>
            </p:nvSpPr>
            <p:spPr>
              <a:xfrm>
                <a:off x="2322625" y="5931044"/>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a:t>
                </a:r>
              </a:p>
            </p:txBody>
          </p:sp>
          <p:sp>
            <p:nvSpPr>
              <p:cNvPr id="21" name="CaixaDeTexto 20">
                <a:extLst>
                  <a:ext uri="{FF2B5EF4-FFF2-40B4-BE49-F238E27FC236}">
                    <a16:creationId xmlns:a16="http://schemas.microsoft.com/office/drawing/2014/main" id="{E176FFA4-27DC-4062-1797-55EE649CC5A0}"/>
                  </a:ext>
                </a:extLst>
              </p:cNvPr>
              <p:cNvSpPr txBox="1"/>
              <p:nvPr/>
            </p:nvSpPr>
            <p:spPr>
              <a:xfrm>
                <a:off x="2061765" y="6896740"/>
                <a:ext cx="1857670"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prstClr val="black"/>
                    </a:solidFill>
                    <a:effectLst/>
                    <a:uLnTx/>
                    <a:uFillTx/>
                    <a:latin typeface="Raleway Light" pitchFamily="2" charset="0"/>
                    <a:ea typeface="+mn-ea"/>
                    <a:cs typeface="+mn-cs"/>
                  </a:rPr>
                  <a:t>Ministério do Planejamento orçamento e Gestão</a:t>
                </a:r>
              </a:p>
            </p:txBody>
          </p:sp>
        </p:grpSp>
        <p:grpSp>
          <p:nvGrpSpPr>
            <p:cNvPr id="14" name="Agrupar 13">
              <a:extLst>
                <a:ext uri="{FF2B5EF4-FFF2-40B4-BE49-F238E27FC236}">
                  <a16:creationId xmlns:a16="http://schemas.microsoft.com/office/drawing/2014/main" id="{B2FA80D3-AB9D-7F51-2B6A-75CEBDABDC0D}"/>
                </a:ext>
              </a:extLst>
            </p:cNvPr>
            <p:cNvGrpSpPr/>
            <p:nvPr/>
          </p:nvGrpSpPr>
          <p:grpSpPr>
            <a:xfrm>
              <a:off x="6046954" y="7647670"/>
              <a:ext cx="2103232" cy="1583091"/>
              <a:chOff x="1025376" y="8377103"/>
              <a:chExt cx="2103232" cy="1583091"/>
            </a:xfrm>
          </p:grpSpPr>
          <p:sp>
            <p:nvSpPr>
              <p:cNvPr id="22" name="CaixaDeTexto 21">
                <a:extLst>
                  <a:ext uri="{FF2B5EF4-FFF2-40B4-BE49-F238E27FC236}">
                    <a16:creationId xmlns:a16="http://schemas.microsoft.com/office/drawing/2014/main" id="{11B4A004-66B0-9A8C-EA61-352591FB3B33}"/>
                  </a:ext>
                </a:extLst>
              </p:cNvPr>
              <p:cNvSpPr txBox="1"/>
              <p:nvPr/>
            </p:nvSpPr>
            <p:spPr>
              <a:xfrm>
                <a:off x="1503560" y="8377103"/>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MF</a:t>
                </a:r>
              </a:p>
            </p:txBody>
          </p:sp>
          <p:sp>
            <p:nvSpPr>
              <p:cNvPr id="24" name="CaixaDeTexto 23">
                <a:extLst>
                  <a:ext uri="{FF2B5EF4-FFF2-40B4-BE49-F238E27FC236}">
                    <a16:creationId xmlns:a16="http://schemas.microsoft.com/office/drawing/2014/main" id="{381D2CE7-7248-9DF2-217A-9758A874CAEA}"/>
                  </a:ext>
                </a:extLst>
              </p:cNvPr>
              <p:cNvSpPr txBox="1"/>
              <p:nvPr/>
            </p:nvSpPr>
            <p:spPr>
              <a:xfrm>
                <a:off x="1025376" y="9252308"/>
                <a:ext cx="1994546"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prstClr val="black"/>
                    </a:solidFill>
                    <a:effectLst/>
                    <a:uLnTx/>
                    <a:uFillTx/>
                    <a:latin typeface="Raleway Light" pitchFamily="2" charset="0"/>
                    <a:ea typeface="+mn-ea"/>
                    <a:cs typeface="+mn-cs"/>
                  </a:rPr>
                  <a:t>Ministério da Fazenda</a:t>
                </a:r>
              </a:p>
            </p:txBody>
          </p:sp>
        </p:grpSp>
        <p:grpSp>
          <p:nvGrpSpPr>
            <p:cNvPr id="13" name="Agrupar 12">
              <a:extLst>
                <a:ext uri="{FF2B5EF4-FFF2-40B4-BE49-F238E27FC236}">
                  <a16:creationId xmlns:a16="http://schemas.microsoft.com/office/drawing/2014/main" id="{89F82272-5993-DF60-882B-312F9D93C9FB}"/>
                </a:ext>
              </a:extLst>
            </p:cNvPr>
            <p:cNvGrpSpPr/>
            <p:nvPr/>
          </p:nvGrpSpPr>
          <p:grpSpPr>
            <a:xfrm>
              <a:off x="2739243" y="6945103"/>
              <a:ext cx="2331245" cy="2587214"/>
              <a:chOff x="1753958" y="8563919"/>
              <a:chExt cx="2331245" cy="2587214"/>
            </a:xfrm>
          </p:grpSpPr>
          <p:sp>
            <p:nvSpPr>
              <p:cNvPr id="27" name="CaixaDeTexto 26">
                <a:extLst>
                  <a:ext uri="{FF2B5EF4-FFF2-40B4-BE49-F238E27FC236}">
                    <a16:creationId xmlns:a16="http://schemas.microsoft.com/office/drawing/2014/main" id="{08D942FB-98AE-3D08-39CA-62B5CB5B585D}"/>
                  </a:ext>
                </a:extLst>
              </p:cNvPr>
              <p:cNvSpPr txBox="1"/>
              <p:nvPr/>
            </p:nvSpPr>
            <p:spPr>
              <a:xfrm>
                <a:off x="1753958" y="9519917"/>
                <a:ext cx="2331245" cy="16312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prstClr val="black"/>
                    </a:solidFill>
                    <a:effectLst/>
                    <a:uLnTx/>
                    <a:uFillTx/>
                    <a:latin typeface="Raleway Light" pitchFamily="2" charset="0"/>
                    <a:ea typeface="+mn-ea"/>
                    <a:cs typeface="+mn-cs"/>
                  </a:rPr>
                  <a:t>Ministério do Desenvolvimento da Indústria Comércio e Serviços</a:t>
                </a:r>
              </a:p>
            </p:txBody>
          </p:sp>
          <p:sp>
            <p:nvSpPr>
              <p:cNvPr id="28" name="CaixaDeTexto 27">
                <a:extLst>
                  <a:ext uri="{FF2B5EF4-FFF2-40B4-BE49-F238E27FC236}">
                    <a16:creationId xmlns:a16="http://schemas.microsoft.com/office/drawing/2014/main" id="{F20E1231-29AA-638C-36F4-CBF1BEF6F6B7}"/>
                  </a:ext>
                </a:extLst>
              </p:cNvPr>
              <p:cNvSpPr txBox="1"/>
              <p:nvPr/>
            </p:nvSpPr>
            <p:spPr>
              <a:xfrm>
                <a:off x="2192855" y="8563919"/>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MDIC</a:t>
                </a:r>
              </a:p>
            </p:txBody>
          </p:sp>
        </p:grpSp>
        <p:grpSp>
          <p:nvGrpSpPr>
            <p:cNvPr id="12" name="Agrupar 11">
              <a:extLst>
                <a:ext uri="{FF2B5EF4-FFF2-40B4-BE49-F238E27FC236}">
                  <a16:creationId xmlns:a16="http://schemas.microsoft.com/office/drawing/2014/main" id="{91D370B1-A10E-167C-ED4B-ABDFC2C41CA5}"/>
                </a:ext>
              </a:extLst>
            </p:cNvPr>
            <p:cNvGrpSpPr/>
            <p:nvPr/>
          </p:nvGrpSpPr>
          <p:grpSpPr>
            <a:xfrm>
              <a:off x="7214892" y="3244401"/>
              <a:ext cx="1677821" cy="2077297"/>
              <a:chOff x="959013" y="8442405"/>
              <a:chExt cx="1677821" cy="2077297"/>
            </a:xfrm>
          </p:grpSpPr>
          <p:pic>
            <p:nvPicPr>
              <p:cNvPr id="40" name="Imagem 39">
                <a:extLst>
                  <a:ext uri="{FF2B5EF4-FFF2-40B4-BE49-F238E27FC236}">
                    <a16:creationId xmlns:a16="http://schemas.microsoft.com/office/drawing/2014/main" id="{8FE177F2-0C23-5A94-D7BE-12DD331396B6}"/>
                  </a:ext>
                </a:extLst>
              </p:cNvPr>
              <p:cNvPicPr>
                <a:picLocks noChangeAspect="1"/>
              </p:cNvPicPr>
              <p:nvPr/>
            </p:nvPicPr>
            <p:blipFill>
              <a:blip r:embed="rId13"/>
              <a:stretch>
                <a:fillRect/>
              </a:stretch>
            </p:blipFill>
            <p:spPr>
              <a:xfrm>
                <a:off x="959013" y="8442405"/>
                <a:ext cx="1295648" cy="1295648"/>
              </a:xfrm>
              <a:prstGeom prst="rect">
                <a:avLst/>
              </a:prstGeom>
            </p:spPr>
          </p:pic>
          <p:sp>
            <p:nvSpPr>
              <p:cNvPr id="4" name="CaixaDeTexto 3">
                <a:extLst>
                  <a:ext uri="{FF2B5EF4-FFF2-40B4-BE49-F238E27FC236}">
                    <a16:creationId xmlns:a16="http://schemas.microsoft.com/office/drawing/2014/main" id="{03925460-5166-B2AC-F625-E58C5EE8B661}"/>
                  </a:ext>
                </a:extLst>
              </p:cNvPr>
              <p:cNvSpPr txBox="1"/>
              <p:nvPr/>
            </p:nvSpPr>
            <p:spPr>
              <a:xfrm>
                <a:off x="1151781" y="9811816"/>
                <a:ext cx="1485053"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prstClr val="black"/>
                    </a:solidFill>
                    <a:effectLst/>
                    <a:uLnTx/>
                    <a:uFillTx/>
                    <a:latin typeface="Raleway Light" pitchFamily="2" charset="0"/>
                    <a:ea typeface="+mn-ea"/>
                    <a:cs typeface="+mn-cs"/>
                  </a:rPr>
                  <a:t>Marinha do Brasil</a:t>
                </a:r>
              </a:p>
            </p:txBody>
          </p:sp>
        </p:grpSp>
      </p:grpSp>
      <p:cxnSp>
        <p:nvCxnSpPr>
          <p:cNvPr id="7" name="Straight Connector 73">
            <a:extLst>
              <a:ext uri="{FF2B5EF4-FFF2-40B4-BE49-F238E27FC236}">
                <a16:creationId xmlns:a16="http://schemas.microsoft.com/office/drawing/2014/main" id="{12314180-7719-EF30-F8AA-67B88D6AA91D}"/>
              </a:ext>
            </a:extLst>
          </p:cNvPr>
          <p:cNvCxnSpPr>
            <a:cxnSpLocks/>
          </p:cNvCxnSpPr>
          <p:nvPr/>
        </p:nvCxnSpPr>
        <p:spPr>
          <a:xfrm flipH="1">
            <a:off x="1780585" y="8661692"/>
            <a:ext cx="785829" cy="2676"/>
          </a:xfrm>
          <a:prstGeom prst="line">
            <a:avLst/>
          </a:prstGeom>
          <a:ln w="3175">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86992B99-0F0A-16A3-93C7-959614FF4D11}"/>
              </a:ext>
            </a:extLst>
          </p:cNvPr>
          <p:cNvSpPr txBox="1"/>
          <p:nvPr/>
        </p:nvSpPr>
        <p:spPr>
          <a:xfrm>
            <a:off x="17211092" y="2704782"/>
            <a:ext cx="6795870" cy="929613"/>
          </a:xfrm>
          <a:prstGeom prst="rect">
            <a:avLst/>
          </a:prstGeom>
          <a:solidFill>
            <a:schemeClr val="accent6">
              <a:lumMod val="75000"/>
            </a:schemeClr>
          </a:solidFill>
        </p:spPr>
        <p:txBody>
          <a:bodyPr wrap="square">
            <a:spAutoFit/>
          </a:bodyPr>
          <a:lstStyle/>
          <a:p>
            <a:pPr marL="0" marR="635" lvl="0" indent="0" algn="l" defTabSz="457200" rtl="0" eaLnBrk="1" fontAlgn="auto" latinLnBrk="0" hangingPunct="1">
              <a:lnSpc>
                <a:spcPct val="103000"/>
              </a:lnSpc>
              <a:spcBef>
                <a:spcPts val="0"/>
              </a:spcBef>
              <a:spcAft>
                <a:spcPts val="550"/>
              </a:spcAft>
              <a:buClrTx/>
              <a:buSzTx/>
              <a:buFontTx/>
              <a:buNone/>
              <a:tabLst/>
              <a:defRPr/>
            </a:pPr>
            <a:r>
              <a:rPr kumimoji="0" lang="pt-BR"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rPr>
              <a:t>O CDFMM será presidido por representante do Ministério dos Portos e Aeroportos, que deverá ocupar o cargo de Secretário ou equivalente.  </a:t>
            </a:r>
          </a:p>
        </p:txBody>
      </p:sp>
      <p:cxnSp>
        <p:nvCxnSpPr>
          <p:cNvPr id="31" name="Conector reto 30">
            <a:extLst>
              <a:ext uri="{FF2B5EF4-FFF2-40B4-BE49-F238E27FC236}">
                <a16:creationId xmlns:a16="http://schemas.microsoft.com/office/drawing/2014/main" id="{40422E28-4095-D246-B2F9-FBAA1DD8F702}"/>
              </a:ext>
            </a:extLst>
          </p:cNvPr>
          <p:cNvCxnSpPr>
            <a:cxnSpLocks/>
          </p:cNvCxnSpPr>
          <p:nvPr/>
        </p:nvCxnSpPr>
        <p:spPr>
          <a:xfrm>
            <a:off x="2962503" y="4914900"/>
            <a:ext cx="19526011" cy="190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28">
            <a:extLst>
              <a:ext uri="{FF2B5EF4-FFF2-40B4-BE49-F238E27FC236}">
                <a16:creationId xmlns:a16="http://schemas.microsoft.com/office/drawing/2014/main" id="{9C368A9F-C458-5F3F-A74C-4515AEDBECA5}"/>
              </a:ext>
            </a:extLst>
          </p:cNvPr>
          <p:cNvCxnSpPr>
            <a:cxnSpLocks/>
          </p:cNvCxnSpPr>
          <p:nvPr/>
        </p:nvCxnSpPr>
        <p:spPr>
          <a:xfrm>
            <a:off x="2921760" y="4914900"/>
            <a:ext cx="40743" cy="125797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8">
            <a:extLst>
              <a:ext uri="{FF2B5EF4-FFF2-40B4-BE49-F238E27FC236}">
                <a16:creationId xmlns:a16="http://schemas.microsoft.com/office/drawing/2014/main" id="{D2C8B0A6-0BEF-2B34-83D5-09672CDD7323}"/>
              </a:ext>
            </a:extLst>
          </p:cNvPr>
          <p:cNvCxnSpPr>
            <a:cxnSpLocks/>
          </p:cNvCxnSpPr>
          <p:nvPr/>
        </p:nvCxnSpPr>
        <p:spPr>
          <a:xfrm>
            <a:off x="5478833" y="4898357"/>
            <a:ext cx="40795" cy="22302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8">
            <a:extLst>
              <a:ext uri="{FF2B5EF4-FFF2-40B4-BE49-F238E27FC236}">
                <a16:creationId xmlns:a16="http://schemas.microsoft.com/office/drawing/2014/main" id="{ED193EC5-2515-69B5-8260-C2EFF84C3B40}"/>
              </a:ext>
            </a:extLst>
          </p:cNvPr>
          <p:cNvCxnSpPr>
            <a:cxnSpLocks/>
          </p:cNvCxnSpPr>
          <p:nvPr/>
        </p:nvCxnSpPr>
        <p:spPr>
          <a:xfrm>
            <a:off x="3822275" y="4969467"/>
            <a:ext cx="0" cy="436691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8">
            <a:extLst>
              <a:ext uri="{FF2B5EF4-FFF2-40B4-BE49-F238E27FC236}">
                <a16:creationId xmlns:a16="http://schemas.microsoft.com/office/drawing/2014/main" id="{2C905AAF-EA6F-19AB-BA5F-C1FAD68E2AFA}"/>
              </a:ext>
            </a:extLst>
          </p:cNvPr>
          <p:cNvCxnSpPr>
            <a:cxnSpLocks/>
          </p:cNvCxnSpPr>
          <p:nvPr/>
        </p:nvCxnSpPr>
        <p:spPr>
          <a:xfrm>
            <a:off x="6829540" y="4995270"/>
            <a:ext cx="119408" cy="497674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Elipse 53">
            <a:extLst>
              <a:ext uri="{FF2B5EF4-FFF2-40B4-BE49-F238E27FC236}">
                <a16:creationId xmlns:a16="http://schemas.microsoft.com/office/drawing/2014/main" id="{586BA3B7-A308-827B-B35D-9FD96CAAA106}"/>
              </a:ext>
            </a:extLst>
          </p:cNvPr>
          <p:cNvSpPr/>
          <p:nvPr/>
        </p:nvSpPr>
        <p:spPr>
          <a:xfrm>
            <a:off x="3214542" y="9333548"/>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Elipse 56">
            <a:extLst>
              <a:ext uri="{FF2B5EF4-FFF2-40B4-BE49-F238E27FC236}">
                <a16:creationId xmlns:a16="http://schemas.microsoft.com/office/drawing/2014/main" id="{DA3E7FB6-5C35-354C-9634-5C41D0B50D6D}"/>
              </a:ext>
            </a:extLst>
          </p:cNvPr>
          <p:cNvSpPr/>
          <p:nvPr/>
        </p:nvSpPr>
        <p:spPr>
          <a:xfrm>
            <a:off x="4883740" y="7188556"/>
            <a:ext cx="1333221" cy="1153801"/>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0" name="Elipse 59">
            <a:extLst>
              <a:ext uri="{FF2B5EF4-FFF2-40B4-BE49-F238E27FC236}">
                <a16:creationId xmlns:a16="http://schemas.microsoft.com/office/drawing/2014/main" id="{CFE0F759-184F-8DCB-552D-21B395BEE2AD}"/>
              </a:ext>
            </a:extLst>
          </p:cNvPr>
          <p:cNvSpPr/>
          <p:nvPr/>
        </p:nvSpPr>
        <p:spPr>
          <a:xfrm>
            <a:off x="6256735" y="10009553"/>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62" name="Straight Arrow Connector 28">
            <a:extLst>
              <a:ext uri="{FF2B5EF4-FFF2-40B4-BE49-F238E27FC236}">
                <a16:creationId xmlns:a16="http://schemas.microsoft.com/office/drawing/2014/main" id="{2D182807-B4ED-3908-3033-95E9344FE8B1}"/>
              </a:ext>
            </a:extLst>
          </p:cNvPr>
          <p:cNvCxnSpPr>
            <a:cxnSpLocks/>
          </p:cNvCxnSpPr>
          <p:nvPr/>
        </p:nvCxnSpPr>
        <p:spPr>
          <a:xfrm flipH="1">
            <a:off x="7812007" y="4988930"/>
            <a:ext cx="4162" cy="9923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28">
            <a:extLst>
              <a:ext uri="{FF2B5EF4-FFF2-40B4-BE49-F238E27FC236}">
                <a16:creationId xmlns:a16="http://schemas.microsoft.com/office/drawing/2014/main" id="{6FE3DF34-E713-FB5E-9807-E949A952B1A4}"/>
              </a:ext>
            </a:extLst>
          </p:cNvPr>
          <p:cNvCxnSpPr>
            <a:cxnSpLocks/>
          </p:cNvCxnSpPr>
          <p:nvPr/>
        </p:nvCxnSpPr>
        <p:spPr>
          <a:xfrm>
            <a:off x="9991141" y="4960208"/>
            <a:ext cx="24137" cy="38680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28">
            <a:extLst>
              <a:ext uri="{FF2B5EF4-FFF2-40B4-BE49-F238E27FC236}">
                <a16:creationId xmlns:a16="http://schemas.microsoft.com/office/drawing/2014/main" id="{949F026D-B570-7C33-F095-198C19A45F2D}"/>
              </a:ext>
            </a:extLst>
          </p:cNvPr>
          <p:cNvCxnSpPr>
            <a:cxnSpLocks/>
          </p:cNvCxnSpPr>
          <p:nvPr/>
        </p:nvCxnSpPr>
        <p:spPr>
          <a:xfrm>
            <a:off x="13175352" y="5057514"/>
            <a:ext cx="75165" cy="247027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28">
            <a:extLst>
              <a:ext uri="{FF2B5EF4-FFF2-40B4-BE49-F238E27FC236}">
                <a16:creationId xmlns:a16="http://schemas.microsoft.com/office/drawing/2014/main" id="{0141E4F9-9306-6F13-4143-D360B91EBFD3}"/>
              </a:ext>
            </a:extLst>
          </p:cNvPr>
          <p:cNvCxnSpPr>
            <a:cxnSpLocks/>
          </p:cNvCxnSpPr>
          <p:nvPr/>
        </p:nvCxnSpPr>
        <p:spPr>
          <a:xfrm>
            <a:off x="14472397" y="4957552"/>
            <a:ext cx="0" cy="3749395"/>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28">
            <a:extLst>
              <a:ext uri="{FF2B5EF4-FFF2-40B4-BE49-F238E27FC236}">
                <a16:creationId xmlns:a16="http://schemas.microsoft.com/office/drawing/2014/main" id="{CD74A2A5-5369-B17A-DC31-FE73D52A4936}"/>
              </a:ext>
            </a:extLst>
          </p:cNvPr>
          <p:cNvCxnSpPr>
            <a:cxnSpLocks/>
          </p:cNvCxnSpPr>
          <p:nvPr/>
        </p:nvCxnSpPr>
        <p:spPr>
          <a:xfrm>
            <a:off x="15963462" y="4957552"/>
            <a:ext cx="0" cy="133509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8">
            <a:extLst>
              <a:ext uri="{FF2B5EF4-FFF2-40B4-BE49-F238E27FC236}">
                <a16:creationId xmlns:a16="http://schemas.microsoft.com/office/drawing/2014/main" id="{86B82764-B036-9502-50B3-5DA2C94C7CA1}"/>
              </a:ext>
            </a:extLst>
          </p:cNvPr>
          <p:cNvCxnSpPr>
            <a:cxnSpLocks/>
          </p:cNvCxnSpPr>
          <p:nvPr/>
        </p:nvCxnSpPr>
        <p:spPr>
          <a:xfrm>
            <a:off x="17191604" y="4995270"/>
            <a:ext cx="19488" cy="43382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8">
            <a:extLst>
              <a:ext uri="{FF2B5EF4-FFF2-40B4-BE49-F238E27FC236}">
                <a16:creationId xmlns:a16="http://schemas.microsoft.com/office/drawing/2014/main" id="{07A2B005-900C-2223-D6AF-7B0294E80B17}"/>
              </a:ext>
            </a:extLst>
          </p:cNvPr>
          <p:cNvCxnSpPr>
            <a:cxnSpLocks/>
          </p:cNvCxnSpPr>
          <p:nvPr/>
        </p:nvCxnSpPr>
        <p:spPr>
          <a:xfrm>
            <a:off x="19104881" y="4957552"/>
            <a:ext cx="0" cy="246481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28">
            <a:extLst>
              <a:ext uri="{FF2B5EF4-FFF2-40B4-BE49-F238E27FC236}">
                <a16:creationId xmlns:a16="http://schemas.microsoft.com/office/drawing/2014/main" id="{073C0569-9115-C619-0467-0530A120F3AB}"/>
              </a:ext>
            </a:extLst>
          </p:cNvPr>
          <p:cNvCxnSpPr>
            <a:cxnSpLocks/>
          </p:cNvCxnSpPr>
          <p:nvPr/>
        </p:nvCxnSpPr>
        <p:spPr>
          <a:xfrm>
            <a:off x="20269509" y="4969467"/>
            <a:ext cx="0" cy="465761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28">
            <a:extLst>
              <a:ext uri="{FF2B5EF4-FFF2-40B4-BE49-F238E27FC236}">
                <a16:creationId xmlns:a16="http://schemas.microsoft.com/office/drawing/2014/main" id="{98A7E24F-647E-BEDC-7B53-5FF34DBED103}"/>
              </a:ext>
            </a:extLst>
          </p:cNvPr>
          <p:cNvCxnSpPr>
            <a:cxnSpLocks/>
          </p:cNvCxnSpPr>
          <p:nvPr/>
        </p:nvCxnSpPr>
        <p:spPr>
          <a:xfrm>
            <a:off x="21374409" y="4957552"/>
            <a:ext cx="0" cy="342623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28">
            <a:extLst>
              <a:ext uri="{FF2B5EF4-FFF2-40B4-BE49-F238E27FC236}">
                <a16:creationId xmlns:a16="http://schemas.microsoft.com/office/drawing/2014/main" id="{D6C91EB5-891A-CBF3-D669-C92B1F59131E}"/>
              </a:ext>
            </a:extLst>
          </p:cNvPr>
          <p:cNvCxnSpPr>
            <a:cxnSpLocks/>
          </p:cNvCxnSpPr>
          <p:nvPr/>
        </p:nvCxnSpPr>
        <p:spPr>
          <a:xfrm>
            <a:off x="22488514" y="4995270"/>
            <a:ext cx="0" cy="129738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CaixaDeTexto 83">
            <a:extLst>
              <a:ext uri="{FF2B5EF4-FFF2-40B4-BE49-F238E27FC236}">
                <a16:creationId xmlns:a16="http://schemas.microsoft.com/office/drawing/2014/main" id="{F764F5E0-E22F-12DA-5922-42F6AD931BEA}"/>
              </a:ext>
            </a:extLst>
          </p:cNvPr>
          <p:cNvSpPr txBox="1"/>
          <p:nvPr/>
        </p:nvSpPr>
        <p:spPr>
          <a:xfrm>
            <a:off x="2303309" y="12390878"/>
            <a:ext cx="17161596" cy="1022524"/>
          </a:xfrm>
          <a:prstGeom prst="rect">
            <a:avLst/>
          </a:prstGeom>
          <a:noFill/>
        </p:spPr>
        <p:txBody>
          <a:bodyPr wrap="square">
            <a:spAutoFit/>
          </a:bodyPr>
          <a:lstStyle/>
          <a:p>
            <a:pPr marL="0" marR="635" lvl="0" indent="0" algn="just" defTabSz="457200" rtl="0" eaLnBrk="1" fontAlgn="auto" latinLnBrk="0" hangingPunct="1">
              <a:lnSpc>
                <a:spcPct val="103000"/>
              </a:lnSpc>
              <a:spcBef>
                <a:spcPts val="0"/>
              </a:spcBef>
              <a:spcAft>
                <a:spcPts val="550"/>
              </a:spcAft>
              <a:buClrTx/>
              <a:buSzTx/>
              <a:buFontTx/>
              <a:buNone/>
              <a:tabLst/>
              <a:defRPr/>
            </a:pPr>
            <a:r>
              <a:rPr kumimoji="0" lang="pt-BR" sz="20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Nas faltas e impedimento do Presidente, presidirá o Conselho o membro suplente do Ministério dos Portos e Aeroportos, e na ausência deste, o Diretor do Departamento de Navegação e Fomento </a:t>
            </a:r>
            <a:r>
              <a:rPr kumimoji="0" lang="pt-BR" sz="2000" b="1"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na condição de representante do Ministério dos Transportes excepcionalmente na reunião em questão. </a:t>
            </a:r>
          </a:p>
        </p:txBody>
      </p:sp>
      <p:cxnSp>
        <p:nvCxnSpPr>
          <p:cNvPr id="85" name="Straight Arrow Connector 28">
            <a:extLst>
              <a:ext uri="{FF2B5EF4-FFF2-40B4-BE49-F238E27FC236}">
                <a16:creationId xmlns:a16="http://schemas.microsoft.com/office/drawing/2014/main" id="{3294EEDE-BF0B-7451-739B-05B16E0381CF}"/>
              </a:ext>
            </a:extLst>
          </p:cNvPr>
          <p:cNvCxnSpPr>
            <a:cxnSpLocks/>
          </p:cNvCxnSpPr>
          <p:nvPr/>
        </p:nvCxnSpPr>
        <p:spPr>
          <a:xfrm>
            <a:off x="13330015" y="3035318"/>
            <a:ext cx="3861589" cy="5714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Elipse 87">
            <a:extLst>
              <a:ext uri="{FF2B5EF4-FFF2-40B4-BE49-F238E27FC236}">
                <a16:creationId xmlns:a16="http://schemas.microsoft.com/office/drawing/2014/main" id="{9F879FA0-32D5-7DF3-4FB3-2B65331064D9}"/>
              </a:ext>
            </a:extLst>
          </p:cNvPr>
          <p:cNvSpPr/>
          <p:nvPr/>
        </p:nvSpPr>
        <p:spPr>
          <a:xfrm>
            <a:off x="11191757" y="2319263"/>
            <a:ext cx="2080783" cy="192927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89" name="Straight Arrow Connector 28">
            <a:extLst>
              <a:ext uri="{FF2B5EF4-FFF2-40B4-BE49-F238E27FC236}">
                <a16:creationId xmlns:a16="http://schemas.microsoft.com/office/drawing/2014/main" id="{1A1FD0D8-0725-41BB-21BC-FC75E045C057}"/>
              </a:ext>
            </a:extLst>
          </p:cNvPr>
          <p:cNvCxnSpPr>
            <a:cxnSpLocks/>
          </p:cNvCxnSpPr>
          <p:nvPr/>
        </p:nvCxnSpPr>
        <p:spPr>
          <a:xfrm>
            <a:off x="12195555" y="4248539"/>
            <a:ext cx="14629" cy="700119"/>
          </a:xfrm>
          <a:prstGeom prst="straightConnector1">
            <a:avLst/>
          </a:prstGeom>
          <a:ln w="381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ECA5CF95-8855-8C2E-7145-5E29A3A4E432}"/>
              </a:ext>
            </a:extLst>
          </p:cNvPr>
          <p:cNvSpPr txBox="1"/>
          <p:nvPr/>
        </p:nvSpPr>
        <p:spPr>
          <a:xfrm>
            <a:off x="1766983" y="3000309"/>
            <a:ext cx="6448678" cy="64633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schemeClr val="bg1"/>
                </a:solidFill>
                <a:effectLst/>
                <a:uLnTx/>
                <a:uFillTx/>
                <a:latin typeface="Avenir Next LT Pro" panose="020B0504020202020204" pitchFamily="34" charset="0"/>
                <a:ea typeface="+mn-ea"/>
                <a:cs typeface="+mn-cs"/>
                <a:sym typeface="Quattrocento Sans"/>
              </a:rPr>
              <a:t>DECRETO Nº 5.269/2004</a:t>
            </a:r>
          </a:p>
        </p:txBody>
      </p:sp>
      <mc:AlternateContent xmlns:mc="http://schemas.openxmlformats.org/markup-compatibility/2006">
        <mc:Choice xmlns:am3d="http://schemas.microsoft.com/office/drawing/2017/model3d" Requires="am3d">
          <p:graphicFrame>
            <p:nvGraphicFramePr>
              <p:cNvPr id="9" name="Modelo 3D 8" descr="Esfera Cinza-Escuro">
                <a:extLst>
                  <a:ext uri="{FF2B5EF4-FFF2-40B4-BE49-F238E27FC236}">
                    <a16:creationId xmlns:a16="http://schemas.microsoft.com/office/drawing/2014/main" id="{EE8B7450-3E01-F6E7-5F14-06198BA0D401}"/>
                  </a:ext>
                </a:extLst>
              </p:cNvPr>
              <p:cNvGraphicFramePr>
                <a:graphicFrameLocks noChangeAspect="1"/>
              </p:cNvGraphicFramePr>
              <p:nvPr/>
            </p:nvGraphicFramePr>
            <p:xfrm>
              <a:off x="18975001" y="343383"/>
              <a:ext cx="2080783" cy="2089008"/>
            </p:xfrm>
            <a:graphic>
              <a:graphicData uri="http://schemas.microsoft.com/office/drawing/2017/model3d">
                <am3d:model3d r:embed="rId14">
                  <am3d:spPr>
                    <a:xfrm>
                      <a:off x="0" y="0"/>
                      <a:ext cx="2080783" cy="2089008"/>
                    </a:xfrm>
                    <a:prstGeom prst="rect">
                      <a:avLst/>
                    </a:prstGeom>
                    <a:noFill/>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5"/>
                  </am3d:raster>
                  <am3d:objViewport viewportSz="37585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Esfera Cinza-Escuro">
                <a:extLst>
                  <a:ext uri="{FF2B5EF4-FFF2-40B4-BE49-F238E27FC236}">
                    <a16:creationId xmlns:a16="http://schemas.microsoft.com/office/drawing/2014/main" id="{EE8B7450-3E01-F6E7-5F14-06198BA0D401}"/>
                  </a:ext>
                </a:extLst>
              </p:cNvPr>
              <p:cNvPicPr>
                <a:picLocks noGrp="1" noRot="1" noChangeAspect="1" noMove="1" noResize="1" noEditPoints="1" noAdjustHandles="1" noChangeArrowheads="1" noChangeShapeType="1" noCrop="1"/>
              </p:cNvPicPr>
              <p:nvPr/>
            </p:nvPicPr>
            <p:blipFill>
              <a:blip r:embed="rId15"/>
              <a:stretch>
                <a:fillRect/>
              </a:stretch>
            </p:blipFill>
            <p:spPr>
              <a:xfrm>
                <a:off x="18975001" y="343383"/>
                <a:ext cx="2080783" cy="2089008"/>
              </a:xfrm>
              <a:prstGeom prst="rect">
                <a:avLst/>
              </a:prstGeom>
              <a:noFill/>
            </p:spPr>
          </p:pic>
        </mc:Fallback>
      </mc:AlternateContent>
      <p:sp>
        <p:nvSpPr>
          <p:cNvPr id="10" name="Elipse 9">
            <a:extLst>
              <a:ext uri="{FF2B5EF4-FFF2-40B4-BE49-F238E27FC236}">
                <a16:creationId xmlns:a16="http://schemas.microsoft.com/office/drawing/2014/main" id="{7B3E1F3C-E95F-963C-DCD9-722109942EA9}"/>
              </a:ext>
            </a:extLst>
          </p:cNvPr>
          <p:cNvSpPr/>
          <p:nvPr/>
        </p:nvSpPr>
        <p:spPr>
          <a:xfrm>
            <a:off x="19009157" y="524062"/>
            <a:ext cx="1926857" cy="1592177"/>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600" b="1" i="0" u="none" strike="noStrike" kern="1200" cap="none" spc="0" normalizeH="0" baseline="0" noProof="0">
                <a:ln>
                  <a:noFill/>
                </a:ln>
                <a:solidFill>
                  <a:prstClr val="white"/>
                </a:solidFill>
                <a:effectLst/>
                <a:uLnTx/>
                <a:uFillTx/>
                <a:latin typeface="Century Gothic" panose="020B0502020202020204"/>
                <a:ea typeface="+mn-ea"/>
                <a:cs typeface="+mn-cs"/>
              </a:rPr>
              <a:t>15</a:t>
            </a:r>
          </a:p>
        </p:txBody>
      </p:sp>
      <p:sp>
        <p:nvSpPr>
          <p:cNvPr id="29" name="CaixaDeTexto 28">
            <a:extLst>
              <a:ext uri="{FF2B5EF4-FFF2-40B4-BE49-F238E27FC236}">
                <a16:creationId xmlns:a16="http://schemas.microsoft.com/office/drawing/2014/main" id="{6480DC86-D495-C2F9-1369-9146477472C3}"/>
              </a:ext>
            </a:extLst>
          </p:cNvPr>
          <p:cNvSpPr txBox="1"/>
          <p:nvPr/>
        </p:nvSpPr>
        <p:spPr>
          <a:xfrm>
            <a:off x="21055784" y="715416"/>
            <a:ext cx="244417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effectLst/>
                <a:uLnTx/>
                <a:uFillTx/>
                <a:latin typeface="Raleway Light" pitchFamily="2" charset="0"/>
                <a:ea typeface="+mn-ea"/>
                <a:cs typeface="+mn-cs"/>
              </a:rPr>
              <a:t>Membros</a:t>
            </a:r>
          </a:p>
        </p:txBody>
      </p:sp>
      <p:sp>
        <p:nvSpPr>
          <p:cNvPr id="33" name="Rectangle 1">
            <a:extLst>
              <a:ext uri="{FF2B5EF4-FFF2-40B4-BE49-F238E27FC236}">
                <a16:creationId xmlns:a16="http://schemas.microsoft.com/office/drawing/2014/main" id="{F930A965-9589-D9D7-44E8-4212FD8FD1F3}"/>
              </a:ext>
            </a:extLst>
          </p:cNvPr>
          <p:cNvSpPr>
            <a:spLocks noChangeArrowheads="1"/>
          </p:cNvSpPr>
          <p:nvPr/>
        </p:nvSpPr>
        <p:spPr bwMode="auto">
          <a:xfrm>
            <a:off x="210399" y="-552473"/>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34" name="Rectangle 2">
            <a:extLst>
              <a:ext uri="{FF2B5EF4-FFF2-40B4-BE49-F238E27FC236}">
                <a16:creationId xmlns:a16="http://schemas.microsoft.com/office/drawing/2014/main" id="{0A383556-1AC4-2FDD-0AE0-B40BC25C376E}"/>
              </a:ext>
            </a:extLst>
          </p:cNvPr>
          <p:cNvSpPr>
            <a:spLocks noChangeArrowheads="1"/>
          </p:cNvSpPr>
          <p:nvPr/>
        </p:nvSpPr>
        <p:spPr bwMode="auto">
          <a:xfrm>
            <a:off x="210399" y="-552473"/>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1" name="Rectangle 3">
            <a:extLst>
              <a:ext uri="{FF2B5EF4-FFF2-40B4-BE49-F238E27FC236}">
                <a16:creationId xmlns:a16="http://schemas.microsoft.com/office/drawing/2014/main" id="{4E481DC9-6E9B-9A49-4C12-0AF03BC6BB71}"/>
              </a:ext>
            </a:extLst>
          </p:cNvPr>
          <p:cNvSpPr>
            <a:spLocks noChangeArrowheads="1"/>
          </p:cNvSpPr>
          <p:nvPr/>
        </p:nvSpPr>
        <p:spPr bwMode="auto">
          <a:xfrm>
            <a:off x="210399" y="-552473"/>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5" name="Rectangle 4">
            <a:extLst>
              <a:ext uri="{FF2B5EF4-FFF2-40B4-BE49-F238E27FC236}">
                <a16:creationId xmlns:a16="http://schemas.microsoft.com/office/drawing/2014/main" id="{895FBCE5-15BE-E94E-946D-46DC6808150F}"/>
              </a:ext>
            </a:extLst>
          </p:cNvPr>
          <p:cNvSpPr>
            <a:spLocks noChangeArrowheads="1"/>
          </p:cNvSpPr>
          <p:nvPr/>
        </p:nvSpPr>
        <p:spPr bwMode="auto">
          <a:xfrm>
            <a:off x="210399" y="-552473"/>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8" name="Rectangle 6">
            <a:extLst>
              <a:ext uri="{FF2B5EF4-FFF2-40B4-BE49-F238E27FC236}">
                <a16:creationId xmlns:a16="http://schemas.microsoft.com/office/drawing/2014/main" id="{F3265A19-7052-0CAF-4FC1-A630B8FEEB1A}"/>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50" name="Rectangle 7">
            <a:extLst>
              <a:ext uri="{FF2B5EF4-FFF2-40B4-BE49-F238E27FC236}">
                <a16:creationId xmlns:a16="http://schemas.microsoft.com/office/drawing/2014/main" id="{E3B44DB5-EC96-FC96-0183-3A831A660954}"/>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3" name="Rectangle 8">
            <a:extLst>
              <a:ext uri="{FF2B5EF4-FFF2-40B4-BE49-F238E27FC236}">
                <a16:creationId xmlns:a16="http://schemas.microsoft.com/office/drawing/2014/main" id="{8C7BA2C4-2FA7-D916-CF59-0467FEA2741B}"/>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6" name="Rectangle 9">
            <a:extLst>
              <a:ext uri="{FF2B5EF4-FFF2-40B4-BE49-F238E27FC236}">
                <a16:creationId xmlns:a16="http://schemas.microsoft.com/office/drawing/2014/main" id="{D987A02F-E483-088B-6B96-A29BD273B2B6}"/>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Shape 6">
            <a:extLst>
              <a:ext uri="{FF2B5EF4-FFF2-40B4-BE49-F238E27FC236}">
                <a16:creationId xmlns:a16="http://schemas.microsoft.com/office/drawing/2014/main" id="{98DE103C-64D5-BE61-B2E3-1B71809F2880}"/>
              </a:ext>
            </a:extLst>
          </p:cNvPr>
          <p:cNvSpPr/>
          <p:nvPr/>
        </p:nvSpPr>
        <p:spPr>
          <a:xfrm>
            <a:off x="-38990" y="0"/>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04B2B9DC-B737-5E47-A030-84A5FAE02405}"/>
              </a:ext>
            </a:extLst>
          </p:cNvPr>
          <p:cNvGrpSpPr/>
          <p:nvPr/>
        </p:nvGrpSpPr>
        <p:grpSpPr>
          <a:xfrm>
            <a:off x="20780488" y="12450723"/>
            <a:ext cx="3338592" cy="945619"/>
            <a:chOff x="18582423" y="11569700"/>
            <a:chExt cx="4839305" cy="1181100"/>
          </a:xfrm>
        </p:grpSpPr>
        <p:pic>
          <p:nvPicPr>
            <p:cNvPr id="47" name="Image 4" descr=" ">
              <a:extLst>
                <a:ext uri="{FF2B5EF4-FFF2-40B4-BE49-F238E27FC236}">
                  <a16:creationId xmlns:a16="http://schemas.microsoft.com/office/drawing/2014/main" id="{3F6C673C-0C01-1572-0FC2-0ACA5074E32B}"/>
                </a:ext>
              </a:extLst>
            </p:cNvPr>
            <p:cNvPicPr>
              <a:picLocks noChangeAspect="1"/>
            </p:cNvPicPr>
            <p:nvPr/>
          </p:nvPicPr>
          <p:blipFill>
            <a:blip r:embed="rId16"/>
            <a:stretch>
              <a:fillRect/>
            </a:stretch>
          </p:blipFill>
          <p:spPr>
            <a:xfrm>
              <a:off x="18582423" y="11569700"/>
              <a:ext cx="4839305" cy="1181100"/>
            </a:xfrm>
            <a:prstGeom prst="rect">
              <a:avLst/>
            </a:prstGeom>
          </p:spPr>
        </p:pic>
        <p:pic>
          <p:nvPicPr>
            <p:cNvPr id="59" name="Image 5" descr=" ">
              <a:extLst>
                <a:ext uri="{FF2B5EF4-FFF2-40B4-BE49-F238E27FC236}">
                  <a16:creationId xmlns:a16="http://schemas.microsoft.com/office/drawing/2014/main" id="{D3C7B4A5-51EB-E595-28CB-B0B2E4D858D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778596" y="11828487"/>
              <a:ext cx="20478" cy="130603"/>
            </a:xfrm>
            <a:prstGeom prst="rect">
              <a:avLst/>
            </a:prstGeom>
          </p:spPr>
        </p:pic>
        <p:pic>
          <p:nvPicPr>
            <p:cNvPr id="63" name="Image 6" descr=" ">
              <a:extLst>
                <a:ext uri="{FF2B5EF4-FFF2-40B4-BE49-F238E27FC236}">
                  <a16:creationId xmlns:a16="http://schemas.microsoft.com/office/drawing/2014/main" id="{55EF7D71-9BAB-53B7-9C46-FD9D6D454A4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865154" y="11828487"/>
              <a:ext cx="111337" cy="130603"/>
            </a:xfrm>
            <a:prstGeom prst="rect">
              <a:avLst/>
            </a:prstGeom>
          </p:spPr>
        </p:pic>
        <p:pic>
          <p:nvPicPr>
            <p:cNvPr id="65" name="Image 7" descr=" ">
              <a:extLst>
                <a:ext uri="{FF2B5EF4-FFF2-40B4-BE49-F238E27FC236}">
                  <a16:creationId xmlns:a16="http://schemas.microsoft.com/office/drawing/2014/main" id="{42E086E0-7220-EEC3-AA11-5211DACBD26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42399" y="11828487"/>
              <a:ext cx="20478" cy="130603"/>
            </a:xfrm>
            <a:prstGeom prst="rect">
              <a:avLst/>
            </a:prstGeom>
          </p:spPr>
        </p:pic>
        <p:pic>
          <p:nvPicPr>
            <p:cNvPr id="68" name="Image 8" descr=" ">
              <a:extLst>
                <a:ext uri="{FF2B5EF4-FFF2-40B4-BE49-F238E27FC236}">
                  <a16:creationId xmlns:a16="http://schemas.microsoft.com/office/drawing/2014/main" id="{BA68C193-02A6-FB20-3126-701D3F876CF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19320" y="11827104"/>
              <a:ext cx="101185" cy="133189"/>
            </a:xfrm>
            <a:prstGeom prst="rect">
              <a:avLst/>
            </a:prstGeom>
          </p:spPr>
        </p:pic>
        <p:pic>
          <p:nvPicPr>
            <p:cNvPr id="70" name="Image 9" descr=" ">
              <a:extLst>
                <a:ext uri="{FF2B5EF4-FFF2-40B4-BE49-F238E27FC236}">
                  <a16:creationId xmlns:a16="http://schemas.microsoft.com/office/drawing/2014/main" id="{5DAC909E-2149-C1F6-0FF6-A2D8AAEE325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65934" y="11828487"/>
              <a:ext cx="107552" cy="130603"/>
            </a:xfrm>
            <a:prstGeom prst="rect">
              <a:avLst/>
            </a:prstGeom>
          </p:spPr>
        </p:pic>
        <p:pic>
          <p:nvPicPr>
            <p:cNvPr id="72" name="Image 10" descr=" ">
              <a:extLst>
                <a:ext uri="{FF2B5EF4-FFF2-40B4-BE49-F238E27FC236}">
                  <a16:creationId xmlns:a16="http://schemas.microsoft.com/office/drawing/2014/main" id="{8DD949D7-7C33-18F1-6983-998AD7C044A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427520" y="11791051"/>
              <a:ext cx="89483" cy="168213"/>
            </a:xfrm>
            <a:prstGeom prst="rect">
              <a:avLst/>
            </a:prstGeom>
          </p:spPr>
        </p:pic>
        <p:pic>
          <p:nvPicPr>
            <p:cNvPr id="74" name="Image 11" descr=" ">
              <a:extLst>
                <a:ext uri="{FF2B5EF4-FFF2-40B4-BE49-F238E27FC236}">
                  <a16:creationId xmlns:a16="http://schemas.microsoft.com/office/drawing/2014/main" id="{956A92DE-6252-0A83-1301-1404A50024B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74306" y="11828487"/>
              <a:ext cx="102217" cy="130603"/>
            </a:xfrm>
            <a:prstGeom prst="rect">
              <a:avLst/>
            </a:prstGeom>
          </p:spPr>
        </p:pic>
        <p:pic>
          <p:nvPicPr>
            <p:cNvPr id="76" name="Image 12" descr=" ">
              <a:extLst>
                <a:ext uri="{FF2B5EF4-FFF2-40B4-BE49-F238E27FC236}">
                  <a16:creationId xmlns:a16="http://schemas.microsoft.com/office/drawing/2014/main" id="{66765D32-4A84-30A6-27DD-807F6CF33E7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732105" y="11828487"/>
              <a:ext cx="20478" cy="130603"/>
            </a:xfrm>
            <a:prstGeom prst="rect">
              <a:avLst/>
            </a:prstGeom>
          </p:spPr>
        </p:pic>
        <p:pic>
          <p:nvPicPr>
            <p:cNvPr id="78" name="Image 13" descr=" ">
              <a:extLst>
                <a:ext uri="{FF2B5EF4-FFF2-40B4-BE49-F238E27FC236}">
                  <a16:creationId xmlns:a16="http://schemas.microsoft.com/office/drawing/2014/main" id="{B4E3DE66-D314-C4B6-E6B5-01EE53E1F0C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10575" y="11827625"/>
              <a:ext cx="125104" cy="132153"/>
            </a:xfrm>
            <a:prstGeom prst="rect">
              <a:avLst/>
            </a:prstGeom>
          </p:spPr>
        </p:pic>
        <p:pic>
          <p:nvPicPr>
            <p:cNvPr id="80" name="Image 14" descr=" ">
              <a:extLst>
                <a:ext uri="{FF2B5EF4-FFF2-40B4-BE49-F238E27FC236}">
                  <a16:creationId xmlns:a16="http://schemas.microsoft.com/office/drawing/2014/main" id="{D2FC156C-9639-A7ED-2C6C-1BE146BD5A88}"/>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75066" y="11828487"/>
              <a:ext cx="109788" cy="130603"/>
            </a:xfrm>
            <a:prstGeom prst="rect">
              <a:avLst/>
            </a:prstGeom>
          </p:spPr>
        </p:pic>
        <p:pic>
          <p:nvPicPr>
            <p:cNvPr id="82" name="Image 15" descr=" ">
              <a:extLst>
                <a:ext uri="{FF2B5EF4-FFF2-40B4-BE49-F238E27FC236}">
                  <a16:creationId xmlns:a16="http://schemas.microsoft.com/office/drawing/2014/main" id="{5E053671-A919-1DAC-90FE-E56D517F02B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3363" y="11828661"/>
              <a:ext cx="89483" cy="130603"/>
            </a:xfrm>
            <a:prstGeom prst="rect">
              <a:avLst/>
            </a:prstGeom>
          </p:spPr>
        </p:pic>
        <p:pic>
          <p:nvPicPr>
            <p:cNvPr id="83" name="Image 16" descr=" ">
              <a:extLst>
                <a:ext uri="{FF2B5EF4-FFF2-40B4-BE49-F238E27FC236}">
                  <a16:creationId xmlns:a16="http://schemas.microsoft.com/office/drawing/2014/main" id="{9650CBF8-63DB-A828-6D01-53DF655FD2B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201919" y="12086754"/>
              <a:ext cx="99808" cy="130770"/>
            </a:xfrm>
            <a:prstGeom prst="rect">
              <a:avLst/>
            </a:prstGeom>
          </p:spPr>
        </p:pic>
        <p:pic>
          <p:nvPicPr>
            <p:cNvPr id="86" name="Image 17" descr=" ">
              <a:extLst>
                <a:ext uri="{FF2B5EF4-FFF2-40B4-BE49-F238E27FC236}">
                  <a16:creationId xmlns:a16="http://schemas.microsoft.com/office/drawing/2014/main" id="{048C2C2D-689E-49D3-BB74-B69A4010350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345609" y="12086239"/>
              <a:ext cx="132504" cy="132500"/>
            </a:xfrm>
            <a:prstGeom prst="rect">
              <a:avLst/>
            </a:prstGeom>
          </p:spPr>
        </p:pic>
        <p:pic>
          <p:nvPicPr>
            <p:cNvPr id="87" name="Image 18" descr=" ">
              <a:extLst>
                <a:ext uri="{FF2B5EF4-FFF2-40B4-BE49-F238E27FC236}">
                  <a16:creationId xmlns:a16="http://schemas.microsoft.com/office/drawing/2014/main" id="{94F08432-C7C8-58A3-7E12-438F2E59152F}"/>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529909" y="12086754"/>
              <a:ext cx="112370" cy="130603"/>
            </a:xfrm>
            <a:prstGeom prst="rect">
              <a:avLst/>
            </a:prstGeom>
          </p:spPr>
        </p:pic>
        <p:pic>
          <p:nvPicPr>
            <p:cNvPr id="90" name="Image 19" descr=" ">
              <a:extLst>
                <a:ext uri="{FF2B5EF4-FFF2-40B4-BE49-F238E27FC236}">
                  <a16:creationId xmlns:a16="http://schemas.microsoft.com/office/drawing/2014/main" id="{603CD1D7-4599-EDB3-DD02-A51AEEB3F183}"/>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678932" y="12086754"/>
              <a:ext cx="110821" cy="130603"/>
            </a:xfrm>
            <a:prstGeom prst="rect">
              <a:avLst/>
            </a:prstGeom>
          </p:spPr>
        </p:pic>
        <p:pic>
          <p:nvPicPr>
            <p:cNvPr id="91" name="Image 20" descr=" ">
              <a:extLst>
                <a:ext uri="{FF2B5EF4-FFF2-40B4-BE49-F238E27FC236}">
                  <a16:creationId xmlns:a16="http://schemas.microsoft.com/office/drawing/2014/main" id="{F6617240-193E-A73B-7C1B-0D2225A67FC8}"/>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830193" y="12086239"/>
              <a:ext cx="132504" cy="132500"/>
            </a:xfrm>
            <a:prstGeom prst="rect">
              <a:avLst/>
            </a:prstGeom>
          </p:spPr>
        </p:pic>
        <p:pic>
          <p:nvPicPr>
            <p:cNvPr id="92" name="Image 21" descr=" ">
              <a:extLst>
                <a:ext uri="{FF2B5EF4-FFF2-40B4-BE49-F238E27FC236}">
                  <a16:creationId xmlns:a16="http://schemas.microsoft.com/office/drawing/2014/main" id="{A71A3DED-31C1-E156-DBBA-A54B7970435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0004513" y="12085544"/>
              <a:ext cx="106175" cy="133362"/>
            </a:xfrm>
            <a:prstGeom prst="rect">
              <a:avLst/>
            </a:prstGeom>
          </p:spPr>
        </p:pic>
        <p:pic>
          <p:nvPicPr>
            <p:cNvPr id="93" name="Image 22" descr=" ">
              <a:extLst>
                <a:ext uri="{FF2B5EF4-FFF2-40B4-BE49-F238E27FC236}">
                  <a16:creationId xmlns:a16="http://schemas.microsoft.com/office/drawing/2014/main" id="{A8D73352-83F5-341A-72BF-3684A649BDA8}"/>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0240782" y="12086754"/>
              <a:ext cx="92752" cy="130603"/>
            </a:xfrm>
            <a:prstGeom prst="rect">
              <a:avLst/>
            </a:prstGeom>
          </p:spPr>
        </p:pic>
        <p:pic>
          <p:nvPicPr>
            <p:cNvPr id="94" name="Image 23" descr=" ">
              <a:extLst>
                <a:ext uri="{FF2B5EF4-FFF2-40B4-BE49-F238E27FC236}">
                  <a16:creationId xmlns:a16="http://schemas.microsoft.com/office/drawing/2014/main" id="{D6621853-400E-4DBC-A097-0F3DA5F73B7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8773434" y="12347439"/>
              <a:ext cx="123211" cy="130603"/>
            </a:xfrm>
            <a:prstGeom prst="rect">
              <a:avLst/>
            </a:prstGeom>
          </p:spPr>
        </p:pic>
        <p:pic>
          <p:nvPicPr>
            <p:cNvPr id="95" name="Image 24" descr=" ">
              <a:extLst>
                <a:ext uri="{FF2B5EF4-FFF2-40B4-BE49-F238E27FC236}">
                  <a16:creationId xmlns:a16="http://schemas.microsoft.com/office/drawing/2014/main" id="{BDCEC6BF-C84E-6AA2-C60B-3BDA312F1D73}"/>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8944139" y="12347439"/>
              <a:ext cx="92752" cy="130603"/>
            </a:xfrm>
            <a:prstGeom prst="rect">
              <a:avLst/>
            </a:prstGeom>
          </p:spPr>
        </p:pic>
        <p:pic>
          <p:nvPicPr>
            <p:cNvPr id="96" name="Image 25" descr=" ">
              <a:extLst>
                <a:ext uri="{FF2B5EF4-FFF2-40B4-BE49-F238E27FC236}">
                  <a16:creationId xmlns:a16="http://schemas.microsoft.com/office/drawing/2014/main" id="{41DF58DF-CC58-E32A-4BE0-21C58C0231B8}"/>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090238" y="12347439"/>
              <a:ext cx="112370" cy="130603"/>
            </a:xfrm>
            <a:prstGeom prst="rect">
              <a:avLst/>
            </a:prstGeom>
          </p:spPr>
        </p:pic>
        <p:pic>
          <p:nvPicPr>
            <p:cNvPr id="97" name="Image 26" descr=" ">
              <a:extLst>
                <a:ext uri="{FF2B5EF4-FFF2-40B4-BE49-F238E27FC236}">
                  <a16:creationId xmlns:a16="http://schemas.microsoft.com/office/drawing/2014/main" id="{A1E57C5A-4656-6616-4E0A-E699328AD1BF}"/>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241843" y="12346924"/>
              <a:ext cx="132504" cy="132500"/>
            </a:xfrm>
            <a:prstGeom prst="rect">
              <a:avLst/>
            </a:prstGeom>
          </p:spPr>
        </p:pic>
        <p:pic>
          <p:nvPicPr>
            <p:cNvPr id="98" name="Image 27" descr=" ">
              <a:extLst>
                <a:ext uri="{FF2B5EF4-FFF2-40B4-BE49-F238E27FC236}">
                  <a16:creationId xmlns:a16="http://schemas.microsoft.com/office/drawing/2014/main" id="{4E378389-4B91-D1CD-E4A6-2B31EFDC2997}"/>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425799" y="12347439"/>
              <a:ext cx="99808" cy="130770"/>
            </a:xfrm>
            <a:prstGeom prst="rect">
              <a:avLst/>
            </a:prstGeom>
          </p:spPr>
        </p:pic>
        <p:pic>
          <p:nvPicPr>
            <p:cNvPr id="99" name="Image 28" descr=" ">
              <a:extLst>
                <a:ext uri="{FF2B5EF4-FFF2-40B4-BE49-F238E27FC236}">
                  <a16:creationId xmlns:a16="http://schemas.microsoft.com/office/drawing/2014/main" id="{3A2E5E72-6A93-E87F-039B-36B2B4FB164E}"/>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569660" y="12346924"/>
              <a:ext cx="132504" cy="132500"/>
            </a:xfrm>
            <a:prstGeom prst="rect">
              <a:avLst/>
            </a:prstGeom>
          </p:spPr>
        </p:pic>
        <p:pic>
          <p:nvPicPr>
            <p:cNvPr id="100" name="Image 29" descr=" ">
              <a:extLst>
                <a:ext uri="{FF2B5EF4-FFF2-40B4-BE49-F238E27FC236}">
                  <a16:creationId xmlns:a16="http://schemas.microsoft.com/office/drawing/2014/main" id="{761A687C-8E65-FEC8-07DA-EC2CE4486EDC}"/>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753788" y="12347439"/>
              <a:ext cx="112370" cy="130603"/>
            </a:xfrm>
            <a:prstGeom prst="rect">
              <a:avLst/>
            </a:prstGeom>
          </p:spPr>
        </p:pic>
        <p:pic>
          <p:nvPicPr>
            <p:cNvPr id="101" name="Image 30" descr=" ">
              <a:extLst>
                <a:ext uri="{FF2B5EF4-FFF2-40B4-BE49-F238E27FC236}">
                  <a16:creationId xmlns:a16="http://schemas.microsoft.com/office/drawing/2014/main" id="{F6D43663-6C2B-1D27-3400-46DCEEF80925}"/>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902812" y="12347612"/>
              <a:ext cx="110821" cy="130603"/>
            </a:xfrm>
            <a:prstGeom prst="rect">
              <a:avLst/>
            </a:prstGeom>
          </p:spPr>
        </p:pic>
        <p:pic>
          <p:nvPicPr>
            <p:cNvPr id="102" name="Image 31" descr=" ">
              <a:extLst>
                <a:ext uri="{FF2B5EF4-FFF2-40B4-BE49-F238E27FC236}">
                  <a16:creationId xmlns:a16="http://schemas.microsoft.com/office/drawing/2014/main" id="{D4EC7AEC-AF42-5D6E-034F-B1161382F5CC}"/>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0054072" y="12346924"/>
              <a:ext cx="132504" cy="132500"/>
            </a:xfrm>
            <a:prstGeom prst="rect">
              <a:avLst/>
            </a:prstGeom>
          </p:spPr>
        </p:pic>
        <p:pic>
          <p:nvPicPr>
            <p:cNvPr id="103" name="Image 32" descr=" ">
              <a:extLst>
                <a:ext uri="{FF2B5EF4-FFF2-40B4-BE49-F238E27FC236}">
                  <a16:creationId xmlns:a16="http://schemas.microsoft.com/office/drawing/2014/main" id="{5E713CC1-4CDC-AB4B-8E78-292459BCB70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0228392" y="12346403"/>
              <a:ext cx="106175" cy="133362"/>
            </a:xfrm>
            <a:prstGeom prst="rect">
              <a:avLst/>
            </a:prstGeom>
          </p:spPr>
        </p:pic>
        <p:pic>
          <p:nvPicPr>
            <p:cNvPr id="104" name="Image 33" descr=" ">
              <a:extLst>
                <a:ext uri="{FF2B5EF4-FFF2-40B4-BE49-F238E27FC236}">
                  <a16:creationId xmlns:a16="http://schemas.microsoft.com/office/drawing/2014/main" id="{E2D926FD-04AB-B837-9820-1DB91349877C}"/>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001731" y="12628135"/>
              <a:ext cx="83460" cy="97650"/>
            </a:xfrm>
            <a:prstGeom prst="rect">
              <a:avLst/>
            </a:prstGeom>
          </p:spPr>
        </p:pic>
        <p:pic>
          <p:nvPicPr>
            <p:cNvPr id="105" name="Image 34" descr=" ">
              <a:extLst>
                <a:ext uri="{FF2B5EF4-FFF2-40B4-BE49-F238E27FC236}">
                  <a16:creationId xmlns:a16="http://schemas.microsoft.com/office/drawing/2014/main" id="{3AB8977A-46F4-44FA-FCDC-654D1C8A1006}"/>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132686" y="12627794"/>
              <a:ext cx="82428" cy="96788"/>
            </a:xfrm>
            <a:prstGeom prst="rect">
              <a:avLst/>
            </a:prstGeom>
          </p:spPr>
        </p:pic>
        <p:pic>
          <p:nvPicPr>
            <p:cNvPr id="106" name="Image 35" descr=" ">
              <a:extLst>
                <a:ext uri="{FF2B5EF4-FFF2-40B4-BE49-F238E27FC236}">
                  <a16:creationId xmlns:a16="http://schemas.microsoft.com/office/drawing/2014/main" id="{E5AD0454-2882-EE05-18F6-E6E4B755F7C4}"/>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263985" y="12627794"/>
              <a:ext cx="15144" cy="96788"/>
            </a:xfrm>
            <a:prstGeom prst="rect">
              <a:avLst/>
            </a:prstGeom>
          </p:spPr>
        </p:pic>
        <p:pic>
          <p:nvPicPr>
            <p:cNvPr id="107" name="Image 36" descr=" ">
              <a:extLst>
                <a:ext uri="{FF2B5EF4-FFF2-40B4-BE49-F238E27FC236}">
                  <a16:creationId xmlns:a16="http://schemas.microsoft.com/office/drawing/2014/main" id="{623D0466-37CC-31D2-D8FC-2F87E9AF458D}"/>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318363" y="12599671"/>
              <a:ext cx="89655" cy="124910"/>
            </a:xfrm>
            <a:prstGeom prst="rect">
              <a:avLst/>
            </a:prstGeom>
          </p:spPr>
        </p:pic>
        <p:pic>
          <p:nvPicPr>
            <p:cNvPr id="108" name="Image 37" descr=" ">
              <a:extLst>
                <a:ext uri="{FF2B5EF4-FFF2-40B4-BE49-F238E27FC236}">
                  <a16:creationId xmlns:a16="http://schemas.microsoft.com/office/drawing/2014/main" id="{E07F88C0-7517-AFFD-60D3-C971DD6C51A6}"/>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437272" y="12627105"/>
              <a:ext cx="92580" cy="97991"/>
            </a:xfrm>
            <a:prstGeom prst="rect">
              <a:avLst/>
            </a:prstGeom>
          </p:spPr>
        </p:pic>
        <p:pic>
          <p:nvPicPr>
            <p:cNvPr id="109" name="Image 38" descr=" ">
              <a:extLst>
                <a:ext uri="{FF2B5EF4-FFF2-40B4-BE49-F238E27FC236}">
                  <a16:creationId xmlns:a16="http://schemas.microsoft.com/office/drawing/2014/main" id="{3FCFFA85-398D-F7E5-5738-CAC638A150AE}"/>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633273" y="12627794"/>
              <a:ext cx="66252" cy="96788"/>
            </a:xfrm>
            <a:prstGeom prst="rect">
              <a:avLst/>
            </a:prstGeom>
          </p:spPr>
        </p:pic>
        <p:pic>
          <p:nvPicPr>
            <p:cNvPr id="110" name="Image 39" descr=" ">
              <a:extLst>
                <a:ext uri="{FF2B5EF4-FFF2-40B4-BE49-F238E27FC236}">
                  <a16:creationId xmlns:a16="http://schemas.microsoft.com/office/drawing/2014/main" id="{867675B8-748B-1473-BEDC-395AF814C341}"/>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802947" y="12627794"/>
              <a:ext cx="75716" cy="96788"/>
            </a:xfrm>
            <a:prstGeom prst="rect">
              <a:avLst/>
            </a:prstGeom>
          </p:spPr>
        </p:pic>
        <p:pic>
          <p:nvPicPr>
            <p:cNvPr id="111" name="Image 40" descr=" ">
              <a:extLst>
                <a:ext uri="{FF2B5EF4-FFF2-40B4-BE49-F238E27FC236}">
                  <a16:creationId xmlns:a16="http://schemas.microsoft.com/office/drawing/2014/main" id="{C445F649-D3C4-DAE7-99B8-3AA1AFF274E6}"/>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919963" y="12627794"/>
              <a:ext cx="66079" cy="96788"/>
            </a:xfrm>
            <a:prstGeom prst="rect">
              <a:avLst/>
            </a:prstGeom>
          </p:spPr>
        </p:pic>
        <p:pic>
          <p:nvPicPr>
            <p:cNvPr id="112" name="Image 41" descr=" ">
              <a:extLst>
                <a:ext uri="{FF2B5EF4-FFF2-40B4-BE49-F238E27FC236}">
                  <a16:creationId xmlns:a16="http://schemas.microsoft.com/office/drawing/2014/main" id="{628A3A6A-E0FD-E72E-ADDE-B817F94892F3}"/>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21148" y="12627273"/>
              <a:ext cx="85009" cy="98338"/>
            </a:xfrm>
            <a:prstGeom prst="rect">
              <a:avLst/>
            </a:prstGeom>
          </p:spPr>
        </p:pic>
        <p:pic>
          <p:nvPicPr>
            <p:cNvPr id="113" name="Image 42" descr=" ">
              <a:extLst>
                <a:ext uri="{FF2B5EF4-FFF2-40B4-BE49-F238E27FC236}">
                  <a16:creationId xmlns:a16="http://schemas.microsoft.com/office/drawing/2014/main" id="{7E7BE8E1-9054-1D16-E4AA-09F96567DEBD}"/>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139884" y="12627105"/>
              <a:ext cx="92580" cy="97991"/>
            </a:xfrm>
            <a:prstGeom prst="rect">
              <a:avLst/>
            </a:prstGeom>
          </p:spPr>
        </p:pic>
        <p:pic>
          <p:nvPicPr>
            <p:cNvPr id="114" name="Image 43" descr=" ">
              <a:extLst>
                <a:ext uri="{FF2B5EF4-FFF2-40B4-BE49-F238E27FC236}">
                  <a16:creationId xmlns:a16="http://schemas.microsoft.com/office/drawing/2014/main" id="{E6CB5DDD-AC3D-BB10-CE84-87AE83F35B92}"/>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275314" y="12627794"/>
              <a:ext cx="82428" cy="96788"/>
            </a:xfrm>
            <a:prstGeom prst="rect">
              <a:avLst/>
            </a:prstGeom>
          </p:spPr>
        </p:pic>
        <p:pic>
          <p:nvPicPr>
            <p:cNvPr id="115" name="Image 44" descr=" ">
              <a:extLst>
                <a:ext uri="{FF2B5EF4-FFF2-40B4-BE49-F238E27FC236}">
                  <a16:creationId xmlns:a16="http://schemas.microsoft.com/office/drawing/2014/main" id="{A1BEA24A-6E85-4130-8E33-66CAEAF07744}"/>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399041" y="12627446"/>
              <a:ext cx="75372" cy="98165"/>
            </a:xfrm>
            <a:prstGeom prst="rect">
              <a:avLst/>
            </a:prstGeom>
          </p:spPr>
        </p:pic>
        <p:pic>
          <p:nvPicPr>
            <p:cNvPr id="116" name="Image 45" descr=" ">
              <a:extLst>
                <a:ext uri="{FF2B5EF4-FFF2-40B4-BE49-F238E27FC236}">
                  <a16:creationId xmlns:a16="http://schemas.microsoft.com/office/drawing/2014/main" id="{21943E35-CCD7-C713-081E-55C4D9DCF792}"/>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507969" y="12627794"/>
              <a:ext cx="79674" cy="96788"/>
            </a:xfrm>
            <a:prstGeom prst="rect">
              <a:avLst/>
            </a:prstGeom>
          </p:spPr>
        </p:pic>
        <p:pic>
          <p:nvPicPr>
            <p:cNvPr id="117" name="Image 46" descr=" ">
              <a:extLst>
                <a:ext uri="{FF2B5EF4-FFF2-40B4-BE49-F238E27FC236}">
                  <a16:creationId xmlns:a16="http://schemas.microsoft.com/office/drawing/2014/main" id="{3B295336-E1BD-F390-D957-EE5091EAD532}"/>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627739" y="12627794"/>
              <a:ext cx="75716" cy="96788"/>
            </a:xfrm>
            <a:prstGeom prst="rect">
              <a:avLst/>
            </a:prstGeom>
          </p:spPr>
        </p:pic>
        <p:pic>
          <p:nvPicPr>
            <p:cNvPr id="118" name="Image 47" descr=" ">
              <a:extLst>
                <a:ext uri="{FF2B5EF4-FFF2-40B4-BE49-F238E27FC236}">
                  <a16:creationId xmlns:a16="http://schemas.microsoft.com/office/drawing/2014/main" id="{ED40770D-AE8E-8C2C-7A3D-57297E5216F8}"/>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742862" y="12628135"/>
              <a:ext cx="83460" cy="97650"/>
            </a:xfrm>
            <a:prstGeom prst="rect">
              <a:avLst/>
            </a:prstGeom>
          </p:spPr>
        </p:pic>
        <p:pic>
          <p:nvPicPr>
            <p:cNvPr id="119" name="Image 48" descr=" ">
              <a:extLst>
                <a:ext uri="{FF2B5EF4-FFF2-40B4-BE49-F238E27FC236}">
                  <a16:creationId xmlns:a16="http://schemas.microsoft.com/office/drawing/2014/main" id="{16F51BDD-F0C9-10B8-5B7D-9EAB31DA0B6E}"/>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82745" y="12599671"/>
              <a:ext cx="89655" cy="124910"/>
            </a:xfrm>
            <a:prstGeom prst="rect">
              <a:avLst/>
            </a:prstGeom>
          </p:spPr>
        </p:pic>
        <p:pic>
          <p:nvPicPr>
            <p:cNvPr id="120" name="Image 49" descr=" ">
              <a:extLst>
                <a:ext uri="{FF2B5EF4-FFF2-40B4-BE49-F238E27FC236}">
                  <a16:creationId xmlns:a16="http://schemas.microsoft.com/office/drawing/2014/main" id="{F698AB9B-66E3-4DD2-B5E5-04378F9E5B0F}"/>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01826" y="12627105"/>
              <a:ext cx="92580" cy="97991"/>
            </a:xfrm>
            <a:prstGeom prst="rect">
              <a:avLst/>
            </a:prstGeom>
          </p:spPr>
        </p:pic>
        <p:pic>
          <p:nvPicPr>
            <p:cNvPr id="121" name="Image 50" descr=" ">
              <a:extLst>
                <a:ext uri="{FF2B5EF4-FFF2-40B4-BE49-F238E27FC236}">
                  <a16:creationId xmlns:a16="http://schemas.microsoft.com/office/drawing/2014/main" id="{B6E7769C-9442-A044-083C-ABC9B9E31A37}"/>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265534" y="12221152"/>
              <a:ext cx="420570" cy="256890"/>
            </a:xfrm>
            <a:prstGeom prst="rect">
              <a:avLst/>
            </a:prstGeom>
          </p:spPr>
        </p:pic>
        <p:pic>
          <p:nvPicPr>
            <p:cNvPr id="122" name="Image 51" descr=" ">
              <a:extLst>
                <a:ext uri="{FF2B5EF4-FFF2-40B4-BE49-F238E27FC236}">
                  <a16:creationId xmlns:a16="http://schemas.microsoft.com/office/drawing/2014/main" id="{21948D27-B478-62B8-F602-8F677162BB74}"/>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0774410" y="12089513"/>
              <a:ext cx="491124" cy="388522"/>
            </a:xfrm>
            <a:prstGeom prst="rect">
              <a:avLst/>
            </a:prstGeom>
          </p:spPr>
        </p:pic>
        <p:pic>
          <p:nvPicPr>
            <p:cNvPr id="123" name="Image 52" descr=" ">
              <a:extLst>
                <a:ext uri="{FF2B5EF4-FFF2-40B4-BE49-F238E27FC236}">
                  <a16:creationId xmlns:a16="http://schemas.microsoft.com/office/drawing/2014/main" id="{B15CA9F7-D9F2-0472-09E8-C6AAADF2F161}"/>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0774410" y="11829349"/>
              <a:ext cx="405255" cy="260338"/>
            </a:xfrm>
            <a:prstGeom prst="rect">
              <a:avLst/>
            </a:prstGeom>
          </p:spPr>
        </p:pic>
        <p:pic>
          <p:nvPicPr>
            <p:cNvPr id="124" name="Image 53" descr=" ">
              <a:extLst>
                <a:ext uri="{FF2B5EF4-FFF2-40B4-BE49-F238E27FC236}">
                  <a16:creationId xmlns:a16="http://schemas.microsoft.com/office/drawing/2014/main" id="{1AA4DDD5-C262-DB19-CBB8-80C10653E0C6}"/>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1829349"/>
              <a:ext cx="769725" cy="648692"/>
            </a:xfrm>
            <a:prstGeom prst="rect">
              <a:avLst/>
            </a:prstGeom>
          </p:spPr>
        </p:pic>
        <p:pic>
          <p:nvPicPr>
            <p:cNvPr id="125" name="Image 54" descr=" ">
              <a:extLst>
                <a:ext uri="{FF2B5EF4-FFF2-40B4-BE49-F238E27FC236}">
                  <a16:creationId xmlns:a16="http://schemas.microsoft.com/office/drawing/2014/main" id="{9456F136-05BB-8948-8549-846B343E1ECE}"/>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974141" y="11829349"/>
              <a:ext cx="223707" cy="430795"/>
            </a:xfrm>
            <a:prstGeom prst="rect">
              <a:avLst/>
            </a:prstGeom>
          </p:spPr>
        </p:pic>
        <p:pic>
          <p:nvPicPr>
            <p:cNvPr id="126" name="Image 55" descr=" ">
              <a:extLst>
                <a:ext uri="{FF2B5EF4-FFF2-40B4-BE49-F238E27FC236}">
                  <a16:creationId xmlns:a16="http://schemas.microsoft.com/office/drawing/2014/main" id="{33A4A0E2-2F9B-F5F1-F04F-F2D5BDFDBB11}"/>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3197848" y="12260138"/>
              <a:ext cx="223707" cy="217897"/>
            </a:xfrm>
            <a:prstGeom prst="rect">
              <a:avLst/>
            </a:prstGeom>
          </p:spPr>
        </p:pic>
        <p:pic>
          <p:nvPicPr>
            <p:cNvPr id="127" name="Image 56" descr=" ">
              <a:extLst>
                <a:ext uri="{FF2B5EF4-FFF2-40B4-BE49-F238E27FC236}">
                  <a16:creationId xmlns:a16="http://schemas.microsoft.com/office/drawing/2014/main" id="{0D74B305-CE3C-5935-7898-D19680568BBF}"/>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2260138"/>
              <a:ext cx="223707" cy="217897"/>
            </a:xfrm>
            <a:prstGeom prst="rect">
              <a:avLst/>
            </a:prstGeom>
          </p:spPr>
        </p:pic>
        <p:pic>
          <p:nvPicPr>
            <p:cNvPr id="128" name="Image 57" descr=" ">
              <a:extLst>
                <a:ext uri="{FF2B5EF4-FFF2-40B4-BE49-F238E27FC236}">
                  <a16:creationId xmlns:a16="http://schemas.microsoft.com/office/drawing/2014/main" id="{EC6DD4D3-6A97-BFCD-7BD9-50DD168F0C3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221280" y="12117636"/>
              <a:ext cx="211489" cy="360406"/>
            </a:xfrm>
            <a:prstGeom prst="rect">
              <a:avLst/>
            </a:prstGeom>
          </p:spPr>
        </p:pic>
        <p:pic>
          <p:nvPicPr>
            <p:cNvPr id="129" name="Image 58" descr=" ">
              <a:extLst>
                <a:ext uri="{FF2B5EF4-FFF2-40B4-BE49-F238E27FC236}">
                  <a16:creationId xmlns:a16="http://schemas.microsoft.com/office/drawing/2014/main" id="{595DBF8C-DB90-A8AC-4377-434E73214DAE}"/>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1563581" y="12379356"/>
              <a:ext cx="122523" cy="98685"/>
            </a:xfrm>
            <a:prstGeom prst="rect">
              <a:avLst/>
            </a:prstGeom>
          </p:spPr>
        </p:pic>
        <p:pic>
          <p:nvPicPr>
            <p:cNvPr id="130" name="Image 59" descr=" ">
              <a:extLst>
                <a:ext uri="{FF2B5EF4-FFF2-40B4-BE49-F238E27FC236}">
                  <a16:creationId xmlns:a16="http://schemas.microsoft.com/office/drawing/2014/main" id="{5A50EE31-17F0-5BB7-7203-4B9D27CE9ED8}"/>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289296"/>
              <a:ext cx="112026" cy="188739"/>
            </a:xfrm>
            <a:prstGeom prst="rect">
              <a:avLst/>
            </a:prstGeom>
          </p:spPr>
        </p:pic>
        <p:pic>
          <p:nvPicPr>
            <p:cNvPr id="131" name="Image 60" descr=" ">
              <a:extLst>
                <a:ext uri="{FF2B5EF4-FFF2-40B4-BE49-F238E27FC236}">
                  <a16:creationId xmlns:a16="http://schemas.microsoft.com/office/drawing/2014/main" id="{A87665E6-E923-553E-422D-FC3D680028D0}"/>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712747" y="11829349"/>
              <a:ext cx="223707" cy="648692"/>
            </a:xfrm>
            <a:prstGeom prst="rect">
              <a:avLst/>
            </a:prstGeom>
          </p:spPr>
        </p:pic>
        <p:pic>
          <p:nvPicPr>
            <p:cNvPr id="132" name="Image 61" descr=" ">
              <a:extLst>
                <a:ext uri="{FF2B5EF4-FFF2-40B4-BE49-F238E27FC236}">
                  <a16:creationId xmlns:a16="http://schemas.microsoft.com/office/drawing/2014/main" id="{02614104-C236-7506-4D55-0F433526DA80}"/>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1829349"/>
              <a:ext cx="223707" cy="260338"/>
            </a:xfrm>
            <a:prstGeom prst="rect">
              <a:avLst/>
            </a:prstGeom>
          </p:spPr>
        </p:pic>
        <p:pic>
          <p:nvPicPr>
            <p:cNvPr id="133" name="Image 62" descr=" ">
              <a:extLst>
                <a:ext uri="{FF2B5EF4-FFF2-40B4-BE49-F238E27FC236}">
                  <a16:creationId xmlns:a16="http://schemas.microsoft.com/office/drawing/2014/main" id="{5179C721-8E4E-67DD-032A-F5D9C960DD62}"/>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362" y="11829176"/>
              <a:ext cx="449479" cy="391976"/>
            </a:xfrm>
            <a:prstGeom prst="rect">
              <a:avLst/>
            </a:prstGeom>
          </p:spPr>
        </p:pic>
        <p:pic>
          <p:nvPicPr>
            <p:cNvPr id="134" name="Image 63" descr=" ">
              <a:extLst>
                <a:ext uri="{FF2B5EF4-FFF2-40B4-BE49-F238E27FC236}">
                  <a16:creationId xmlns:a16="http://schemas.microsoft.com/office/drawing/2014/main" id="{EAFFF315-464B-A8A2-848A-DB632E8CBD34}"/>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2432770" y="11829349"/>
              <a:ext cx="242120" cy="235843"/>
            </a:xfrm>
            <a:prstGeom prst="rect">
              <a:avLst/>
            </a:prstGeom>
          </p:spPr>
        </p:pic>
        <p:pic>
          <p:nvPicPr>
            <p:cNvPr id="135" name="Image 64" descr=" ">
              <a:extLst>
                <a:ext uri="{FF2B5EF4-FFF2-40B4-BE49-F238E27FC236}">
                  <a16:creationId xmlns:a16="http://schemas.microsoft.com/office/drawing/2014/main" id="{00EADB52-317E-14B9-CDFE-210F21884F00}"/>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2432770" y="12065186"/>
              <a:ext cx="279806" cy="412849"/>
            </a:xfrm>
            <a:prstGeom prst="rect">
              <a:avLst/>
            </a:prstGeom>
          </p:spPr>
        </p:pic>
        <p:pic>
          <p:nvPicPr>
            <p:cNvPr id="136" name="Image 65" descr=" ">
              <a:extLst>
                <a:ext uri="{FF2B5EF4-FFF2-40B4-BE49-F238E27FC236}">
                  <a16:creationId xmlns:a16="http://schemas.microsoft.com/office/drawing/2014/main" id="{1AE730BA-8BDA-52A5-31B4-C165A8C7911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221280" y="11829349"/>
              <a:ext cx="211662" cy="288460"/>
            </a:xfrm>
            <a:prstGeom prst="rect">
              <a:avLst/>
            </a:prstGeom>
          </p:spPr>
        </p:pic>
        <p:pic>
          <p:nvPicPr>
            <p:cNvPr id="137" name="Image 66" descr=" ">
              <a:extLst>
                <a:ext uri="{FF2B5EF4-FFF2-40B4-BE49-F238E27FC236}">
                  <a16:creationId xmlns:a16="http://schemas.microsoft.com/office/drawing/2014/main" id="{7E2DE0DB-43AB-D97F-551A-C9F49BF25147}"/>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0774410" y="12089513"/>
              <a:ext cx="223707" cy="388522"/>
            </a:xfrm>
            <a:prstGeom prst="rect">
              <a:avLst/>
            </a:prstGeom>
          </p:spPr>
        </p:pic>
        <p:pic>
          <p:nvPicPr>
            <p:cNvPr id="138" name="Image 67" descr=" ">
              <a:extLst>
                <a:ext uri="{FF2B5EF4-FFF2-40B4-BE49-F238E27FC236}">
                  <a16:creationId xmlns:a16="http://schemas.microsoft.com/office/drawing/2014/main" id="{5D0DE80F-A76B-60E0-50B6-DB215D54ED82}"/>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265534" y="11829349"/>
              <a:ext cx="253994" cy="391802"/>
            </a:xfrm>
            <a:prstGeom prst="rect">
              <a:avLst/>
            </a:prstGeom>
          </p:spPr>
        </p:pic>
        <p:pic>
          <p:nvPicPr>
            <p:cNvPr id="139" name="Image 68" descr=" ">
              <a:extLst>
                <a:ext uri="{FF2B5EF4-FFF2-40B4-BE49-F238E27FC236}">
                  <a16:creationId xmlns:a16="http://schemas.microsoft.com/office/drawing/2014/main" id="{4C39863D-4D67-74F7-E728-EDAED6FFD3E7}"/>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712260" y="12241337"/>
              <a:ext cx="472195" cy="236705"/>
            </a:xfrm>
            <a:prstGeom prst="rect">
              <a:avLst/>
            </a:prstGeom>
          </p:spPr>
        </p:pic>
        <p:pic>
          <p:nvPicPr>
            <p:cNvPr id="140" name="Image 69" descr=" ">
              <a:extLst>
                <a:ext uri="{FF2B5EF4-FFF2-40B4-BE49-F238E27FC236}">
                  <a16:creationId xmlns:a16="http://schemas.microsoft.com/office/drawing/2014/main" id="{AB04C7C0-07AE-CBCF-D2E3-97000DA91DCE}"/>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41" name="Image 70" descr=" ">
              <a:extLst>
                <a:ext uri="{FF2B5EF4-FFF2-40B4-BE49-F238E27FC236}">
                  <a16:creationId xmlns:a16="http://schemas.microsoft.com/office/drawing/2014/main" id="{189A5D77-74B0-BA5D-38C4-016C4D60F9AD}"/>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42" name="Image 71" descr=" ">
              <a:extLst>
                <a:ext uri="{FF2B5EF4-FFF2-40B4-BE49-F238E27FC236}">
                  <a16:creationId xmlns:a16="http://schemas.microsoft.com/office/drawing/2014/main" id="{79683EAF-F1EA-26B1-59CE-E18146C90B6A}"/>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43" name="Image 72" descr=" ">
              <a:extLst>
                <a:ext uri="{FF2B5EF4-FFF2-40B4-BE49-F238E27FC236}">
                  <a16:creationId xmlns:a16="http://schemas.microsoft.com/office/drawing/2014/main" id="{44697275-DD43-6672-BA90-731C610B4C8B}"/>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44" name="Image 73" descr=" ">
              <a:extLst>
                <a:ext uri="{FF2B5EF4-FFF2-40B4-BE49-F238E27FC236}">
                  <a16:creationId xmlns:a16="http://schemas.microsoft.com/office/drawing/2014/main" id="{9EDAD2D0-F616-1DCC-EDEE-70C85B19D784}"/>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45" name="Image 74" descr=" ">
              <a:extLst>
                <a:ext uri="{FF2B5EF4-FFF2-40B4-BE49-F238E27FC236}">
                  <a16:creationId xmlns:a16="http://schemas.microsoft.com/office/drawing/2014/main" id="{5028FA10-22AC-F9D6-DDF4-7EA8F7AA89D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46" name="Image 75" descr=" ">
              <a:extLst>
                <a:ext uri="{FF2B5EF4-FFF2-40B4-BE49-F238E27FC236}">
                  <a16:creationId xmlns:a16="http://schemas.microsoft.com/office/drawing/2014/main" id="{FF9E06A9-AC5C-64DA-5F01-3DA8DBA0FCC4}"/>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47" name="Image 76" descr=" ">
              <a:extLst>
                <a:ext uri="{FF2B5EF4-FFF2-40B4-BE49-F238E27FC236}">
                  <a16:creationId xmlns:a16="http://schemas.microsoft.com/office/drawing/2014/main" id="{E3EBBA6F-39A6-2807-EA23-F7CC65D8A06F}"/>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48" name="Image 77" descr=" ">
              <a:extLst>
                <a:ext uri="{FF2B5EF4-FFF2-40B4-BE49-F238E27FC236}">
                  <a16:creationId xmlns:a16="http://schemas.microsoft.com/office/drawing/2014/main" id="{072BF056-22AE-B023-FCA8-48A96CDD608E}"/>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49" name="Image 78" descr=" ">
              <a:extLst>
                <a:ext uri="{FF2B5EF4-FFF2-40B4-BE49-F238E27FC236}">
                  <a16:creationId xmlns:a16="http://schemas.microsoft.com/office/drawing/2014/main" id="{EBBF20F8-3D22-A1CB-B1AF-B596CD021624}"/>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50" name="Image 79" descr=" ">
              <a:extLst>
                <a:ext uri="{FF2B5EF4-FFF2-40B4-BE49-F238E27FC236}">
                  <a16:creationId xmlns:a16="http://schemas.microsoft.com/office/drawing/2014/main" id="{289D67AA-7B87-D942-A31C-33EDE0CF6FFE}"/>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pic>
          <p:nvPicPr>
            <p:cNvPr id="151" name="Image 80" descr=" ">
              <a:extLst>
                <a:ext uri="{FF2B5EF4-FFF2-40B4-BE49-F238E27FC236}">
                  <a16:creationId xmlns:a16="http://schemas.microsoft.com/office/drawing/2014/main" id="{945F7D82-551F-2195-8ED1-5FF3DF9858B9}"/>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52" name="Image 81" descr=" ">
              <a:extLst>
                <a:ext uri="{FF2B5EF4-FFF2-40B4-BE49-F238E27FC236}">
                  <a16:creationId xmlns:a16="http://schemas.microsoft.com/office/drawing/2014/main" id="{4B4B037B-B072-03FA-6EB4-60DB14AB54A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53" name="Image 82" descr=" ">
              <a:extLst>
                <a:ext uri="{FF2B5EF4-FFF2-40B4-BE49-F238E27FC236}">
                  <a16:creationId xmlns:a16="http://schemas.microsoft.com/office/drawing/2014/main" id="{74FC888D-4B84-37CB-02DF-5D8FDB0F0C43}"/>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54" name="Image 83" descr=" ">
              <a:extLst>
                <a:ext uri="{FF2B5EF4-FFF2-40B4-BE49-F238E27FC236}">
                  <a16:creationId xmlns:a16="http://schemas.microsoft.com/office/drawing/2014/main" id="{3B926214-0F4E-9213-99D0-FA083E714941}"/>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55" name="Image 84" descr=" ">
              <a:extLst>
                <a:ext uri="{FF2B5EF4-FFF2-40B4-BE49-F238E27FC236}">
                  <a16:creationId xmlns:a16="http://schemas.microsoft.com/office/drawing/2014/main" id="{8EBC2F0D-BEC1-FF80-9197-3CB320839671}"/>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56" name="Image 85" descr=" ">
              <a:extLst>
                <a:ext uri="{FF2B5EF4-FFF2-40B4-BE49-F238E27FC236}">
                  <a16:creationId xmlns:a16="http://schemas.microsoft.com/office/drawing/2014/main" id="{3B10749B-7C22-42CB-FE72-3373D5AAE1F8}"/>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57" name="Image 86" descr=" ">
              <a:extLst>
                <a:ext uri="{FF2B5EF4-FFF2-40B4-BE49-F238E27FC236}">
                  <a16:creationId xmlns:a16="http://schemas.microsoft.com/office/drawing/2014/main" id="{7ABB6D64-B6C8-3FD0-4DA4-DC74A32E045C}"/>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58" name="Image 87" descr=" ">
              <a:extLst>
                <a:ext uri="{FF2B5EF4-FFF2-40B4-BE49-F238E27FC236}">
                  <a16:creationId xmlns:a16="http://schemas.microsoft.com/office/drawing/2014/main" id="{59762A73-8240-C3DB-B920-8D0F80FFED75}"/>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59" name="Image 88" descr=" ">
              <a:extLst>
                <a:ext uri="{FF2B5EF4-FFF2-40B4-BE49-F238E27FC236}">
                  <a16:creationId xmlns:a16="http://schemas.microsoft.com/office/drawing/2014/main" id="{2396D4E5-B78C-B1C5-F26D-C720C5F2448F}"/>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60" name="Image 89" descr=" ">
              <a:extLst>
                <a:ext uri="{FF2B5EF4-FFF2-40B4-BE49-F238E27FC236}">
                  <a16:creationId xmlns:a16="http://schemas.microsoft.com/office/drawing/2014/main" id="{A4D7E81D-59A7-1F6F-E6B1-FE133F16EC65}"/>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61" name="Image 90" descr=" ">
              <a:extLst>
                <a:ext uri="{FF2B5EF4-FFF2-40B4-BE49-F238E27FC236}">
                  <a16:creationId xmlns:a16="http://schemas.microsoft.com/office/drawing/2014/main" id="{30B8D6AA-8AAD-BED5-118C-E0B05AE2E06F}"/>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1582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
            <a:extLst>
              <a:ext uri="{FF2B5EF4-FFF2-40B4-BE49-F238E27FC236}">
                <a16:creationId xmlns:a16="http://schemas.microsoft.com/office/drawing/2014/main" id="{4DB2C4A5-FB31-E09D-B5DD-7B450C94A13B}"/>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5" name="Title 1">
            <a:extLst>
              <a:ext uri="{FF2B5EF4-FFF2-40B4-BE49-F238E27FC236}">
                <a16:creationId xmlns:a16="http://schemas.microsoft.com/office/drawing/2014/main" id="{14300D78-4BF7-2C6E-4EB3-932A968F78B3}"/>
              </a:ext>
            </a:extLst>
          </p:cNvPr>
          <p:cNvSpPr txBox="1">
            <a:spLocks/>
          </p:cNvSpPr>
          <p:nvPr/>
        </p:nvSpPr>
        <p:spPr>
          <a:xfrm>
            <a:off x="1249360" y="76386"/>
            <a:ext cx="23525148" cy="1986000"/>
          </a:xfrm>
          <a:prstGeom prst="rect">
            <a:avLst/>
          </a:prstGeom>
          <a:effectLst>
            <a:outerShdw blurRad="50800" dist="38100" dir="2700000" algn="tl" rotWithShape="0">
              <a:prstClr val="black">
                <a:alpha val="40000"/>
              </a:prstClr>
            </a:outerShdw>
          </a:effectLst>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3600"/>
              </a:spcAft>
              <a:buClrTx/>
              <a:buSzTx/>
              <a:tabLst/>
              <a:defRPr/>
            </a:pPr>
            <a:r>
              <a:rPr lang="pt-BR" sz="8000" b="1" cap="all" dirty="0">
                <a:ln w="3175" cmpd="sng">
                  <a:noFill/>
                </a:ln>
                <a:solidFill>
                  <a:srgbClr val="022873">
                    <a:alpha val="100000"/>
                  </a:srgbClr>
                </a:solidFill>
                <a:latin typeface="Founders Grotesk Bold" pitchFamily="34" charset="0"/>
              </a:rPr>
              <a:t>Linha do tempo</a:t>
            </a:r>
          </a:p>
        </p:txBody>
      </p:sp>
      <p:sp>
        <p:nvSpPr>
          <p:cNvPr id="95" name="Retângulo 94">
            <a:extLst>
              <a:ext uri="{FF2B5EF4-FFF2-40B4-BE49-F238E27FC236}">
                <a16:creationId xmlns:a16="http://schemas.microsoft.com/office/drawing/2014/main" id="{7C9825BE-0B97-4999-93A6-9C6DC3388D3B}"/>
              </a:ext>
            </a:extLst>
          </p:cNvPr>
          <p:cNvSpPr/>
          <p:nvPr/>
        </p:nvSpPr>
        <p:spPr>
          <a:xfrm>
            <a:off x="1006833" y="2044869"/>
            <a:ext cx="3729415" cy="1015663"/>
          </a:xfrm>
          <a:prstGeom prst="rect">
            <a:avLst/>
          </a:prstGeom>
          <a:solidFill>
            <a:srgbClr val="FD5B02"/>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pPr>
            <a:r>
              <a:rPr lang="pt-BR" sz="2000" b="1">
                <a:solidFill>
                  <a:prstClr val="white"/>
                </a:solidFill>
                <a:latin typeface="Raleway Light" pitchFamily="2" charset="0"/>
              </a:rPr>
              <a:t>Criada a Comissão da Marinha Mercante (CMM) pelo Governo de Getúlio Vargas</a:t>
            </a:r>
          </a:p>
        </p:txBody>
      </p:sp>
      <p:sp>
        <p:nvSpPr>
          <p:cNvPr id="96" name="Seta para a direita 6">
            <a:extLst>
              <a:ext uri="{FF2B5EF4-FFF2-40B4-BE49-F238E27FC236}">
                <a16:creationId xmlns:a16="http://schemas.microsoft.com/office/drawing/2014/main" id="{E18F1587-187D-4F49-B61D-4BD42D0214B4}"/>
              </a:ext>
            </a:extLst>
          </p:cNvPr>
          <p:cNvSpPr/>
          <p:nvPr/>
        </p:nvSpPr>
        <p:spPr>
          <a:xfrm>
            <a:off x="-45662" y="6537828"/>
            <a:ext cx="24429662" cy="1296144"/>
          </a:xfrm>
          <a:prstGeom prst="rightArrow">
            <a:avLst/>
          </a:prstGeom>
          <a:solidFill>
            <a:srgbClr val="FD5B02"/>
          </a:solidFill>
          <a:ln w="25400" cap="flat" cmpd="sng" algn="ctr">
            <a:solidFill>
              <a:srgbClr val="F79646">
                <a:lumMod val="75000"/>
              </a:srgbClr>
            </a:solidFill>
            <a:prstDash val="solid"/>
          </a:ln>
          <a:effectLst/>
          <a:scene3d>
            <a:camera prst="orthographicFront"/>
            <a:lightRig rig="threePt" dir="t"/>
          </a:scene3d>
          <a:sp3d>
            <a:bevelT/>
          </a:sp3d>
        </p:spPr>
        <p:txBody>
          <a:bodyPr rtlCol="0" anchor="ctr"/>
          <a:lstStyle/>
          <a:p>
            <a:pPr marL="0" marR="0" lvl="0" indent="0" algn="ctr" defTabSz="2438340" rtl="0" eaLnBrk="1" fontAlgn="auto" latinLnBrk="0" hangingPunct="1">
              <a:lnSpc>
                <a:spcPct val="100000"/>
              </a:lnSpc>
              <a:spcBef>
                <a:spcPts val="0"/>
              </a:spcBef>
              <a:spcAft>
                <a:spcPts val="0"/>
              </a:spcAft>
              <a:buClrTx/>
              <a:buSzTx/>
              <a:buFontTx/>
              <a:buNone/>
              <a:tabLst/>
              <a:defRPr/>
            </a:pPr>
            <a:endParaRPr kumimoji="0" lang="pt-BR" sz="3600" b="0" i="0" u="none" strike="noStrike" kern="0" cap="none" spc="0" normalizeH="0" baseline="0" noProof="0">
              <a:ln>
                <a:noFill/>
              </a:ln>
              <a:solidFill>
                <a:prstClr val="white"/>
              </a:solidFill>
              <a:effectLst/>
              <a:uLnTx/>
              <a:uFillTx/>
              <a:latin typeface="Calibri"/>
              <a:ea typeface="+mn-ea"/>
              <a:cs typeface="+mn-cs"/>
            </a:endParaRPr>
          </a:p>
        </p:txBody>
      </p:sp>
      <p:sp>
        <p:nvSpPr>
          <p:cNvPr id="97" name="Retângulo 96">
            <a:extLst>
              <a:ext uri="{FF2B5EF4-FFF2-40B4-BE49-F238E27FC236}">
                <a16:creationId xmlns:a16="http://schemas.microsoft.com/office/drawing/2014/main" id="{EF4086DC-8FB6-49B9-9B5F-A844CA739506}"/>
              </a:ext>
            </a:extLst>
          </p:cNvPr>
          <p:cNvSpPr/>
          <p:nvPr/>
        </p:nvSpPr>
        <p:spPr>
          <a:xfrm>
            <a:off x="-71688" y="6806241"/>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1941</a:t>
            </a:r>
          </a:p>
        </p:txBody>
      </p:sp>
      <p:sp>
        <p:nvSpPr>
          <p:cNvPr id="98" name="Retângulo 97">
            <a:extLst>
              <a:ext uri="{FF2B5EF4-FFF2-40B4-BE49-F238E27FC236}">
                <a16:creationId xmlns:a16="http://schemas.microsoft.com/office/drawing/2014/main" id="{0C04A19B-1555-46CC-93D4-A8F61E073C8F}"/>
              </a:ext>
            </a:extLst>
          </p:cNvPr>
          <p:cNvSpPr/>
          <p:nvPr/>
        </p:nvSpPr>
        <p:spPr>
          <a:xfrm>
            <a:off x="36530" y="8122126"/>
            <a:ext cx="4166766" cy="1986486"/>
          </a:xfrm>
          <a:prstGeom prst="rect">
            <a:avLst/>
          </a:prstGeom>
          <a:solidFill>
            <a:srgbClr val="FD5B02"/>
          </a:solidFill>
          <a:ln>
            <a:noFill/>
          </a:ln>
          <a:effectLst/>
        </p:spPr>
        <p:txBody>
          <a:bodyPr spcFirstLastPara="0" vert="horz" wrap="square" lIns="83822" tIns="83822" rIns="83822" bIns="83822" numCol="1" spcCol="1270" anchor="ctr" anchorCtr="0">
            <a:no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rPr>
              <a:t>Criação do Fundo de Desenvolvimento da Marinha Mercante (FDMM) e da Taxa de Renovação da Marinha Mercante (TRMM) no Governo Kubistchek</a:t>
            </a:r>
          </a:p>
          <a:p>
            <a:pPr marL="0" marR="0" lvl="0" indent="0" algn="ctr" defTabSz="457200" rtl="0" eaLnBrk="1" fontAlgn="auto" latinLnBrk="0" hangingPunct="1">
              <a:lnSpc>
                <a:spcPct val="90000"/>
              </a:lnSpc>
              <a:spcBef>
                <a:spcPct val="0"/>
              </a:spcBef>
              <a:spcAft>
                <a:spcPct val="35000"/>
              </a:spcAft>
              <a:buClrTx/>
              <a:buSzTx/>
              <a:buFontTx/>
              <a:buNone/>
              <a:tabLst/>
              <a:defRPr/>
            </a:pPr>
            <a:r>
              <a:rPr lang="pt-BR" sz="2000" b="1">
                <a:solidFill>
                  <a:prstClr val="white"/>
                </a:solidFill>
                <a:latin typeface="Raleway Light" pitchFamily="2" charset="0"/>
              </a:rPr>
              <a:t>Lei 3381/1958</a:t>
            </a:r>
            <a:endPar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99" name="Retângulo 98">
            <a:extLst>
              <a:ext uri="{FF2B5EF4-FFF2-40B4-BE49-F238E27FC236}">
                <a16:creationId xmlns:a16="http://schemas.microsoft.com/office/drawing/2014/main" id="{9F5C2498-FE8A-4A83-92EC-DC71140D6E02}"/>
              </a:ext>
            </a:extLst>
          </p:cNvPr>
          <p:cNvSpPr/>
          <p:nvPr/>
        </p:nvSpPr>
        <p:spPr>
          <a:xfrm>
            <a:off x="1590194" y="3902288"/>
            <a:ext cx="4113470" cy="2132379"/>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A CMM vira SUNAMAM. Criado o Plano de Emergência de Construção Naval (PECN)</a:t>
            </a:r>
          </a:p>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Decreto Lei 123/67</a:t>
            </a:r>
          </a:p>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Decreto Lei 432/69</a:t>
            </a:r>
          </a:p>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Decreto  64125/69</a:t>
            </a:r>
          </a:p>
        </p:txBody>
      </p:sp>
      <p:sp>
        <p:nvSpPr>
          <p:cNvPr id="100" name="Retângulo 99">
            <a:extLst>
              <a:ext uri="{FF2B5EF4-FFF2-40B4-BE49-F238E27FC236}">
                <a16:creationId xmlns:a16="http://schemas.microsoft.com/office/drawing/2014/main" id="{DB4072F8-9F9A-463F-970F-58E26C329E22}"/>
              </a:ext>
            </a:extLst>
          </p:cNvPr>
          <p:cNvSpPr/>
          <p:nvPr/>
        </p:nvSpPr>
        <p:spPr>
          <a:xfrm>
            <a:off x="1917804" y="11776545"/>
            <a:ext cx="6385629" cy="182731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Extinção da TRMM e criação do Adicional ao Frete para Renovação da Marinha Mercante (AFRMM)</a:t>
            </a:r>
          </a:p>
          <a:p>
            <a:pPr marL="0" marR="0" lvl="0" indent="0" algn="ctr" defTabSz="977876" rtl="0" eaLnBrk="1" fontAlgn="auto" latinLnBrk="0" hangingPunct="1">
              <a:lnSpc>
                <a:spcPct val="90000"/>
              </a:lnSpc>
              <a:spcBef>
                <a:spcPct val="0"/>
              </a:spcBef>
              <a:spcAft>
                <a:spcPct val="35000"/>
              </a:spcAft>
              <a:buClrTx/>
              <a:buSzTx/>
              <a:buFontTx/>
              <a:buNone/>
              <a:tabLst/>
              <a:defRPr/>
            </a:pPr>
            <a:r>
              <a:rPr lang="pt-BR" sz="2000" b="1">
                <a:solidFill>
                  <a:schemeClr val="bg1"/>
                </a:solidFill>
                <a:latin typeface="Raleway Light" pitchFamily="2" charset="0"/>
              </a:rPr>
              <a:t>Decreto Lei 1142/1970</a:t>
            </a:r>
            <a:endPar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endParaRPr>
          </a:p>
        </p:txBody>
      </p:sp>
      <p:sp>
        <p:nvSpPr>
          <p:cNvPr id="101" name="Retângulo 100">
            <a:extLst>
              <a:ext uri="{FF2B5EF4-FFF2-40B4-BE49-F238E27FC236}">
                <a16:creationId xmlns:a16="http://schemas.microsoft.com/office/drawing/2014/main" id="{83848D57-B8FC-494F-A4AF-EE11F16EEE05}"/>
              </a:ext>
            </a:extLst>
          </p:cNvPr>
          <p:cNvSpPr/>
          <p:nvPr/>
        </p:nvSpPr>
        <p:spPr>
          <a:xfrm>
            <a:off x="5744138" y="2700785"/>
            <a:ext cx="4488700" cy="131433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Apogeu da Indústria Naval Brasileira. Entre 71 e 75 início do Programa de Construção Naval (PCN1). De 75 e 79 iniciou o PCN2</a:t>
            </a:r>
          </a:p>
        </p:txBody>
      </p:sp>
      <p:sp>
        <p:nvSpPr>
          <p:cNvPr id="102" name="Retângulo 101">
            <a:extLst>
              <a:ext uri="{FF2B5EF4-FFF2-40B4-BE49-F238E27FC236}">
                <a16:creationId xmlns:a16="http://schemas.microsoft.com/office/drawing/2014/main" id="{21341FB0-203D-492F-B665-E1A72C680809}"/>
              </a:ext>
            </a:extLst>
          </p:cNvPr>
          <p:cNvSpPr/>
          <p:nvPr/>
        </p:nvSpPr>
        <p:spPr>
          <a:xfrm>
            <a:off x="5518890" y="9117983"/>
            <a:ext cx="5793436" cy="198648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33428" rtl="0" eaLnBrk="1" fontAlgn="auto" latinLnBrk="0" hangingPunct="1">
              <a:lnSpc>
                <a:spcPct val="90000"/>
              </a:lnSpc>
              <a:spcBef>
                <a:spcPct val="0"/>
              </a:spcBef>
              <a:spcAft>
                <a:spcPct val="35000"/>
              </a:spcAft>
              <a:buClrTx/>
              <a:buSzTx/>
              <a:buFontTx/>
              <a:buNone/>
              <a:tabLst/>
              <a:defRPr/>
            </a:pPr>
            <a:endPar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endParaRPr>
          </a:p>
          <a:p>
            <a:pPr marL="0" marR="0" lvl="0" indent="0" algn="ctr" defTabSz="933428"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Criação do Conselho Diretor do Fundo da Marinha Mercante (CDFMM). BNDES vira o agente financeiro do FMM</a:t>
            </a:r>
          </a:p>
          <a:p>
            <a:pPr marL="0" marR="0" lvl="0" indent="0" algn="ctr" defTabSz="933428"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Decreto 88420/83</a:t>
            </a:r>
          </a:p>
          <a:p>
            <a:pPr marL="0" marR="0" lvl="0" indent="0" algn="ctr" defTabSz="933428"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Decreto Lei 2404/87 (AFRMM)</a:t>
            </a:r>
          </a:p>
          <a:p>
            <a:pPr marL="0" marR="0" lvl="0" indent="0" algn="ctr" defTabSz="933428" rtl="0" eaLnBrk="1" fontAlgn="auto" latinLnBrk="0" hangingPunct="1">
              <a:lnSpc>
                <a:spcPct val="90000"/>
              </a:lnSpc>
              <a:spcBef>
                <a:spcPct val="0"/>
              </a:spcBef>
              <a:spcAft>
                <a:spcPct val="35000"/>
              </a:spcAft>
              <a:buClrTx/>
              <a:buSzTx/>
              <a:buFontTx/>
              <a:buNone/>
              <a:tabLst/>
              <a:defRPr/>
            </a:pPr>
            <a:r>
              <a:rPr lang="pt-BR" sz="2000" b="1">
                <a:solidFill>
                  <a:schemeClr val="bg1"/>
                </a:solidFill>
                <a:latin typeface="Raleway Light" pitchFamily="2" charset="0"/>
              </a:rPr>
              <a:t>Decreto Lei 2404/88 (AFRMM)</a:t>
            </a:r>
            <a:endPar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endParaRPr>
          </a:p>
          <a:p>
            <a:pPr marL="0" marR="0" lvl="0" indent="0" algn="ctr" defTabSz="933428" rtl="0" eaLnBrk="1" fontAlgn="auto" latinLnBrk="0" hangingPunct="1">
              <a:lnSpc>
                <a:spcPct val="90000"/>
              </a:lnSpc>
              <a:spcBef>
                <a:spcPct val="0"/>
              </a:spcBef>
              <a:spcAft>
                <a:spcPct val="35000"/>
              </a:spcAft>
              <a:buClrTx/>
              <a:buSzTx/>
              <a:buFontTx/>
              <a:buNone/>
              <a:tabLst/>
              <a:defRPr/>
            </a:pPr>
            <a:endPar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endParaRPr>
          </a:p>
        </p:txBody>
      </p:sp>
      <p:sp>
        <p:nvSpPr>
          <p:cNvPr id="103" name="Retângulo 102">
            <a:extLst>
              <a:ext uri="{FF2B5EF4-FFF2-40B4-BE49-F238E27FC236}">
                <a16:creationId xmlns:a16="http://schemas.microsoft.com/office/drawing/2014/main" id="{6978B7C8-EF93-4B6B-9D54-0DBC52AF1DA3}"/>
              </a:ext>
            </a:extLst>
          </p:cNvPr>
          <p:cNvSpPr/>
          <p:nvPr/>
        </p:nvSpPr>
        <p:spPr>
          <a:xfrm>
            <a:off x="9164983" y="4320087"/>
            <a:ext cx="2656090" cy="953790"/>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Fechamento da SUNAMAM</a:t>
            </a:r>
          </a:p>
        </p:txBody>
      </p:sp>
      <p:sp>
        <p:nvSpPr>
          <p:cNvPr id="105" name="Retângulo 104">
            <a:extLst>
              <a:ext uri="{FF2B5EF4-FFF2-40B4-BE49-F238E27FC236}">
                <a16:creationId xmlns:a16="http://schemas.microsoft.com/office/drawing/2014/main" id="{3BC8B230-2ECA-4061-ADED-A30F8DCE915C}"/>
              </a:ext>
            </a:extLst>
          </p:cNvPr>
          <p:cNvSpPr/>
          <p:nvPr/>
        </p:nvSpPr>
        <p:spPr>
          <a:xfrm>
            <a:off x="9053701" y="11520132"/>
            <a:ext cx="4973643" cy="1398488"/>
          </a:xfrm>
          <a:prstGeom prst="rect">
            <a:avLst/>
          </a:prstGeom>
          <a:noFill/>
          <a:ln w="9525" cap="flat" cmpd="sng" algn="ctr">
            <a:solidFill>
              <a:srgbClr val="F79646">
                <a:lumMod val="75000"/>
              </a:srgbClr>
            </a:solidFill>
            <a:prstDash val="solid"/>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Publicada a Lei  nº 10.893/2004 e o Decreto nº 5269/2004  que trata do Fundo, Conselho Diretor e do Departamento do FMM</a:t>
            </a:r>
          </a:p>
        </p:txBody>
      </p:sp>
      <p:sp>
        <p:nvSpPr>
          <p:cNvPr id="106" name="Retângulo 105">
            <a:extLst>
              <a:ext uri="{FF2B5EF4-FFF2-40B4-BE49-F238E27FC236}">
                <a16:creationId xmlns:a16="http://schemas.microsoft.com/office/drawing/2014/main" id="{8A1DF4B3-900B-4EA3-ACE2-2E339DAF2EAA}"/>
              </a:ext>
            </a:extLst>
          </p:cNvPr>
          <p:cNvSpPr/>
          <p:nvPr/>
        </p:nvSpPr>
        <p:spPr>
          <a:xfrm>
            <a:off x="1265062" y="6808719"/>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1958</a:t>
            </a:r>
          </a:p>
        </p:txBody>
      </p:sp>
      <p:sp>
        <p:nvSpPr>
          <p:cNvPr id="107" name="Retângulo 106">
            <a:extLst>
              <a:ext uri="{FF2B5EF4-FFF2-40B4-BE49-F238E27FC236}">
                <a16:creationId xmlns:a16="http://schemas.microsoft.com/office/drawing/2014/main" id="{B4565D43-8688-4C01-88D8-57F79B75D5B0}"/>
              </a:ext>
            </a:extLst>
          </p:cNvPr>
          <p:cNvSpPr/>
          <p:nvPr/>
        </p:nvSpPr>
        <p:spPr>
          <a:xfrm>
            <a:off x="2512432" y="6825982"/>
            <a:ext cx="1877437"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1966-69</a:t>
            </a:r>
          </a:p>
        </p:txBody>
      </p:sp>
      <p:sp>
        <p:nvSpPr>
          <p:cNvPr id="108" name="Retângulo 107">
            <a:extLst>
              <a:ext uri="{FF2B5EF4-FFF2-40B4-BE49-F238E27FC236}">
                <a16:creationId xmlns:a16="http://schemas.microsoft.com/office/drawing/2014/main" id="{2E333187-54BD-4D60-ACE1-C1816E0E551B}"/>
              </a:ext>
            </a:extLst>
          </p:cNvPr>
          <p:cNvSpPr/>
          <p:nvPr/>
        </p:nvSpPr>
        <p:spPr>
          <a:xfrm>
            <a:off x="4384772" y="6802860"/>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1970</a:t>
            </a:r>
          </a:p>
        </p:txBody>
      </p:sp>
      <p:sp>
        <p:nvSpPr>
          <p:cNvPr id="109" name="Retângulo 108">
            <a:extLst>
              <a:ext uri="{FF2B5EF4-FFF2-40B4-BE49-F238E27FC236}">
                <a16:creationId xmlns:a16="http://schemas.microsoft.com/office/drawing/2014/main" id="{A2715C77-D8D6-4CAD-A19A-C6AA40025496}"/>
              </a:ext>
            </a:extLst>
          </p:cNvPr>
          <p:cNvSpPr/>
          <p:nvPr/>
        </p:nvSpPr>
        <p:spPr>
          <a:xfrm>
            <a:off x="5698517" y="6842116"/>
            <a:ext cx="1877437"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1971-79</a:t>
            </a:r>
          </a:p>
        </p:txBody>
      </p:sp>
      <p:sp>
        <p:nvSpPr>
          <p:cNvPr id="110" name="Retângulo 109">
            <a:extLst>
              <a:ext uri="{FF2B5EF4-FFF2-40B4-BE49-F238E27FC236}">
                <a16:creationId xmlns:a16="http://schemas.microsoft.com/office/drawing/2014/main" id="{E35E3E77-D966-4770-B604-E03C40CD4DA8}"/>
              </a:ext>
            </a:extLst>
          </p:cNvPr>
          <p:cNvSpPr/>
          <p:nvPr/>
        </p:nvSpPr>
        <p:spPr>
          <a:xfrm>
            <a:off x="7639501" y="6831023"/>
            <a:ext cx="1877437"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1983-88</a:t>
            </a:r>
          </a:p>
        </p:txBody>
      </p:sp>
      <p:sp>
        <p:nvSpPr>
          <p:cNvPr id="111" name="Retângulo 110">
            <a:extLst>
              <a:ext uri="{FF2B5EF4-FFF2-40B4-BE49-F238E27FC236}">
                <a16:creationId xmlns:a16="http://schemas.microsoft.com/office/drawing/2014/main" id="{0E2D8D62-AE57-45BD-B04E-CE248B9EE9A3}"/>
              </a:ext>
            </a:extLst>
          </p:cNvPr>
          <p:cNvSpPr/>
          <p:nvPr/>
        </p:nvSpPr>
        <p:spPr>
          <a:xfrm>
            <a:off x="9627544" y="6794860"/>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1990</a:t>
            </a:r>
          </a:p>
        </p:txBody>
      </p:sp>
      <p:sp>
        <p:nvSpPr>
          <p:cNvPr id="112" name="Retângulo 111">
            <a:extLst>
              <a:ext uri="{FF2B5EF4-FFF2-40B4-BE49-F238E27FC236}">
                <a16:creationId xmlns:a16="http://schemas.microsoft.com/office/drawing/2014/main" id="{46FD79EF-1B11-4AE6-BDE1-BF784E5A82AF}"/>
              </a:ext>
            </a:extLst>
          </p:cNvPr>
          <p:cNvSpPr/>
          <p:nvPr/>
        </p:nvSpPr>
        <p:spPr>
          <a:xfrm>
            <a:off x="10957936" y="6802860"/>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2004</a:t>
            </a:r>
          </a:p>
        </p:txBody>
      </p:sp>
      <p:sp>
        <p:nvSpPr>
          <p:cNvPr id="113" name="Retângulo 112">
            <a:extLst>
              <a:ext uri="{FF2B5EF4-FFF2-40B4-BE49-F238E27FC236}">
                <a16:creationId xmlns:a16="http://schemas.microsoft.com/office/drawing/2014/main" id="{1AFA5B59-5209-45FC-9D4E-D87EE77A320B}"/>
              </a:ext>
            </a:extLst>
          </p:cNvPr>
          <p:cNvSpPr/>
          <p:nvPr/>
        </p:nvSpPr>
        <p:spPr>
          <a:xfrm>
            <a:off x="12175965" y="6828209"/>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2007</a:t>
            </a:r>
          </a:p>
        </p:txBody>
      </p:sp>
      <p:sp>
        <p:nvSpPr>
          <p:cNvPr id="114" name="Retângulo 113">
            <a:extLst>
              <a:ext uri="{FF2B5EF4-FFF2-40B4-BE49-F238E27FC236}">
                <a16:creationId xmlns:a16="http://schemas.microsoft.com/office/drawing/2014/main" id="{3F19BA9F-2BD7-401B-AEB9-EAC3C1A4C161}"/>
              </a:ext>
            </a:extLst>
          </p:cNvPr>
          <p:cNvSpPr/>
          <p:nvPr/>
        </p:nvSpPr>
        <p:spPr>
          <a:xfrm>
            <a:off x="14884128" y="6782755"/>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2016</a:t>
            </a:r>
          </a:p>
        </p:txBody>
      </p:sp>
      <p:sp>
        <p:nvSpPr>
          <p:cNvPr id="115" name="Retângulo 114">
            <a:extLst>
              <a:ext uri="{FF2B5EF4-FFF2-40B4-BE49-F238E27FC236}">
                <a16:creationId xmlns:a16="http://schemas.microsoft.com/office/drawing/2014/main" id="{594C8B2F-FDC6-4498-9612-137824B3ABC0}"/>
              </a:ext>
            </a:extLst>
          </p:cNvPr>
          <p:cNvSpPr/>
          <p:nvPr/>
        </p:nvSpPr>
        <p:spPr>
          <a:xfrm>
            <a:off x="11319736" y="2078427"/>
            <a:ext cx="2656090" cy="900969"/>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R$ 10,3 bilhões em projetos contratados</a:t>
            </a:r>
          </a:p>
        </p:txBody>
      </p:sp>
      <p:sp>
        <p:nvSpPr>
          <p:cNvPr id="116" name="Retângulo 115">
            <a:extLst>
              <a:ext uri="{FF2B5EF4-FFF2-40B4-BE49-F238E27FC236}">
                <a16:creationId xmlns:a16="http://schemas.microsoft.com/office/drawing/2014/main" id="{979EB9DB-F101-4F6B-9BE0-9D848D7615DE}"/>
              </a:ext>
            </a:extLst>
          </p:cNvPr>
          <p:cNvSpPr/>
          <p:nvPr/>
        </p:nvSpPr>
        <p:spPr>
          <a:xfrm>
            <a:off x="13892260" y="8255757"/>
            <a:ext cx="2944306" cy="756634"/>
          </a:xfrm>
          <a:prstGeom prst="rect">
            <a:avLst/>
          </a:prstGeom>
          <a:solidFill>
            <a:srgbClr val="FD5B02"/>
          </a:solid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rPr>
              <a:t>119 Maior quantidade de projetos concluídos</a:t>
            </a:r>
          </a:p>
        </p:txBody>
      </p:sp>
      <p:sp>
        <p:nvSpPr>
          <p:cNvPr id="117" name="Retângulo 116">
            <a:extLst>
              <a:ext uri="{FF2B5EF4-FFF2-40B4-BE49-F238E27FC236}">
                <a16:creationId xmlns:a16="http://schemas.microsoft.com/office/drawing/2014/main" id="{79C30E20-4AC0-4F39-B7A5-7A06A07C8F39}"/>
              </a:ext>
            </a:extLst>
          </p:cNvPr>
          <p:cNvSpPr/>
          <p:nvPr/>
        </p:nvSpPr>
        <p:spPr>
          <a:xfrm>
            <a:off x="13251641" y="4418935"/>
            <a:ext cx="2923697" cy="958591"/>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2008 - início da reestruturação do DMM</a:t>
            </a:r>
          </a:p>
        </p:txBody>
      </p:sp>
      <p:sp>
        <p:nvSpPr>
          <p:cNvPr id="118" name="Retângulo 117">
            <a:extLst>
              <a:ext uri="{FF2B5EF4-FFF2-40B4-BE49-F238E27FC236}">
                <a16:creationId xmlns:a16="http://schemas.microsoft.com/office/drawing/2014/main" id="{6581E6D7-CADF-4A02-83BF-88A1914F9324}"/>
              </a:ext>
            </a:extLst>
          </p:cNvPr>
          <p:cNvSpPr/>
          <p:nvPr/>
        </p:nvSpPr>
        <p:spPr>
          <a:xfrm>
            <a:off x="13892260" y="3158272"/>
            <a:ext cx="4011182" cy="90076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Transferência da sede para Brasília</a:t>
            </a:r>
          </a:p>
        </p:txBody>
      </p:sp>
      <p:sp>
        <p:nvSpPr>
          <p:cNvPr id="119" name="Retângulo 118">
            <a:extLst>
              <a:ext uri="{FF2B5EF4-FFF2-40B4-BE49-F238E27FC236}">
                <a16:creationId xmlns:a16="http://schemas.microsoft.com/office/drawing/2014/main" id="{AD66A53E-8CE9-4896-9E01-8F05C5C073C8}"/>
              </a:ext>
            </a:extLst>
          </p:cNvPr>
          <p:cNvSpPr/>
          <p:nvPr/>
        </p:nvSpPr>
        <p:spPr>
          <a:xfrm>
            <a:off x="13380368" y="9719967"/>
            <a:ext cx="4333622" cy="707886"/>
          </a:xfrm>
          <a:prstGeom prst="rect">
            <a:avLst/>
          </a:prstGeom>
          <a:noFill/>
          <a:ln>
            <a:solidFill>
              <a:srgbClr val="F79646">
                <a:lumMod val="75000"/>
              </a:srgb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Transferência da arrecadação do AFRMM para  Receita Federal</a:t>
            </a:r>
          </a:p>
        </p:txBody>
      </p:sp>
      <p:sp>
        <p:nvSpPr>
          <p:cNvPr id="131" name="Retângulo 130">
            <a:extLst>
              <a:ext uri="{FF2B5EF4-FFF2-40B4-BE49-F238E27FC236}">
                <a16:creationId xmlns:a16="http://schemas.microsoft.com/office/drawing/2014/main" id="{95ACD24C-5475-43A0-ACAE-00C255517C31}"/>
              </a:ext>
            </a:extLst>
          </p:cNvPr>
          <p:cNvSpPr/>
          <p:nvPr/>
        </p:nvSpPr>
        <p:spPr>
          <a:xfrm>
            <a:off x="13546826" y="6808009"/>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2008</a:t>
            </a:r>
          </a:p>
        </p:txBody>
      </p:sp>
      <p:sp>
        <p:nvSpPr>
          <p:cNvPr id="132" name="Retângulo 131">
            <a:extLst>
              <a:ext uri="{FF2B5EF4-FFF2-40B4-BE49-F238E27FC236}">
                <a16:creationId xmlns:a16="http://schemas.microsoft.com/office/drawing/2014/main" id="{C6A9BF88-276E-4131-A5A4-F48974E885BF}"/>
              </a:ext>
            </a:extLst>
          </p:cNvPr>
          <p:cNvSpPr/>
          <p:nvPr/>
        </p:nvSpPr>
        <p:spPr>
          <a:xfrm>
            <a:off x="16281617" y="6842114"/>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2019</a:t>
            </a:r>
          </a:p>
        </p:txBody>
      </p:sp>
      <p:sp>
        <p:nvSpPr>
          <p:cNvPr id="137" name="Retângulo 136">
            <a:extLst>
              <a:ext uri="{FF2B5EF4-FFF2-40B4-BE49-F238E27FC236}">
                <a16:creationId xmlns:a16="http://schemas.microsoft.com/office/drawing/2014/main" id="{C4CFCE39-387E-442A-8ED7-9ABF25707744}"/>
              </a:ext>
            </a:extLst>
          </p:cNvPr>
          <p:cNvSpPr/>
          <p:nvPr/>
        </p:nvSpPr>
        <p:spPr>
          <a:xfrm>
            <a:off x="14798814" y="1549307"/>
            <a:ext cx="7111747" cy="719735"/>
          </a:xfrm>
          <a:prstGeom prst="rect">
            <a:avLst/>
          </a:prstGeom>
          <a:solidFill>
            <a:srgbClr val="FD5B02"/>
          </a:solid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rPr>
              <a:t>Reestruturação DEFOM ;Incorporação de diversas atividades</a:t>
            </a:r>
          </a:p>
        </p:txBody>
      </p:sp>
      <p:sp>
        <p:nvSpPr>
          <p:cNvPr id="138" name="Retângulo 137">
            <a:extLst>
              <a:ext uri="{FF2B5EF4-FFF2-40B4-BE49-F238E27FC236}">
                <a16:creationId xmlns:a16="http://schemas.microsoft.com/office/drawing/2014/main" id="{C195B9C3-DB25-4ABE-A8C4-6E37168002F5}"/>
              </a:ext>
            </a:extLst>
          </p:cNvPr>
          <p:cNvSpPr/>
          <p:nvPr/>
        </p:nvSpPr>
        <p:spPr>
          <a:xfrm>
            <a:off x="18727552" y="2456806"/>
            <a:ext cx="2972480" cy="588513"/>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Programa - PEGEP</a:t>
            </a:r>
          </a:p>
        </p:txBody>
      </p:sp>
      <p:sp>
        <p:nvSpPr>
          <p:cNvPr id="139" name="Retângulo 138">
            <a:extLst>
              <a:ext uri="{FF2B5EF4-FFF2-40B4-BE49-F238E27FC236}">
                <a16:creationId xmlns:a16="http://schemas.microsoft.com/office/drawing/2014/main" id="{F0C47005-CEEB-488D-88FE-C59FAA94D8C4}"/>
              </a:ext>
            </a:extLst>
          </p:cNvPr>
          <p:cNvSpPr/>
          <p:nvPr/>
        </p:nvSpPr>
        <p:spPr>
          <a:xfrm>
            <a:off x="17582219" y="6858132"/>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2020</a:t>
            </a:r>
          </a:p>
        </p:txBody>
      </p:sp>
      <p:sp>
        <p:nvSpPr>
          <p:cNvPr id="140" name="Retângulo 139">
            <a:extLst>
              <a:ext uri="{FF2B5EF4-FFF2-40B4-BE49-F238E27FC236}">
                <a16:creationId xmlns:a16="http://schemas.microsoft.com/office/drawing/2014/main" id="{37B03E37-EFC1-45AC-819B-78229F069BFB}"/>
              </a:ext>
            </a:extLst>
          </p:cNvPr>
          <p:cNvSpPr/>
          <p:nvPr/>
        </p:nvSpPr>
        <p:spPr>
          <a:xfrm>
            <a:off x="18788396" y="6833878"/>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2021</a:t>
            </a:r>
          </a:p>
        </p:txBody>
      </p:sp>
      <p:sp>
        <p:nvSpPr>
          <p:cNvPr id="141" name="Retângulo 140">
            <a:extLst>
              <a:ext uri="{FF2B5EF4-FFF2-40B4-BE49-F238E27FC236}">
                <a16:creationId xmlns:a16="http://schemas.microsoft.com/office/drawing/2014/main" id="{92364778-421B-4AFD-9B34-BAB344F6601F}"/>
              </a:ext>
            </a:extLst>
          </p:cNvPr>
          <p:cNvSpPr/>
          <p:nvPr/>
        </p:nvSpPr>
        <p:spPr>
          <a:xfrm>
            <a:off x="15489422" y="10880684"/>
            <a:ext cx="4642652" cy="77815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Gestão por competência</a:t>
            </a:r>
          </a:p>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schemeClr val="bg1"/>
                </a:solidFill>
                <a:effectLst/>
                <a:uLnTx/>
                <a:uFillTx/>
                <a:latin typeface="Raleway Light" pitchFamily="2" charset="0"/>
                <a:ea typeface="+mn-ea"/>
                <a:cs typeface="+mn-cs"/>
              </a:rPr>
              <a:t>Fechamento das regionais</a:t>
            </a:r>
          </a:p>
        </p:txBody>
      </p:sp>
      <p:cxnSp>
        <p:nvCxnSpPr>
          <p:cNvPr id="142" name="Straight Connector 43">
            <a:extLst>
              <a:ext uri="{FF2B5EF4-FFF2-40B4-BE49-F238E27FC236}">
                <a16:creationId xmlns:a16="http://schemas.microsoft.com/office/drawing/2014/main" id="{D444D77C-A9C4-4F37-A7EB-B1372484CC1A}"/>
              </a:ext>
            </a:extLst>
          </p:cNvPr>
          <p:cNvCxnSpPr>
            <a:cxnSpLocks/>
          </p:cNvCxnSpPr>
          <p:nvPr/>
        </p:nvCxnSpPr>
        <p:spPr>
          <a:xfrm>
            <a:off x="738338" y="2741110"/>
            <a:ext cx="0" cy="4134701"/>
          </a:xfrm>
          <a:prstGeom prst="line">
            <a:avLst/>
          </a:prstGeom>
          <a:noFill/>
          <a:ln w="50800" cap="flat" cmpd="sng" algn="ctr">
            <a:solidFill>
              <a:srgbClr val="92D050"/>
            </a:solidFill>
            <a:prstDash val="solid"/>
            <a:headEnd type="oval"/>
            <a:tailEnd type="none"/>
          </a:ln>
          <a:effectLst/>
        </p:spPr>
      </p:cxnSp>
      <p:cxnSp>
        <p:nvCxnSpPr>
          <p:cNvPr id="143" name="Straight Connector 43">
            <a:extLst>
              <a:ext uri="{FF2B5EF4-FFF2-40B4-BE49-F238E27FC236}">
                <a16:creationId xmlns:a16="http://schemas.microsoft.com/office/drawing/2014/main" id="{07E4728E-38C3-4DC6-8791-1C7B976B0175}"/>
              </a:ext>
            </a:extLst>
          </p:cNvPr>
          <p:cNvCxnSpPr>
            <a:cxnSpLocks/>
          </p:cNvCxnSpPr>
          <p:nvPr/>
        </p:nvCxnSpPr>
        <p:spPr>
          <a:xfrm>
            <a:off x="3489481" y="6077749"/>
            <a:ext cx="0" cy="798062"/>
          </a:xfrm>
          <a:prstGeom prst="line">
            <a:avLst/>
          </a:prstGeom>
          <a:noFill/>
          <a:ln w="50800" cap="flat" cmpd="sng" algn="ctr">
            <a:solidFill>
              <a:srgbClr val="92D050"/>
            </a:solidFill>
            <a:prstDash val="solid"/>
            <a:headEnd type="oval"/>
            <a:tailEnd type="none"/>
          </a:ln>
          <a:effectLst/>
        </p:spPr>
      </p:cxnSp>
      <p:cxnSp>
        <p:nvCxnSpPr>
          <p:cNvPr id="144" name="Straight Connector 43">
            <a:extLst>
              <a:ext uri="{FF2B5EF4-FFF2-40B4-BE49-F238E27FC236}">
                <a16:creationId xmlns:a16="http://schemas.microsoft.com/office/drawing/2014/main" id="{51A5E33E-44A8-46F1-920D-B53ED8899D29}"/>
              </a:ext>
            </a:extLst>
          </p:cNvPr>
          <p:cNvCxnSpPr>
            <a:cxnSpLocks/>
            <a:endCxn id="109" idx="0"/>
          </p:cNvCxnSpPr>
          <p:nvPr/>
        </p:nvCxnSpPr>
        <p:spPr>
          <a:xfrm>
            <a:off x="6637236" y="4151963"/>
            <a:ext cx="0" cy="2690153"/>
          </a:xfrm>
          <a:prstGeom prst="line">
            <a:avLst/>
          </a:prstGeom>
          <a:noFill/>
          <a:ln w="50800" cap="flat" cmpd="sng" algn="ctr">
            <a:solidFill>
              <a:srgbClr val="92D050"/>
            </a:solidFill>
            <a:prstDash val="solid"/>
            <a:headEnd type="oval"/>
            <a:tailEnd type="none"/>
          </a:ln>
          <a:effectLst/>
        </p:spPr>
      </p:cxnSp>
      <p:cxnSp>
        <p:nvCxnSpPr>
          <p:cNvPr id="145" name="Straight Connector 43">
            <a:extLst>
              <a:ext uri="{FF2B5EF4-FFF2-40B4-BE49-F238E27FC236}">
                <a16:creationId xmlns:a16="http://schemas.microsoft.com/office/drawing/2014/main" id="{B06FE114-E894-4D09-B90D-C6EF07B43618}"/>
              </a:ext>
            </a:extLst>
          </p:cNvPr>
          <p:cNvCxnSpPr>
            <a:cxnSpLocks/>
            <a:endCxn id="111" idx="0"/>
          </p:cNvCxnSpPr>
          <p:nvPr/>
        </p:nvCxnSpPr>
        <p:spPr>
          <a:xfrm flipH="1">
            <a:off x="10232838" y="5412656"/>
            <a:ext cx="2458" cy="1382204"/>
          </a:xfrm>
          <a:prstGeom prst="line">
            <a:avLst/>
          </a:prstGeom>
          <a:noFill/>
          <a:ln w="50800" cap="flat" cmpd="sng" algn="ctr">
            <a:solidFill>
              <a:srgbClr val="92D050"/>
            </a:solidFill>
            <a:prstDash val="solid"/>
            <a:headEnd type="oval"/>
            <a:tailEnd type="none"/>
          </a:ln>
          <a:effectLst/>
        </p:spPr>
      </p:cxnSp>
      <p:cxnSp>
        <p:nvCxnSpPr>
          <p:cNvPr id="146" name="Straight Connector 43">
            <a:extLst>
              <a:ext uri="{FF2B5EF4-FFF2-40B4-BE49-F238E27FC236}">
                <a16:creationId xmlns:a16="http://schemas.microsoft.com/office/drawing/2014/main" id="{BA0704C4-6E7A-4A31-95A1-2F078D4AF26B}"/>
              </a:ext>
            </a:extLst>
          </p:cNvPr>
          <p:cNvCxnSpPr>
            <a:cxnSpLocks/>
          </p:cNvCxnSpPr>
          <p:nvPr/>
        </p:nvCxnSpPr>
        <p:spPr>
          <a:xfrm flipH="1">
            <a:off x="12725072" y="3185818"/>
            <a:ext cx="2458" cy="3689522"/>
          </a:xfrm>
          <a:prstGeom prst="line">
            <a:avLst/>
          </a:prstGeom>
          <a:noFill/>
          <a:ln w="50800" cap="flat" cmpd="sng" algn="ctr">
            <a:solidFill>
              <a:srgbClr val="92D050"/>
            </a:solidFill>
            <a:prstDash val="solid"/>
            <a:headEnd type="oval"/>
            <a:tailEnd type="none"/>
          </a:ln>
          <a:effectLst/>
        </p:spPr>
      </p:cxnSp>
      <p:cxnSp>
        <p:nvCxnSpPr>
          <p:cNvPr id="147" name="Straight Connector 43">
            <a:extLst>
              <a:ext uri="{FF2B5EF4-FFF2-40B4-BE49-F238E27FC236}">
                <a16:creationId xmlns:a16="http://schemas.microsoft.com/office/drawing/2014/main" id="{278ED042-4BE8-490C-8560-ED347BC3BC2C}"/>
              </a:ext>
            </a:extLst>
          </p:cNvPr>
          <p:cNvCxnSpPr>
            <a:cxnSpLocks/>
          </p:cNvCxnSpPr>
          <p:nvPr/>
        </p:nvCxnSpPr>
        <p:spPr>
          <a:xfrm flipH="1">
            <a:off x="16861417" y="4151963"/>
            <a:ext cx="32795" cy="2793775"/>
          </a:xfrm>
          <a:prstGeom prst="line">
            <a:avLst/>
          </a:prstGeom>
          <a:noFill/>
          <a:ln w="50800" cap="flat" cmpd="sng" algn="ctr">
            <a:solidFill>
              <a:srgbClr val="92D050"/>
            </a:solidFill>
            <a:prstDash val="solid"/>
            <a:headEnd type="oval"/>
            <a:tailEnd type="none"/>
          </a:ln>
          <a:effectLst/>
        </p:spPr>
      </p:cxnSp>
      <p:cxnSp>
        <p:nvCxnSpPr>
          <p:cNvPr id="148" name="Straight Connector 43">
            <a:extLst>
              <a:ext uri="{FF2B5EF4-FFF2-40B4-BE49-F238E27FC236}">
                <a16:creationId xmlns:a16="http://schemas.microsoft.com/office/drawing/2014/main" id="{63FE7D41-6278-42F2-BCA7-4794B27E33F3}"/>
              </a:ext>
            </a:extLst>
          </p:cNvPr>
          <p:cNvCxnSpPr>
            <a:cxnSpLocks/>
          </p:cNvCxnSpPr>
          <p:nvPr/>
        </p:nvCxnSpPr>
        <p:spPr>
          <a:xfrm flipH="1">
            <a:off x="18266041" y="2379256"/>
            <a:ext cx="49428" cy="4502314"/>
          </a:xfrm>
          <a:prstGeom prst="line">
            <a:avLst/>
          </a:prstGeom>
          <a:noFill/>
          <a:ln w="50800" cap="flat" cmpd="sng" algn="ctr">
            <a:solidFill>
              <a:srgbClr val="92D050"/>
            </a:solidFill>
            <a:prstDash val="solid"/>
            <a:headEnd type="oval"/>
            <a:tailEnd type="none"/>
          </a:ln>
          <a:effectLst/>
        </p:spPr>
      </p:cxnSp>
      <p:cxnSp>
        <p:nvCxnSpPr>
          <p:cNvPr id="149" name="Straight Connector 43">
            <a:extLst>
              <a:ext uri="{FF2B5EF4-FFF2-40B4-BE49-F238E27FC236}">
                <a16:creationId xmlns:a16="http://schemas.microsoft.com/office/drawing/2014/main" id="{153CC6C8-8126-4404-AA5F-5C42C9C306E4}"/>
              </a:ext>
            </a:extLst>
          </p:cNvPr>
          <p:cNvCxnSpPr>
            <a:cxnSpLocks/>
          </p:cNvCxnSpPr>
          <p:nvPr/>
        </p:nvCxnSpPr>
        <p:spPr>
          <a:xfrm>
            <a:off x="20259797" y="3158272"/>
            <a:ext cx="47736" cy="3589669"/>
          </a:xfrm>
          <a:prstGeom prst="line">
            <a:avLst/>
          </a:prstGeom>
          <a:noFill/>
          <a:ln w="50800" cap="flat" cmpd="sng" algn="ctr">
            <a:solidFill>
              <a:srgbClr val="92D050"/>
            </a:solidFill>
            <a:prstDash val="solid"/>
            <a:headEnd type="oval"/>
            <a:tailEnd type="none"/>
          </a:ln>
          <a:effectLst/>
        </p:spPr>
      </p:cxnSp>
      <p:cxnSp>
        <p:nvCxnSpPr>
          <p:cNvPr id="150" name="Straight Connector 43">
            <a:extLst>
              <a:ext uri="{FF2B5EF4-FFF2-40B4-BE49-F238E27FC236}">
                <a16:creationId xmlns:a16="http://schemas.microsoft.com/office/drawing/2014/main" id="{D8EC5407-980A-4722-8F66-967C1A16A3C3}"/>
              </a:ext>
            </a:extLst>
          </p:cNvPr>
          <p:cNvCxnSpPr>
            <a:cxnSpLocks/>
          </p:cNvCxnSpPr>
          <p:nvPr/>
        </p:nvCxnSpPr>
        <p:spPr>
          <a:xfrm flipV="1">
            <a:off x="1917804" y="7578080"/>
            <a:ext cx="0" cy="317521"/>
          </a:xfrm>
          <a:prstGeom prst="line">
            <a:avLst/>
          </a:prstGeom>
          <a:noFill/>
          <a:ln w="50800" cap="flat" cmpd="sng" algn="ctr">
            <a:solidFill>
              <a:srgbClr val="92D050"/>
            </a:solidFill>
            <a:prstDash val="solid"/>
            <a:headEnd type="oval"/>
            <a:tailEnd type="none"/>
          </a:ln>
          <a:effectLst/>
        </p:spPr>
      </p:cxnSp>
      <p:cxnSp>
        <p:nvCxnSpPr>
          <p:cNvPr id="151" name="Straight Connector 43">
            <a:extLst>
              <a:ext uri="{FF2B5EF4-FFF2-40B4-BE49-F238E27FC236}">
                <a16:creationId xmlns:a16="http://schemas.microsoft.com/office/drawing/2014/main" id="{C1F0A0DC-3AEA-4236-B81C-9A121171DB46}"/>
              </a:ext>
            </a:extLst>
          </p:cNvPr>
          <p:cNvCxnSpPr>
            <a:cxnSpLocks/>
          </p:cNvCxnSpPr>
          <p:nvPr/>
        </p:nvCxnSpPr>
        <p:spPr>
          <a:xfrm flipH="1" flipV="1">
            <a:off x="5025360" y="7474114"/>
            <a:ext cx="25531" cy="4216268"/>
          </a:xfrm>
          <a:prstGeom prst="line">
            <a:avLst/>
          </a:prstGeom>
          <a:noFill/>
          <a:ln w="50800" cap="flat" cmpd="sng" algn="ctr">
            <a:solidFill>
              <a:srgbClr val="92D050"/>
            </a:solidFill>
            <a:prstDash val="solid"/>
            <a:headEnd type="oval"/>
            <a:tailEnd type="none"/>
          </a:ln>
          <a:effectLst/>
        </p:spPr>
      </p:cxnSp>
      <p:cxnSp>
        <p:nvCxnSpPr>
          <p:cNvPr id="152" name="Straight Connector 43">
            <a:extLst>
              <a:ext uri="{FF2B5EF4-FFF2-40B4-BE49-F238E27FC236}">
                <a16:creationId xmlns:a16="http://schemas.microsoft.com/office/drawing/2014/main" id="{C21BF3BB-F428-4F31-B794-444469B6EA5F}"/>
              </a:ext>
            </a:extLst>
          </p:cNvPr>
          <p:cNvCxnSpPr>
            <a:cxnSpLocks/>
          </p:cNvCxnSpPr>
          <p:nvPr/>
        </p:nvCxnSpPr>
        <p:spPr>
          <a:xfrm flipV="1">
            <a:off x="8599917" y="7553951"/>
            <a:ext cx="0" cy="1318344"/>
          </a:xfrm>
          <a:prstGeom prst="line">
            <a:avLst/>
          </a:prstGeom>
          <a:noFill/>
          <a:ln w="50800" cap="flat" cmpd="sng" algn="ctr">
            <a:solidFill>
              <a:srgbClr val="92D050"/>
            </a:solidFill>
            <a:prstDash val="solid"/>
            <a:headEnd type="oval"/>
            <a:tailEnd type="none"/>
          </a:ln>
          <a:effectLst/>
        </p:spPr>
      </p:cxnSp>
      <p:cxnSp>
        <p:nvCxnSpPr>
          <p:cNvPr id="153" name="Straight Connector 43">
            <a:extLst>
              <a:ext uri="{FF2B5EF4-FFF2-40B4-BE49-F238E27FC236}">
                <a16:creationId xmlns:a16="http://schemas.microsoft.com/office/drawing/2014/main" id="{75767FFB-A1A0-4F51-BC63-A13461F3B610}"/>
              </a:ext>
            </a:extLst>
          </p:cNvPr>
          <p:cNvCxnSpPr>
            <a:cxnSpLocks/>
          </p:cNvCxnSpPr>
          <p:nvPr/>
        </p:nvCxnSpPr>
        <p:spPr>
          <a:xfrm flipV="1">
            <a:off x="11489746" y="7488446"/>
            <a:ext cx="73484" cy="3903957"/>
          </a:xfrm>
          <a:prstGeom prst="line">
            <a:avLst/>
          </a:prstGeom>
          <a:noFill/>
          <a:ln w="50800" cap="flat" cmpd="sng" algn="ctr">
            <a:solidFill>
              <a:srgbClr val="92D050"/>
            </a:solidFill>
            <a:prstDash val="solid"/>
            <a:headEnd type="oval"/>
            <a:tailEnd type="none"/>
          </a:ln>
          <a:effectLst/>
        </p:spPr>
      </p:cxnSp>
      <p:cxnSp>
        <p:nvCxnSpPr>
          <p:cNvPr id="154" name="Straight Connector 43">
            <a:extLst>
              <a:ext uri="{FF2B5EF4-FFF2-40B4-BE49-F238E27FC236}">
                <a16:creationId xmlns:a16="http://schemas.microsoft.com/office/drawing/2014/main" id="{65EDCAE5-486F-44EE-9485-8462FBEC9D21}"/>
              </a:ext>
            </a:extLst>
          </p:cNvPr>
          <p:cNvCxnSpPr>
            <a:cxnSpLocks/>
          </p:cNvCxnSpPr>
          <p:nvPr/>
        </p:nvCxnSpPr>
        <p:spPr>
          <a:xfrm>
            <a:off x="14327982" y="5594247"/>
            <a:ext cx="0" cy="1215737"/>
          </a:xfrm>
          <a:prstGeom prst="line">
            <a:avLst/>
          </a:prstGeom>
          <a:noFill/>
          <a:ln w="50800" cap="flat" cmpd="sng" algn="ctr">
            <a:solidFill>
              <a:srgbClr val="92D050"/>
            </a:solidFill>
            <a:prstDash val="solid"/>
            <a:headEnd type="oval"/>
            <a:tailEnd type="none"/>
          </a:ln>
          <a:effectLst/>
        </p:spPr>
      </p:cxnSp>
      <p:cxnSp>
        <p:nvCxnSpPr>
          <p:cNvPr id="155" name="Straight Connector 43">
            <a:extLst>
              <a:ext uri="{FF2B5EF4-FFF2-40B4-BE49-F238E27FC236}">
                <a16:creationId xmlns:a16="http://schemas.microsoft.com/office/drawing/2014/main" id="{646C4C99-5C2B-4386-A5FC-2ED37E89DF51}"/>
              </a:ext>
            </a:extLst>
          </p:cNvPr>
          <p:cNvCxnSpPr>
            <a:cxnSpLocks/>
          </p:cNvCxnSpPr>
          <p:nvPr/>
        </p:nvCxnSpPr>
        <p:spPr>
          <a:xfrm flipV="1">
            <a:off x="15551853" y="7553951"/>
            <a:ext cx="0" cy="683301"/>
          </a:xfrm>
          <a:prstGeom prst="line">
            <a:avLst/>
          </a:prstGeom>
          <a:noFill/>
          <a:ln w="50800" cap="flat" cmpd="sng" algn="ctr">
            <a:solidFill>
              <a:srgbClr val="92D050"/>
            </a:solidFill>
            <a:prstDash val="solid"/>
            <a:headEnd type="oval"/>
            <a:tailEnd type="none"/>
          </a:ln>
          <a:effectLst/>
        </p:spPr>
      </p:cxnSp>
      <p:cxnSp>
        <p:nvCxnSpPr>
          <p:cNvPr id="156" name="Straight Connector 43">
            <a:extLst>
              <a:ext uri="{FF2B5EF4-FFF2-40B4-BE49-F238E27FC236}">
                <a16:creationId xmlns:a16="http://schemas.microsoft.com/office/drawing/2014/main" id="{939FDDE5-BB87-41E6-A14B-89CA7F95D4AB}"/>
              </a:ext>
            </a:extLst>
          </p:cNvPr>
          <p:cNvCxnSpPr>
            <a:cxnSpLocks/>
          </p:cNvCxnSpPr>
          <p:nvPr/>
        </p:nvCxnSpPr>
        <p:spPr>
          <a:xfrm flipV="1">
            <a:off x="15616187" y="9035522"/>
            <a:ext cx="0" cy="546726"/>
          </a:xfrm>
          <a:prstGeom prst="line">
            <a:avLst/>
          </a:prstGeom>
          <a:noFill/>
          <a:ln w="50800" cap="flat" cmpd="sng" algn="ctr">
            <a:solidFill>
              <a:srgbClr val="92D050"/>
            </a:solidFill>
            <a:prstDash val="solid"/>
            <a:headEnd type="oval"/>
            <a:tailEnd type="none"/>
          </a:ln>
          <a:effectLst/>
        </p:spPr>
      </p:cxnSp>
      <p:sp>
        <p:nvSpPr>
          <p:cNvPr id="159" name="Retângulo 158">
            <a:extLst>
              <a:ext uri="{FF2B5EF4-FFF2-40B4-BE49-F238E27FC236}">
                <a16:creationId xmlns:a16="http://schemas.microsoft.com/office/drawing/2014/main" id="{C251FCB1-10BA-4B2B-962C-CA37F659C0C3}"/>
              </a:ext>
            </a:extLst>
          </p:cNvPr>
          <p:cNvSpPr/>
          <p:nvPr/>
        </p:nvSpPr>
        <p:spPr>
          <a:xfrm>
            <a:off x="19888731" y="6819380"/>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2022</a:t>
            </a:r>
          </a:p>
        </p:txBody>
      </p:sp>
      <p:cxnSp>
        <p:nvCxnSpPr>
          <p:cNvPr id="160" name="Straight Connector 43">
            <a:extLst>
              <a:ext uri="{FF2B5EF4-FFF2-40B4-BE49-F238E27FC236}">
                <a16:creationId xmlns:a16="http://schemas.microsoft.com/office/drawing/2014/main" id="{AC243073-B822-4919-8CE7-03C86C3ADFA6}"/>
              </a:ext>
            </a:extLst>
          </p:cNvPr>
          <p:cNvCxnSpPr>
            <a:cxnSpLocks/>
          </p:cNvCxnSpPr>
          <p:nvPr/>
        </p:nvCxnSpPr>
        <p:spPr>
          <a:xfrm flipV="1">
            <a:off x="23146075" y="7539494"/>
            <a:ext cx="0" cy="2534416"/>
          </a:xfrm>
          <a:prstGeom prst="line">
            <a:avLst/>
          </a:prstGeom>
          <a:noFill/>
          <a:ln w="50800" cap="flat" cmpd="sng" algn="ctr">
            <a:solidFill>
              <a:srgbClr val="92D050"/>
            </a:solidFill>
            <a:prstDash val="solid"/>
            <a:headEnd type="oval"/>
            <a:tailEnd type="none"/>
          </a:ln>
          <a:effectLst/>
        </p:spPr>
      </p:cxnSp>
      <p:sp>
        <p:nvSpPr>
          <p:cNvPr id="3" name="Retângulo 2">
            <a:extLst>
              <a:ext uri="{FF2B5EF4-FFF2-40B4-BE49-F238E27FC236}">
                <a16:creationId xmlns:a16="http://schemas.microsoft.com/office/drawing/2014/main" id="{1D3F8E0E-5AB1-B5E3-E3E3-B3628533B384}"/>
              </a:ext>
            </a:extLst>
          </p:cNvPr>
          <p:cNvSpPr/>
          <p:nvPr/>
        </p:nvSpPr>
        <p:spPr>
          <a:xfrm>
            <a:off x="20863558" y="10174479"/>
            <a:ext cx="3453775" cy="1239784"/>
          </a:xfrm>
          <a:prstGeom prst="rect">
            <a:avLst/>
          </a:prstGeom>
          <a:solidFill>
            <a:srgbClr val="FD5B02"/>
          </a:solid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rPr>
              <a:t>Criação da Secretaria Nacional de Hidrovias e Navegação </a:t>
            </a:r>
          </a:p>
        </p:txBody>
      </p:sp>
      <p:sp>
        <p:nvSpPr>
          <p:cNvPr id="158" name="Retângulo 157">
            <a:extLst>
              <a:ext uri="{FF2B5EF4-FFF2-40B4-BE49-F238E27FC236}">
                <a16:creationId xmlns:a16="http://schemas.microsoft.com/office/drawing/2014/main" id="{6F4403AE-313B-42F3-ACE7-F40BB65E3DA3}"/>
              </a:ext>
            </a:extLst>
          </p:cNvPr>
          <p:cNvSpPr/>
          <p:nvPr/>
        </p:nvSpPr>
        <p:spPr>
          <a:xfrm>
            <a:off x="18453464" y="3675472"/>
            <a:ext cx="5199940" cy="835842"/>
          </a:xfrm>
          <a:prstGeom prst="rect">
            <a:avLst/>
          </a:prstGeom>
          <a:solidFill>
            <a:srgbClr val="FD5B02"/>
          </a:solid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rPr>
              <a:t>Lei nº  14.301 – BR do Mar</a:t>
            </a:r>
          </a:p>
          <a:p>
            <a:pPr marL="0" marR="0" lvl="0" indent="0" algn="ctr" defTabSz="977876"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rPr>
              <a:t>Portaria 1460 - Aumento de abrangência</a:t>
            </a:r>
          </a:p>
        </p:txBody>
      </p:sp>
      <p:sp>
        <p:nvSpPr>
          <p:cNvPr id="10" name="Retângulo 9">
            <a:extLst>
              <a:ext uri="{FF2B5EF4-FFF2-40B4-BE49-F238E27FC236}">
                <a16:creationId xmlns:a16="http://schemas.microsoft.com/office/drawing/2014/main" id="{187C619E-DEA4-86B3-241C-6C62F06FEB7B}"/>
              </a:ext>
            </a:extLst>
          </p:cNvPr>
          <p:cNvSpPr/>
          <p:nvPr/>
        </p:nvSpPr>
        <p:spPr>
          <a:xfrm>
            <a:off x="21132212" y="6789232"/>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2023</a:t>
            </a:r>
          </a:p>
        </p:txBody>
      </p:sp>
      <p:cxnSp>
        <p:nvCxnSpPr>
          <p:cNvPr id="11" name="Straight Connector 43">
            <a:extLst>
              <a:ext uri="{FF2B5EF4-FFF2-40B4-BE49-F238E27FC236}">
                <a16:creationId xmlns:a16="http://schemas.microsoft.com/office/drawing/2014/main" id="{DCC95679-F4B9-BF81-FF27-747F1642D490}"/>
              </a:ext>
            </a:extLst>
          </p:cNvPr>
          <p:cNvCxnSpPr>
            <a:cxnSpLocks/>
          </p:cNvCxnSpPr>
          <p:nvPr/>
        </p:nvCxnSpPr>
        <p:spPr>
          <a:xfrm>
            <a:off x="22044182" y="6020543"/>
            <a:ext cx="0" cy="736726"/>
          </a:xfrm>
          <a:prstGeom prst="line">
            <a:avLst/>
          </a:prstGeom>
          <a:noFill/>
          <a:ln w="50800" cap="flat" cmpd="sng" algn="ctr">
            <a:solidFill>
              <a:srgbClr val="92D050"/>
            </a:solidFill>
            <a:prstDash val="solid"/>
            <a:headEnd type="oval"/>
            <a:tailEnd type="none"/>
          </a:ln>
          <a:effectLst/>
        </p:spPr>
      </p:cxnSp>
      <p:sp>
        <p:nvSpPr>
          <p:cNvPr id="13" name="Retângulo 12">
            <a:extLst>
              <a:ext uri="{FF2B5EF4-FFF2-40B4-BE49-F238E27FC236}">
                <a16:creationId xmlns:a16="http://schemas.microsoft.com/office/drawing/2014/main" id="{39FFD661-F06E-C1B3-BBC5-3B352DEF5518}"/>
              </a:ext>
            </a:extLst>
          </p:cNvPr>
          <p:cNvSpPr/>
          <p:nvPr/>
        </p:nvSpPr>
        <p:spPr>
          <a:xfrm>
            <a:off x="21151762" y="5070011"/>
            <a:ext cx="2498218" cy="835842"/>
          </a:xfrm>
          <a:prstGeom prst="rect">
            <a:avLst/>
          </a:prstGeom>
          <a:solidFill>
            <a:srgbClr val="FD5B02"/>
          </a:solidFill>
          <a:ln>
            <a:solidFill>
              <a:srgbClr val="F79646">
                <a:lumMod val="75000"/>
              </a:srgbClr>
            </a:solidFill>
          </a:ln>
          <a:effectLst/>
        </p:spPr>
        <p:txBody>
          <a:bodyPr spcFirstLastPara="0" vert="horz" wrap="square" lIns="83822" tIns="83822" rIns="83822" bIns="83822" numCol="1" spcCol="1270" anchor="ctr" anchorCtr="0">
            <a:noAutofit/>
          </a:bodyPr>
          <a:lstStyle/>
          <a:p>
            <a:pPr marL="0" marR="0" lvl="0" indent="0" algn="ctr" defTabSz="457200" rtl="0" eaLnBrk="1" fontAlgn="auto" latinLnBrk="0" hangingPunct="1">
              <a:lnSpc>
                <a:spcPct val="90000"/>
              </a:lnSpc>
              <a:spcBef>
                <a:spcPct val="0"/>
              </a:spcBef>
              <a:spcAft>
                <a:spcPct val="35000"/>
              </a:spcAft>
              <a:buClrTx/>
              <a:buSzTx/>
              <a:buFontTx/>
              <a:buNone/>
              <a:tabLst/>
              <a:defRPr/>
            </a:pPr>
            <a:r>
              <a:rPr kumimoji="0" lang="pt-BR" sz="2000" b="1" i="0" u="none" strike="noStrike" kern="1200" cap="none" spc="0" normalizeH="0" baseline="0" noProof="0">
                <a:ln>
                  <a:noFill/>
                </a:ln>
                <a:solidFill>
                  <a:prstClr val="white"/>
                </a:solidFill>
                <a:effectLst/>
                <a:uLnTx/>
                <a:uFillTx/>
                <a:latin typeface="Raleway Light" pitchFamily="2" charset="0"/>
                <a:ea typeface="+mn-ea"/>
                <a:cs typeface="+mn-cs"/>
              </a:rPr>
              <a:t>Mudança para MPOR</a:t>
            </a:r>
          </a:p>
        </p:txBody>
      </p:sp>
      <p:sp>
        <p:nvSpPr>
          <p:cNvPr id="2" name="Retângulo 1">
            <a:extLst>
              <a:ext uri="{FF2B5EF4-FFF2-40B4-BE49-F238E27FC236}">
                <a16:creationId xmlns:a16="http://schemas.microsoft.com/office/drawing/2014/main" id="{61D0E3EA-4A49-9D0D-0471-8B80F82DD6C9}"/>
              </a:ext>
            </a:extLst>
          </p:cNvPr>
          <p:cNvSpPr/>
          <p:nvPr/>
        </p:nvSpPr>
        <p:spPr>
          <a:xfrm>
            <a:off x="22520576" y="6792594"/>
            <a:ext cx="1210588" cy="646331"/>
          </a:xfrm>
          <a:prstGeom prst="rect">
            <a:avLst/>
          </a:prstGeom>
        </p:spPr>
        <p:txBody>
          <a:bodyPr wrap="none">
            <a:spAutoFit/>
          </a:bodyPr>
          <a:lstStyle/>
          <a:p>
            <a:pPr marL="0" marR="0" lvl="0" indent="0" algn="l" defTabSz="2438340" rtl="0" eaLnBrk="1" fontAlgn="auto" latinLnBrk="0" hangingPunct="1">
              <a:lnSpc>
                <a:spcPct val="100000"/>
              </a:lnSpc>
              <a:spcBef>
                <a:spcPts val="0"/>
              </a:spcBef>
              <a:spcAft>
                <a:spcPts val="0"/>
              </a:spcAft>
              <a:buClrTx/>
              <a:buSzTx/>
              <a:buFontTx/>
              <a:buNone/>
              <a:tabLst/>
              <a:defRPr/>
            </a:pPr>
            <a:r>
              <a:rPr kumimoji="0" lang="pt-BR" sz="3600" b="0" i="0" u="none" strike="noStrike" kern="0" cap="none" spc="0" normalizeH="0" baseline="0" noProof="0">
                <a:ln>
                  <a:noFill/>
                </a:ln>
                <a:solidFill>
                  <a:prstClr val="white"/>
                </a:solidFill>
                <a:effectLst/>
                <a:uLnTx/>
                <a:uFillTx/>
                <a:latin typeface="Century Gothic" panose="020B0502020202020204"/>
                <a:ea typeface="+mn-ea"/>
                <a:cs typeface="+mn-cs"/>
              </a:rPr>
              <a:t>2024</a:t>
            </a:r>
          </a:p>
        </p:txBody>
      </p:sp>
      <p:cxnSp>
        <p:nvCxnSpPr>
          <p:cNvPr id="15" name="Straight Connector 43">
            <a:extLst>
              <a:ext uri="{FF2B5EF4-FFF2-40B4-BE49-F238E27FC236}">
                <a16:creationId xmlns:a16="http://schemas.microsoft.com/office/drawing/2014/main" id="{1BB38548-A6DA-D76F-E4D0-BE59E7C2D4B5}"/>
              </a:ext>
            </a:extLst>
          </p:cNvPr>
          <p:cNvCxnSpPr>
            <a:cxnSpLocks/>
          </p:cNvCxnSpPr>
          <p:nvPr/>
        </p:nvCxnSpPr>
        <p:spPr>
          <a:xfrm flipV="1">
            <a:off x="19294938" y="7578080"/>
            <a:ext cx="0" cy="3220446"/>
          </a:xfrm>
          <a:prstGeom prst="line">
            <a:avLst/>
          </a:prstGeom>
          <a:noFill/>
          <a:ln w="50800" cap="flat" cmpd="sng" algn="ctr">
            <a:solidFill>
              <a:srgbClr val="92D050"/>
            </a:solidFill>
            <a:prstDash val="solid"/>
            <a:headEnd type="oval"/>
            <a:tailEnd type="none"/>
          </a:ln>
          <a:effectLst/>
        </p:spPr>
      </p:cxnSp>
      <p:grpSp>
        <p:nvGrpSpPr>
          <p:cNvPr id="6" name="Agrupar 5">
            <a:extLst>
              <a:ext uri="{FF2B5EF4-FFF2-40B4-BE49-F238E27FC236}">
                <a16:creationId xmlns:a16="http://schemas.microsoft.com/office/drawing/2014/main" id="{D39387D5-4DFB-D3FF-C6B3-E9C68E5E1ADA}"/>
              </a:ext>
            </a:extLst>
          </p:cNvPr>
          <p:cNvGrpSpPr/>
          <p:nvPr/>
        </p:nvGrpSpPr>
        <p:grpSpPr>
          <a:xfrm>
            <a:off x="20780488" y="12450723"/>
            <a:ext cx="3338592" cy="945619"/>
            <a:chOff x="18582423" y="11569700"/>
            <a:chExt cx="4839305" cy="1181100"/>
          </a:xfrm>
        </p:grpSpPr>
        <p:pic>
          <p:nvPicPr>
            <p:cNvPr id="7" name="Image 4" descr=" ">
              <a:extLst>
                <a:ext uri="{FF2B5EF4-FFF2-40B4-BE49-F238E27FC236}">
                  <a16:creationId xmlns:a16="http://schemas.microsoft.com/office/drawing/2014/main" id="{62B67C61-8351-A09B-BE79-A0EE4D25ACAB}"/>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B27D6824-0E91-AD62-AD06-D191536396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11AE3A24-2889-4E9A-D072-6731B6A9D1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CCC0D8AC-EC03-0E22-06BF-99F845008E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75A3D88F-0B98-1A7D-804B-C0D8B3EC64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5BCF1FD6-3443-D2CD-C2CB-1CE29A58133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5EAF8EE0-39CE-794D-1D0E-7B0EC52283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61B101E3-3B3D-8995-0878-EF70340BDEB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6FD2EBCD-5350-4B42-5663-2EAA04BD1EF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73DBB40A-DE9E-1620-A3BC-874856A4E49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318845CA-427F-8E9C-9837-3E17ACCDD39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94BA2562-7D46-B7BE-0E04-B900D664CE6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E2F44724-9CEA-D559-D213-AAF9B2A81FB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26B36A1A-9465-E9DE-5FF6-FD19A53F684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075FB806-6642-AA7E-74CF-C62E31A2E9E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140C4205-F54A-C45F-B138-C162AFA05E2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9927FB11-28E4-14FB-EAC8-C0887952EB8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0E468D7C-353E-C768-5707-7EB93047A31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6DDB2F7C-DB6F-136E-7928-5672562E01C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938D260B-669C-0D62-984A-0ED84CB8D93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9BD687C9-65E4-99B0-FADE-EC1AD94B61C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8BBEBE8B-B3C5-3E5B-C415-E69496A733FF}"/>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CE275C2D-9F1E-57DA-EDB5-DEAED19A874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E7E97BEF-85A4-ED3C-6740-D24B3F25577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084B8765-98CA-CD7F-4761-A018248D36D7}"/>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863CFE9C-B9CE-5B17-644B-66B2EEDC9DD2}"/>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0E766514-0C07-608F-D102-3AAB031E6FF0}"/>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3EC37086-00C8-BF93-11BA-8B8BABA1E71B}"/>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C9ADF2A0-5E5C-5376-1B15-978D1D7ADCC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8F087FBA-BFFF-A5B9-3382-FEB8FD27DC3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7FF33D2C-CF3E-047A-9A2C-B09EFC276C2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264D5B24-648E-BC13-7F8A-AFE6628B763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6F83D25A-0D25-46C6-3FE1-6D7E82DD006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5F3E8389-6BF7-B0D2-1107-5DB00647F606}"/>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47CE4903-1E75-62A0-B7CF-C5A268FA193B}"/>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3646FFDD-E6E8-4C97-49D4-11CD8FA940D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26BCF8BD-1675-C00C-8C94-D837F3A4B851}"/>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18D4549C-BA82-0D5B-36F5-704098C4A5CB}"/>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B0B39A3D-271A-D777-3FA3-B9107ECADB94}"/>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08B399E5-377E-955D-9B91-C5D6D269B1EA}"/>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E8A2F04F-3DE5-C964-95FC-CC00AFECE43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64F6E99A-86FA-5096-7AD4-E5130EC7489B}"/>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C3651B71-C980-7D18-3326-B6F1D0F86496}"/>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AE5D4AED-D1F7-CEBF-671E-4A0A581E8E2B}"/>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6E03BE76-23F4-52F4-6CC0-1EC6972E9816}"/>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C84286B2-B7F0-BE69-D427-C56F2904C04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0676BEBF-B4BB-A89B-16B5-33F047EB643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E5796E18-D4AF-2392-6C52-9B0AB42F44F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347FA7F3-12F2-7DA2-C478-F22B175F60A4}"/>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E38CB171-9C40-B846-6DBC-79649DA9F21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387B7383-CE1D-1B14-DB69-5F179153F072}"/>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1738663E-F3E5-9790-1E8C-61ED0F2BD146}"/>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4" name="Image 56" descr=" ">
              <a:extLst>
                <a:ext uri="{FF2B5EF4-FFF2-40B4-BE49-F238E27FC236}">
                  <a16:creationId xmlns:a16="http://schemas.microsoft.com/office/drawing/2014/main" id="{CC47D067-56CA-40C0-8295-33C6C3B2B57C}"/>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5" name="Image 57" descr=" ">
              <a:extLst>
                <a:ext uri="{FF2B5EF4-FFF2-40B4-BE49-F238E27FC236}">
                  <a16:creationId xmlns:a16="http://schemas.microsoft.com/office/drawing/2014/main" id="{4FE5C9C4-96AD-63D6-A2FB-56466EBFCA2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6" name="Image 58" descr=" ">
              <a:extLst>
                <a:ext uri="{FF2B5EF4-FFF2-40B4-BE49-F238E27FC236}">
                  <a16:creationId xmlns:a16="http://schemas.microsoft.com/office/drawing/2014/main" id="{9ACDD1D8-BAE0-02C0-1A2F-5C01E3B300A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7" name="Image 59" descr=" ">
              <a:extLst>
                <a:ext uri="{FF2B5EF4-FFF2-40B4-BE49-F238E27FC236}">
                  <a16:creationId xmlns:a16="http://schemas.microsoft.com/office/drawing/2014/main" id="{4C4F4CC4-6DCF-D59E-1BCE-D96AC3D56857}"/>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8" name="Image 60" descr=" ">
              <a:extLst>
                <a:ext uri="{FF2B5EF4-FFF2-40B4-BE49-F238E27FC236}">
                  <a16:creationId xmlns:a16="http://schemas.microsoft.com/office/drawing/2014/main" id="{C5C72CA0-0425-2742-AA6A-E34F743235A7}"/>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69" name="Image 61" descr=" ">
              <a:extLst>
                <a:ext uri="{FF2B5EF4-FFF2-40B4-BE49-F238E27FC236}">
                  <a16:creationId xmlns:a16="http://schemas.microsoft.com/office/drawing/2014/main" id="{6DDF12F6-6F68-4F11-DD32-1B7B821851D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0" name="Image 62" descr=" ">
              <a:extLst>
                <a:ext uri="{FF2B5EF4-FFF2-40B4-BE49-F238E27FC236}">
                  <a16:creationId xmlns:a16="http://schemas.microsoft.com/office/drawing/2014/main" id="{8F7936EC-7E3A-EDAB-3D83-B8251B4583DE}"/>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1" name="Image 63" descr=" ">
              <a:extLst>
                <a:ext uri="{FF2B5EF4-FFF2-40B4-BE49-F238E27FC236}">
                  <a16:creationId xmlns:a16="http://schemas.microsoft.com/office/drawing/2014/main" id="{EE9367CA-543C-B4F3-6E40-B87621C52B9D}"/>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2" name="Image 64" descr=" ">
              <a:extLst>
                <a:ext uri="{FF2B5EF4-FFF2-40B4-BE49-F238E27FC236}">
                  <a16:creationId xmlns:a16="http://schemas.microsoft.com/office/drawing/2014/main" id="{A5C5C117-79A7-9577-F5FC-B9CFA0BBA63B}"/>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3" name="Image 65" descr=" ">
              <a:extLst>
                <a:ext uri="{FF2B5EF4-FFF2-40B4-BE49-F238E27FC236}">
                  <a16:creationId xmlns:a16="http://schemas.microsoft.com/office/drawing/2014/main" id="{5871F0D6-770E-164E-2FDA-BA5DD8CFEEA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4" name="Image 66" descr=" ">
              <a:extLst>
                <a:ext uri="{FF2B5EF4-FFF2-40B4-BE49-F238E27FC236}">
                  <a16:creationId xmlns:a16="http://schemas.microsoft.com/office/drawing/2014/main" id="{529DA334-C757-16D5-DE1A-8E814276FE4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5" name="Image 67" descr=" ">
              <a:extLst>
                <a:ext uri="{FF2B5EF4-FFF2-40B4-BE49-F238E27FC236}">
                  <a16:creationId xmlns:a16="http://schemas.microsoft.com/office/drawing/2014/main" id="{4600A38A-7D7F-7A3B-D7DB-E5E85AB6A09C}"/>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6" name="Image 68" descr=" ">
              <a:extLst>
                <a:ext uri="{FF2B5EF4-FFF2-40B4-BE49-F238E27FC236}">
                  <a16:creationId xmlns:a16="http://schemas.microsoft.com/office/drawing/2014/main" id="{753EF369-AF4A-712B-ACBC-3BEAE7AA4C40}"/>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7" name="Image 69" descr=" ">
              <a:extLst>
                <a:ext uri="{FF2B5EF4-FFF2-40B4-BE49-F238E27FC236}">
                  <a16:creationId xmlns:a16="http://schemas.microsoft.com/office/drawing/2014/main" id="{CC81163D-5A33-1A88-39D6-DEE46C041C1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8" name="Image 70" descr=" ">
              <a:extLst>
                <a:ext uri="{FF2B5EF4-FFF2-40B4-BE49-F238E27FC236}">
                  <a16:creationId xmlns:a16="http://schemas.microsoft.com/office/drawing/2014/main" id="{87BF750E-C695-5127-8CD1-FCCACBA12D35}"/>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79" name="Image 71" descr=" ">
              <a:extLst>
                <a:ext uri="{FF2B5EF4-FFF2-40B4-BE49-F238E27FC236}">
                  <a16:creationId xmlns:a16="http://schemas.microsoft.com/office/drawing/2014/main" id="{371339F5-151A-A127-AFD5-02140A9FADB8}"/>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0" name="Image 72" descr=" ">
              <a:extLst>
                <a:ext uri="{FF2B5EF4-FFF2-40B4-BE49-F238E27FC236}">
                  <a16:creationId xmlns:a16="http://schemas.microsoft.com/office/drawing/2014/main" id="{2C0371BB-9FEA-30C5-1A4F-096FE083FE6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1" name="Image 73" descr=" ">
              <a:extLst>
                <a:ext uri="{FF2B5EF4-FFF2-40B4-BE49-F238E27FC236}">
                  <a16:creationId xmlns:a16="http://schemas.microsoft.com/office/drawing/2014/main" id="{18FE1141-2CC0-C42C-C559-7BDDAF46FB4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2" name="Image 74" descr=" ">
              <a:extLst>
                <a:ext uri="{FF2B5EF4-FFF2-40B4-BE49-F238E27FC236}">
                  <a16:creationId xmlns:a16="http://schemas.microsoft.com/office/drawing/2014/main" id="{5CDFA5A0-C1A5-8A52-67B4-79F87F09902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3" name="Image 75" descr=" ">
              <a:extLst>
                <a:ext uri="{FF2B5EF4-FFF2-40B4-BE49-F238E27FC236}">
                  <a16:creationId xmlns:a16="http://schemas.microsoft.com/office/drawing/2014/main" id="{D56A411C-1080-7865-5C36-B613B282321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4" name="Image 76" descr=" ">
              <a:extLst>
                <a:ext uri="{FF2B5EF4-FFF2-40B4-BE49-F238E27FC236}">
                  <a16:creationId xmlns:a16="http://schemas.microsoft.com/office/drawing/2014/main" id="{D583C5A7-E071-6636-751E-152005EB3866}"/>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5" name="Image 77" descr=" ">
              <a:extLst>
                <a:ext uri="{FF2B5EF4-FFF2-40B4-BE49-F238E27FC236}">
                  <a16:creationId xmlns:a16="http://schemas.microsoft.com/office/drawing/2014/main" id="{27958409-0A73-25CF-FD37-BF1AAD625834}"/>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6" name="Image 78" descr=" ">
              <a:extLst>
                <a:ext uri="{FF2B5EF4-FFF2-40B4-BE49-F238E27FC236}">
                  <a16:creationId xmlns:a16="http://schemas.microsoft.com/office/drawing/2014/main" id="{6A09B72F-041A-2B49-31CE-AA8DAE044E8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7" name="Image 79" descr=" ">
              <a:extLst>
                <a:ext uri="{FF2B5EF4-FFF2-40B4-BE49-F238E27FC236}">
                  <a16:creationId xmlns:a16="http://schemas.microsoft.com/office/drawing/2014/main" id="{6F216C68-7919-E2E4-6350-7CCAB73E1C7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8" name="Image 80" descr=" ">
              <a:extLst>
                <a:ext uri="{FF2B5EF4-FFF2-40B4-BE49-F238E27FC236}">
                  <a16:creationId xmlns:a16="http://schemas.microsoft.com/office/drawing/2014/main" id="{5672688E-BDD1-457F-0412-77315D8602C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9" name="Image 81" descr=" ">
              <a:extLst>
                <a:ext uri="{FF2B5EF4-FFF2-40B4-BE49-F238E27FC236}">
                  <a16:creationId xmlns:a16="http://schemas.microsoft.com/office/drawing/2014/main" id="{8BD778BF-B339-88F0-2888-FA89A921A53F}"/>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0" name="Image 82" descr=" ">
              <a:extLst>
                <a:ext uri="{FF2B5EF4-FFF2-40B4-BE49-F238E27FC236}">
                  <a16:creationId xmlns:a16="http://schemas.microsoft.com/office/drawing/2014/main" id="{0BD27273-1986-1C15-0475-C06A026D3D7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1" name="Image 83" descr=" ">
              <a:extLst>
                <a:ext uri="{FF2B5EF4-FFF2-40B4-BE49-F238E27FC236}">
                  <a16:creationId xmlns:a16="http://schemas.microsoft.com/office/drawing/2014/main" id="{2E6F91F3-37C8-A610-FC44-36A588BAC3F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2" name="Image 84" descr=" ">
              <a:extLst>
                <a:ext uri="{FF2B5EF4-FFF2-40B4-BE49-F238E27FC236}">
                  <a16:creationId xmlns:a16="http://schemas.microsoft.com/office/drawing/2014/main" id="{9F07CD54-F693-FB0F-C00C-3B1AE27FB87A}"/>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3" name="Image 85" descr=" ">
              <a:extLst>
                <a:ext uri="{FF2B5EF4-FFF2-40B4-BE49-F238E27FC236}">
                  <a16:creationId xmlns:a16="http://schemas.microsoft.com/office/drawing/2014/main" id="{8A4D8114-D4D8-3A06-DB00-BAA48820898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4" name="Image 86" descr=" ">
              <a:extLst>
                <a:ext uri="{FF2B5EF4-FFF2-40B4-BE49-F238E27FC236}">
                  <a16:creationId xmlns:a16="http://schemas.microsoft.com/office/drawing/2014/main" id="{AC3B464A-1091-9B3D-F653-3415573431E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4" name="Image 87" descr=" ">
              <a:extLst>
                <a:ext uri="{FF2B5EF4-FFF2-40B4-BE49-F238E27FC236}">
                  <a16:creationId xmlns:a16="http://schemas.microsoft.com/office/drawing/2014/main" id="{9337DE27-20EF-7ED6-60DA-FF89B92CFBA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0" name="Image 88" descr=" ">
              <a:extLst>
                <a:ext uri="{FF2B5EF4-FFF2-40B4-BE49-F238E27FC236}">
                  <a16:creationId xmlns:a16="http://schemas.microsoft.com/office/drawing/2014/main" id="{7939F7A4-31A2-249E-FE27-186B514F330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1" name="Image 89" descr=" ">
              <a:extLst>
                <a:ext uri="{FF2B5EF4-FFF2-40B4-BE49-F238E27FC236}">
                  <a16:creationId xmlns:a16="http://schemas.microsoft.com/office/drawing/2014/main" id="{425452EE-9FCA-5CBC-39D9-7434E472D73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2" name="Image 90" descr=" ">
              <a:extLst>
                <a:ext uri="{FF2B5EF4-FFF2-40B4-BE49-F238E27FC236}">
                  <a16:creationId xmlns:a16="http://schemas.microsoft.com/office/drawing/2014/main" id="{FE6DADE1-32A8-E203-F39D-AE01CB3B451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131702603"/>
      </p:ext>
    </p:extLst>
  </p:cSld>
  <p:clrMapOvr>
    <a:masterClrMapping/>
  </p:clrMapOvr>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noAutofit/>
      </a:bodyPr>
      <a:lstStyle>
        <a:defPPr marL="0" indent="0" algn="l" rtl="0">
          <a:spcBef>
            <a:spcPts val="0"/>
          </a:spcBef>
          <a:buNone/>
          <a:defRPr dirty="0" smtClean="0">
            <a:solidFill>
              <a:srgbClr val="1E3260"/>
            </a:solidFill>
            <a:latin typeface="Poppins Medium" panose="00000600000000000000" pitchFamily="2" charset="0"/>
            <a:cs typeface="Poppins Medium" panose="00000600000000000000" pitchFamily="2" charset="0"/>
          </a:defRPr>
        </a:defPPr>
      </a:lstStyle>
    </a:txDef>
  </a:objectDefaults>
  <a:extraClrSchemeLst/>
  <a:extLst>
    <a:ext uri="{05A4C25C-085E-4340-85A3-A5531E510DB2}">
      <thm15:themeFamily xmlns:thm15="http://schemas.microsoft.com/office/thememl/2012/main" name="FMM - APRESENTAÇÃO  COMPLETA  2024 -PORTUGUÊS v2" id="{70C33244-E435-447B-9813-E002B69C19C7}" vid="{BB618D22-82E5-4564-A431-8CFED52DFE68}"/>
    </a:ext>
  </a:extLst>
</a:theme>
</file>

<file path=ppt/theme/theme10.xml><?xml version="1.0" encoding="utf-8"?>
<a:theme xmlns:a="http://schemas.openxmlformats.org/drawingml/2006/main" name="4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83F3F02E-BDFA-4948-B7AE-1A5F5CEF62C4}"/>
    </a:ext>
  </a:extLst>
</a:theme>
</file>

<file path=ppt/theme/theme3.xml><?xml version="1.0" encoding="utf-8"?>
<a:theme xmlns:a="http://schemas.openxmlformats.org/drawingml/2006/main" name="1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F50D2C1F-3AC1-4B35-BBF4-BA9538C5DCE1}"/>
    </a:ext>
  </a:extLst>
</a:theme>
</file>

<file path=ppt/theme/theme4.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9166BD49-46DA-4546-A9D3-1A6D37DCE45D}"/>
    </a:ext>
  </a:extLst>
</a:theme>
</file>

<file path=ppt/theme/theme5.xml><?xml version="1.0" encoding="utf-8"?>
<a:theme xmlns:a="http://schemas.openxmlformats.org/drawingml/2006/main" name="3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MM - APRESENTAÇÃO  COMPLETA  2024 -PORTUGUÊS v2" id="{70C33244-E435-447B-9813-E002B69C19C7}" vid="{4B7755DB-085C-4BBB-9BE8-D06C9F948923}"/>
    </a:ext>
  </a:extLst>
</a:theme>
</file>

<file path=ppt/theme/theme6.xml><?xml version="1.0" encoding="utf-8"?>
<a:theme xmlns:a="http://schemas.openxmlformats.org/drawingml/2006/main" name="7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2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f29805-2a65-42d7-8543-3382c97b643f">
      <Terms xmlns="http://schemas.microsoft.com/office/infopath/2007/PartnerControls"/>
    </lcf76f155ced4ddcb4097134ff3c332f>
    <TaxCatchAll xmlns="987f83ba-6d85-4aa8-9def-95926c74e7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11BE2B233C8DF4CB016B98FC3C59D6B" ma:contentTypeVersion="15" ma:contentTypeDescription="Crie um novo documento." ma:contentTypeScope="" ma:versionID="029b71943e5f56afccaf3c3492f080d5">
  <xsd:schema xmlns:xsd="http://www.w3.org/2001/XMLSchema" xmlns:xs="http://www.w3.org/2001/XMLSchema" xmlns:p="http://schemas.microsoft.com/office/2006/metadata/properties" xmlns:ns2="eef29805-2a65-42d7-8543-3382c97b643f" xmlns:ns3="987f83ba-6d85-4aa8-9def-95926c74e784" targetNamespace="http://schemas.microsoft.com/office/2006/metadata/properties" ma:root="true" ma:fieldsID="02b3d133f92d51b980c7fcea2b4df5e8" ns2:_="" ns3:_="">
    <xsd:import namespace="eef29805-2a65-42d7-8543-3382c97b643f"/>
    <xsd:import namespace="987f83ba-6d85-4aa8-9def-95926c74e7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29805-2a65-42d7-8543-3382c97b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Marcações de imagem" ma:readOnly="false" ma:fieldId="{5cf76f15-5ced-4ddc-b409-7134ff3c332f}" ma:taxonomyMulti="true" ma:sspId="400ea289-3ad9-475d-94d4-ace0621ad8f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3ba-6d85-4aa8-9def-95926c74e7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66ad52-42e9-4756-b3dd-edb0ebcd1281}" ma:internalName="TaxCatchAll" ma:showField="CatchAllData" ma:web="987f83ba-6d85-4aa8-9def-95926c74e7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24561-9BA2-4E10-A4D9-B68DC68E250E}">
  <ds:schemaRefs>
    <ds:schemaRef ds:uri="http://schemas.microsoft.com/sharepoint/v3/contenttype/forms"/>
  </ds:schemaRefs>
</ds:datastoreItem>
</file>

<file path=customXml/itemProps2.xml><?xml version="1.0" encoding="utf-8"?>
<ds:datastoreItem xmlns:ds="http://schemas.openxmlformats.org/officeDocument/2006/customXml" ds:itemID="{8467861B-64B3-4ED7-8A6A-5BD91CBEB3F8}">
  <ds:schemaRefs>
    <ds:schemaRef ds:uri="987f83ba-6d85-4aa8-9def-95926c74e784"/>
    <ds:schemaRef ds:uri="eef29805-2a65-42d7-8543-3382c97b6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F2D411-823E-498A-85EE-FDE1E1263219}"/>
</file>

<file path=docProps/app.xml><?xml version="1.0" encoding="utf-8"?>
<Properties xmlns="http://schemas.openxmlformats.org/officeDocument/2006/extended-properties" xmlns:vt="http://schemas.openxmlformats.org/officeDocument/2006/docPropsVTypes">
  <Template>FMM - APRESENTAÇÃO  COMPLETA  2024 -PORTUGUÊS v2</Template>
  <TotalTime>966</TotalTime>
  <Words>4835</Words>
  <Application>Microsoft Office PowerPoint</Application>
  <PresentationFormat>Personalizar</PresentationFormat>
  <Paragraphs>947</Paragraphs>
  <Slides>33</Slides>
  <Notes>30</Notes>
  <HiddenSlides>0</HiddenSlides>
  <MMClips>0</MMClips>
  <ScaleCrop>false</ScaleCrop>
  <HeadingPairs>
    <vt:vector size="6" baseType="variant">
      <vt:variant>
        <vt:lpstr>Fontes usadas</vt:lpstr>
      </vt:variant>
      <vt:variant>
        <vt:i4>22</vt:i4>
      </vt:variant>
      <vt:variant>
        <vt:lpstr>Tema</vt:lpstr>
      </vt:variant>
      <vt:variant>
        <vt:i4>11</vt:i4>
      </vt:variant>
      <vt:variant>
        <vt:lpstr>Títulos de slides</vt:lpstr>
      </vt:variant>
      <vt:variant>
        <vt:i4>33</vt:i4>
      </vt:variant>
    </vt:vector>
  </HeadingPairs>
  <TitlesOfParts>
    <vt:vector size="66" baseType="lpstr">
      <vt:lpstr>Abadi</vt:lpstr>
      <vt:lpstr>Aptos</vt:lpstr>
      <vt:lpstr>Aptos Display</vt:lpstr>
      <vt:lpstr>Arial</vt:lpstr>
      <vt:lpstr>Avenir Next LT Pro</vt:lpstr>
      <vt:lpstr>Calibri</vt:lpstr>
      <vt:lpstr>Calibri Light</vt:lpstr>
      <vt:lpstr>Century Gothic</vt:lpstr>
      <vt:lpstr>Founders Grotesk Bold</vt:lpstr>
      <vt:lpstr>Founders Grotesk Medium</vt:lpstr>
      <vt:lpstr>Founders Grotesk Regular</vt:lpstr>
      <vt:lpstr>Helvetica</vt:lpstr>
      <vt:lpstr>Helvetica Neue</vt:lpstr>
      <vt:lpstr>Poppins Medium</vt:lpstr>
      <vt:lpstr>Raleway Black</vt:lpstr>
      <vt:lpstr>Raleway Light</vt:lpstr>
      <vt:lpstr>Raleway Medium</vt:lpstr>
      <vt:lpstr>Raleway SemiBold</vt:lpstr>
      <vt:lpstr>Rawline</vt:lpstr>
      <vt:lpstr>Rawline</vt:lpstr>
      <vt:lpstr>Roboto</vt:lpstr>
      <vt:lpstr>Wingdings 3</vt:lpstr>
      <vt:lpstr>1_Tema do Office</vt:lpstr>
      <vt:lpstr>1_Fatia</vt:lpstr>
      <vt:lpstr>1_Contents Slide Master</vt:lpstr>
      <vt:lpstr>2_Tema do Office</vt:lpstr>
      <vt:lpstr>3_Tema do Office</vt:lpstr>
      <vt:lpstr>7_Contents Slide Master</vt:lpstr>
      <vt:lpstr>2_Fatia</vt:lpstr>
      <vt:lpstr>2_Contents Slide Master</vt:lpstr>
      <vt:lpstr>3_Contents Slide Master</vt:lpstr>
      <vt:lpstr>4_Contents Slide Master</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Composição do CDFMM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Prazos </vt:lpstr>
      <vt:lpstr>Apresentação do PowerPoint</vt:lpstr>
      <vt:lpstr>Apresentação do PowerPoint</vt:lpstr>
      <vt:lpstr>Agentes Financeiros do FMM</vt:lpstr>
      <vt:lpstr>Apresentação do PowerPoint</vt:lpstr>
      <vt:lpstr>Agentes Financeiros do FMM</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Lara Calado</dc:creator>
  <cp:lastModifiedBy>Luiz Henrique Campos</cp:lastModifiedBy>
  <cp:revision>4</cp:revision>
  <cp:lastPrinted>2025-02-14T16:23:40Z</cp:lastPrinted>
  <dcterms:created xsi:type="dcterms:W3CDTF">2024-11-22T12:54:25Z</dcterms:created>
  <dcterms:modified xsi:type="dcterms:W3CDTF">2026-02-03T02:53:46Z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0x010100911BE2B233C8DF4CB016B98FC3C59D6B</vt:lpwstr>
  </property>
  <property fmtid="{D5CDD505-2E9C-101B-9397-08002B2CF9AE}" pid="3" name="MediaServiceImageTags">
    <vt:lpwstr/>
  </property>
</Properties>
</file>