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56" r:id="rId6"/>
    <p:sldId id="257" r:id="rId7"/>
    <p:sldId id="267" r:id="rId8"/>
    <p:sldId id="266" r:id="rId9"/>
    <p:sldId id="265" r:id="rId10"/>
    <p:sldId id="263" r:id="rId11"/>
    <p:sldId id="26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999F"/>
    <a:srgbClr val="F1F8F9"/>
    <a:srgbClr val="E8F3F4"/>
    <a:srgbClr val="BBDCDF"/>
    <a:srgbClr val="DDEDEF"/>
    <a:srgbClr val="FFFFFF"/>
    <a:srgbClr val="397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A63B36-E5ED-47B7-BF34-067A9FC6B33F}" v="217" dt="2021-09-27T18:49:22.405"/>
    <p1510:client id="{52CA8E85-6D21-6838-0C02-B35F704AFDD9}" v="7" dt="2021-09-27T19:35:44.486"/>
    <p1510:client id="{846C1CA8-C09C-454C-8B1E-FB1C332B4FDD}" v="5" dt="2021-09-27T19:21:16.235"/>
    <p1510:client id="{AFF820C0-266A-4CDE-BB29-59A013011EC5}" v="76" dt="2022-02-14T17:04:11.600"/>
    <p1510:client id="{E46A1F76-B0DB-4D71-8110-BD4FA2E4DC0D}" v="494" dt="2021-09-27T18:27:17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 AKEMI NAGATANI" userId="S::elisa.nagatani@economia.gov.br::addafb23-b6d9-4d0a-bc03-a8619ea97db0" providerId="AD" clId="Web-{52CA8E85-6D21-6838-0C02-B35F704AFDD9}"/>
    <pc:docChg chg="modSld">
      <pc:chgData name="ELISA AKEMI NAGATANI" userId="S::elisa.nagatani@economia.gov.br::addafb23-b6d9-4d0a-bc03-a8619ea97db0" providerId="AD" clId="Web-{52CA8E85-6D21-6838-0C02-B35F704AFDD9}" dt="2021-09-27T19:35:44.486" v="5" actId="14100"/>
      <pc:docMkLst>
        <pc:docMk/>
      </pc:docMkLst>
      <pc:sldChg chg="addSp delSp modSp">
        <pc:chgData name="ELISA AKEMI NAGATANI" userId="S::elisa.nagatani@economia.gov.br::addafb23-b6d9-4d0a-bc03-a8619ea97db0" providerId="AD" clId="Web-{52CA8E85-6D21-6838-0C02-B35F704AFDD9}" dt="2021-09-27T19:35:44.486" v="5" actId="14100"/>
        <pc:sldMkLst>
          <pc:docMk/>
          <pc:sldMk cId="4049145323" sldId="262"/>
        </pc:sldMkLst>
        <pc:graphicFrameChg chg="del">
          <ac:chgData name="ELISA AKEMI NAGATANI" userId="S::elisa.nagatani@economia.gov.br::addafb23-b6d9-4d0a-bc03-a8619ea97db0" providerId="AD" clId="Web-{52CA8E85-6D21-6838-0C02-B35F704AFDD9}" dt="2021-09-27T19:34:46.109" v="0"/>
          <ac:graphicFrameMkLst>
            <pc:docMk/>
            <pc:sldMk cId="4049145323" sldId="262"/>
            <ac:graphicFrameMk id="7" creationId="{00000000-0000-0000-0000-000000000000}"/>
          </ac:graphicFrameMkLst>
        </pc:graphicFrameChg>
        <pc:picChg chg="add mod">
          <ac:chgData name="ELISA AKEMI NAGATANI" userId="S::elisa.nagatani@economia.gov.br::addafb23-b6d9-4d0a-bc03-a8619ea97db0" providerId="AD" clId="Web-{52CA8E85-6D21-6838-0C02-B35F704AFDD9}" dt="2021-09-27T19:35:44.486" v="5" actId="14100"/>
          <ac:picMkLst>
            <pc:docMk/>
            <pc:sldMk cId="4049145323" sldId="262"/>
            <ac:picMk id="3" creationId="{E8BC6E44-5CDB-4474-A09B-6A9F76E4B3F0}"/>
          </ac:picMkLst>
        </pc:picChg>
      </pc:sldChg>
    </pc:docChg>
  </pc:docChgLst>
  <pc:docChgLst>
    <pc:chgData name="JOSENIRA SANTOS VIEIRA" userId="S::josenira.vieira@economia.gov.br::f12345a9-767e-4722-a71a-a94182b69c9a" providerId="AD" clId="Web-{AFF820C0-266A-4CDE-BB29-59A013011EC5}"/>
    <pc:docChg chg="modSld">
      <pc:chgData name="JOSENIRA SANTOS VIEIRA" userId="S::josenira.vieira@economia.gov.br::f12345a9-767e-4722-a71a-a94182b69c9a" providerId="AD" clId="Web-{AFF820C0-266A-4CDE-BB29-59A013011EC5}" dt="2022-02-14T17:04:11.600" v="52"/>
      <pc:docMkLst>
        <pc:docMk/>
      </pc:docMkLst>
      <pc:sldChg chg="modSp">
        <pc:chgData name="JOSENIRA SANTOS VIEIRA" userId="S::josenira.vieira@economia.gov.br::f12345a9-767e-4722-a71a-a94182b69c9a" providerId="AD" clId="Web-{AFF820C0-266A-4CDE-BB29-59A013011EC5}" dt="2022-02-14T17:04:11.600" v="52"/>
        <pc:sldMkLst>
          <pc:docMk/>
          <pc:sldMk cId="2768894956" sldId="263"/>
        </pc:sldMkLst>
        <pc:graphicFrameChg chg="modGraphic">
          <ac:chgData name="JOSENIRA SANTOS VIEIRA" userId="S::josenira.vieira@economia.gov.br::f12345a9-767e-4722-a71a-a94182b69c9a" providerId="AD" clId="Web-{AFF820C0-266A-4CDE-BB29-59A013011EC5}" dt="2022-02-14T17:04:11.600" v="52"/>
          <ac:graphicFrameMkLst>
            <pc:docMk/>
            <pc:sldMk cId="2768894956" sldId="263"/>
            <ac:graphicFrameMk id="6" creationId="{00000000-0000-0000-0000-000000000000}"/>
          </ac:graphicFrameMkLst>
        </pc:graphicFrameChg>
      </pc:sldChg>
      <pc:sldChg chg="addSp modSp">
        <pc:chgData name="JOSENIRA SANTOS VIEIRA" userId="S::josenira.vieira@economia.gov.br::f12345a9-767e-4722-a71a-a94182b69c9a" providerId="AD" clId="Web-{AFF820C0-266A-4CDE-BB29-59A013011EC5}" dt="2022-02-14T16:58:41.718" v="28"/>
        <pc:sldMkLst>
          <pc:docMk/>
          <pc:sldMk cId="1600066937" sldId="266"/>
        </pc:sldMkLst>
        <pc:spChg chg="add mod">
          <ac:chgData name="JOSENIRA SANTOS VIEIRA" userId="S::josenira.vieira@economia.gov.br::f12345a9-767e-4722-a71a-a94182b69c9a" providerId="AD" clId="Web-{AFF820C0-266A-4CDE-BB29-59A013011EC5}" dt="2022-02-14T16:58:41.718" v="28"/>
          <ac:spMkLst>
            <pc:docMk/>
            <pc:sldMk cId="1600066937" sldId="266"/>
            <ac:spMk id="3" creationId="{EF7B174C-494D-4E45-8133-6009F994D502}"/>
          </ac:spMkLst>
        </pc:spChg>
      </pc:sldChg>
    </pc:docChg>
  </pc:docChgLst>
  <pc:docChgLst>
    <pc:chgData name="JOSENIRA SANTOS VIEIRA" userId="S::josenira.vieira@economia.gov.br::f12345a9-767e-4722-a71a-a94182b69c9a" providerId="AD" clId="Web-{3FA63B36-E5ED-47B7-BF34-067A9FC6B33F}"/>
    <pc:docChg chg="modSld">
      <pc:chgData name="JOSENIRA SANTOS VIEIRA" userId="S::josenira.vieira@economia.gov.br::f12345a9-767e-4722-a71a-a94182b69c9a" providerId="AD" clId="Web-{3FA63B36-E5ED-47B7-BF34-067A9FC6B33F}" dt="2021-09-27T18:49:22.405" v="62"/>
      <pc:docMkLst>
        <pc:docMk/>
      </pc:docMkLst>
      <pc:sldChg chg="modSp">
        <pc:chgData name="JOSENIRA SANTOS VIEIRA" userId="S::josenira.vieira@economia.gov.br::f12345a9-767e-4722-a71a-a94182b69c9a" providerId="AD" clId="Web-{3FA63B36-E5ED-47B7-BF34-067A9FC6B33F}" dt="2021-09-27T18:49:08.436" v="60" actId="20577"/>
        <pc:sldMkLst>
          <pc:docMk/>
          <pc:sldMk cId="4049145323" sldId="262"/>
        </pc:sldMkLst>
        <pc:spChg chg="mod">
          <ac:chgData name="JOSENIRA SANTOS VIEIRA" userId="S::josenira.vieira@economia.gov.br::f12345a9-767e-4722-a71a-a94182b69c9a" providerId="AD" clId="Web-{3FA63B36-E5ED-47B7-BF34-067A9FC6B33F}" dt="2021-09-27T18:49:08.436" v="60" actId="20577"/>
          <ac:spMkLst>
            <pc:docMk/>
            <pc:sldMk cId="4049145323" sldId="262"/>
            <ac:spMk id="12" creationId="{00000000-0000-0000-0000-000000000000}"/>
          </ac:spMkLst>
        </pc:spChg>
      </pc:sldChg>
      <pc:sldChg chg="modSp">
        <pc:chgData name="JOSENIRA SANTOS VIEIRA" userId="S::josenira.vieira@economia.gov.br::f12345a9-767e-4722-a71a-a94182b69c9a" providerId="AD" clId="Web-{3FA63B36-E5ED-47B7-BF34-067A9FC6B33F}" dt="2021-09-27T18:47:17.449" v="28" actId="20577"/>
        <pc:sldMkLst>
          <pc:docMk/>
          <pc:sldMk cId="2768894956" sldId="263"/>
        </pc:sldMkLst>
        <pc:spChg chg="mod">
          <ac:chgData name="JOSENIRA SANTOS VIEIRA" userId="S::josenira.vieira@economia.gov.br::f12345a9-767e-4722-a71a-a94182b69c9a" providerId="AD" clId="Web-{3FA63B36-E5ED-47B7-BF34-067A9FC6B33F}" dt="2021-09-27T18:47:17.449" v="28" actId="20577"/>
          <ac:spMkLst>
            <pc:docMk/>
            <pc:sldMk cId="2768894956" sldId="263"/>
            <ac:spMk id="12" creationId="{00000000-0000-0000-0000-000000000000}"/>
          </ac:spMkLst>
        </pc:spChg>
      </pc:sldChg>
      <pc:sldChg chg="modSp">
        <pc:chgData name="JOSENIRA SANTOS VIEIRA" userId="S::josenira.vieira@economia.gov.br::f12345a9-767e-4722-a71a-a94182b69c9a" providerId="AD" clId="Web-{3FA63B36-E5ED-47B7-BF34-067A9FC6B33F}" dt="2021-09-27T18:49:22.405" v="62"/>
        <pc:sldMkLst>
          <pc:docMk/>
          <pc:sldMk cId="2744917791" sldId="264"/>
        </pc:sldMkLst>
        <pc:spChg chg="mod">
          <ac:chgData name="JOSENIRA SANTOS VIEIRA" userId="S::josenira.vieira@economia.gov.br::f12345a9-767e-4722-a71a-a94182b69c9a" providerId="AD" clId="Web-{3FA63B36-E5ED-47B7-BF34-067A9FC6B33F}" dt="2021-09-27T18:47:54.544" v="44" actId="20577"/>
          <ac:spMkLst>
            <pc:docMk/>
            <pc:sldMk cId="2744917791" sldId="264"/>
            <ac:spMk id="12" creationId="{00000000-0000-0000-0000-000000000000}"/>
          </ac:spMkLst>
        </pc:spChg>
        <pc:graphicFrameChg chg="mod modGraphic">
          <ac:chgData name="JOSENIRA SANTOS VIEIRA" userId="S::josenira.vieira@economia.gov.br::f12345a9-767e-4722-a71a-a94182b69c9a" providerId="AD" clId="Web-{3FA63B36-E5ED-47B7-BF34-067A9FC6B33F}" dt="2021-09-27T18:49:22.405" v="62"/>
          <ac:graphicFrameMkLst>
            <pc:docMk/>
            <pc:sldMk cId="2744917791" sldId="264"/>
            <ac:graphicFrameMk id="3" creationId="{00000000-0000-0000-0000-000000000000}"/>
          </ac:graphicFrameMkLst>
        </pc:graphicFrameChg>
      </pc:sldChg>
    </pc:docChg>
  </pc:docChgLst>
  <pc:docChgLst>
    <pc:chgData name="JOSENIRA SANTOS VIEIRA" userId="S::josenira.vieira@economia.gov.br::f12345a9-767e-4722-a71a-a94182b69c9a" providerId="AD" clId="Web-{846C1CA8-C09C-454C-8B1E-FB1C332B4FDD}"/>
    <pc:docChg chg="delSld modSld">
      <pc:chgData name="JOSENIRA SANTOS VIEIRA" userId="S::josenira.vieira@economia.gov.br::f12345a9-767e-4722-a71a-a94182b69c9a" providerId="AD" clId="Web-{846C1CA8-C09C-454C-8B1E-FB1C332B4FDD}" dt="2021-09-27T19:21:14.360" v="3" actId="20577"/>
      <pc:docMkLst>
        <pc:docMk/>
      </pc:docMkLst>
      <pc:sldChg chg="modSp">
        <pc:chgData name="JOSENIRA SANTOS VIEIRA" userId="S::josenira.vieira@economia.gov.br::f12345a9-767e-4722-a71a-a94182b69c9a" providerId="AD" clId="Web-{846C1CA8-C09C-454C-8B1E-FB1C332B4FDD}" dt="2021-09-27T19:21:14.360" v="3" actId="20577"/>
        <pc:sldMkLst>
          <pc:docMk/>
          <pc:sldMk cId="4049145323" sldId="262"/>
        </pc:sldMkLst>
        <pc:spChg chg="mod">
          <ac:chgData name="JOSENIRA SANTOS VIEIRA" userId="S::josenira.vieira@economia.gov.br::f12345a9-767e-4722-a71a-a94182b69c9a" providerId="AD" clId="Web-{846C1CA8-C09C-454C-8B1E-FB1C332B4FDD}" dt="2021-09-27T19:21:14.360" v="3" actId="20577"/>
          <ac:spMkLst>
            <pc:docMk/>
            <pc:sldMk cId="4049145323" sldId="262"/>
            <ac:spMk id="4" creationId="{00000000-0000-0000-0000-000000000000}"/>
          </ac:spMkLst>
        </pc:spChg>
      </pc:sldChg>
      <pc:sldChg chg="del">
        <pc:chgData name="JOSENIRA SANTOS VIEIRA" userId="S::josenira.vieira@economia.gov.br::f12345a9-767e-4722-a71a-a94182b69c9a" providerId="AD" clId="Web-{846C1CA8-C09C-454C-8B1E-FB1C332B4FDD}" dt="2021-09-27T19:21:04.297" v="0"/>
        <pc:sldMkLst>
          <pc:docMk/>
          <pc:sldMk cId="2744917791" sldId="264"/>
        </pc:sldMkLst>
      </pc:sldChg>
    </pc:docChg>
  </pc:docChgLst>
  <pc:docChgLst>
    <pc:chgData name="JOSENIRA SANTOS VIEIRA" userId="S::josenira.vieira@economia.gov.br::f12345a9-767e-4722-a71a-a94182b69c9a" providerId="AD" clId="Web-{E46A1F76-B0DB-4D71-8110-BD4FA2E4DC0D}"/>
    <pc:docChg chg="modSld">
      <pc:chgData name="JOSENIRA SANTOS VIEIRA" userId="S::josenira.vieira@economia.gov.br::f12345a9-767e-4722-a71a-a94182b69c9a" providerId="AD" clId="Web-{E46A1F76-B0DB-4D71-8110-BD4FA2E4DC0D}" dt="2021-09-27T18:27:17.759" v="285"/>
      <pc:docMkLst>
        <pc:docMk/>
      </pc:docMkLst>
      <pc:sldChg chg="modSp">
        <pc:chgData name="JOSENIRA SANTOS VIEIRA" userId="S::josenira.vieira@economia.gov.br::f12345a9-767e-4722-a71a-a94182b69c9a" providerId="AD" clId="Web-{E46A1F76-B0DB-4D71-8110-BD4FA2E4DC0D}" dt="2021-09-27T18:08:20.386" v="0" actId="20577"/>
        <pc:sldMkLst>
          <pc:docMk/>
          <pc:sldMk cId="4290778871" sldId="257"/>
        </pc:sldMkLst>
        <pc:spChg chg="mod">
          <ac:chgData name="JOSENIRA SANTOS VIEIRA" userId="S::josenira.vieira@economia.gov.br::f12345a9-767e-4722-a71a-a94182b69c9a" providerId="AD" clId="Web-{E46A1F76-B0DB-4D71-8110-BD4FA2E4DC0D}" dt="2021-09-27T18:08:20.386" v="0" actId="20577"/>
          <ac:spMkLst>
            <pc:docMk/>
            <pc:sldMk cId="4290778871" sldId="257"/>
            <ac:spMk id="9" creationId="{00000000-0000-0000-0000-000000000000}"/>
          </ac:spMkLst>
        </pc:spChg>
      </pc:sldChg>
      <pc:sldChg chg="modSp">
        <pc:chgData name="JOSENIRA SANTOS VIEIRA" userId="S::josenira.vieira@economia.gov.br::f12345a9-767e-4722-a71a-a94182b69c9a" providerId="AD" clId="Web-{E46A1F76-B0DB-4D71-8110-BD4FA2E4DC0D}" dt="2021-09-27T18:24:38.708" v="277" actId="14100"/>
        <pc:sldMkLst>
          <pc:docMk/>
          <pc:sldMk cId="4049145323" sldId="262"/>
        </pc:sldMkLst>
        <pc:spChg chg="mod">
          <ac:chgData name="JOSENIRA SANTOS VIEIRA" userId="S::josenira.vieira@economia.gov.br::f12345a9-767e-4722-a71a-a94182b69c9a" providerId="AD" clId="Web-{E46A1F76-B0DB-4D71-8110-BD4FA2E4DC0D}" dt="2021-09-27T18:24:38.708" v="277" actId="14100"/>
          <ac:spMkLst>
            <pc:docMk/>
            <pc:sldMk cId="4049145323" sldId="262"/>
            <ac:spMk id="13" creationId="{00000000-0000-0000-0000-000000000000}"/>
          </ac:spMkLst>
        </pc:spChg>
      </pc:sldChg>
      <pc:sldChg chg="modSp">
        <pc:chgData name="JOSENIRA SANTOS VIEIRA" userId="S::josenira.vieira@economia.gov.br::f12345a9-767e-4722-a71a-a94182b69c9a" providerId="AD" clId="Web-{E46A1F76-B0DB-4D71-8110-BD4FA2E4DC0D}" dt="2021-09-27T18:27:17.759" v="285"/>
        <pc:sldMkLst>
          <pc:docMk/>
          <pc:sldMk cId="2768894956" sldId="263"/>
        </pc:sldMkLst>
        <pc:graphicFrameChg chg="mod modGraphic">
          <ac:chgData name="JOSENIRA SANTOS VIEIRA" userId="S::josenira.vieira@economia.gov.br::f12345a9-767e-4722-a71a-a94182b69c9a" providerId="AD" clId="Web-{E46A1F76-B0DB-4D71-8110-BD4FA2E4DC0D}" dt="2021-09-27T18:27:17.759" v="285"/>
          <ac:graphicFrameMkLst>
            <pc:docMk/>
            <pc:sldMk cId="2768894956" sldId="263"/>
            <ac:graphicFrameMk id="3" creationId="{00000000-0000-0000-0000-000000000000}"/>
          </ac:graphicFrameMkLst>
        </pc:graphicFrameChg>
      </pc:sldChg>
      <pc:sldChg chg="addSp modSp">
        <pc:chgData name="JOSENIRA SANTOS VIEIRA" userId="S::josenira.vieira@economia.gov.br::f12345a9-767e-4722-a71a-a94182b69c9a" providerId="AD" clId="Web-{E46A1F76-B0DB-4D71-8110-BD4FA2E4DC0D}" dt="2021-09-27T18:22:32.861" v="218" actId="14100"/>
        <pc:sldMkLst>
          <pc:docMk/>
          <pc:sldMk cId="636012182" sldId="265"/>
        </pc:sldMkLst>
        <pc:spChg chg="add mod">
          <ac:chgData name="JOSENIRA SANTOS VIEIRA" userId="S::josenira.vieira@economia.gov.br::f12345a9-767e-4722-a71a-a94182b69c9a" providerId="AD" clId="Web-{E46A1F76-B0DB-4D71-8110-BD4FA2E4DC0D}" dt="2021-09-27T18:21:43.984" v="217" actId="1076"/>
          <ac:spMkLst>
            <pc:docMk/>
            <pc:sldMk cId="636012182" sldId="265"/>
            <ac:spMk id="9" creationId="{3B3B3024-B70D-4D4E-813F-9421144E2097}"/>
          </ac:spMkLst>
        </pc:spChg>
        <pc:spChg chg="mod">
          <ac:chgData name="JOSENIRA SANTOS VIEIRA" userId="S::josenira.vieira@economia.gov.br::f12345a9-767e-4722-a71a-a94182b69c9a" providerId="AD" clId="Web-{E46A1F76-B0DB-4D71-8110-BD4FA2E4DC0D}" dt="2021-09-27T18:21:32.156" v="215" actId="1076"/>
          <ac:spMkLst>
            <pc:docMk/>
            <pc:sldMk cId="636012182" sldId="265"/>
            <ac:spMk id="10" creationId="{00000000-0000-0000-0000-000000000000}"/>
          </ac:spMkLst>
        </pc:spChg>
        <pc:spChg chg="mod">
          <ac:chgData name="JOSENIRA SANTOS VIEIRA" userId="S::josenira.vieira@economia.gov.br::f12345a9-767e-4722-a71a-a94182b69c9a" providerId="AD" clId="Web-{E46A1F76-B0DB-4D71-8110-BD4FA2E4DC0D}" dt="2021-09-27T18:22:32.861" v="218" actId="14100"/>
          <ac:spMkLst>
            <pc:docMk/>
            <pc:sldMk cId="636012182" sldId="265"/>
            <ac:spMk id="13" creationId="{00000000-0000-0000-0000-000000000000}"/>
          </ac:spMkLst>
        </pc:spChg>
        <pc:spChg chg="mod">
          <ac:chgData name="JOSENIRA SANTOS VIEIRA" userId="S::josenira.vieira@economia.gov.br::f12345a9-767e-4722-a71a-a94182b69c9a" providerId="AD" clId="Web-{E46A1F76-B0DB-4D71-8110-BD4FA2E4DC0D}" dt="2021-09-27T18:21:38.187" v="216" actId="1076"/>
          <ac:spMkLst>
            <pc:docMk/>
            <pc:sldMk cId="636012182" sldId="265"/>
            <ac:spMk id="15" creationId="{00000000-0000-0000-0000-000000000000}"/>
          </ac:spMkLst>
        </pc:spChg>
        <pc:graphicFrameChg chg="mod modGraphic">
          <ac:chgData name="JOSENIRA SANTOS VIEIRA" userId="S::josenira.vieira@economia.gov.br::f12345a9-767e-4722-a71a-a94182b69c9a" providerId="AD" clId="Web-{E46A1F76-B0DB-4D71-8110-BD4FA2E4DC0D}" dt="2021-09-27T18:21:24.875" v="214"/>
          <ac:graphicFrameMkLst>
            <pc:docMk/>
            <pc:sldMk cId="636012182" sldId="265"/>
            <ac:graphicFrameMk id="6" creationId="{00000000-0000-0000-0000-000000000000}"/>
          </ac:graphicFrameMkLst>
        </pc:graphicFrameChg>
      </pc:sldChg>
      <pc:sldChg chg="modSp">
        <pc:chgData name="JOSENIRA SANTOS VIEIRA" userId="S::josenira.vieira@economia.gov.br::f12345a9-767e-4722-a71a-a94182b69c9a" providerId="AD" clId="Web-{E46A1F76-B0DB-4D71-8110-BD4FA2E4DC0D}" dt="2021-09-27T18:16:20.023" v="144" actId="20577"/>
        <pc:sldMkLst>
          <pc:docMk/>
          <pc:sldMk cId="1600066937" sldId="266"/>
        </pc:sldMkLst>
        <pc:spChg chg="mod">
          <ac:chgData name="JOSENIRA SANTOS VIEIRA" userId="S::josenira.vieira@economia.gov.br::f12345a9-767e-4722-a71a-a94182b69c9a" providerId="AD" clId="Web-{E46A1F76-B0DB-4D71-8110-BD4FA2E4DC0D}" dt="2021-09-27T18:16:20.023" v="144" actId="20577"/>
          <ac:spMkLst>
            <pc:docMk/>
            <pc:sldMk cId="1600066937" sldId="266"/>
            <ac:spMk id="13" creationId="{00000000-0000-0000-0000-000000000000}"/>
          </ac:spMkLst>
        </pc:spChg>
      </pc:sldChg>
      <pc:sldChg chg="modSp">
        <pc:chgData name="JOSENIRA SANTOS VIEIRA" userId="S::josenira.vieira@economia.gov.br::f12345a9-767e-4722-a71a-a94182b69c9a" providerId="AD" clId="Web-{E46A1F76-B0DB-4D71-8110-BD4FA2E4DC0D}" dt="2021-09-27T18:09:17.075" v="3" actId="20577"/>
        <pc:sldMkLst>
          <pc:docMk/>
          <pc:sldMk cId="3758791599" sldId="267"/>
        </pc:sldMkLst>
        <pc:spChg chg="mod">
          <ac:chgData name="JOSENIRA SANTOS VIEIRA" userId="S::josenira.vieira@economia.gov.br::f12345a9-767e-4722-a71a-a94182b69c9a" providerId="AD" clId="Web-{E46A1F76-B0DB-4D71-8110-BD4FA2E4DC0D}" dt="2021-09-27T18:09:17.075" v="3" actId="20577"/>
          <ac:spMkLst>
            <pc:docMk/>
            <pc:sldMk cId="3758791599" sldId="267"/>
            <ac:spMk id="9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Planilha_do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5768855271043873"/>
          <c:y val="0.11139240506329114"/>
          <c:w val="0.49611722156777649"/>
          <c:h val="0.851476793248945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'Apresenta 1a'!$B$6:$B$13</c:f>
              <c:strCache>
                <c:ptCount val="8"/>
                <c:pt idx="0">
                  <c:v>Serviços de Apoio</c:v>
                </c:pt>
                <c:pt idx="1">
                  <c:v>Material de Consumo</c:v>
                </c:pt>
                <c:pt idx="2">
                  <c:v>Comunicação e Processamento de Dados</c:v>
                </c:pt>
                <c:pt idx="3">
                  <c:v>Locação e Conservação de Bens Imóveis</c:v>
                </c:pt>
                <c:pt idx="4">
                  <c:v>Energia Elétrica e Água</c:v>
                </c:pt>
                <c:pt idx="5">
                  <c:v>Locação e Conservação de Bens Móveis</c:v>
                </c:pt>
                <c:pt idx="6">
                  <c:v>Diárias e Passagens</c:v>
                </c:pt>
                <c:pt idx="7">
                  <c:v>Outros Serviços</c:v>
                </c:pt>
              </c:strCache>
            </c:strRef>
          </c:cat>
          <c:val>
            <c:numRef>
              <c:f>'Apresenta 1a'!$K$6:$K$13</c:f>
              <c:numCache>
                <c:formatCode>General</c:formatCode>
                <c:ptCount val="8"/>
                <c:pt idx="0">
                  <c:v>0.43337790441398955</c:v>
                </c:pt>
                <c:pt idx="1">
                  <c:v>0.13440587688638478</c:v>
                </c:pt>
                <c:pt idx="2">
                  <c:v>0.17457472549633354</c:v>
                </c:pt>
                <c:pt idx="3">
                  <c:v>6.9663085382432169E-2</c:v>
                </c:pt>
                <c:pt idx="4">
                  <c:v>6.6975863922380238E-2</c:v>
                </c:pt>
                <c:pt idx="5">
                  <c:v>4.4271731712282686E-2</c:v>
                </c:pt>
                <c:pt idx="6">
                  <c:v>2.541285634812538E-2</c:v>
                </c:pt>
                <c:pt idx="7">
                  <c:v>5.131795583807075E-2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E9-4F06-AD38-F6CECE015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2"/>
        <c:axId val="890049904"/>
        <c:axId val="890050448"/>
      </c:barChart>
      <c:catAx>
        <c:axId val="8900499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0050448"/>
        <c:crosses val="autoZero"/>
        <c:auto val="1"/>
        <c:lblAlgn val="ctr"/>
        <c:lblOffset val="100"/>
        <c:noMultiLvlLbl val="0"/>
      </c:catAx>
      <c:valAx>
        <c:axId val="89005044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9004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'Apresenta Histórico'!$B$27</c:f>
              <c:strCache>
                <c:ptCount val="1"/>
                <c:pt idx="0">
                  <c:v>Despesas de Custeio Administrativo Total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7361782150262611E-2"/>
                  <c:y val="4.3894538308339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4099379251969137E-2"/>
                  <c:y val="-4.6557722998193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0600554807327461E-2"/>
                  <c:y val="-5.9958058006568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2104771259622309E-3"/>
                  <c:y val="-5.66079742544744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7413676947737673E-2"/>
                  <c:y val="-0.1362645247233543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2813618929449403E-3"/>
                  <c:y val="-0.142964692227541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0EF-431B-A5AC-E13A510793F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8520134550009799E-2"/>
                  <c:y val="-9.94136034503224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0EF-431B-A5AC-E13A510793FC}"/>
                </c:ex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'Apresenta Histórico'!$C$18:$M$18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Histórico'!$C$27:$M$27</c:f>
              <c:numCache>
                <c:formatCode>\ #,##0.0</c:formatCode>
                <c:ptCount val="11"/>
                <c:pt idx="0">
                  <c:v>52525.042054596197</c:v>
                </c:pt>
                <c:pt idx="1">
                  <c:v>56715.089598526502</c:v>
                </c:pt>
                <c:pt idx="2">
                  <c:v>57351.672251585202</c:v>
                </c:pt>
                <c:pt idx="3">
                  <c:v>56561.986837285302</c:v>
                </c:pt>
                <c:pt idx="4">
                  <c:v>52668.133168548899</c:v>
                </c:pt>
                <c:pt idx="5">
                  <c:v>51481.101195130403</c:v>
                </c:pt>
                <c:pt idx="6">
                  <c:v>51020.1016441916</c:v>
                </c:pt>
                <c:pt idx="7">
                  <c:v>50422.497666927702</c:v>
                </c:pt>
                <c:pt idx="8">
                  <c:v>49163.1361909634</c:v>
                </c:pt>
                <c:pt idx="9">
                  <c:v>48916.977914458497</c:v>
                </c:pt>
                <c:pt idx="10">
                  <c:v>43403.437576308301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90EF-431B-A5AC-E13A510793FC}"/>
            </c:ext>
          </c:extLst>
        </c:ser>
        <c:ser>
          <c:idx val="1"/>
          <c:order val="1"/>
          <c:tx>
            <c:strRef>
              <c:f>'Apresenta Histórico'!$B$5</c:f>
              <c:strCache>
                <c:ptCount val="1"/>
                <c:pt idx="0">
                  <c:v>Serviços de Apoio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Histórico'!$C$5:$M$5</c:f>
              <c:numCache>
                <c:formatCode>\ #,##0.00</c:formatCode>
                <c:ptCount val="11"/>
                <c:pt idx="0">
                  <c:v>10893.88211619</c:v>
                </c:pt>
                <c:pt idx="1">
                  <c:v>12978.91208684</c:v>
                </c:pt>
                <c:pt idx="2">
                  <c:v>14248.74293826</c:v>
                </c:pt>
                <c:pt idx="3">
                  <c:v>15934.42308242</c:v>
                </c:pt>
                <c:pt idx="4">
                  <c:v>16554.959566109999</c:v>
                </c:pt>
                <c:pt idx="5">
                  <c:v>16648.002664970001</c:v>
                </c:pt>
                <c:pt idx="6">
                  <c:v>17720.91091169</c:v>
                </c:pt>
                <c:pt idx="7">
                  <c:v>17542.763908410001</c:v>
                </c:pt>
                <c:pt idx="8">
                  <c:v>17623.793122489998</c:v>
                </c:pt>
                <c:pt idx="9">
                  <c:v>19839.279958669998</c:v>
                </c:pt>
                <c:pt idx="10">
                  <c:v>18266.24094716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90EF-431B-A5AC-E13A510793FC}"/>
            </c:ext>
          </c:extLst>
        </c:ser>
        <c:ser>
          <c:idx val="2"/>
          <c:order val="2"/>
          <c:tx>
            <c:strRef>
              <c:f>'Apresenta Histórico'!$B$6</c:f>
              <c:strCache>
                <c:ptCount val="1"/>
                <c:pt idx="0">
                  <c:v>Material de Consumo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Histórico'!$C$6:$M$6</c:f>
              <c:numCache>
                <c:formatCode>\ #,##0.00</c:formatCode>
                <c:ptCount val="11"/>
                <c:pt idx="0">
                  <c:v>4033.9226436600002</c:v>
                </c:pt>
                <c:pt idx="1">
                  <c:v>4160.3696956900003</c:v>
                </c:pt>
                <c:pt idx="2">
                  <c:v>4387.8061795699996</c:v>
                </c:pt>
                <c:pt idx="3">
                  <c:v>4780.5934277200004</c:v>
                </c:pt>
                <c:pt idx="4">
                  <c:v>4320.9774670300003</c:v>
                </c:pt>
                <c:pt idx="5">
                  <c:v>4440.73820574</c:v>
                </c:pt>
                <c:pt idx="6">
                  <c:v>4597.5887019199999</c:v>
                </c:pt>
                <c:pt idx="7">
                  <c:v>5021.82327652</c:v>
                </c:pt>
                <c:pt idx="8">
                  <c:v>5309.3549454399999</c:v>
                </c:pt>
                <c:pt idx="9">
                  <c:v>5369.3241030299996</c:v>
                </c:pt>
                <c:pt idx="10">
                  <c:v>5724.6776132100003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90EF-431B-A5AC-E13A510793FC}"/>
            </c:ext>
          </c:extLst>
        </c:ser>
        <c:ser>
          <c:idx val="3"/>
          <c:order val="3"/>
          <c:tx>
            <c:strRef>
              <c:f>'Apresenta Histórico'!$B$7</c:f>
              <c:strCache>
                <c:ptCount val="1"/>
                <c:pt idx="0">
                  <c:v>Comunicação e Processamento de Dados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Histórico'!$C$7:$M$7</c:f>
              <c:numCache>
                <c:formatCode>\ #,##0.00</c:formatCode>
                <c:ptCount val="11"/>
                <c:pt idx="0">
                  <c:v>5310.0893147899997</c:v>
                </c:pt>
                <c:pt idx="1">
                  <c:v>5759.3052897400003</c:v>
                </c:pt>
                <c:pt idx="2">
                  <c:v>6162.4838701199997</c:v>
                </c:pt>
                <c:pt idx="3">
                  <c:v>6230.2512596899996</c:v>
                </c:pt>
                <c:pt idx="4">
                  <c:v>6254.0888003600003</c:v>
                </c:pt>
                <c:pt idx="5">
                  <c:v>6870.0878776099999</c:v>
                </c:pt>
                <c:pt idx="6">
                  <c:v>6933.6558524800002</c:v>
                </c:pt>
                <c:pt idx="7">
                  <c:v>6832.1227302899997</c:v>
                </c:pt>
                <c:pt idx="8">
                  <c:v>7268.4793772900002</c:v>
                </c:pt>
                <c:pt idx="9">
                  <c:v>6677.6970849299996</c:v>
                </c:pt>
                <c:pt idx="10">
                  <c:v>7386.0903085299997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90EF-431B-A5AC-E13A510793FC}"/>
            </c:ext>
          </c:extLst>
        </c:ser>
        <c:ser>
          <c:idx val="4"/>
          <c:order val="4"/>
          <c:tx>
            <c:strRef>
              <c:f>'Apresenta Histórico'!$B$8</c:f>
              <c:strCache>
                <c:ptCount val="1"/>
                <c:pt idx="0">
                  <c:v>Locação e Conservação de Bens Imóveis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Histórico'!$C$8:$M$8</c:f>
              <c:numCache>
                <c:formatCode>\ #,##0.00</c:formatCode>
                <c:ptCount val="11"/>
                <c:pt idx="0">
                  <c:v>2480.7427069199998</c:v>
                </c:pt>
                <c:pt idx="1">
                  <c:v>2716.13830379</c:v>
                </c:pt>
                <c:pt idx="2">
                  <c:v>2767.32351165</c:v>
                </c:pt>
                <c:pt idx="3">
                  <c:v>2932.66878374</c:v>
                </c:pt>
                <c:pt idx="4">
                  <c:v>2853.7027819599998</c:v>
                </c:pt>
                <c:pt idx="5">
                  <c:v>2875.28988949</c:v>
                </c:pt>
                <c:pt idx="6">
                  <c:v>2906.1100960099998</c:v>
                </c:pt>
                <c:pt idx="7">
                  <c:v>3096.72152039</c:v>
                </c:pt>
                <c:pt idx="8">
                  <c:v>3121.9207058299999</c:v>
                </c:pt>
                <c:pt idx="9">
                  <c:v>3360.5831350799999</c:v>
                </c:pt>
                <c:pt idx="10">
                  <c:v>2939.6403116800002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90EF-431B-A5AC-E13A510793FC}"/>
            </c:ext>
          </c:extLst>
        </c:ser>
        <c:ser>
          <c:idx val="5"/>
          <c:order val="5"/>
          <c:tx>
            <c:strRef>
              <c:f>'Apresenta Histórico'!$B$9</c:f>
              <c:strCache>
                <c:ptCount val="1"/>
                <c:pt idx="0">
                  <c:v>Energia Elétrica e Água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Histórico'!$C$9:$M$9</c:f>
              <c:numCache>
                <c:formatCode>\ #,##0.00</c:formatCode>
                <c:ptCount val="11"/>
                <c:pt idx="0">
                  <c:v>1608.50446706</c:v>
                </c:pt>
                <c:pt idx="1">
                  <c:v>1747.8932179200001</c:v>
                </c:pt>
                <c:pt idx="2">
                  <c:v>1640.80708781</c:v>
                </c:pt>
                <c:pt idx="3">
                  <c:v>1688.85014557</c:v>
                </c:pt>
                <c:pt idx="4">
                  <c:v>2311.4461304800002</c:v>
                </c:pt>
                <c:pt idx="5">
                  <c:v>2638.2229143599998</c:v>
                </c:pt>
                <c:pt idx="6">
                  <c:v>2571.5931752500001</c:v>
                </c:pt>
                <c:pt idx="7">
                  <c:v>2872.4383316200001</c:v>
                </c:pt>
                <c:pt idx="8">
                  <c:v>3148.9216143799999</c:v>
                </c:pt>
                <c:pt idx="9">
                  <c:v>2695.5348541600001</c:v>
                </c:pt>
                <c:pt idx="10">
                  <c:v>2816.94170915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90EF-431B-A5AC-E13A510793FC}"/>
            </c:ext>
          </c:extLst>
        </c:ser>
        <c:ser>
          <c:idx val="6"/>
          <c:order val="6"/>
          <c:tx>
            <c:strRef>
              <c:f>'Apresenta Histórico'!$B$10</c:f>
              <c:strCache>
                <c:ptCount val="1"/>
                <c:pt idx="0">
                  <c:v>Locação e Conservação de Bens Móveis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Histórico'!$C$10:$M$10</c:f>
              <c:numCache>
                <c:formatCode>\ #,##0.00</c:formatCode>
                <c:ptCount val="11"/>
                <c:pt idx="0">
                  <c:v>1403.19690107</c:v>
                </c:pt>
                <c:pt idx="1">
                  <c:v>1652.3842290299999</c:v>
                </c:pt>
                <c:pt idx="2">
                  <c:v>1912.1601468599999</c:v>
                </c:pt>
                <c:pt idx="3">
                  <c:v>1828.5694005</c:v>
                </c:pt>
                <c:pt idx="4">
                  <c:v>1913.2554797</c:v>
                </c:pt>
                <c:pt idx="5">
                  <c:v>2054.4601970600002</c:v>
                </c:pt>
                <c:pt idx="6">
                  <c:v>2046.19615593</c:v>
                </c:pt>
                <c:pt idx="7">
                  <c:v>2119.6655451500001</c:v>
                </c:pt>
                <c:pt idx="8">
                  <c:v>1895.9892562800001</c:v>
                </c:pt>
                <c:pt idx="9">
                  <c:v>1969.16253968</c:v>
                </c:pt>
                <c:pt idx="10">
                  <c:v>1872.88674186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90EF-431B-A5AC-E13A510793FC}"/>
            </c:ext>
          </c:extLst>
        </c:ser>
        <c:ser>
          <c:idx val="7"/>
          <c:order val="7"/>
          <c:tx>
            <c:strRef>
              <c:f>'Apresenta Histórico'!$B$11</c:f>
              <c:strCache>
                <c:ptCount val="1"/>
                <c:pt idx="0">
                  <c:v>Diárias e Passagens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Histórico'!$C$11:$M$11</c:f>
              <c:numCache>
                <c:formatCode>\ #,##0.00</c:formatCode>
                <c:ptCount val="11"/>
                <c:pt idx="0">
                  <c:v>1384.5074445299999</c:v>
                </c:pt>
                <c:pt idx="1">
                  <c:v>1743.97804595</c:v>
                </c:pt>
                <c:pt idx="2">
                  <c:v>2003.3464974999999</c:v>
                </c:pt>
                <c:pt idx="3">
                  <c:v>2166.5746837299998</c:v>
                </c:pt>
                <c:pt idx="4">
                  <c:v>1630.4173975199999</c:v>
                </c:pt>
                <c:pt idx="5">
                  <c:v>1775.5231417699999</c:v>
                </c:pt>
                <c:pt idx="6">
                  <c:v>1605.63427576</c:v>
                </c:pt>
                <c:pt idx="7">
                  <c:v>1827.0412034200001</c:v>
                </c:pt>
                <c:pt idx="8">
                  <c:v>1713.1373257</c:v>
                </c:pt>
                <c:pt idx="9">
                  <c:v>839.22467375999997</c:v>
                </c:pt>
                <c:pt idx="10">
                  <c:v>1067.98299038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90EF-431B-A5AC-E13A510793FC}"/>
            </c:ext>
          </c:extLst>
        </c:ser>
        <c:ser>
          <c:idx val="8"/>
          <c:order val="8"/>
          <c:tx>
            <c:strRef>
              <c:f>'Apresenta Histórico'!$B$12</c:f>
              <c:strCache>
                <c:ptCount val="1"/>
                <c:pt idx="0">
                  <c:v>Outros Serviços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'Apresenta Histórico'!$C$4:$M$4</c:f>
              <c:strCach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strCache>
            </c:strRef>
          </c:cat>
          <c:val>
            <c:numRef>
              <c:f>'Apresenta Histórico'!$C$12:$M$12</c:f>
              <c:numCache>
                <c:formatCode>#,##0.00</c:formatCode>
                <c:ptCount val="11"/>
                <c:pt idx="0">
                  <c:v>1689.10604023</c:v>
                </c:pt>
                <c:pt idx="1">
                  <c:v>2051.2138233599999</c:v>
                </c:pt>
                <c:pt idx="2">
                  <c:v>2064.8321345700001</c:v>
                </c:pt>
                <c:pt idx="3">
                  <c:v>1336.1041953599999</c:v>
                </c:pt>
                <c:pt idx="4">
                  <c:v>1843.41642587</c:v>
                </c:pt>
                <c:pt idx="5">
                  <c:v>2440.02252395</c:v>
                </c:pt>
                <c:pt idx="6">
                  <c:v>2252.7983201699999</c:v>
                </c:pt>
                <c:pt idx="7">
                  <c:v>2367.26706487</c:v>
                </c:pt>
                <c:pt idx="8">
                  <c:v>2113.5180339799999</c:v>
                </c:pt>
                <c:pt idx="9">
                  <c:v>2773.9517654400001</c:v>
                </c:pt>
                <c:pt idx="10">
                  <c:v>2162.7762091999998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90EF-431B-A5AC-E13A51079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0050992"/>
        <c:axId val="890049360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9"/>
                <c:order val="9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'Apresenta Histórico'!$B$13</c15:sqref>
                        </c15:formulaRef>
                      </c:ext>
                    </c:extLst>
                    <c:strCache>
                      <c:ptCount val="1"/>
                      <c:pt idx="0">
                        <c:v>Despesas de Custeio Administrativo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'Apresenta Histórico'!$C$4:$M$4</c15:sqref>
                        </c15:formulaRef>
                      </c:ext>
                    </c:extLst>
                    <c:strCache>
                      <c:ptCount val="11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  <c:pt idx="6">
                        <c:v>2017</c:v>
                      </c:pt>
                      <c:pt idx="7">
                        <c:v>2018</c:v>
                      </c:pt>
                      <c:pt idx="8">
                        <c:v>2019</c:v>
                      </c:pt>
                      <c:pt idx="9">
                        <c:v>2020</c:v>
                      </c:pt>
                      <c:pt idx="10">
                        <c:v>2021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'Apresenta Histórico'!$C$13:$M$13</c15:sqref>
                        </c15:formulaRef>
                      </c:ext>
                    </c:extLst>
                    <c:numCache>
                      <c:formatCode>#,##0.00</c:formatCode>
                      <c:ptCount val="11"/>
                      <c:pt idx="0">
                        <c:v>28803.951634450001</c:v>
                      </c:pt>
                      <c:pt idx="1">
                        <c:v>32810.194692320001</c:v>
                      </c:pt>
                      <c:pt idx="2">
                        <c:v>35187.502366339999</c:v>
                      </c:pt>
                      <c:pt idx="3">
                        <c:v>36898.03497873</c:v>
                      </c:pt>
                      <c:pt idx="4">
                        <c:v>37682.264049029996</c:v>
                      </c:pt>
                      <c:pt idx="5">
                        <c:v>39742.347414950003</c:v>
                      </c:pt>
                      <c:pt idx="6">
                        <c:v>40634.487489209998</c:v>
                      </c:pt>
                      <c:pt idx="7">
                        <c:v>41679.84358067</c:v>
                      </c:pt>
                      <c:pt idx="8">
                        <c:v>42195.114381389998</c:v>
                      </c:pt>
                      <c:pt idx="9">
                        <c:v>43524.758114750002</c:v>
                      </c:pt>
                      <c:pt idx="10">
                        <c:v>42237.236831169997</c:v>
                      </c:pt>
                    </c:numCache>
                  </c:numRef>
                </c:val>
                <c:smooth val="0"/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10-90EF-431B-A5AC-E13A510793FC}"/>
                  </c:ext>
                </c:extLst>
              </c15:ser>
            </c15:filteredLineSeries>
          </c:ext>
        </c:extLst>
      </c:lineChart>
      <c:catAx>
        <c:axId val="890050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0049360"/>
        <c:crosses val="autoZero"/>
        <c:auto val="1"/>
        <c:lblAlgn val="ctr"/>
        <c:lblOffset val="100"/>
        <c:noMultiLvlLbl val="0"/>
      </c:catAx>
      <c:valAx>
        <c:axId val="890049360"/>
        <c:scaling>
          <c:orientation val="minMax"/>
          <c:min val="42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600"/>
                  <a:t>Milhões</a:t>
                </a:r>
                <a:r>
                  <a:rPr lang="pt-BR" sz="1600" baseline="0"/>
                  <a:t> de Reais</a:t>
                </a:r>
                <a:endParaRPr lang="pt-BR" sz="16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\ #,##0.0" sourceLinked="1"/>
        <c:majorTickMark val="out"/>
        <c:minorTickMark val="none"/>
        <c:tickLblPos val="nextTo"/>
        <c:crossAx val="89005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62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66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71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665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48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979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245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7439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727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6736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46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4347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7452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0679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01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692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19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10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51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62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8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7F7DD2-FC4D-4A59-A919-00FFE7294B71}" type="datetimeFigureOut">
              <a:rPr lang="pt-BR" smtClean="0"/>
              <a:t>14/02/2022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848962-107F-4948-8E45-AD91511EAB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452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9021337" y="966516"/>
            <a:ext cx="3170663" cy="5891484"/>
          </a:xfrm>
          <a:prstGeom prst="rect">
            <a:avLst/>
          </a:prstGeom>
          <a:solidFill>
            <a:srgbClr val="F1F8F9"/>
          </a:solidFill>
          <a:ln>
            <a:solidFill>
              <a:srgbClr val="F1F8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reto 6"/>
          <p:cNvCxnSpPr/>
          <p:nvPr userDrawn="1"/>
        </p:nvCxnSpPr>
        <p:spPr>
          <a:xfrm flipV="1">
            <a:off x="410547" y="947855"/>
            <a:ext cx="11781453" cy="9330"/>
          </a:xfrm>
          <a:prstGeom prst="line">
            <a:avLst/>
          </a:prstGeom>
          <a:ln>
            <a:solidFill>
              <a:srgbClr val="4A99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540" y="6087600"/>
            <a:ext cx="2528596" cy="5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80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40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v.br/economia/pt-br/centrais-de-conteudo/publicacoes/boletins/boletim-de-custeio-administrativo/nota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 idx="4294967295"/>
          </p:nvPr>
        </p:nvSpPr>
        <p:spPr>
          <a:xfrm>
            <a:off x="494522" y="4321570"/>
            <a:ext cx="9144000" cy="146208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pt-BR" sz="4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Boletim de despesas de </a:t>
            </a:r>
            <a:br>
              <a:rPr lang="pt-BR" sz="4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sz="4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CUSTEIO ADMINISTRATIVO</a:t>
            </a:r>
          </a:p>
        </p:txBody>
      </p:sp>
      <p:sp>
        <p:nvSpPr>
          <p:cNvPr id="7" name="Retângulo 6"/>
          <p:cNvSpPr/>
          <p:nvPr/>
        </p:nvSpPr>
        <p:spPr>
          <a:xfrm>
            <a:off x="3105" y="5974703"/>
            <a:ext cx="12192000" cy="886408"/>
          </a:xfrm>
          <a:prstGeom prst="rect">
            <a:avLst/>
          </a:prstGeom>
          <a:solidFill>
            <a:srgbClr val="4A999F"/>
          </a:solidFill>
          <a:ln>
            <a:solidFill>
              <a:srgbClr val="4A99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        </a:t>
            </a:r>
            <a:r>
              <a:rPr lang="pt-BR" sz="3200" dirty="0"/>
              <a:t>27ª Edição | Dezembro| 2021</a:t>
            </a:r>
            <a:endParaRPr lang="pt-BR" sz="36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7075" y="6140515"/>
            <a:ext cx="259712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60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 idx="4294967295"/>
          </p:nvPr>
        </p:nvSpPr>
        <p:spPr>
          <a:xfrm>
            <a:off x="316800" y="213712"/>
            <a:ext cx="8750300" cy="869950"/>
          </a:xfrm>
          <a:prstGeom prst="rect">
            <a:avLst/>
          </a:prstGeom>
          <a:ln>
            <a:noFill/>
            <a:prstDash val="solid"/>
          </a:ln>
        </p:spPr>
        <p:txBody>
          <a:bodyPr>
            <a:noAutofit/>
          </a:bodyPr>
          <a:lstStyle/>
          <a:p>
            <a:pPr algn="l"/>
            <a:r>
              <a:rPr lang="pt-BR"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Despesas de Custeio Administrativo</a:t>
            </a: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316800" y="1399310"/>
            <a:ext cx="8740703" cy="251432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O Boletim do Custeio Administrativo tem por objetivo dar transparência e ampla divulgação à composição das despesas com o funcionamento do Poder Executivo da Administração Pública Federal</a:t>
            </a:r>
            <a:r>
              <a:rPr lang="pt-BR">
                <a:latin typeface="Calibri" panose="020F0502020204030204"/>
              </a:rPr>
              <a:t>.</a:t>
            </a:r>
            <a:endParaRPr kumimoji="0" lang="pt-BR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As despesas com o custeio administrativo são agrupadas em 8 itens:</a:t>
            </a:r>
          </a:p>
          <a:p>
            <a:pPr marL="0" lvl="0" indent="0">
              <a:lnSpc>
                <a:spcPct val="120000"/>
              </a:lnSpc>
              <a:buNone/>
              <a:defRPr/>
            </a:pPr>
            <a:endParaRPr lang="pt-BR" sz="1800">
              <a:solidFill>
                <a:sysClr val="windowText" lastClr="000000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511" y="6038915"/>
            <a:ext cx="2597121" cy="554784"/>
          </a:xfrm>
          <a:prstGeom prst="rect">
            <a:avLst/>
          </a:prstGeom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45853" y="3924528"/>
            <a:ext cx="8740703" cy="2669171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Serviços de apoio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Material de consumo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Comunicação e processamento de dados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Locação e conservação de bens imóveis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Energia elétrica e água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Locação e conservação de bens móveis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Diárias e passagens</a:t>
            </a:r>
          </a:p>
          <a:p>
            <a:pPr marR="0" lvl="1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Outros serviços</a:t>
            </a:r>
          </a:p>
          <a:p>
            <a:pPr marL="0" lvl="0" indent="0">
              <a:lnSpc>
                <a:spcPct val="120000"/>
              </a:lnSpc>
              <a:buNone/>
              <a:defRPr/>
            </a:pPr>
            <a:endParaRPr lang="pt-BR" sz="180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7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 idx="4294967295"/>
          </p:nvPr>
        </p:nvSpPr>
        <p:spPr>
          <a:xfrm>
            <a:off x="316800" y="213712"/>
            <a:ext cx="8750300" cy="869950"/>
          </a:xfrm>
          <a:prstGeom prst="rect">
            <a:avLst/>
          </a:prstGeom>
          <a:ln>
            <a:noFill/>
            <a:prstDash val="solid"/>
          </a:ln>
        </p:spPr>
        <p:txBody>
          <a:bodyPr>
            <a:noAutofit/>
          </a:bodyPr>
          <a:lstStyle/>
          <a:p>
            <a:pPr algn="l"/>
            <a:r>
              <a:rPr lang="pt-BR"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Despesas de Custeio Administrativo</a:t>
            </a: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316800" y="1399310"/>
            <a:ext cx="8740703" cy="51943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20000"/>
              </a:lnSpc>
              <a:defRPr/>
            </a:pPr>
            <a:r>
              <a:rPr kumimoji="0" lang="pt-BR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A composição das despesas de custeio administrativo</a:t>
            </a:r>
            <a:r>
              <a:rPr kumimoji="0" lang="pt-BR" sz="2400" b="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 do Poder Executivo Federal é detalhada na</a:t>
            </a:r>
            <a:r>
              <a:rPr kumimoji="0" lang="pt-BR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 Nota Metodológica elaborada pela Secretaria de Orçamento Federal</a:t>
            </a:r>
            <a:r>
              <a:rPr lang="pt-BR" sz="2400">
                <a:latin typeface="Calibri" panose="020F0502020204030204"/>
              </a:rPr>
              <a:t>.</a:t>
            </a: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lvl="0">
              <a:lnSpc>
                <a:spcPct val="120000"/>
              </a:lnSpc>
              <a:defRPr/>
            </a:pPr>
            <a:r>
              <a:rPr lang="pt-BR" sz="2400">
                <a:solidFill>
                  <a:sysClr val="windowText" lastClr="000000"/>
                </a:solidFill>
                <a:latin typeface="Calibri" panose="020F0502020204030204"/>
              </a:rPr>
              <a:t>O conjunto das despesas consideradas custeio administrativo foi revisto em 2021, o que provocou a atualização da série histórica, conforme detalhado em Nota Explicativa.</a:t>
            </a:r>
          </a:p>
          <a:p>
            <a:pPr>
              <a:lnSpc>
                <a:spcPct val="120000"/>
              </a:lnSpc>
              <a:defRPr/>
            </a:pPr>
            <a:r>
              <a:rPr lang="pt-BR" sz="2400">
                <a:latin typeface="Calibri" panose="020F0502020204030204"/>
              </a:rPr>
              <a:t>A Nota Metodológica e a Nota Explicativa da Revisão do Custeio Administrativo estão disponíveis </a:t>
            </a:r>
            <a:r>
              <a:rPr kumimoji="0" lang="pt-BR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em: </a:t>
            </a:r>
            <a:r>
              <a:rPr lang="pt-BR" sz="2400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https://www.gov.br/economia/pt-br/centrais-de-conteudo/publicacoes/boletins/boletim-de-custeio-administrativo/notas</a:t>
            </a:r>
            <a:endParaRPr lang="pt-BR" sz="2400"/>
          </a:p>
          <a:p>
            <a:pPr lvl="0">
              <a:lnSpc>
                <a:spcPct val="120000"/>
              </a:lnSpc>
              <a:defRPr/>
            </a:pPr>
            <a:endParaRPr lang="pt-BR" sz="2400">
              <a:cs typeface="Calibri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9511" y="6038915"/>
            <a:ext cx="259712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9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3357" y="179773"/>
            <a:ext cx="10515600" cy="1325563"/>
          </a:xfrm>
          <a:prstGeom prst="rect">
            <a:avLst/>
          </a:prstGeom>
          <a:ln>
            <a:noFill/>
            <a:prstDash val="solid"/>
          </a:ln>
        </p:spPr>
        <p:txBody>
          <a:bodyPr>
            <a:noAutofit/>
          </a:bodyPr>
          <a:lstStyle/>
          <a:p>
            <a:pPr algn="l"/>
            <a:r>
              <a:rPr lang="pt-BR"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Distribuição acumulada no ano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92770" y="6055764"/>
            <a:ext cx="84722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Fonte: SOF/SETO/ME</a:t>
            </a:r>
          </a:p>
          <a:p>
            <a:pPr lvl="0"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Nota: Em R$ milhões. Valores liquidados, inclui obrigatórias e PAC. </a:t>
            </a:r>
            <a:r>
              <a:rPr lang="pt-BR" sz="1100" kern="0" dirty="0">
                <a:solidFill>
                  <a:prstClr val="black"/>
                </a:solidFill>
              </a:rPr>
              <a:t>Valores reais a preços de dez/2021 com base no IPCA mensal.</a:t>
            </a: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9197844" y="1370326"/>
            <a:ext cx="2867776" cy="44677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  <a:defRPr/>
            </a:pPr>
            <a:r>
              <a:rPr lang="pt-BR" sz="1600" dirty="0">
                <a:latin typeface="Calibri" panose="020F0502020204030204"/>
              </a:rPr>
              <a:t>Os Serviços de apoio corresponderam a 43,3% do total de despesas de custeio administrativo contabilizadas até o quarto trimestre de 2021. </a:t>
            </a:r>
            <a:r>
              <a:rPr lang="pt-BR" sz="1600" dirty="0">
                <a:ea typeface="+mn-lt"/>
                <a:cs typeface="+mn-lt"/>
              </a:rPr>
              <a:t>Material de consumo e Serviços de processamento de dados representaram  30,9% das despesas. Os 25,8% restantes estão distribuídos entre Locação e conservação de bens imóveis, Energia Elétrica e Água, Locação e conservação de bens móveis, Diárias e passagens e Outros serviços.</a:t>
            </a:r>
            <a:endParaRPr lang="pt-BR" sz="1600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endParaRPr lang="pt-BR" sz="1600" dirty="0">
              <a:latin typeface="Calibri" panose="020F0502020204030204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3171" y="6133939"/>
            <a:ext cx="2597121" cy="554784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050093"/>
              </p:ext>
            </p:extLst>
          </p:nvPr>
        </p:nvGraphicFramePr>
        <p:xfrm>
          <a:off x="393357" y="1039812"/>
          <a:ext cx="8503900" cy="509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EF7B174C-494D-4E45-8133-6009F994D502}"/>
              </a:ext>
            </a:extLst>
          </p:cNvPr>
          <p:cNvSpPr txBox="1"/>
          <p:nvPr/>
        </p:nvSpPr>
        <p:spPr>
          <a:xfrm>
            <a:off x="4157133" y="1041400"/>
            <a:ext cx="97366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60006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456226" y="98855"/>
            <a:ext cx="8750749" cy="626578"/>
          </a:xfrm>
          <a:ln>
            <a:noFill/>
            <a:prstDash val="solid"/>
          </a:ln>
        </p:spPr>
        <p:txBody>
          <a:bodyPr>
            <a:noAutofit/>
          </a:bodyPr>
          <a:lstStyle/>
          <a:p>
            <a:pPr algn="l"/>
            <a:r>
              <a:rPr lang="pt-BR"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Variação acumulada no ano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06128" y="6044821"/>
            <a:ext cx="88862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Fonte: SOF/SETO/ME</a:t>
            </a:r>
          </a:p>
          <a:p>
            <a:pPr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Notas: Em R$ milhões. Valores liquidados, inclui obrigatórias e PAC</a:t>
            </a:r>
            <a:r>
              <a:rPr lang="pt-BR" sz="1100" kern="0" dirty="0">
                <a:solidFill>
                  <a:prstClr val="black"/>
                </a:solidFill>
              </a:rPr>
              <a:t>. Valores reais a preços de dez/2021, com base no IPCA mensal.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5541979" y="4552071"/>
            <a:ext cx="6147514" cy="1538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pt-BR" sz="1600" dirty="0">
                <a:solidFill>
                  <a:sysClr val="windowText" lastClr="000000"/>
                </a:solidFill>
                <a:latin typeface="Calibri" panose="020F0502020204030204"/>
              </a:rPr>
              <a:t>No quarto trimestre de 2021, as despesas de custeio administrativo totalizaram </a:t>
            </a:r>
            <a:r>
              <a:rPr lang="pt-BR" sz="1600" b="1" dirty="0">
                <a:solidFill>
                  <a:sysClr val="windowText" lastClr="000000"/>
                </a:solidFill>
                <a:latin typeface="Calibri" panose="020F0502020204030204"/>
              </a:rPr>
              <a:t>R$  42,2 bilhões de reais</a:t>
            </a:r>
            <a:r>
              <a:rPr lang="pt-BR" sz="1600" dirty="0">
                <a:solidFill>
                  <a:sysClr val="windowText" lastClr="000000"/>
                </a:solidFill>
                <a:latin typeface="Calibri" panose="020F0502020204030204"/>
              </a:rPr>
              <a:t>. Verificou-se uma redução de 3,0%, em termos nominais, em relação ao realizado no ano anterior. Em termos reais, houve </a:t>
            </a:r>
            <a:r>
              <a:rPr lang="pt-BR" sz="1600" b="1" dirty="0">
                <a:solidFill>
                  <a:sysClr val="windowText" lastClr="000000"/>
                </a:solidFill>
                <a:latin typeface="Calibri" panose="020F0502020204030204"/>
              </a:rPr>
              <a:t>redução de 11,3%.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4879" y="6090201"/>
            <a:ext cx="2597121" cy="554784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5615643" y="3591964"/>
            <a:ext cx="641848" cy="28940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10439782" y="3615134"/>
            <a:ext cx="641848" cy="28940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3B3B3024-B70D-4D4E-813F-9421144E2097}"/>
              </a:ext>
            </a:extLst>
          </p:cNvPr>
          <p:cNvSpPr/>
          <p:nvPr/>
        </p:nvSpPr>
        <p:spPr>
          <a:xfrm>
            <a:off x="11377812" y="3621875"/>
            <a:ext cx="641848" cy="28940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882112"/>
              </p:ext>
            </p:extLst>
          </p:nvPr>
        </p:nvGraphicFramePr>
        <p:xfrm>
          <a:off x="495322" y="1000270"/>
          <a:ext cx="11507990" cy="2846019"/>
        </p:xfrm>
        <a:graphic>
          <a:graphicData uri="http://schemas.openxmlformats.org/drawingml/2006/table">
            <a:tbl>
              <a:tblPr/>
              <a:tblGrid>
                <a:gridCol w="38288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598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5872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Valores Nominais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Valores Reais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Variação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72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jan-dez/2020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jan-dez/2021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jan-dez/2020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jan-dez/2021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Nominal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Apoio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19.839,28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18.266,24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- 1.573,04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22.323,40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18.810,09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- 3.513,31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5.369,32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5.724,68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355,35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6.005,35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5.833,68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- 171,68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Comunicação e Processamento de Dados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6.677,70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7.386,09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708,39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7.505,08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7.577,14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72,06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e Conservação de Bens Imóveis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3.360,58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2.939,64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- 420,94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3.772,97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3.023,62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- 749,35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-19,9%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Energia Elétrica e Água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2.695,53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2.816,94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121,41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3.039,00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2.906,98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- 132,01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e Conservação de Bens Móveis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1.969,16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1.872,89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- 96,28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2.213,54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1.921,55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- 292,00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 e Passagens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839,22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1.067,98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228,76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948,50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1.103,01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154,51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Serviços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2.774,0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2.162,8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- 611,2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3.109,1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2.227,4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- 881,8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-22,0%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-28,4%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872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Custeio Administrativo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43.524,8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42.237,2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- 1.287,5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48.917,0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43.403,4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- 5.513,5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366227" y="-123568"/>
            <a:ext cx="8750749" cy="869795"/>
          </a:xfrm>
          <a:ln>
            <a:noFill/>
            <a:prstDash val="solid"/>
          </a:ln>
        </p:spPr>
        <p:txBody>
          <a:bodyPr>
            <a:noAutofit/>
          </a:bodyPr>
          <a:lstStyle/>
          <a:p>
            <a:pPr algn="l"/>
            <a:r>
              <a:rPr lang="pt-BR"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Evolução Histórica – valores nominais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9837" y="6088559"/>
            <a:ext cx="755711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Fonte: SOF/SETO/ME</a:t>
            </a:r>
          </a:p>
          <a:p>
            <a:pPr>
              <a:defRPr/>
            </a:pPr>
            <a:r>
              <a:rPr lang="pt-BR" sz="1200" kern="0" dirty="0"/>
              <a:t>Notas</a:t>
            </a: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: Em R$ milhões. Valores liquidados, inclui obrigatórias e PAC.</a:t>
            </a:r>
            <a:r>
              <a:rPr lang="pt-BR" sz="1200" kern="0" noProof="0" dirty="0">
                <a:cs typeface="Calibri"/>
              </a:rPr>
              <a:t>.</a:t>
            </a:r>
            <a:endParaRPr lang="pt-BR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Calibri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7985" y="6088559"/>
            <a:ext cx="2597121" cy="554784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633375"/>
              </p:ext>
            </p:extLst>
          </p:nvPr>
        </p:nvGraphicFramePr>
        <p:xfrm>
          <a:off x="366225" y="959645"/>
          <a:ext cx="11506427" cy="3031288"/>
        </p:xfrm>
        <a:graphic>
          <a:graphicData uri="http://schemas.openxmlformats.org/drawingml/2006/table">
            <a:tbl>
              <a:tblPr/>
              <a:tblGrid>
                <a:gridCol w="3249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84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25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08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514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96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7258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79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598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0598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0598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0598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4375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1746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Apoio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10.893,88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12.978,91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14.248,74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15.934,42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16.554,96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16.648,00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17.720,91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17.542,76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17.623,79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19.839,28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18.266,24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4.033,92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4.160,37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4.387,81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4.780,59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4.320,98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4.440,74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4.597,59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5.021,82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5.309,35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5.369,32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5.724,68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Comunicação e Processamento de Dados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5.310,09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5.759,31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6.162,48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6.230,25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6.254,09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6.870,09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6.933,66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6.832,12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7.268,48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6.677,70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7.386,09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e Conservação de Bens Imóveis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2.480,74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2.716,14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2.767,32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2.932,67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2.853,70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2.875,29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2.906,11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3.096,72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3.121,92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3.360,58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2.939,64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Energia Elétrica e Água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1.608,50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1.747,89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1.640,81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1.688,85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2.311,45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2.638,22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2.571,59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2.872,44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3.148,92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2.695,53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2.816,94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Locação e Conservação de Bens Móveis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1.403,20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1.652,38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1.912,16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1.828,57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1.913,26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2.054,46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2.046,20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2.119,67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1.895,99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1.969,16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1.872,89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Diárias e Passagens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1.384,51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1.743,98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2.003,35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2.166,57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1.630,42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1.775,52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1.605,63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1.827,04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1.713,14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839,22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1.067,98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Serviços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1.689,11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2.051,21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2.064,83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1.336,10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1.843,42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2.440,02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2.252,80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2.367,27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2.113,52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2.773,95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2.162,78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3492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Custeio Administrativo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28.803,95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32.810,19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35.187,50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36.898,03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37.682,26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39.742,35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40.634,49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41.679,84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42.195,11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43.524,76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42.237,24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894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329157" y="-35968"/>
            <a:ext cx="9013371" cy="869795"/>
          </a:xfrm>
          <a:ln>
            <a:noFill/>
            <a:prstDash val="solid"/>
          </a:ln>
        </p:spPr>
        <p:txBody>
          <a:bodyPr lIns="91440" tIns="45720" rIns="91440" bIns="45720" anchor="b">
            <a:noAutofit/>
          </a:bodyPr>
          <a:lstStyle/>
          <a:p>
            <a:pPr algn="l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Evolução Histórica </a:t>
            </a:r>
            <a:r>
              <a:rPr lang="pt-BR" sz="2800" b="1" dirty="0">
                <a:latin typeface="+mn-lt"/>
              </a:rPr>
              <a:t>– valores </a:t>
            </a: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reais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98310" y="6243267"/>
            <a:ext cx="7557116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Fonte: SOF/SETO/ME</a:t>
            </a:r>
          </a:p>
          <a:p>
            <a:pPr>
              <a:defRPr/>
            </a:pPr>
            <a:r>
              <a:rPr lang="pt-BR" sz="1100" kern="0" dirty="0"/>
              <a:t>Notas</a:t>
            </a: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:</a:t>
            </a:r>
            <a:r>
              <a:rPr lang="pt-BR" sz="1100" kern="0" dirty="0"/>
              <a:t> </a:t>
            </a: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Em R$ milhões. Valores liquidados, inclui obrigatórias e PAC. </a:t>
            </a:r>
            <a:r>
              <a:rPr lang="pt-BR" sz="1100" kern="0" dirty="0"/>
              <a:t>Valores reais a preços de dez/2021, com base no IPCA mensal.</a:t>
            </a:r>
            <a:endParaRPr lang="pt-BR" sz="1100" kern="0" dirty="0">
              <a:cs typeface="Calibri"/>
            </a:endParaRPr>
          </a:p>
          <a:p>
            <a:pPr>
              <a:defRPr/>
            </a:pPr>
            <a:endParaRPr lang="pt-BR" sz="1100" kern="0" dirty="0">
              <a:ea typeface="+mn-lt"/>
              <a:cs typeface="+mn-lt"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9486900" y="1767681"/>
            <a:ext cx="2551425" cy="42373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1600" dirty="0">
                <a:solidFill>
                  <a:srgbClr val="000000"/>
                </a:solidFill>
                <a:latin typeface="Calibri"/>
                <a:cs typeface="Calibri"/>
              </a:rPr>
              <a:t>Quando analisada a série histórica, observa-se um crescimento de 2011 a 2013, com uma tendência de decrescimento a partir de então. Verifica-se ainda uma queda menos acentuada a partir de 2015 que se prolonga até 2020.</a:t>
            </a:r>
            <a:r>
              <a:rPr lang="pt-BR" sz="1600" dirty="0">
                <a:solidFill>
                  <a:srgbClr val="000000"/>
                </a:solidFill>
                <a:cs typeface="Calibri"/>
              </a:rPr>
              <a:t> No ano de 2021 a queda se mantém, porém, bem </a:t>
            </a:r>
            <a:r>
              <a:rPr lang="pt-BR" sz="1600" dirty="0">
                <a:solidFill>
                  <a:srgbClr val="000000"/>
                </a:solidFill>
                <a:latin typeface="Calibri"/>
                <a:cs typeface="Calibri"/>
              </a:rPr>
              <a:t>mais acentuada.</a:t>
            </a:r>
            <a:endParaRPr lang="pt-B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4879" y="6119370"/>
            <a:ext cx="2597121" cy="554784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7630275"/>
              </p:ext>
            </p:extLst>
          </p:nvPr>
        </p:nvGraphicFramePr>
        <p:xfrm>
          <a:off x="98310" y="952954"/>
          <a:ext cx="8958604" cy="5052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914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1_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DB8108253013444B6E52E0047578D7E" ma:contentTypeVersion="12" ma:contentTypeDescription="Crie um novo documento." ma:contentTypeScope="" ma:versionID="8e7b4d5fafca22cfebd8abc03773fa03">
  <xsd:schema xmlns:xsd="http://www.w3.org/2001/XMLSchema" xmlns:xs="http://www.w3.org/2001/XMLSchema" xmlns:p="http://schemas.microsoft.com/office/2006/metadata/properties" xmlns:ns2="6ade6551-29d1-4f87-9430-cb44f82e3359" xmlns:ns3="920f825e-d284-4e86-ae9b-448c8e7a12c8" targetNamespace="http://schemas.microsoft.com/office/2006/metadata/properties" ma:root="true" ma:fieldsID="fce0724e958cd81adada705da87a8d1c" ns2:_="" ns3:_="">
    <xsd:import namespace="6ade6551-29d1-4f87-9430-cb44f82e3359"/>
    <xsd:import namespace="920f825e-d284-4e86-ae9b-448c8e7a1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e6551-29d1-4f87-9430-cb44f82e33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0f825e-d284-4e86-ae9b-448c8e7a12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ECEC15-9347-4E01-82EF-256B40D18A49}">
  <ds:schemaRefs>
    <ds:schemaRef ds:uri="6ade6551-29d1-4f87-9430-cb44f82e3359"/>
    <ds:schemaRef ds:uri="920f825e-d284-4e86-ae9b-448c8e7a12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1322596-7FB2-493A-9740-6DA218EC06D9}">
  <ds:schemaRefs>
    <ds:schemaRef ds:uri="http://schemas.microsoft.com/office/2006/metadata/properties"/>
    <ds:schemaRef ds:uri="6ade6551-29d1-4f87-9430-cb44f82e3359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920f825e-d284-4e86-ae9b-448c8e7a12c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B53C9C1-3D1D-4D63-83B1-6D9E950A8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796</Words>
  <Application>Microsoft Office PowerPoint</Application>
  <PresentationFormat>Widescreen</PresentationFormat>
  <Paragraphs>247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1_Office Theme</vt:lpstr>
      <vt:lpstr>Boletim de despesas de  CUSTEIO ADMINISTRATIVO</vt:lpstr>
      <vt:lpstr>Despesas de Custeio Administrativo</vt:lpstr>
      <vt:lpstr>Despesas de Custeio Administrativo</vt:lpstr>
      <vt:lpstr>Distribuição acumulada no ano</vt:lpstr>
      <vt:lpstr>Variação acumulada no ano</vt:lpstr>
      <vt:lpstr>Evolução Histórica – valores nominais</vt:lpstr>
      <vt:lpstr>Evolução Histórica – valores reais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Boletim de despesas de  CUSTEIO ADMINISTRATIVO</dc:title>
  <dc:creator>Girley Vieira Damasceno</dc:creator>
  <cp:lastModifiedBy>Gustavo Teixeira Lino</cp:lastModifiedBy>
  <cp:revision>43</cp:revision>
  <dcterms:created xsi:type="dcterms:W3CDTF">2016-04-15T21:36:19Z</dcterms:created>
  <dcterms:modified xsi:type="dcterms:W3CDTF">2022-02-14T20:51:18Z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0x0101001DB8108253013444B6E52E0047578D7E</vt:lpwstr>
  </property>
</Properties>
</file>