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980F32"/>
    <a:srgbClr val="C19E07"/>
    <a:srgbClr val="A38406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4" d="100"/>
          <a:sy n="84" d="100"/>
        </p:scale>
        <p:origin x="-68" y="-168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6AA5E41-36C4-4E46-9C04-3B33F77E61A4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A14E3778-CBCA-4694-90B7-02E5448A81B0}">
      <dgm:prSet phldrT="[Texto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endParaRPr lang="pt-BR" sz="1000" dirty="0" smtClean="0">
            <a:solidFill>
              <a:schemeClr val="bg1"/>
            </a:solidFill>
          </a:endParaRPr>
        </a:p>
      </dgm:t>
    </dgm:pt>
    <dgm:pt modelId="{4D2B9E55-1FFA-41D3-866C-556BADAB0BF0}" type="parTrans" cxnId="{A667ED19-D957-458D-8D66-0FEA41B71A16}">
      <dgm:prSet/>
      <dgm:spPr/>
      <dgm:t>
        <a:bodyPr/>
        <a:lstStyle/>
        <a:p>
          <a:endParaRPr lang="pt-BR" sz="800"/>
        </a:p>
      </dgm:t>
    </dgm:pt>
    <dgm:pt modelId="{11F82BDC-839A-4E29-832E-2F5553C71BEC}" type="sibTrans" cxnId="{A667ED19-D957-458D-8D66-0FEA41B71A16}">
      <dgm:prSet/>
      <dgm:spPr/>
      <dgm:t>
        <a:bodyPr/>
        <a:lstStyle/>
        <a:p>
          <a:endParaRPr lang="pt-BR" sz="800"/>
        </a:p>
      </dgm:t>
    </dgm:pt>
    <dgm:pt modelId="{6CC71041-ECB9-4DB8-9399-24C14B629CF2}">
      <dgm:prSet phldrT="[Texto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endParaRPr lang="pt-BR" sz="1000" dirty="0" smtClean="0"/>
        </a:p>
      </dgm:t>
    </dgm:pt>
    <dgm:pt modelId="{8791F7A6-239E-4606-9903-53C26501B4F3}" type="parTrans" cxnId="{A4C5A003-F491-4FBA-9167-0EB5953FEF6F}">
      <dgm:prSet/>
      <dgm:spPr/>
      <dgm:t>
        <a:bodyPr/>
        <a:lstStyle/>
        <a:p>
          <a:endParaRPr lang="pt-BR" sz="800"/>
        </a:p>
      </dgm:t>
    </dgm:pt>
    <dgm:pt modelId="{36219A52-68C8-4D18-89B6-227993C23D98}" type="sibTrans" cxnId="{A4C5A003-F491-4FBA-9167-0EB5953FEF6F}">
      <dgm:prSet/>
      <dgm:spPr/>
      <dgm:t>
        <a:bodyPr/>
        <a:lstStyle/>
        <a:p>
          <a:endParaRPr lang="pt-BR" sz="800"/>
        </a:p>
      </dgm:t>
    </dgm:pt>
    <dgm:pt modelId="{3CDB6581-FAB7-49F6-BE61-D8444FAB3EBD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endParaRPr lang="pt-BR" sz="1000" dirty="0">
            <a:solidFill>
              <a:schemeClr val="bg1"/>
            </a:solidFill>
          </a:endParaRPr>
        </a:p>
      </dgm:t>
    </dgm:pt>
    <dgm:pt modelId="{4AC97D17-39F3-46F2-B7A5-56D80662D77D}" type="parTrans" cxnId="{6D22E6B5-6BDD-412C-9D9C-A84005B2237B}">
      <dgm:prSet/>
      <dgm:spPr/>
      <dgm:t>
        <a:bodyPr/>
        <a:lstStyle/>
        <a:p>
          <a:endParaRPr lang="pt-BR" sz="800"/>
        </a:p>
      </dgm:t>
    </dgm:pt>
    <dgm:pt modelId="{D2465602-A1D3-428A-88EF-EA92F9791EAD}" type="sibTrans" cxnId="{6D22E6B5-6BDD-412C-9D9C-A84005B2237B}">
      <dgm:prSet/>
      <dgm:spPr/>
      <dgm:t>
        <a:bodyPr/>
        <a:lstStyle/>
        <a:p>
          <a:endParaRPr lang="pt-BR" sz="800"/>
        </a:p>
      </dgm:t>
    </dgm:pt>
    <dgm:pt modelId="{04346D26-57D0-4854-BFCF-D9F22F307E01}">
      <dgm:prSet phldrT="[Texto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endParaRPr lang="pt-BR" sz="1000" dirty="0"/>
        </a:p>
      </dgm:t>
    </dgm:pt>
    <dgm:pt modelId="{72DBA443-BBA8-446E-B804-D855BEC0E8D1}" type="sibTrans" cxnId="{93475F39-A492-4306-8608-E465C6C835C3}">
      <dgm:prSet/>
      <dgm:spPr/>
      <dgm:t>
        <a:bodyPr/>
        <a:lstStyle/>
        <a:p>
          <a:endParaRPr lang="pt-BR" sz="800"/>
        </a:p>
      </dgm:t>
    </dgm:pt>
    <dgm:pt modelId="{E77E8974-C0C8-413E-9922-2CF86C022873}" type="parTrans" cxnId="{93475F39-A492-4306-8608-E465C6C835C3}">
      <dgm:prSet/>
      <dgm:spPr/>
      <dgm:t>
        <a:bodyPr/>
        <a:lstStyle/>
        <a:p>
          <a:endParaRPr lang="pt-BR" sz="800"/>
        </a:p>
      </dgm:t>
    </dgm:pt>
    <dgm:pt modelId="{F20B47C0-B137-49E2-A7A3-A8A7342E45C2}">
      <dgm:prSet phldrT="[Texto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endParaRPr lang="pt-BR" sz="1000" dirty="0"/>
        </a:p>
      </dgm:t>
    </dgm:pt>
    <dgm:pt modelId="{15DED108-4281-48D1-8577-6CDB910320BF}" type="sibTrans" cxnId="{3396355D-20C2-447E-B036-10A929DC0B6F}">
      <dgm:prSet/>
      <dgm:spPr/>
      <dgm:t>
        <a:bodyPr/>
        <a:lstStyle/>
        <a:p>
          <a:endParaRPr lang="pt-BR" sz="800"/>
        </a:p>
      </dgm:t>
    </dgm:pt>
    <dgm:pt modelId="{A3A360B7-C128-4C5C-92FC-4F47864C805D}" type="parTrans" cxnId="{3396355D-20C2-447E-B036-10A929DC0B6F}">
      <dgm:prSet/>
      <dgm:spPr/>
      <dgm:t>
        <a:bodyPr/>
        <a:lstStyle/>
        <a:p>
          <a:endParaRPr lang="pt-BR" sz="800"/>
        </a:p>
      </dgm:t>
    </dgm:pt>
    <dgm:pt modelId="{0498D6A5-6758-4E93-9EB5-BDE37C9F4ACA}" type="pres">
      <dgm:prSet presAssocID="{16AA5E41-36C4-4E46-9C04-3B33F77E61A4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pt-BR"/>
        </a:p>
      </dgm:t>
    </dgm:pt>
    <dgm:pt modelId="{2EC62952-F06E-4D4B-8FB3-CE09BDB226CC}" type="pres">
      <dgm:prSet presAssocID="{A14E3778-CBCA-4694-90B7-02E5448A81B0}" presName="hierRoot1" presStyleCnt="0">
        <dgm:presLayoutVars>
          <dgm:hierBranch val="init"/>
        </dgm:presLayoutVars>
      </dgm:prSet>
      <dgm:spPr/>
    </dgm:pt>
    <dgm:pt modelId="{7C97D656-D665-4C7F-BA5E-5C46B67E625B}" type="pres">
      <dgm:prSet presAssocID="{A14E3778-CBCA-4694-90B7-02E5448A81B0}" presName="rootComposite1" presStyleCnt="0"/>
      <dgm:spPr/>
    </dgm:pt>
    <dgm:pt modelId="{89D6A465-87E6-44BE-A714-6A3703D3B79E}" type="pres">
      <dgm:prSet presAssocID="{A14E3778-CBCA-4694-90B7-02E5448A81B0}" presName="rootText1" presStyleLbl="node0" presStyleIdx="0" presStyleCnt="1" custScaleY="179656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1B487526-32BB-47DA-AF45-18612B171B87}" type="pres">
      <dgm:prSet presAssocID="{A14E3778-CBCA-4694-90B7-02E5448A81B0}" presName="rootConnector1" presStyleLbl="node1" presStyleIdx="0" presStyleCnt="0"/>
      <dgm:spPr/>
      <dgm:t>
        <a:bodyPr/>
        <a:lstStyle/>
        <a:p>
          <a:endParaRPr lang="pt-BR"/>
        </a:p>
      </dgm:t>
    </dgm:pt>
    <dgm:pt modelId="{F7EF5A29-883B-4559-B3CD-EC3804A48AE5}" type="pres">
      <dgm:prSet presAssocID="{A14E3778-CBCA-4694-90B7-02E5448A81B0}" presName="hierChild2" presStyleCnt="0"/>
      <dgm:spPr/>
    </dgm:pt>
    <dgm:pt modelId="{E7B71D3F-F56C-4F16-866C-42AEB9479D0C}" type="pres">
      <dgm:prSet presAssocID="{8791F7A6-239E-4606-9903-53C26501B4F3}" presName="Name37" presStyleLbl="parChTrans1D2" presStyleIdx="0" presStyleCnt="4"/>
      <dgm:spPr/>
      <dgm:t>
        <a:bodyPr/>
        <a:lstStyle/>
        <a:p>
          <a:endParaRPr lang="pt-BR"/>
        </a:p>
      </dgm:t>
    </dgm:pt>
    <dgm:pt modelId="{083DF03F-A831-48D3-8E28-7B8BB9C9F1FE}" type="pres">
      <dgm:prSet presAssocID="{6CC71041-ECB9-4DB8-9399-24C14B629CF2}" presName="hierRoot2" presStyleCnt="0">
        <dgm:presLayoutVars>
          <dgm:hierBranch/>
        </dgm:presLayoutVars>
      </dgm:prSet>
      <dgm:spPr/>
    </dgm:pt>
    <dgm:pt modelId="{232FB9F8-7D09-4159-88CD-126E4758CD1A}" type="pres">
      <dgm:prSet presAssocID="{6CC71041-ECB9-4DB8-9399-24C14B629CF2}" presName="rootComposite" presStyleCnt="0"/>
      <dgm:spPr/>
    </dgm:pt>
    <dgm:pt modelId="{50FB258A-93F9-46D4-8117-DEB4B27CE9B1}" type="pres">
      <dgm:prSet presAssocID="{6CC71041-ECB9-4DB8-9399-24C14B629CF2}" presName="rootText" presStyleLbl="node2" presStyleIdx="0" presStyleCnt="4" custScaleY="171868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92BF1F79-2152-4B0F-8B10-180183EE6112}" type="pres">
      <dgm:prSet presAssocID="{6CC71041-ECB9-4DB8-9399-24C14B629CF2}" presName="rootConnector" presStyleLbl="node2" presStyleIdx="0" presStyleCnt="4"/>
      <dgm:spPr/>
      <dgm:t>
        <a:bodyPr/>
        <a:lstStyle/>
        <a:p>
          <a:endParaRPr lang="pt-BR"/>
        </a:p>
      </dgm:t>
    </dgm:pt>
    <dgm:pt modelId="{7EDFE70B-147A-4890-8A18-B220A61056D0}" type="pres">
      <dgm:prSet presAssocID="{6CC71041-ECB9-4DB8-9399-24C14B629CF2}" presName="hierChild4" presStyleCnt="0"/>
      <dgm:spPr/>
    </dgm:pt>
    <dgm:pt modelId="{251A23E8-0CDB-4278-A918-6F403B3B10BE}" type="pres">
      <dgm:prSet presAssocID="{6CC71041-ECB9-4DB8-9399-24C14B629CF2}" presName="hierChild5" presStyleCnt="0"/>
      <dgm:spPr/>
    </dgm:pt>
    <dgm:pt modelId="{3CA2BA85-1506-4C90-9C21-D1F12D3FE774}" type="pres">
      <dgm:prSet presAssocID="{A3A360B7-C128-4C5C-92FC-4F47864C805D}" presName="Name37" presStyleLbl="parChTrans1D2" presStyleIdx="1" presStyleCnt="4"/>
      <dgm:spPr/>
      <dgm:t>
        <a:bodyPr/>
        <a:lstStyle/>
        <a:p>
          <a:endParaRPr lang="pt-BR"/>
        </a:p>
      </dgm:t>
    </dgm:pt>
    <dgm:pt modelId="{6121BE0E-2143-4C64-B413-FF691614170A}" type="pres">
      <dgm:prSet presAssocID="{F20B47C0-B137-49E2-A7A3-A8A7342E45C2}" presName="hierRoot2" presStyleCnt="0">
        <dgm:presLayoutVars>
          <dgm:hierBranch val="init"/>
        </dgm:presLayoutVars>
      </dgm:prSet>
      <dgm:spPr/>
    </dgm:pt>
    <dgm:pt modelId="{4F60A4B5-3BD8-4E1F-BD69-8B53E85ED7B6}" type="pres">
      <dgm:prSet presAssocID="{F20B47C0-B137-49E2-A7A3-A8A7342E45C2}" presName="rootComposite" presStyleCnt="0"/>
      <dgm:spPr/>
    </dgm:pt>
    <dgm:pt modelId="{1DFA3788-2235-41B8-84E4-5F4D1B3A46BB}" type="pres">
      <dgm:prSet presAssocID="{F20B47C0-B137-49E2-A7A3-A8A7342E45C2}" presName="rootText" presStyleLbl="node2" presStyleIdx="1" presStyleCnt="4" custScaleY="165406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3164E466-9A53-4BA6-895E-F36D2A0B0BA0}" type="pres">
      <dgm:prSet presAssocID="{F20B47C0-B137-49E2-A7A3-A8A7342E45C2}" presName="rootConnector" presStyleLbl="node2" presStyleIdx="1" presStyleCnt="4"/>
      <dgm:spPr/>
      <dgm:t>
        <a:bodyPr/>
        <a:lstStyle/>
        <a:p>
          <a:endParaRPr lang="pt-BR"/>
        </a:p>
      </dgm:t>
    </dgm:pt>
    <dgm:pt modelId="{25675B7E-0EFA-47A3-AE4D-AB263950C756}" type="pres">
      <dgm:prSet presAssocID="{F20B47C0-B137-49E2-A7A3-A8A7342E45C2}" presName="hierChild4" presStyleCnt="0"/>
      <dgm:spPr/>
    </dgm:pt>
    <dgm:pt modelId="{4A7D493A-ED71-49ED-9637-29FA6704BB59}" type="pres">
      <dgm:prSet presAssocID="{F20B47C0-B137-49E2-A7A3-A8A7342E45C2}" presName="hierChild5" presStyleCnt="0"/>
      <dgm:spPr/>
    </dgm:pt>
    <dgm:pt modelId="{38E421F5-4FD5-49C1-9D57-D4D833635793}" type="pres">
      <dgm:prSet presAssocID="{E77E8974-C0C8-413E-9922-2CF86C022873}" presName="Name37" presStyleLbl="parChTrans1D2" presStyleIdx="2" presStyleCnt="4"/>
      <dgm:spPr/>
      <dgm:t>
        <a:bodyPr/>
        <a:lstStyle/>
        <a:p>
          <a:endParaRPr lang="pt-BR"/>
        </a:p>
      </dgm:t>
    </dgm:pt>
    <dgm:pt modelId="{6261A9AC-F674-4127-BD5E-66D04CCEF7E5}" type="pres">
      <dgm:prSet presAssocID="{04346D26-57D0-4854-BFCF-D9F22F307E01}" presName="hierRoot2" presStyleCnt="0">
        <dgm:presLayoutVars>
          <dgm:hierBranch/>
        </dgm:presLayoutVars>
      </dgm:prSet>
      <dgm:spPr/>
    </dgm:pt>
    <dgm:pt modelId="{B4D6B801-2DB4-425F-8764-537800CCEFC8}" type="pres">
      <dgm:prSet presAssocID="{04346D26-57D0-4854-BFCF-D9F22F307E01}" presName="rootComposite" presStyleCnt="0"/>
      <dgm:spPr/>
    </dgm:pt>
    <dgm:pt modelId="{D370844D-416D-46DA-A8DA-37A4E96354EB}" type="pres">
      <dgm:prSet presAssocID="{04346D26-57D0-4854-BFCF-D9F22F307E01}" presName="rootText" presStyleLbl="node2" presStyleIdx="2" presStyleCnt="4" custScaleY="167189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287B3C73-8877-4BC3-90C2-459CE63CD988}" type="pres">
      <dgm:prSet presAssocID="{04346D26-57D0-4854-BFCF-D9F22F307E01}" presName="rootConnector" presStyleLbl="node2" presStyleIdx="2" presStyleCnt="4"/>
      <dgm:spPr/>
      <dgm:t>
        <a:bodyPr/>
        <a:lstStyle/>
        <a:p>
          <a:endParaRPr lang="pt-BR"/>
        </a:p>
      </dgm:t>
    </dgm:pt>
    <dgm:pt modelId="{756DF139-BEC2-416F-9970-420FBD99A7DC}" type="pres">
      <dgm:prSet presAssocID="{04346D26-57D0-4854-BFCF-D9F22F307E01}" presName="hierChild4" presStyleCnt="0"/>
      <dgm:spPr/>
    </dgm:pt>
    <dgm:pt modelId="{538B3F5B-C2CA-4650-8E11-937A794206DC}" type="pres">
      <dgm:prSet presAssocID="{04346D26-57D0-4854-BFCF-D9F22F307E01}" presName="hierChild5" presStyleCnt="0"/>
      <dgm:spPr/>
    </dgm:pt>
    <dgm:pt modelId="{B2D42BD6-1AF2-4446-9BA0-E5089117CA00}" type="pres">
      <dgm:prSet presAssocID="{4AC97D17-39F3-46F2-B7A5-56D80662D77D}" presName="Name37" presStyleLbl="parChTrans1D2" presStyleIdx="3" presStyleCnt="4"/>
      <dgm:spPr/>
      <dgm:t>
        <a:bodyPr/>
        <a:lstStyle/>
        <a:p>
          <a:endParaRPr lang="pt-BR"/>
        </a:p>
      </dgm:t>
    </dgm:pt>
    <dgm:pt modelId="{0ACF4D92-E1E6-46C3-9E45-843B431245A0}" type="pres">
      <dgm:prSet presAssocID="{3CDB6581-FAB7-49F6-BE61-D8444FAB3EBD}" presName="hierRoot2" presStyleCnt="0">
        <dgm:presLayoutVars>
          <dgm:hierBranch val="init"/>
        </dgm:presLayoutVars>
      </dgm:prSet>
      <dgm:spPr/>
    </dgm:pt>
    <dgm:pt modelId="{DFB4EC93-FD08-4202-8B48-0D246328A575}" type="pres">
      <dgm:prSet presAssocID="{3CDB6581-FAB7-49F6-BE61-D8444FAB3EBD}" presName="rootComposite" presStyleCnt="0"/>
      <dgm:spPr/>
    </dgm:pt>
    <dgm:pt modelId="{3A1CBA0B-D158-4CEF-A60F-694104438FCF}" type="pres">
      <dgm:prSet presAssocID="{3CDB6581-FAB7-49F6-BE61-D8444FAB3EBD}" presName="rootText" presStyleLbl="node2" presStyleIdx="3" presStyleCnt="4" custScaleY="170754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695B0190-20CF-48DC-A011-B77AC46694C7}" type="pres">
      <dgm:prSet presAssocID="{3CDB6581-FAB7-49F6-BE61-D8444FAB3EBD}" presName="rootConnector" presStyleLbl="node2" presStyleIdx="3" presStyleCnt="4"/>
      <dgm:spPr/>
      <dgm:t>
        <a:bodyPr/>
        <a:lstStyle/>
        <a:p>
          <a:endParaRPr lang="pt-BR"/>
        </a:p>
      </dgm:t>
    </dgm:pt>
    <dgm:pt modelId="{08EFDF8B-B640-4797-BAD5-2E45E797E8B3}" type="pres">
      <dgm:prSet presAssocID="{3CDB6581-FAB7-49F6-BE61-D8444FAB3EBD}" presName="hierChild4" presStyleCnt="0"/>
      <dgm:spPr/>
    </dgm:pt>
    <dgm:pt modelId="{76ED78DC-FC19-4AE2-9656-1626659043B0}" type="pres">
      <dgm:prSet presAssocID="{3CDB6581-FAB7-49F6-BE61-D8444FAB3EBD}" presName="hierChild5" presStyleCnt="0"/>
      <dgm:spPr/>
    </dgm:pt>
    <dgm:pt modelId="{7E1D265F-FB32-4199-8BD4-D2EB5E283C54}" type="pres">
      <dgm:prSet presAssocID="{A14E3778-CBCA-4694-90B7-02E5448A81B0}" presName="hierChild3" presStyleCnt="0"/>
      <dgm:spPr/>
    </dgm:pt>
  </dgm:ptLst>
  <dgm:cxnLst>
    <dgm:cxn modelId="{EBBD3E0D-4181-4D8B-B915-6C88A7BC0BBD}" type="presOf" srcId="{04346D26-57D0-4854-BFCF-D9F22F307E01}" destId="{D370844D-416D-46DA-A8DA-37A4E96354EB}" srcOrd="0" destOrd="0" presId="urn:microsoft.com/office/officeart/2005/8/layout/orgChart1"/>
    <dgm:cxn modelId="{5BC9FC6F-941E-4DBB-A424-7279BFB2A829}" type="presOf" srcId="{F20B47C0-B137-49E2-A7A3-A8A7342E45C2}" destId="{1DFA3788-2235-41B8-84E4-5F4D1B3A46BB}" srcOrd="0" destOrd="0" presId="urn:microsoft.com/office/officeart/2005/8/layout/orgChart1"/>
    <dgm:cxn modelId="{7F969DD2-3273-441B-A318-EE42E61A155A}" type="presOf" srcId="{04346D26-57D0-4854-BFCF-D9F22F307E01}" destId="{287B3C73-8877-4BC3-90C2-459CE63CD988}" srcOrd="1" destOrd="0" presId="urn:microsoft.com/office/officeart/2005/8/layout/orgChart1"/>
    <dgm:cxn modelId="{3D1F783E-718E-4418-9249-77B654628C4E}" type="presOf" srcId="{A14E3778-CBCA-4694-90B7-02E5448A81B0}" destId="{89D6A465-87E6-44BE-A714-6A3703D3B79E}" srcOrd="0" destOrd="0" presId="urn:microsoft.com/office/officeart/2005/8/layout/orgChart1"/>
    <dgm:cxn modelId="{A4C5A003-F491-4FBA-9167-0EB5953FEF6F}" srcId="{A14E3778-CBCA-4694-90B7-02E5448A81B0}" destId="{6CC71041-ECB9-4DB8-9399-24C14B629CF2}" srcOrd="0" destOrd="0" parTransId="{8791F7A6-239E-4606-9903-53C26501B4F3}" sibTransId="{36219A52-68C8-4D18-89B6-227993C23D98}"/>
    <dgm:cxn modelId="{AC82AD45-6F8F-46B0-9ED2-99C981BFAA2D}" type="presOf" srcId="{6CC71041-ECB9-4DB8-9399-24C14B629CF2}" destId="{50FB258A-93F9-46D4-8117-DEB4B27CE9B1}" srcOrd="0" destOrd="0" presId="urn:microsoft.com/office/officeart/2005/8/layout/orgChart1"/>
    <dgm:cxn modelId="{6D22E6B5-6BDD-412C-9D9C-A84005B2237B}" srcId="{A14E3778-CBCA-4694-90B7-02E5448A81B0}" destId="{3CDB6581-FAB7-49F6-BE61-D8444FAB3EBD}" srcOrd="3" destOrd="0" parTransId="{4AC97D17-39F3-46F2-B7A5-56D80662D77D}" sibTransId="{D2465602-A1D3-428A-88EF-EA92F9791EAD}"/>
    <dgm:cxn modelId="{76542EC0-AE5F-4E1E-BA47-3EDB71501120}" type="presOf" srcId="{E77E8974-C0C8-413E-9922-2CF86C022873}" destId="{38E421F5-4FD5-49C1-9D57-D4D833635793}" srcOrd="0" destOrd="0" presId="urn:microsoft.com/office/officeart/2005/8/layout/orgChart1"/>
    <dgm:cxn modelId="{D2836C3D-70BE-4A67-BB74-0A2B53F18C63}" type="presOf" srcId="{16AA5E41-36C4-4E46-9C04-3B33F77E61A4}" destId="{0498D6A5-6758-4E93-9EB5-BDE37C9F4ACA}" srcOrd="0" destOrd="0" presId="urn:microsoft.com/office/officeart/2005/8/layout/orgChart1"/>
    <dgm:cxn modelId="{17BE6FB4-60AC-47A1-AF10-11DA325A85DA}" type="presOf" srcId="{4AC97D17-39F3-46F2-B7A5-56D80662D77D}" destId="{B2D42BD6-1AF2-4446-9BA0-E5089117CA00}" srcOrd="0" destOrd="0" presId="urn:microsoft.com/office/officeart/2005/8/layout/orgChart1"/>
    <dgm:cxn modelId="{58247FF7-6407-4557-AA35-CC7CA6F3BA1F}" type="presOf" srcId="{F20B47C0-B137-49E2-A7A3-A8A7342E45C2}" destId="{3164E466-9A53-4BA6-895E-F36D2A0B0BA0}" srcOrd="1" destOrd="0" presId="urn:microsoft.com/office/officeart/2005/8/layout/orgChart1"/>
    <dgm:cxn modelId="{37333159-FC69-43A1-A583-E03BD6BA1568}" type="presOf" srcId="{3CDB6581-FAB7-49F6-BE61-D8444FAB3EBD}" destId="{695B0190-20CF-48DC-A011-B77AC46694C7}" srcOrd="1" destOrd="0" presId="urn:microsoft.com/office/officeart/2005/8/layout/orgChart1"/>
    <dgm:cxn modelId="{5A83BBD5-560A-4A20-BF71-3F10AF34E144}" type="presOf" srcId="{6CC71041-ECB9-4DB8-9399-24C14B629CF2}" destId="{92BF1F79-2152-4B0F-8B10-180183EE6112}" srcOrd="1" destOrd="0" presId="urn:microsoft.com/office/officeart/2005/8/layout/orgChart1"/>
    <dgm:cxn modelId="{A667ED19-D957-458D-8D66-0FEA41B71A16}" srcId="{16AA5E41-36C4-4E46-9C04-3B33F77E61A4}" destId="{A14E3778-CBCA-4694-90B7-02E5448A81B0}" srcOrd="0" destOrd="0" parTransId="{4D2B9E55-1FFA-41D3-866C-556BADAB0BF0}" sibTransId="{11F82BDC-839A-4E29-832E-2F5553C71BEC}"/>
    <dgm:cxn modelId="{A6E8C7A5-1026-46F8-B90F-E8E2D80EE4CA}" type="presOf" srcId="{3CDB6581-FAB7-49F6-BE61-D8444FAB3EBD}" destId="{3A1CBA0B-D158-4CEF-A60F-694104438FCF}" srcOrd="0" destOrd="0" presId="urn:microsoft.com/office/officeart/2005/8/layout/orgChart1"/>
    <dgm:cxn modelId="{D3536E57-60BB-4ECF-8FDA-A7C4B69EFE90}" type="presOf" srcId="{A3A360B7-C128-4C5C-92FC-4F47864C805D}" destId="{3CA2BA85-1506-4C90-9C21-D1F12D3FE774}" srcOrd="0" destOrd="0" presId="urn:microsoft.com/office/officeart/2005/8/layout/orgChart1"/>
    <dgm:cxn modelId="{93475F39-A492-4306-8608-E465C6C835C3}" srcId="{A14E3778-CBCA-4694-90B7-02E5448A81B0}" destId="{04346D26-57D0-4854-BFCF-D9F22F307E01}" srcOrd="2" destOrd="0" parTransId="{E77E8974-C0C8-413E-9922-2CF86C022873}" sibTransId="{72DBA443-BBA8-446E-B804-D855BEC0E8D1}"/>
    <dgm:cxn modelId="{3396355D-20C2-447E-B036-10A929DC0B6F}" srcId="{A14E3778-CBCA-4694-90B7-02E5448A81B0}" destId="{F20B47C0-B137-49E2-A7A3-A8A7342E45C2}" srcOrd="1" destOrd="0" parTransId="{A3A360B7-C128-4C5C-92FC-4F47864C805D}" sibTransId="{15DED108-4281-48D1-8577-6CDB910320BF}"/>
    <dgm:cxn modelId="{53D64AA2-F34F-4D5F-BB02-7E8CEC419332}" type="presOf" srcId="{8791F7A6-239E-4606-9903-53C26501B4F3}" destId="{E7B71D3F-F56C-4F16-866C-42AEB9479D0C}" srcOrd="0" destOrd="0" presId="urn:microsoft.com/office/officeart/2005/8/layout/orgChart1"/>
    <dgm:cxn modelId="{88F8CBF1-CA74-4BCF-98DA-3ED1A3A47EDA}" type="presOf" srcId="{A14E3778-CBCA-4694-90B7-02E5448A81B0}" destId="{1B487526-32BB-47DA-AF45-18612B171B87}" srcOrd="1" destOrd="0" presId="urn:microsoft.com/office/officeart/2005/8/layout/orgChart1"/>
    <dgm:cxn modelId="{FEA4EF2A-C92B-4288-AE0A-68E2D4AA9D6C}" type="presParOf" srcId="{0498D6A5-6758-4E93-9EB5-BDE37C9F4ACA}" destId="{2EC62952-F06E-4D4B-8FB3-CE09BDB226CC}" srcOrd="0" destOrd="0" presId="urn:microsoft.com/office/officeart/2005/8/layout/orgChart1"/>
    <dgm:cxn modelId="{459AE8D0-CCFE-4D02-A125-92ECACEC8BA5}" type="presParOf" srcId="{2EC62952-F06E-4D4B-8FB3-CE09BDB226CC}" destId="{7C97D656-D665-4C7F-BA5E-5C46B67E625B}" srcOrd="0" destOrd="0" presId="urn:microsoft.com/office/officeart/2005/8/layout/orgChart1"/>
    <dgm:cxn modelId="{9138E867-8EBF-45B8-B03E-1B6BF5EA650C}" type="presParOf" srcId="{7C97D656-D665-4C7F-BA5E-5C46B67E625B}" destId="{89D6A465-87E6-44BE-A714-6A3703D3B79E}" srcOrd="0" destOrd="0" presId="urn:microsoft.com/office/officeart/2005/8/layout/orgChart1"/>
    <dgm:cxn modelId="{3E8227E5-F99D-4C04-B9C7-4D833812958A}" type="presParOf" srcId="{7C97D656-D665-4C7F-BA5E-5C46B67E625B}" destId="{1B487526-32BB-47DA-AF45-18612B171B87}" srcOrd="1" destOrd="0" presId="urn:microsoft.com/office/officeart/2005/8/layout/orgChart1"/>
    <dgm:cxn modelId="{14AD3528-6B10-4276-AD5E-C7D2C93FA57C}" type="presParOf" srcId="{2EC62952-F06E-4D4B-8FB3-CE09BDB226CC}" destId="{F7EF5A29-883B-4559-B3CD-EC3804A48AE5}" srcOrd="1" destOrd="0" presId="urn:microsoft.com/office/officeart/2005/8/layout/orgChart1"/>
    <dgm:cxn modelId="{40D95ED5-C90E-4BB0-98F7-C57019965EC1}" type="presParOf" srcId="{F7EF5A29-883B-4559-B3CD-EC3804A48AE5}" destId="{E7B71D3F-F56C-4F16-866C-42AEB9479D0C}" srcOrd="0" destOrd="0" presId="urn:microsoft.com/office/officeart/2005/8/layout/orgChart1"/>
    <dgm:cxn modelId="{DB60EA7B-0ECF-4EA9-A082-D0E17EA85946}" type="presParOf" srcId="{F7EF5A29-883B-4559-B3CD-EC3804A48AE5}" destId="{083DF03F-A831-48D3-8E28-7B8BB9C9F1FE}" srcOrd="1" destOrd="0" presId="urn:microsoft.com/office/officeart/2005/8/layout/orgChart1"/>
    <dgm:cxn modelId="{A07BBAE3-9B1B-4B46-B2F8-8710C3DEB661}" type="presParOf" srcId="{083DF03F-A831-48D3-8E28-7B8BB9C9F1FE}" destId="{232FB9F8-7D09-4159-88CD-126E4758CD1A}" srcOrd="0" destOrd="0" presId="urn:microsoft.com/office/officeart/2005/8/layout/orgChart1"/>
    <dgm:cxn modelId="{6E1855F3-99C7-449E-AAEA-47B5E45139F6}" type="presParOf" srcId="{232FB9F8-7D09-4159-88CD-126E4758CD1A}" destId="{50FB258A-93F9-46D4-8117-DEB4B27CE9B1}" srcOrd="0" destOrd="0" presId="urn:microsoft.com/office/officeart/2005/8/layout/orgChart1"/>
    <dgm:cxn modelId="{F5C4992F-DA02-459E-8987-1852AB8C2FC1}" type="presParOf" srcId="{232FB9F8-7D09-4159-88CD-126E4758CD1A}" destId="{92BF1F79-2152-4B0F-8B10-180183EE6112}" srcOrd="1" destOrd="0" presId="urn:microsoft.com/office/officeart/2005/8/layout/orgChart1"/>
    <dgm:cxn modelId="{E92E6C74-9FE3-47B2-81DA-ACDC8EF7F637}" type="presParOf" srcId="{083DF03F-A831-48D3-8E28-7B8BB9C9F1FE}" destId="{7EDFE70B-147A-4890-8A18-B220A61056D0}" srcOrd="1" destOrd="0" presId="urn:microsoft.com/office/officeart/2005/8/layout/orgChart1"/>
    <dgm:cxn modelId="{D1CC7454-D3CE-46A4-B737-A8F3EE9990F2}" type="presParOf" srcId="{083DF03F-A831-48D3-8E28-7B8BB9C9F1FE}" destId="{251A23E8-0CDB-4278-A918-6F403B3B10BE}" srcOrd="2" destOrd="0" presId="urn:microsoft.com/office/officeart/2005/8/layout/orgChart1"/>
    <dgm:cxn modelId="{582245A2-61D6-477B-A0A7-83EE17C899C0}" type="presParOf" srcId="{F7EF5A29-883B-4559-B3CD-EC3804A48AE5}" destId="{3CA2BA85-1506-4C90-9C21-D1F12D3FE774}" srcOrd="2" destOrd="0" presId="urn:microsoft.com/office/officeart/2005/8/layout/orgChart1"/>
    <dgm:cxn modelId="{EA68DC92-278B-4E24-A24A-519C459E101C}" type="presParOf" srcId="{F7EF5A29-883B-4559-B3CD-EC3804A48AE5}" destId="{6121BE0E-2143-4C64-B413-FF691614170A}" srcOrd="3" destOrd="0" presId="urn:microsoft.com/office/officeart/2005/8/layout/orgChart1"/>
    <dgm:cxn modelId="{B49AFCE0-7B01-478A-AE76-15B1898A916A}" type="presParOf" srcId="{6121BE0E-2143-4C64-B413-FF691614170A}" destId="{4F60A4B5-3BD8-4E1F-BD69-8B53E85ED7B6}" srcOrd="0" destOrd="0" presId="urn:microsoft.com/office/officeart/2005/8/layout/orgChart1"/>
    <dgm:cxn modelId="{17F12A53-C147-4D93-9DA8-64FFF84723C7}" type="presParOf" srcId="{4F60A4B5-3BD8-4E1F-BD69-8B53E85ED7B6}" destId="{1DFA3788-2235-41B8-84E4-5F4D1B3A46BB}" srcOrd="0" destOrd="0" presId="urn:microsoft.com/office/officeart/2005/8/layout/orgChart1"/>
    <dgm:cxn modelId="{6090BD61-B608-462E-A03C-4F6DA4BE17FB}" type="presParOf" srcId="{4F60A4B5-3BD8-4E1F-BD69-8B53E85ED7B6}" destId="{3164E466-9A53-4BA6-895E-F36D2A0B0BA0}" srcOrd="1" destOrd="0" presId="urn:microsoft.com/office/officeart/2005/8/layout/orgChart1"/>
    <dgm:cxn modelId="{A1D7452C-DEA9-464F-A0BB-F4A4175D6AE3}" type="presParOf" srcId="{6121BE0E-2143-4C64-B413-FF691614170A}" destId="{25675B7E-0EFA-47A3-AE4D-AB263950C756}" srcOrd="1" destOrd="0" presId="urn:microsoft.com/office/officeart/2005/8/layout/orgChart1"/>
    <dgm:cxn modelId="{897ED22C-445D-4378-BC76-FB213F71495D}" type="presParOf" srcId="{6121BE0E-2143-4C64-B413-FF691614170A}" destId="{4A7D493A-ED71-49ED-9637-29FA6704BB59}" srcOrd="2" destOrd="0" presId="urn:microsoft.com/office/officeart/2005/8/layout/orgChart1"/>
    <dgm:cxn modelId="{813C19DF-6492-4D2B-8856-A047E60A0BD9}" type="presParOf" srcId="{F7EF5A29-883B-4559-B3CD-EC3804A48AE5}" destId="{38E421F5-4FD5-49C1-9D57-D4D833635793}" srcOrd="4" destOrd="0" presId="urn:microsoft.com/office/officeart/2005/8/layout/orgChart1"/>
    <dgm:cxn modelId="{AC32DDED-2501-452D-BFE4-10A78970F2EE}" type="presParOf" srcId="{F7EF5A29-883B-4559-B3CD-EC3804A48AE5}" destId="{6261A9AC-F674-4127-BD5E-66D04CCEF7E5}" srcOrd="5" destOrd="0" presId="urn:microsoft.com/office/officeart/2005/8/layout/orgChart1"/>
    <dgm:cxn modelId="{AEB6AC31-1BA7-420D-974A-732C4618F7D0}" type="presParOf" srcId="{6261A9AC-F674-4127-BD5E-66D04CCEF7E5}" destId="{B4D6B801-2DB4-425F-8764-537800CCEFC8}" srcOrd="0" destOrd="0" presId="urn:microsoft.com/office/officeart/2005/8/layout/orgChart1"/>
    <dgm:cxn modelId="{9A89969A-F7E3-4181-A880-CE4C5A92F000}" type="presParOf" srcId="{B4D6B801-2DB4-425F-8764-537800CCEFC8}" destId="{D370844D-416D-46DA-A8DA-37A4E96354EB}" srcOrd="0" destOrd="0" presId="urn:microsoft.com/office/officeart/2005/8/layout/orgChart1"/>
    <dgm:cxn modelId="{20281AC3-6CDF-4FE1-BCD5-3820F9D8E640}" type="presParOf" srcId="{B4D6B801-2DB4-425F-8764-537800CCEFC8}" destId="{287B3C73-8877-4BC3-90C2-459CE63CD988}" srcOrd="1" destOrd="0" presId="urn:microsoft.com/office/officeart/2005/8/layout/orgChart1"/>
    <dgm:cxn modelId="{74E0695E-9A5A-451C-BF0B-0D36B3A58CE0}" type="presParOf" srcId="{6261A9AC-F674-4127-BD5E-66D04CCEF7E5}" destId="{756DF139-BEC2-416F-9970-420FBD99A7DC}" srcOrd="1" destOrd="0" presId="urn:microsoft.com/office/officeart/2005/8/layout/orgChart1"/>
    <dgm:cxn modelId="{FFD29846-F8A8-433A-9FBD-B51F0AA55A3D}" type="presParOf" srcId="{6261A9AC-F674-4127-BD5E-66D04CCEF7E5}" destId="{538B3F5B-C2CA-4650-8E11-937A794206DC}" srcOrd="2" destOrd="0" presId="urn:microsoft.com/office/officeart/2005/8/layout/orgChart1"/>
    <dgm:cxn modelId="{D4C45795-872A-42E1-A383-A86296050D30}" type="presParOf" srcId="{F7EF5A29-883B-4559-B3CD-EC3804A48AE5}" destId="{B2D42BD6-1AF2-4446-9BA0-E5089117CA00}" srcOrd="6" destOrd="0" presId="urn:microsoft.com/office/officeart/2005/8/layout/orgChart1"/>
    <dgm:cxn modelId="{87DF11C1-4D84-4408-8C6E-936EF6D13B32}" type="presParOf" srcId="{F7EF5A29-883B-4559-B3CD-EC3804A48AE5}" destId="{0ACF4D92-E1E6-46C3-9E45-843B431245A0}" srcOrd="7" destOrd="0" presId="urn:microsoft.com/office/officeart/2005/8/layout/orgChart1"/>
    <dgm:cxn modelId="{0DD4FFCC-0678-4702-80F8-618CC87D996C}" type="presParOf" srcId="{0ACF4D92-E1E6-46C3-9E45-843B431245A0}" destId="{DFB4EC93-FD08-4202-8B48-0D246328A575}" srcOrd="0" destOrd="0" presId="urn:microsoft.com/office/officeart/2005/8/layout/orgChart1"/>
    <dgm:cxn modelId="{C5617891-5A22-41F5-AE55-6E4BF6F3282F}" type="presParOf" srcId="{DFB4EC93-FD08-4202-8B48-0D246328A575}" destId="{3A1CBA0B-D158-4CEF-A60F-694104438FCF}" srcOrd="0" destOrd="0" presId="urn:microsoft.com/office/officeart/2005/8/layout/orgChart1"/>
    <dgm:cxn modelId="{6D6083C6-DCFD-4224-B372-BCA085C5B2DC}" type="presParOf" srcId="{DFB4EC93-FD08-4202-8B48-0D246328A575}" destId="{695B0190-20CF-48DC-A011-B77AC46694C7}" srcOrd="1" destOrd="0" presId="urn:microsoft.com/office/officeart/2005/8/layout/orgChart1"/>
    <dgm:cxn modelId="{2C88ECCF-10DD-45DE-91E7-783D255F31AE}" type="presParOf" srcId="{0ACF4D92-E1E6-46C3-9E45-843B431245A0}" destId="{08EFDF8B-B640-4797-BAD5-2E45E797E8B3}" srcOrd="1" destOrd="0" presId="urn:microsoft.com/office/officeart/2005/8/layout/orgChart1"/>
    <dgm:cxn modelId="{53B4F512-9F3D-4709-9413-ABD0682F66FD}" type="presParOf" srcId="{0ACF4D92-E1E6-46C3-9E45-843B431245A0}" destId="{76ED78DC-FC19-4AE2-9656-1626659043B0}" srcOrd="2" destOrd="0" presId="urn:microsoft.com/office/officeart/2005/8/layout/orgChart1"/>
    <dgm:cxn modelId="{28BBFC9A-F438-4394-9153-82A6E3D6E2ED}" type="presParOf" srcId="{2EC62952-F06E-4D4B-8FB3-CE09BDB226CC}" destId="{7E1D265F-FB32-4199-8BD4-D2EB5E283C54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2D42BD6-1AF2-4446-9BA0-E5089117CA00}">
      <dsp:nvSpPr>
        <dsp:cNvPr id="0" name=""/>
        <dsp:cNvSpPr/>
      </dsp:nvSpPr>
      <dsp:spPr>
        <a:xfrm>
          <a:off x="3733113" y="2571552"/>
          <a:ext cx="2923797" cy="33829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9145"/>
              </a:lnTo>
              <a:lnTo>
                <a:pt x="2923797" y="169145"/>
              </a:lnTo>
              <a:lnTo>
                <a:pt x="2923797" y="33829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E421F5-4FD5-49C1-9D57-D4D833635793}">
      <dsp:nvSpPr>
        <dsp:cNvPr id="0" name=""/>
        <dsp:cNvSpPr/>
      </dsp:nvSpPr>
      <dsp:spPr>
        <a:xfrm>
          <a:off x="3733113" y="2571552"/>
          <a:ext cx="974599" cy="33829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9145"/>
              </a:lnTo>
              <a:lnTo>
                <a:pt x="974599" y="169145"/>
              </a:lnTo>
              <a:lnTo>
                <a:pt x="974599" y="33829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A2BA85-1506-4C90-9C21-D1F12D3FE774}">
      <dsp:nvSpPr>
        <dsp:cNvPr id="0" name=""/>
        <dsp:cNvSpPr/>
      </dsp:nvSpPr>
      <dsp:spPr>
        <a:xfrm>
          <a:off x="2758514" y="2571552"/>
          <a:ext cx="974599" cy="338290"/>
        </a:xfrm>
        <a:custGeom>
          <a:avLst/>
          <a:gdLst/>
          <a:ahLst/>
          <a:cxnLst/>
          <a:rect l="0" t="0" r="0" b="0"/>
          <a:pathLst>
            <a:path>
              <a:moveTo>
                <a:pt x="974599" y="0"/>
              </a:moveTo>
              <a:lnTo>
                <a:pt x="974599" y="169145"/>
              </a:lnTo>
              <a:lnTo>
                <a:pt x="0" y="169145"/>
              </a:lnTo>
              <a:lnTo>
                <a:pt x="0" y="33829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7B71D3F-F56C-4F16-866C-42AEB9479D0C}">
      <dsp:nvSpPr>
        <dsp:cNvPr id="0" name=""/>
        <dsp:cNvSpPr/>
      </dsp:nvSpPr>
      <dsp:spPr>
        <a:xfrm>
          <a:off x="809315" y="2571552"/>
          <a:ext cx="2923797" cy="338290"/>
        </a:xfrm>
        <a:custGeom>
          <a:avLst/>
          <a:gdLst/>
          <a:ahLst/>
          <a:cxnLst/>
          <a:rect l="0" t="0" r="0" b="0"/>
          <a:pathLst>
            <a:path>
              <a:moveTo>
                <a:pt x="2923797" y="0"/>
              </a:moveTo>
              <a:lnTo>
                <a:pt x="2923797" y="169145"/>
              </a:lnTo>
              <a:lnTo>
                <a:pt x="0" y="169145"/>
              </a:lnTo>
              <a:lnTo>
                <a:pt x="0" y="33829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9D6A465-87E6-44BE-A714-6A3703D3B79E}">
      <dsp:nvSpPr>
        <dsp:cNvPr id="0" name=""/>
        <dsp:cNvSpPr/>
      </dsp:nvSpPr>
      <dsp:spPr>
        <a:xfrm>
          <a:off x="2927659" y="1124506"/>
          <a:ext cx="1610907" cy="144704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pt-BR" sz="1000" kern="1200" dirty="0" smtClean="0">
            <a:solidFill>
              <a:schemeClr val="bg1"/>
            </a:solidFill>
          </a:endParaRPr>
        </a:p>
      </dsp:txBody>
      <dsp:txXfrm>
        <a:off x="2927659" y="1124506"/>
        <a:ext cx="1610907" cy="1447046"/>
      </dsp:txXfrm>
    </dsp:sp>
    <dsp:sp modelId="{50FB258A-93F9-46D4-8117-DEB4B27CE9B1}">
      <dsp:nvSpPr>
        <dsp:cNvPr id="0" name=""/>
        <dsp:cNvSpPr/>
      </dsp:nvSpPr>
      <dsp:spPr>
        <a:xfrm>
          <a:off x="3862" y="2909843"/>
          <a:ext cx="1610907" cy="138431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pt-BR" sz="1000" kern="1200" dirty="0" smtClean="0"/>
        </a:p>
      </dsp:txBody>
      <dsp:txXfrm>
        <a:off x="3862" y="2909843"/>
        <a:ext cx="1610907" cy="1384317"/>
      </dsp:txXfrm>
    </dsp:sp>
    <dsp:sp modelId="{1DFA3788-2235-41B8-84E4-5F4D1B3A46BB}">
      <dsp:nvSpPr>
        <dsp:cNvPr id="0" name=""/>
        <dsp:cNvSpPr/>
      </dsp:nvSpPr>
      <dsp:spPr>
        <a:xfrm>
          <a:off x="1953060" y="2909843"/>
          <a:ext cx="1610907" cy="133226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pt-BR" sz="1000" kern="1200" dirty="0"/>
        </a:p>
      </dsp:txBody>
      <dsp:txXfrm>
        <a:off x="1953060" y="2909843"/>
        <a:ext cx="1610907" cy="1332269"/>
      </dsp:txXfrm>
    </dsp:sp>
    <dsp:sp modelId="{D370844D-416D-46DA-A8DA-37A4E96354EB}">
      <dsp:nvSpPr>
        <dsp:cNvPr id="0" name=""/>
        <dsp:cNvSpPr/>
      </dsp:nvSpPr>
      <dsp:spPr>
        <a:xfrm>
          <a:off x="3902258" y="2909843"/>
          <a:ext cx="1610907" cy="134663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pt-BR" sz="1000" kern="1200" dirty="0"/>
        </a:p>
      </dsp:txBody>
      <dsp:txXfrm>
        <a:off x="3902258" y="2909843"/>
        <a:ext cx="1610907" cy="1346630"/>
      </dsp:txXfrm>
    </dsp:sp>
    <dsp:sp modelId="{3A1CBA0B-D158-4CEF-A60F-694104438FCF}">
      <dsp:nvSpPr>
        <dsp:cNvPr id="0" name=""/>
        <dsp:cNvSpPr/>
      </dsp:nvSpPr>
      <dsp:spPr>
        <a:xfrm>
          <a:off x="5851457" y="2909843"/>
          <a:ext cx="1610907" cy="137534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pt-BR" sz="1000" kern="1200" dirty="0">
            <a:solidFill>
              <a:schemeClr val="bg1"/>
            </a:solidFill>
          </a:endParaRPr>
        </a:p>
      </dsp:txBody>
      <dsp:txXfrm>
        <a:off x="5851457" y="2909843"/>
        <a:ext cx="1610907" cy="13753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004888"/>
            <a:ext cx="9144000" cy="1697037"/>
          </a:xfrm>
        </p:spPr>
        <p:txBody>
          <a:bodyPr anchor="ctr"/>
          <a:lstStyle>
            <a:lvl1pPr algn="ctr">
              <a:defRPr sz="6000" b="1">
                <a:solidFill>
                  <a:srgbClr val="A38406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1524000" y="4364038"/>
            <a:ext cx="9144000" cy="1655762"/>
          </a:xfrm>
        </p:spPr>
        <p:txBody>
          <a:bodyPr anchor="ctr"/>
          <a:lstStyle>
            <a:lvl1pPr marL="0" indent="0" algn="ctr">
              <a:buNone/>
              <a:defRPr sz="2400">
                <a:solidFill>
                  <a:srgbClr val="A38406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dirty="0" smtClean="0"/>
              <a:t>Clique para editar o texto do subtítulo mestre</a:t>
            </a:r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6D85D-6754-4F27-9CBA-9E0EC255C040}" type="datetimeFigureOut">
              <a:rPr lang="pt-BR" smtClean="0"/>
              <a:pPr/>
              <a:t>30/04/2020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869F7-53AB-4629-9D41-C20280A0719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25458098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6D85D-6754-4F27-9CBA-9E0EC255C040}" type="datetimeFigureOut">
              <a:rPr lang="pt-BR" smtClean="0"/>
              <a:pPr/>
              <a:t>30/04/2020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869F7-53AB-4629-9D41-C20280A0719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148856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6D85D-6754-4F27-9CBA-9E0EC255C040}" type="datetimeFigureOut">
              <a:rPr lang="pt-BR" smtClean="0"/>
              <a:pPr/>
              <a:t>30/04/2020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869F7-53AB-4629-9D41-C20280A0719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8392187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6D85D-6754-4F27-9CBA-9E0EC255C040}" type="datetimeFigureOut">
              <a:rPr lang="pt-BR" smtClean="0"/>
              <a:pPr/>
              <a:t>30/04/2020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869F7-53AB-4629-9D41-C20280A0719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0745751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123950"/>
            <a:ext cx="10515600" cy="566738"/>
          </a:xfrm>
        </p:spPr>
        <p:txBody>
          <a:bodyPr/>
          <a:lstStyle>
            <a:lvl1pPr>
              <a:defRPr>
                <a:solidFill>
                  <a:srgbClr val="A38406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980F32"/>
                </a:solidFill>
              </a:defRPr>
            </a:lvl1pPr>
            <a:lvl2pPr>
              <a:defRPr>
                <a:solidFill>
                  <a:srgbClr val="980F32"/>
                </a:solidFill>
              </a:defRPr>
            </a:lvl2pPr>
            <a:lvl3pPr>
              <a:defRPr>
                <a:solidFill>
                  <a:srgbClr val="980F32"/>
                </a:solidFill>
              </a:defRPr>
            </a:lvl3pPr>
            <a:lvl4pPr>
              <a:defRPr>
                <a:solidFill>
                  <a:srgbClr val="980F32"/>
                </a:solidFill>
              </a:defRPr>
            </a:lvl4pPr>
            <a:lvl5pPr>
              <a:defRPr>
                <a:solidFill>
                  <a:srgbClr val="980F32"/>
                </a:solidFill>
              </a:defRPr>
            </a:lvl5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6D85D-6754-4F27-9CBA-9E0EC255C040}" type="datetimeFigureOut">
              <a:rPr lang="pt-BR" smtClean="0"/>
              <a:pPr/>
              <a:t>30/04/2020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869F7-53AB-4629-9D41-C20280A07198}" type="slidenum">
              <a:rPr lang="pt-BR" smtClean="0"/>
              <a:pPr/>
              <a:t>‹nº›</a:t>
            </a:fld>
            <a:r>
              <a:rPr lang="pt-BR" dirty="0" smtClean="0"/>
              <a:t> de </a:t>
            </a:r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24276367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FINAL DE APRES Personalizado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838200" y="4438650"/>
            <a:ext cx="10515600" cy="895350"/>
          </a:xfrm>
        </p:spPr>
        <p:txBody>
          <a:bodyPr/>
          <a:lstStyle>
            <a:lvl1pPr algn="ctr">
              <a:defRPr>
                <a:solidFill>
                  <a:srgbClr val="A38406"/>
                </a:solidFill>
              </a:defRPr>
            </a:lvl1pPr>
          </a:lstStyle>
          <a:p>
            <a:r>
              <a:rPr lang="pt-BR" dirty="0" smtClean="0"/>
              <a:t>Obrigado.</a:t>
            </a:r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6D85D-6754-4F27-9CBA-9E0EC255C040}" type="datetimeFigureOut">
              <a:rPr lang="pt-BR" smtClean="0"/>
              <a:pPr/>
              <a:t>30/04/2020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869F7-53AB-4629-9D41-C20280A07198}" type="slidenum">
              <a:rPr lang="pt-BR" smtClean="0"/>
              <a:pPr/>
              <a:t>‹nº›</a:t>
            </a:fld>
            <a:r>
              <a:rPr lang="pt-BR" dirty="0" smtClean="0"/>
              <a:t> de </a:t>
            </a:r>
            <a:endParaRPr lang="pt-BR" dirty="0"/>
          </a:p>
        </p:txBody>
      </p:sp>
      <p:sp>
        <p:nvSpPr>
          <p:cNvPr id="6" name="CaixaDeTexto 5"/>
          <p:cNvSpPr txBox="1"/>
          <p:nvPr userDrawn="1"/>
        </p:nvSpPr>
        <p:spPr>
          <a:xfrm>
            <a:off x="838200" y="3838575"/>
            <a:ext cx="10515600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t-BR" sz="1800" b="0" i="0" u="none" strike="noStrike" kern="1200" baseline="0" smtClean="0">
                <a:solidFill>
                  <a:srgbClr val="980F32"/>
                </a:solidFill>
                <a:latin typeface="+mn-lt"/>
                <a:ea typeface="+mn-ea"/>
                <a:cs typeface="+mn-cs"/>
              </a:rPr>
              <a:t>Coordenação-Geral de Tecnologia da Informação</a:t>
            </a:r>
            <a:endParaRPr lang="pt-BR" dirty="0">
              <a:solidFill>
                <a:srgbClr val="980F32"/>
              </a:solidFill>
            </a:endParaRPr>
          </a:p>
        </p:txBody>
      </p:sp>
      <p:sp>
        <p:nvSpPr>
          <p:cNvPr id="9" name="Espaço Reservado para Texto 8"/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5562600"/>
            <a:ext cx="10515600" cy="419100"/>
          </a:xfrm>
        </p:spPr>
        <p:txBody>
          <a:bodyPr anchor="ctr">
            <a:noAutofit/>
          </a:bodyPr>
          <a:lstStyle>
            <a:lvl1pPr marL="0" indent="0" algn="ctr">
              <a:buNone/>
              <a:defRPr sz="1600" baseline="0">
                <a:solidFill>
                  <a:srgbClr val="A38406"/>
                </a:solidFill>
              </a:defRPr>
            </a:lvl1pPr>
          </a:lstStyle>
          <a:p>
            <a:pPr lvl="0"/>
            <a:r>
              <a:rPr lang="pt-BR" dirty="0" smtClean="0"/>
              <a:t>Clique para inserir outras informações</a:t>
            </a:r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26700078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6D85D-6754-4F27-9CBA-9E0EC255C040}" type="datetimeFigureOut">
              <a:rPr lang="pt-BR" smtClean="0"/>
              <a:pPr/>
              <a:t>30/04/2020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869F7-53AB-4629-9D41-C20280A0719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7369407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6D85D-6754-4F27-9CBA-9E0EC255C040}" type="datetimeFigureOut">
              <a:rPr lang="pt-BR" smtClean="0"/>
              <a:pPr/>
              <a:t>30/04/2020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869F7-53AB-4629-9D41-C20280A0719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1309846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6D85D-6754-4F27-9CBA-9E0EC255C040}" type="datetimeFigureOut">
              <a:rPr lang="pt-BR" smtClean="0"/>
              <a:pPr/>
              <a:t>30/04/2020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869F7-53AB-4629-9D41-C20280A0719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23588384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6D85D-6754-4F27-9CBA-9E0EC255C040}" type="datetimeFigureOut">
              <a:rPr lang="pt-BR" smtClean="0"/>
              <a:pPr/>
              <a:t>30/04/2020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869F7-53AB-4629-9D41-C20280A0719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24218341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6D85D-6754-4F27-9CBA-9E0EC255C040}" type="datetimeFigureOut">
              <a:rPr lang="pt-BR" smtClean="0"/>
              <a:pPr/>
              <a:t>30/04/2020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869F7-53AB-4629-9D41-C20280A0719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1738779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6D85D-6754-4F27-9CBA-9E0EC255C040}" type="datetimeFigureOut">
              <a:rPr lang="pt-BR" smtClean="0"/>
              <a:pPr/>
              <a:t>30/04/2020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869F7-53AB-4629-9D41-C20280A0719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272689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16D85D-6754-4F27-9CBA-9E0EC255C040}" type="datetimeFigureOut">
              <a:rPr lang="pt-BR" smtClean="0"/>
              <a:pPr/>
              <a:t>30/04/2020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F869F7-53AB-4629-9D41-C20280A0719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11439325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023616" y="108966"/>
            <a:ext cx="9168384" cy="566738"/>
          </a:xfrm>
        </p:spPr>
        <p:txBody>
          <a:bodyPr>
            <a:noAutofit/>
          </a:bodyPr>
          <a:lstStyle/>
          <a:p>
            <a:r>
              <a:rPr lang="pt-BR" sz="3600" b="1" dirty="0" smtClean="0"/>
              <a:t>Organograma Unidades – </a:t>
            </a:r>
            <a:r>
              <a:rPr lang="pt-BR" sz="3600" b="1" dirty="0" smtClean="0"/>
              <a:t>PSFN/CIDADE/ESTADO</a:t>
            </a:r>
            <a:endParaRPr lang="pt-BR" sz="3600" b="1" dirty="0"/>
          </a:p>
        </p:txBody>
      </p:sp>
      <p:graphicFrame>
        <p:nvGraphicFramePr>
          <p:cNvPr id="27" name="Diagrama 26"/>
          <p:cNvGraphicFramePr/>
          <p:nvPr>
            <p:extLst>
              <p:ext uri="{D42A27DB-BD31-4B8C-83A1-F6EECF244321}">
                <p14:modId xmlns="" xmlns:p14="http://schemas.microsoft.com/office/powerpoint/2010/main" val="4005279497"/>
              </p:ext>
            </p:extLst>
          </p:nvPr>
        </p:nvGraphicFramePr>
        <p:xfrm>
          <a:off x="2693773" y="701559"/>
          <a:ext cx="7466227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Imagem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286" y="1511774"/>
            <a:ext cx="866024" cy="764565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867507" y="1438030"/>
            <a:ext cx="3040184" cy="930031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CaixaDeTexto 8"/>
          <p:cNvSpPr txBox="1"/>
          <p:nvPr/>
        </p:nvSpPr>
        <p:spPr>
          <a:xfrm>
            <a:off x="1836587" y="1444731"/>
            <a:ext cx="20721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Cada caixa representará </a:t>
            </a:r>
          </a:p>
          <a:p>
            <a:r>
              <a:rPr lang="pt-BR" dirty="0" smtClean="0"/>
              <a:t>uma caixa no SEI</a:t>
            </a:r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1723340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Modelo de Apresentação Padrão - CTI (v1).potx" id="{E4766B0D-F3F1-49D6-BAF5-507CCCD14C78}" vid="{E37ECC2D-DD97-4DB0-8F4C-70DC869C80B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Modelo de Apresentação Padrão - CTI (v1)</Template>
  <TotalTime>5573</TotalTime>
  <Words>11</Words>
  <Application>Microsoft Office PowerPoint</Application>
  <PresentationFormat>Personalizar</PresentationFormat>
  <Paragraphs>3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2" baseType="lpstr">
      <vt:lpstr>Tema do Office</vt:lpstr>
      <vt:lpstr>Organograma Unidades – PSFN/CIDADE/ESTADO</vt:lpstr>
    </vt:vector>
  </TitlesOfParts>
  <Company>Ministerio da Fazenda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Estrutura Organizacional da CTI</dc:title>
  <dc:creator>Fernando Maciel Lima e  Sousa (AFC/TN @ CTI/PGFN)</dc:creator>
  <cp:lastModifiedBy>Renato</cp:lastModifiedBy>
  <cp:revision>65</cp:revision>
  <cp:lastPrinted>2017-07-03T20:05:12Z</cp:lastPrinted>
  <dcterms:created xsi:type="dcterms:W3CDTF">2017-06-30T11:45:11Z</dcterms:created>
  <dcterms:modified xsi:type="dcterms:W3CDTF">2020-04-30T18:40:56Z</dcterms:modified>
</cp:coreProperties>
</file>