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3" r:id="rId6"/>
    <p:sldId id="261" r:id="rId7"/>
    <p:sldId id="272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B41D1-7DD5-4E32-AD92-F026E8A79058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5CFEFA2-AC67-4F30-950A-6CEF9DD0129D}">
      <dgm:prSet phldrT="[Texto]"/>
      <dgm:spPr/>
      <dgm:t>
        <a:bodyPr/>
        <a:lstStyle/>
        <a:p>
          <a:r>
            <a:rPr lang="pt-BR" dirty="0"/>
            <a:t>Decreto 6932/2009</a:t>
          </a:r>
        </a:p>
      </dgm:t>
    </dgm:pt>
    <dgm:pt modelId="{15D0C511-F7F5-4594-A344-8702F71B3337}" type="parTrans" cxnId="{EE0EB01D-414E-4B9C-8271-4AAFDFF7F9C5}">
      <dgm:prSet/>
      <dgm:spPr/>
      <dgm:t>
        <a:bodyPr/>
        <a:lstStyle/>
        <a:p>
          <a:endParaRPr lang="pt-BR"/>
        </a:p>
      </dgm:t>
    </dgm:pt>
    <dgm:pt modelId="{B7AD2CF9-EEAD-45D2-BC4B-9BCE05250C3B}" type="sibTrans" cxnId="{EE0EB01D-414E-4B9C-8271-4AAFDFF7F9C5}">
      <dgm:prSet/>
      <dgm:spPr/>
      <dgm:t>
        <a:bodyPr/>
        <a:lstStyle/>
        <a:p>
          <a:endParaRPr lang="pt-BR"/>
        </a:p>
      </dgm:t>
    </dgm:pt>
    <dgm:pt modelId="{FB9D5173-3306-491C-B63F-FD55CC710A0C}">
      <dgm:prSet phldrT="[Texto]"/>
      <dgm:spPr/>
      <dgm:t>
        <a:bodyPr/>
        <a:lstStyle/>
        <a:p>
          <a:r>
            <a:rPr lang="pt-BR" dirty="0"/>
            <a:t>Cidadão (pessoa física)</a:t>
          </a:r>
        </a:p>
      </dgm:t>
    </dgm:pt>
    <dgm:pt modelId="{1F1E7DDD-53BE-412D-A326-EDE10DED3A2E}" type="parTrans" cxnId="{11A36ADC-D70D-4B49-BFBB-89CAD98DDFF2}">
      <dgm:prSet/>
      <dgm:spPr/>
      <dgm:t>
        <a:bodyPr/>
        <a:lstStyle/>
        <a:p>
          <a:endParaRPr lang="pt-BR"/>
        </a:p>
      </dgm:t>
    </dgm:pt>
    <dgm:pt modelId="{A17C9728-34DD-46C8-A831-6ADEFA136B80}" type="sibTrans" cxnId="{11A36ADC-D70D-4B49-BFBB-89CAD98DDFF2}">
      <dgm:prSet/>
      <dgm:spPr/>
      <dgm:t>
        <a:bodyPr/>
        <a:lstStyle/>
        <a:p>
          <a:endParaRPr lang="pt-BR"/>
        </a:p>
      </dgm:t>
    </dgm:pt>
    <dgm:pt modelId="{3437B6FF-685A-47CC-88FD-E823A969DF51}">
      <dgm:prSet phldrT="[Texto]"/>
      <dgm:spPr/>
      <dgm:t>
        <a:bodyPr/>
        <a:lstStyle/>
        <a:p>
          <a:r>
            <a:rPr lang="pt-BR" dirty="0"/>
            <a:t>Decreto 9094/2017</a:t>
          </a:r>
        </a:p>
      </dgm:t>
    </dgm:pt>
    <dgm:pt modelId="{21AC21F9-0C87-4F6F-A475-349E7184EB0C}" type="parTrans" cxnId="{9C33E09F-91FB-4114-9033-E24B64F21892}">
      <dgm:prSet/>
      <dgm:spPr/>
      <dgm:t>
        <a:bodyPr/>
        <a:lstStyle/>
        <a:p>
          <a:endParaRPr lang="pt-BR"/>
        </a:p>
      </dgm:t>
    </dgm:pt>
    <dgm:pt modelId="{73B2F966-C742-4900-9454-2427F8E7A9A0}" type="sibTrans" cxnId="{9C33E09F-91FB-4114-9033-E24B64F21892}">
      <dgm:prSet/>
      <dgm:spPr/>
      <dgm:t>
        <a:bodyPr/>
        <a:lstStyle/>
        <a:p>
          <a:endParaRPr lang="pt-BR"/>
        </a:p>
      </dgm:t>
    </dgm:pt>
    <dgm:pt modelId="{C58F12DB-9A63-47F3-91EC-02DE590EFEB3}">
      <dgm:prSet phldrT="[Texto]"/>
      <dgm:spPr/>
      <dgm:t>
        <a:bodyPr/>
        <a:lstStyle/>
        <a:p>
          <a:r>
            <a:rPr lang="pt-BR" dirty="0"/>
            <a:t>Pessoa física</a:t>
          </a:r>
        </a:p>
      </dgm:t>
    </dgm:pt>
    <dgm:pt modelId="{B39F0CA5-DEA6-4474-9851-E9398797D2F9}" type="parTrans" cxnId="{70ECCEB1-4507-4DC7-8698-7CCC05914B13}">
      <dgm:prSet/>
      <dgm:spPr/>
      <dgm:t>
        <a:bodyPr/>
        <a:lstStyle/>
        <a:p>
          <a:endParaRPr lang="pt-BR"/>
        </a:p>
      </dgm:t>
    </dgm:pt>
    <dgm:pt modelId="{86E64026-7A47-403A-8281-ED36B983DEED}" type="sibTrans" cxnId="{70ECCEB1-4507-4DC7-8698-7CCC05914B13}">
      <dgm:prSet/>
      <dgm:spPr/>
      <dgm:t>
        <a:bodyPr/>
        <a:lstStyle/>
        <a:p>
          <a:endParaRPr lang="pt-BR"/>
        </a:p>
      </dgm:t>
    </dgm:pt>
    <dgm:pt modelId="{13B39926-B6DB-4E96-A863-FCD36450A0F0}">
      <dgm:prSet phldrT="[Texto]"/>
      <dgm:spPr/>
      <dgm:t>
        <a:bodyPr/>
        <a:lstStyle/>
        <a:p>
          <a:r>
            <a:rPr lang="pt-BR" dirty="0"/>
            <a:t>Pessoa jurídica</a:t>
          </a:r>
        </a:p>
      </dgm:t>
    </dgm:pt>
    <dgm:pt modelId="{620296D6-FA97-4B1C-B265-A5B18C22F15E}" type="parTrans" cxnId="{17BB49EB-437E-49BD-B219-EF64566C4A80}">
      <dgm:prSet/>
      <dgm:spPr/>
      <dgm:t>
        <a:bodyPr/>
        <a:lstStyle/>
        <a:p>
          <a:endParaRPr lang="pt-BR"/>
        </a:p>
      </dgm:t>
    </dgm:pt>
    <dgm:pt modelId="{9B7812F2-A501-47C2-9C1E-C2AB21167706}" type="sibTrans" cxnId="{17BB49EB-437E-49BD-B219-EF64566C4A80}">
      <dgm:prSet/>
      <dgm:spPr/>
      <dgm:t>
        <a:bodyPr/>
        <a:lstStyle/>
        <a:p>
          <a:endParaRPr lang="pt-BR"/>
        </a:p>
      </dgm:t>
    </dgm:pt>
    <dgm:pt modelId="{CBE18F88-E6C4-4879-BD2F-0372909B3743}" type="pres">
      <dgm:prSet presAssocID="{3E5B41D1-7DD5-4E32-AD92-F026E8A79058}" presName="Name0" presStyleCnt="0">
        <dgm:presLayoutVars>
          <dgm:dir/>
          <dgm:animLvl val="lvl"/>
          <dgm:resizeHandles/>
        </dgm:presLayoutVars>
      </dgm:prSet>
      <dgm:spPr/>
    </dgm:pt>
    <dgm:pt modelId="{F90260BB-5272-4100-9F2F-5B635E3E6E8C}" type="pres">
      <dgm:prSet presAssocID="{F5CFEFA2-AC67-4F30-950A-6CEF9DD0129D}" presName="linNode" presStyleCnt="0"/>
      <dgm:spPr/>
    </dgm:pt>
    <dgm:pt modelId="{660778CD-E5B0-4039-B313-4B18643AFF50}" type="pres">
      <dgm:prSet presAssocID="{F5CFEFA2-AC67-4F30-950A-6CEF9DD0129D}" presName="parentShp" presStyleLbl="node1" presStyleIdx="0" presStyleCnt="2">
        <dgm:presLayoutVars>
          <dgm:bulletEnabled val="1"/>
        </dgm:presLayoutVars>
      </dgm:prSet>
      <dgm:spPr/>
    </dgm:pt>
    <dgm:pt modelId="{4AE91D70-90D5-4A93-9602-F6A2B1C765EF}" type="pres">
      <dgm:prSet presAssocID="{F5CFEFA2-AC67-4F30-950A-6CEF9DD0129D}" presName="childShp" presStyleLbl="bgAccFollowNode1" presStyleIdx="0" presStyleCnt="2">
        <dgm:presLayoutVars>
          <dgm:bulletEnabled val="1"/>
        </dgm:presLayoutVars>
      </dgm:prSet>
      <dgm:spPr/>
    </dgm:pt>
    <dgm:pt modelId="{2FAFD998-64F3-4AC1-8D3C-691187328CBC}" type="pres">
      <dgm:prSet presAssocID="{B7AD2CF9-EEAD-45D2-BC4B-9BCE05250C3B}" presName="spacing" presStyleCnt="0"/>
      <dgm:spPr/>
    </dgm:pt>
    <dgm:pt modelId="{F727F8DB-8162-4930-A033-9A753187C9B8}" type="pres">
      <dgm:prSet presAssocID="{3437B6FF-685A-47CC-88FD-E823A969DF51}" presName="linNode" presStyleCnt="0"/>
      <dgm:spPr/>
    </dgm:pt>
    <dgm:pt modelId="{B2565045-ECC1-4497-B0E9-9DD53B1E71EF}" type="pres">
      <dgm:prSet presAssocID="{3437B6FF-685A-47CC-88FD-E823A969DF51}" presName="parentShp" presStyleLbl="node1" presStyleIdx="1" presStyleCnt="2">
        <dgm:presLayoutVars>
          <dgm:bulletEnabled val="1"/>
        </dgm:presLayoutVars>
      </dgm:prSet>
      <dgm:spPr/>
    </dgm:pt>
    <dgm:pt modelId="{F422E808-66EF-4A4E-BA94-2FC7B95B8098}" type="pres">
      <dgm:prSet presAssocID="{3437B6FF-685A-47CC-88FD-E823A969DF5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E0EB01D-414E-4B9C-8271-4AAFDFF7F9C5}" srcId="{3E5B41D1-7DD5-4E32-AD92-F026E8A79058}" destId="{F5CFEFA2-AC67-4F30-950A-6CEF9DD0129D}" srcOrd="0" destOrd="0" parTransId="{15D0C511-F7F5-4594-A344-8702F71B3337}" sibTransId="{B7AD2CF9-EEAD-45D2-BC4B-9BCE05250C3B}"/>
    <dgm:cxn modelId="{0F896F30-4FC6-4EC1-BE88-B0543B150AB3}" type="presOf" srcId="{3437B6FF-685A-47CC-88FD-E823A969DF51}" destId="{B2565045-ECC1-4497-B0E9-9DD53B1E71EF}" srcOrd="0" destOrd="0" presId="urn:microsoft.com/office/officeart/2005/8/layout/vList6"/>
    <dgm:cxn modelId="{6117584E-B859-4778-98AD-DB5E5CA5AADB}" type="presOf" srcId="{3E5B41D1-7DD5-4E32-AD92-F026E8A79058}" destId="{CBE18F88-E6C4-4879-BD2F-0372909B3743}" srcOrd="0" destOrd="0" presId="urn:microsoft.com/office/officeart/2005/8/layout/vList6"/>
    <dgm:cxn modelId="{30328090-2C92-4A3C-B07F-9C098E66A0E0}" type="presOf" srcId="{FB9D5173-3306-491C-B63F-FD55CC710A0C}" destId="{4AE91D70-90D5-4A93-9602-F6A2B1C765EF}" srcOrd="0" destOrd="0" presId="urn:microsoft.com/office/officeart/2005/8/layout/vList6"/>
    <dgm:cxn modelId="{9C33E09F-91FB-4114-9033-E24B64F21892}" srcId="{3E5B41D1-7DD5-4E32-AD92-F026E8A79058}" destId="{3437B6FF-685A-47CC-88FD-E823A969DF51}" srcOrd="1" destOrd="0" parTransId="{21AC21F9-0C87-4F6F-A475-349E7184EB0C}" sibTransId="{73B2F966-C742-4900-9454-2427F8E7A9A0}"/>
    <dgm:cxn modelId="{70ECCEB1-4507-4DC7-8698-7CCC05914B13}" srcId="{3437B6FF-685A-47CC-88FD-E823A969DF51}" destId="{C58F12DB-9A63-47F3-91EC-02DE590EFEB3}" srcOrd="0" destOrd="0" parTransId="{B39F0CA5-DEA6-4474-9851-E9398797D2F9}" sibTransId="{86E64026-7A47-403A-8281-ED36B983DEED}"/>
    <dgm:cxn modelId="{6F8EBCCB-10FD-440B-B5FD-300F40C79DEE}" type="presOf" srcId="{13B39926-B6DB-4E96-A863-FCD36450A0F0}" destId="{F422E808-66EF-4A4E-BA94-2FC7B95B8098}" srcOrd="0" destOrd="1" presId="urn:microsoft.com/office/officeart/2005/8/layout/vList6"/>
    <dgm:cxn modelId="{02F25CD6-3D94-476A-BC36-31A933995E64}" type="presOf" srcId="{F5CFEFA2-AC67-4F30-950A-6CEF9DD0129D}" destId="{660778CD-E5B0-4039-B313-4B18643AFF50}" srcOrd="0" destOrd="0" presId="urn:microsoft.com/office/officeart/2005/8/layout/vList6"/>
    <dgm:cxn modelId="{67FBB1D8-E14A-4EBD-BEA7-BFF0157A0501}" type="presOf" srcId="{C58F12DB-9A63-47F3-91EC-02DE590EFEB3}" destId="{F422E808-66EF-4A4E-BA94-2FC7B95B8098}" srcOrd="0" destOrd="0" presId="urn:microsoft.com/office/officeart/2005/8/layout/vList6"/>
    <dgm:cxn modelId="{11A36ADC-D70D-4B49-BFBB-89CAD98DDFF2}" srcId="{F5CFEFA2-AC67-4F30-950A-6CEF9DD0129D}" destId="{FB9D5173-3306-491C-B63F-FD55CC710A0C}" srcOrd="0" destOrd="0" parTransId="{1F1E7DDD-53BE-412D-A326-EDE10DED3A2E}" sibTransId="{A17C9728-34DD-46C8-A831-6ADEFA136B80}"/>
    <dgm:cxn modelId="{17BB49EB-437E-49BD-B219-EF64566C4A80}" srcId="{3437B6FF-685A-47CC-88FD-E823A969DF51}" destId="{13B39926-B6DB-4E96-A863-FCD36450A0F0}" srcOrd="1" destOrd="0" parTransId="{620296D6-FA97-4B1C-B265-A5B18C22F15E}" sibTransId="{9B7812F2-A501-47C2-9C1E-C2AB21167706}"/>
    <dgm:cxn modelId="{652B192F-F2D0-47A9-B852-9C7791EFEEC4}" type="presParOf" srcId="{CBE18F88-E6C4-4879-BD2F-0372909B3743}" destId="{F90260BB-5272-4100-9F2F-5B635E3E6E8C}" srcOrd="0" destOrd="0" presId="urn:microsoft.com/office/officeart/2005/8/layout/vList6"/>
    <dgm:cxn modelId="{030422C2-9E90-4464-8F48-E9A9C5FEEE1B}" type="presParOf" srcId="{F90260BB-5272-4100-9F2F-5B635E3E6E8C}" destId="{660778CD-E5B0-4039-B313-4B18643AFF50}" srcOrd="0" destOrd="0" presId="urn:microsoft.com/office/officeart/2005/8/layout/vList6"/>
    <dgm:cxn modelId="{91DACE69-64B9-4F49-99E6-E73F364A81B4}" type="presParOf" srcId="{F90260BB-5272-4100-9F2F-5B635E3E6E8C}" destId="{4AE91D70-90D5-4A93-9602-F6A2B1C765EF}" srcOrd="1" destOrd="0" presId="urn:microsoft.com/office/officeart/2005/8/layout/vList6"/>
    <dgm:cxn modelId="{32E4B37B-479E-4E3D-9934-9FBF18F77BE6}" type="presParOf" srcId="{CBE18F88-E6C4-4879-BD2F-0372909B3743}" destId="{2FAFD998-64F3-4AC1-8D3C-691187328CBC}" srcOrd="1" destOrd="0" presId="urn:microsoft.com/office/officeart/2005/8/layout/vList6"/>
    <dgm:cxn modelId="{98892135-7DB0-427A-85AB-9AB7F8BFE981}" type="presParOf" srcId="{CBE18F88-E6C4-4879-BD2F-0372909B3743}" destId="{F727F8DB-8162-4930-A033-9A753187C9B8}" srcOrd="2" destOrd="0" presId="urn:microsoft.com/office/officeart/2005/8/layout/vList6"/>
    <dgm:cxn modelId="{D2E4C863-E4AB-4E14-803A-6F367B40D546}" type="presParOf" srcId="{F727F8DB-8162-4930-A033-9A753187C9B8}" destId="{B2565045-ECC1-4497-B0E9-9DD53B1E71EF}" srcOrd="0" destOrd="0" presId="urn:microsoft.com/office/officeart/2005/8/layout/vList6"/>
    <dgm:cxn modelId="{D1238E81-AC20-4F9C-9278-C38025541E1C}" type="presParOf" srcId="{F727F8DB-8162-4930-A033-9A753187C9B8}" destId="{F422E808-66EF-4A4E-BA94-2FC7B95B809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1FB63C-57D1-429D-92AE-36B0AEB1C74D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CDDE638E-ECDE-4D3E-986F-FB5EB951DE8C}">
      <dgm:prSet phldrT="[Texto]" custT="1"/>
      <dgm:spPr/>
      <dgm:t>
        <a:bodyPr/>
        <a:lstStyle/>
        <a:p>
          <a:r>
            <a:rPr lang="pt-BR" sz="2800" dirty="0">
              <a:solidFill>
                <a:srgbClr val="FF0000"/>
              </a:solidFill>
            </a:rPr>
            <a:t>Pedidos e respostas</a:t>
          </a:r>
        </a:p>
      </dgm:t>
    </dgm:pt>
    <dgm:pt modelId="{76928AEF-0C7F-4472-8BDB-80D836DB3CAD}" type="parTrans" cxnId="{F1E165FE-0B19-4B0F-9A28-D9D029EE5C21}">
      <dgm:prSet/>
      <dgm:spPr/>
      <dgm:t>
        <a:bodyPr/>
        <a:lstStyle/>
        <a:p>
          <a:endParaRPr lang="pt-BR"/>
        </a:p>
      </dgm:t>
    </dgm:pt>
    <dgm:pt modelId="{26C6EDC9-8DE0-457E-BFAB-DEF0E661E03A}" type="sibTrans" cxnId="{F1E165FE-0B19-4B0F-9A28-D9D029EE5C21}">
      <dgm:prSet/>
      <dgm:spPr/>
      <dgm:t>
        <a:bodyPr/>
        <a:lstStyle/>
        <a:p>
          <a:endParaRPr lang="pt-BR"/>
        </a:p>
      </dgm:t>
    </dgm:pt>
    <dgm:pt modelId="{99BB97B4-F3A3-48F5-8C95-5323311324E7}">
      <dgm:prSet phldrT="[Texto]" custT="1"/>
      <dgm:spPr/>
      <dgm:t>
        <a:bodyPr/>
        <a:lstStyle/>
        <a:p>
          <a:r>
            <a:rPr lang="pt-BR" sz="2800" dirty="0">
              <a:solidFill>
                <a:srgbClr val="FF0000"/>
              </a:solidFill>
            </a:rPr>
            <a:t>Análise informatizada pela OGU</a:t>
          </a:r>
        </a:p>
      </dgm:t>
    </dgm:pt>
    <dgm:pt modelId="{9AF6D9EA-2401-4272-A43A-6C316CABFE79}" type="parTrans" cxnId="{618BCFEA-5506-4749-B5E8-91317B2C4DC8}">
      <dgm:prSet/>
      <dgm:spPr/>
      <dgm:t>
        <a:bodyPr/>
        <a:lstStyle/>
        <a:p>
          <a:endParaRPr lang="pt-BR"/>
        </a:p>
      </dgm:t>
    </dgm:pt>
    <dgm:pt modelId="{BE958131-0511-4EB4-8895-AC9249599B7D}" type="sibTrans" cxnId="{618BCFEA-5506-4749-B5E8-91317B2C4DC8}">
      <dgm:prSet/>
      <dgm:spPr/>
      <dgm:t>
        <a:bodyPr/>
        <a:lstStyle/>
        <a:p>
          <a:endParaRPr lang="pt-BR"/>
        </a:p>
      </dgm:t>
    </dgm:pt>
    <dgm:pt modelId="{328A2859-A788-49B8-BD4F-57F739A579DB}">
      <dgm:prSet phldrT="[Texto]" custT="1"/>
      <dgm:spPr/>
      <dgm:t>
        <a:bodyPr/>
        <a:lstStyle/>
        <a:p>
          <a:r>
            <a:rPr lang="pt-BR" sz="2400" dirty="0">
              <a:solidFill>
                <a:srgbClr val="FF0000"/>
              </a:solidFill>
            </a:rPr>
            <a:t>Proposta ao Conselho de Desburocratização para alterações (normativas, procedimentais, etc.)</a:t>
          </a:r>
        </a:p>
      </dgm:t>
    </dgm:pt>
    <dgm:pt modelId="{BD4BB262-59D5-469C-849B-96E42ED03CEC}" type="parTrans" cxnId="{1261538F-8755-40FF-A73A-A7F1381AECC1}">
      <dgm:prSet/>
      <dgm:spPr/>
      <dgm:t>
        <a:bodyPr/>
        <a:lstStyle/>
        <a:p>
          <a:endParaRPr lang="pt-BR"/>
        </a:p>
      </dgm:t>
    </dgm:pt>
    <dgm:pt modelId="{EAD7DAF8-EA25-4244-921B-12ACCD677C33}" type="sibTrans" cxnId="{1261538F-8755-40FF-A73A-A7F1381AECC1}">
      <dgm:prSet/>
      <dgm:spPr/>
      <dgm:t>
        <a:bodyPr/>
        <a:lstStyle/>
        <a:p>
          <a:endParaRPr lang="pt-BR"/>
        </a:p>
      </dgm:t>
    </dgm:pt>
    <dgm:pt modelId="{FD575C1C-C61A-414D-9AB7-809BE99D0C0D}" type="pres">
      <dgm:prSet presAssocID="{FB1FB63C-57D1-429D-92AE-36B0AEB1C74D}" presName="arrowDiagram" presStyleCnt="0">
        <dgm:presLayoutVars>
          <dgm:chMax val="5"/>
          <dgm:dir/>
          <dgm:resizeHandles val="exact"/>
        </dgm:presLayoutVars>
      </dgm:prSet>
      <dgm:spPr/>
    </dgm:pt>
    <dgm:pt modelId="{3132ADDE-23E8-4B98-83CD-F1DFE2F37163}" type="pres">
      <dgm:prSet presAssocID="{FB1FB63C-57D1-429D-92AE-36B0AEB1C74D}" presName="arrow" presStyleLbl="bgShp" presStyleIdx="0" presStyleCnt="1"/>
      <dgm:spPr/>
    </dgm:pt>
    <dgm:pt modelId="{5F5B537B-F4E9-4F24-BBCB-170288E873CD}" type="pres">
      <dgm:prSet presAssocID="{FB1FB63C-57D1-429D-92AE-36B0AEB1C74D}" presName="arrowDiagram3" presStyleCnt="0"/>
      <dgm:spPr/>
    </dgm:pt>
    <dgm:pt modelId="{7EF0E5DB-3670-4C7A-AD24-84C69F8730EB}" type="pres">
      <dgm:prSet presAssocID="{CDDE638E-ECDE-4D3E-986F-FB5EB951DE8C}" presName="bullet3a" presStyleLbl="node1" presStyleIdx="0" presStyleCnt="3"/>
      <dgm:spPr/>
    </dgm:pt>
    <dgm:pt modelId="{F9FABD18-BC8E-418D-B327-05CF67221846}" type="pres">
      <dgm:prSet presAssocID="{CDDE638E-ECDE-4D3E-986F-FB5EB951DE8C}" presName="textBox3a" presStyleLbl="revTx" presStyleIdx="0" presStyleCnt="3">
        <dgm:presLayoutVars>
          <dgm:bulletEnabled val="1"/>
        </dgm:presLayoutVars>
      </dgm:prSet>
      <dgm:spPr/>
    </dgm:pt>
    <dgm:pt modelId="{776B1C32-ABBB-4156-B039-0C76AF7DF278}" type="pres">
      <dgm:prSet presAssocID="{99BB97B4-F3A3-48F5-8C95-5323311324E7}" presName="bullet3b" presStyleLbl="node1" presStyleIdx="1" presStyleCnt="3"/>
      <dgm:spPr/>
    </dgm:pt>
    <dgm:pt modelId="{10017EA7-62AD-48F8-9E0F-D820B154B4AD}" type="pres">
      <dgm:prSet presAssocID="{99BB97B4-F3A3-48F5-8C95-5323311324E7}" presName="textBox3b" presStyleLbl="revTx" presStyleIdx="1" presStyleCnt="3">
        <dgm:presLayoutVars>
          <dgm:bulletEnabled val="1"/>
        </dgm:presLayoutVars>
      </dgm:prSet>
      <dgm:spPr/>
    </dgm:pt>
    <dgm:pt modelId="{E8C25ADB-745F-4D88-81DC-887189204670}" type="pres">
      <dgm:prSet presAssocID="{328A2859-A788-49B8-BD4F-57F739A579DB}" presName="bullet3c" presStyleLbl="node1" presStyleIdx="2" presStyleCnt="3"/>
      <dgm:spPr/>
    </dgm:pt>
    <dgm:pt modelId="{C84F2653-FC60-41A5-98B2-D95B28B7CBB8}" type="pres">
      <dgm:prSet presAssocID="{328A2859-A788-49B8-BD4F-57F739A579DB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1740A643-FDEE-42D8-8C3F-06DBB95E40D1}" type="presOf" srcId="{99BB97B4-F3A3-48F5-8C95-5323311324E7}" destId="{10017EA7-62AD-48F8-9E0F-D820B154B4AD}" srcOrd="0" destOrd="0" presId="urn:microsoft.com/office/officeart/2005/8/layout/arrow2"/>
    <dgm:cxn modelId="{D3C67480-DE7C-4B2E-98EF-34FF0DADB81F}" type="presOf" srcId="{CDDE638E-ECDE-4D3E-986F-FB5EB951DE8C}" destId="{F9FABD18-BC8E-418D-B327-05CF67221846}" srcOrd="0" destOrd="0" presId="urn:microsoft.com/office/officeart/2005/8/layout/arrow2"/>
    <dgm:cxn modelId="{1261538F-8755-40FF-A73A-A7F1381AECC1}" srcId="{FB1FB63C-57D1-429D-92AE-36B0AEB1C74D}" destId="{328A2859-A788-49B8-BD4F-57F739A579DB}" srcOrd="2" destOrd="0" parTransId="{BD4BB262-59D5-469C-849B-96E42ED03CEC}" sibTransId="{EAD7DAF8-EA25-4244-921B-12ACCD677C33}"/>
    <dgm:cxn modelId="{E976B9C1-C5DA-48E2-9D8B-BF800FE94814}" type="presOf" srcId="{FB1FB63C-57D1-429D-92AE-36B0AEB1C74D}" destId="{FD575C1C-C61A-414D-9AB7-809BE99D0C0D}" srcOrd="0" destOrd="0" presId="urn:microsoft.com/office/officeart/2005/8/layout/arrow2"/>
    <dgm:cxn modelId="{2AC9C8DB-0A57-4950-801A-ED23E53BBCC9}" type="presOf" srcId="{328A2859-A788-49B8-BD4F-57F739A579DB}" destId="{C84F2653-FC60-41A5-98B2-D95B28B7CBB8}" srcOrd="0" destOrd="0" presId="urn:microsoft.com/office/officeart/2005/8/layout/arrow2"/>
    <dgm:cxn modelId="{618BCFEA-5506-4749-B5E8-91317B2C4DC8}" srcId="{FB1FB63C-57D1-429D-92AE-36B0AEB1C74D}" destId="{99BB97B4-F3A3-48F5-8C95-5323311324E7}" srcOrd="1" destOrd="0" parTransId="{9AF6D9EA-2401-4272-A43A-6C316CABFE79}" sibTransId="{BE958131-0511-4EB4-8895-AC9249599B7D}"/>
    <dgm:cxn modelId="{F1E165FE-0B19-4B0F-9A28-D9D029EE5C21}" srcId="{FB1FB63C-57D1-429D-92AE-36B0AEB1C74D}" destId="{CDDE638E-ECDE-4D3E-986F-FB5EB951DE8C}" srcOrd="0" destOrd="0" parTransId="{76928AEF-0C7F-4472-8BDB-80D836DB3CAD}" sibTransId="{26C6EDC9-8DE0-457E-BFAB-DEF0E661E03A}"/>
    <dgm:cxn modelId="{ED35C947-F9E4-4534-B904-438DBF8E98A4}" type="presParOf" srcId="{FD575C1C-C61A-414D-9AB7-809BE99D0C0D}" destId="{3132ADDE-23E8-4B98-83CD-F1DFE2F37163}" srcOrd="0" destOrd="0" presId="urn:microsoft.com/office/officeart/2005/8/layout/arrow2"/>
    <dgm:cxn modelId="{C8C48C98-71CA-414C-8299-07B7CB72D72E}" type="presParOf" srcId="{FD575C1C-C61A-414D-9AB7-809BE99D0C0D}" destId="{5F5B537B-F4E9-4F24-BBCB-170288E873CD}" srcOrd="1" destOrd="0" presId="urn:microsoft.com/office/officeart/2005/8/layout/arrow2"/>
    <dgm:cxn modelId="{99EF8B19-34D5-4FD2-83AE-8165725D006D}" type="presParOf" srcId="{5F5B537B-F4E9-4F24-BBCB-170288E873CD}" destId="{7EF0E5DB-3670-4C7A-AD24-84C69F8730EB}" srcOrd="0" destOrd="0" presId="urn:microsoft.com/office/officeart/2005/8/layout/arrow2"/>
    <dgm:cxn modelId="{6485C3E4-05A5-4FBE-AF19-C53E783BF57E}" type="presParOf" srcId="{5F5B537B-F4E9-4F24-BBCB-170288E873CD}" destId="{F9FABD18-BC8E-418D-B327-05CF67221846}" srcOrd="1" destOrd="0" presId="urn:microsoft.com/office/officeart/2005/8/layout/arrow2"/>
    <dgm:cxn modelId="{378CE616-B99A-4703-9949-4B4704B7A499}" type="presParOf" srcId="{5F5B537B-F4E9-4F24-BBCB-170288E873CD}" destId="{776B1C32-ABBB-4156-B039-0C76AF7DF278}" srcOrd="2" destOrd="0" presId="urn:microsoft.com/office/officeart/2005/8/layout/arrow2"/>
    <dgm:cxn modelId="{0B5E5E42-AD8A-4D58-9D59-EFD43408FFDA}" type="presParOf" srcId="{5F5B537B-F4E9-4F24-BBCB-170288E873CD}" destId="{10017EA7-62AD-48F8-9E0F-D820B154B4AD}" srcOrd="3" destOrd="0" presId="urn:microsoft.com/office/officeart/2005/8/layout/arrow2"/>
    <dgm:cxn modelId="{38ABA144-85A2-4179-A17D-10A6C2FE0A9B}" type="presParOf" srcId="{5F5B537B-F4E9-4F24-BBCB-170288E873CD}" destId="{E8C25ADB-745F-4D88-81DC-887189204670}" srcOrd="4" destOrd="0" presId="urn:microsoft.com/office/officeart/2005/8/layout/arrow2"/>
    <dgm:cxn modelId="{DFB94528-66D3-478D-933F-5BC3CCB9F46E}" type="presParOf" srcId="{5F5B537B-F4E9-4F24-BBCB-170288E873CD}" destId="{C84F2653-FC60-41A5-98B2-D95B28B7CBB8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99D8FBD-412E-4230-9794-AE6C9E2BD441}" type="doc">
      <dgm:prSet loTypeId="urn:microsoft.com/office/officeart/2005/8/layout/arrow5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3DBA87B1-02FA-49B9-A803-F4D7DAE06B3E}">
      <dgm:prSet phldrT="[Texto]"/>
      <dgm:spPr/>
      <dgm:t>
        <a:bodyPr/>
        <a:lstStyle/>
        <a:p>
          <a:r>
            <a:rPr lang="pt-BR" dirty="0"/>
            <a:t>DESCUMPRIMENTO</a:t>
          </a:r>
        </a:p>
      </dgm:t>
    </dgm:pt>
    <dgm:pt modelId="{7272A500-9908-46E6-A4A4-1CE172196131}" type="parTrans" cxnId="{57E39D8C-7297-4593-AFB5-4C3DF68E2F9A}">
      <dgm:prSet/>
      <dgm:spPr/>
      <dgm:t>
        <a:bodyPr/>
        <a:lstStyle/>
        <a:p>
          <a:endParaRPr lang="pt-BR"/>
        </a:p>
      </dgm:t>
    </dgm:pt>
    <dgm:pt modelId="{269FAD8E-ECB8-421E-B22E-959EC1AB3C62}" type="sibTrans" cxnId="{57E39D8C-7297-4593-AFB5-4C3DF68E2F9A}">
      <dgm:prSet/>
      <dgm:spPr/>
      <dgm:t>
        <a:bodyPr/>
        <a:lstStyle/>
        <a:p>
          <a:endParaRPr lang="pt-BR"/>
        </a:p>
      </dgm:t>
    </dgm:pt>
    <dgm:pt modelId="{836616E6-A569-4869-93A8-E94741A96B28}">
      <dgm:prSet phldrT="[Texto]"/>
      <dgm:spPr/>
      <dgm:t>
        <a:bodyPr/>
        <a:lstStyle/>
        <a:p>
          <a:r>
            <a:rPr lang="pt-BR" dirty="0"/>
            <a:t>Responsabilização pela CGU (disciplinar)</a:t>
          </a:r>
        </a:p>
      </dgm:t>
    </dgm:pt>
    <dgm:pt modelId="{8C7D7E6C-75CC-466A-8D7B-257DED698B57}" type="parTrans" cxnId="{810BE916-0DF7-4231-B0B9-4DF40537815A}">
      <dgm:prSet/>
      <dgm:spPr/>
      <dgm:t>
        <a:bodyPr/>
        <a:lstStyle/>
        <a:p>
          <a:endParaRPr lang="pt-BR"/>
        </a:p>
      </dgm:t>
    </dgm:pt>
    <dgm:pt modelId="{40C77DD4-8411-41C6-A175-15A5A0965BB4}" type="sibTrans" cxnId="{810BE916-0DF7-4231-B0B9-4DF40537815A}">
      <dgm:prSet/>
      <dgm:spPr/>
      <dgm:t>
        <a:bodyPr/>
        <a:lstStyle/>
        <a:p>
          <a:endParaRPr lang="pt-BR"/>
        </a:p>
      </dgm:t>
    </dgm:pt>
    <dgm:pt modelId="{BF55D39E-6E65-4B41-9A1B-97467953F7CF}" type="pres">
      <dgm:prSet presAssocID="{C99D8FBD-412E-4230-9794-AE6C9E2BD441}" presName="diagram" presStyleCnt="0">
        <dgm:presLayoutVars>
          <dgm:dir/>
          <dgm:resizeHandles val="exact"/>
        </dgm:presLayoutVars>
      </dgm:prSet>
      <dgm:spPr/>
    </dgm:pt>
    <dgm:pt modelId="{5D917A1D-B6A2-43A8-AF51-47C817011763}" type="pres">
      <dgm:prSet presAssocID="{3DBA87B1-02FA-49B9-A803-F4D7DAE06B3E}" presName="arrow" presStyleLbl="node1" presStyleIdx="0" presStyleCnt="2">
        <dgm:presLayoutVars>
          <dgm:bulletEnabled val="1"/>
        </dgm:presLayoutVars>
      </dgm:prSet>
      <dgm:spPr/>
    </dgm:pt>
    <dgm:pt modelId="{F94B9EEA-329C-4FE8-8A21-100DFC39EDF6}" type="pres">
      <dgm:prSet presAssocID="{836616E6-A569-4869-93A8-E94741A96B28}" presName="arrow" presStyleLbl="node1" presStyleIdx="1" presStyleCnt="2" custRadScaleRad="100076">
        <dgm:presLayoutVars>
          <dgm:bulletEnabled val="1"/>
        </dgm:presLayoutVars>
      </dgm:prSet>
      <dgm:spPr/>
    </dgm:pt>
  </dgm:ptLst>
  <dgm:cxnLst>
    <dgm:cxn modelId="{810BE916-0DF7-4231-B0B9-4DF40537815A}" srcId="{C99D8FBD-412E-4230-9794-AE6C9E2BD441}" destId="{836616E6-A569-4869-93A8-E94741A96B28}" srcOrd="1" destOrd="0" parTransId="{8C7D7E6C-75CC-466A-8D7B-257DED698B57}" sibTransId="{40C77DD4-8411-41C6-A175-15A5A0965BB4}"/>
    <dgm:cxn modelId="{104AAB61-9948-4861-9A49-0F3D7B4BC9A5}" type="presOf" srcId="{C99D8FBD-412E-4230-9794-AE6C9E2BD441}" destId="{BF55D39E-6E65-4B41-9A1B-97467953F7CF}" srcOrd="0" destOrd="0" presId="urn:microsoft.com/office/officeart/2005/8/layout/arrow5"/>
    <dgm:cxn modelId="{2360577F-A8BB-4411-BF9F-51DA5505A984}" type="presOf" srcId="{836616E6-A569-4869-93A8-E94741A96B28}" destId="{F94B9EEA-329C-4FE8-8A21-100DFC39EDF6}" srcOrd="0" destOrd="0" presId="urn:microsoft.com/office/officeart/2005/8/layout/arrow5"/>
    <dgm:cxn modelId="{57E39D8C-7297-4593-AFB5-4C3DF68E2F9A}" srcId="{C99D8FBD-412E-4230-9794-AE6C9E2BD441}" destId="{3DBA87B1-02FA-49B9-A803-F4D7DAE06B3E}" srcOrd="0" destOrd="0" parTransId="{7272A500-9908-46E6-A4A4-1CE172196131}" sibTransId="{269FAD8E-ECB8-421E-B22E-959EC1AB3C62}"/>
    <dgm:cxn modelId="{55A29BF5-DC4D-4ED6-82E0-E327AE9AE4F2}" type="presOf" srcId="{3DBA87B1-02FA-49B9-A803-F4D7DAE06B3E}" destId="{5D917A1D-B6A2-43A8-AF51-47C817011763}" srcOrd="0" destOrd="0" presId="urn:microsoft.com/office/officeart/2005/8/layout/arrow5"/>
    <dgm:cxn modelId="{6517BC3A-7961-490D-A42E-A768B4BF2BBB}" type="presParOf" srcId="{BF55D39E-6E65-4B41-9A1B-97467953F7CF}" destId="{5D917A1D-B6A2-43A8-AF51-47C817011763}" srcOrd="0" destOrd="0" presId="urn:microsoft.com/office/officeart/2005/8/layout/arrow5"/>
    <dgm:cxn modelId="{20A96BE5-B746-404C-AAC3-6D7DEC574C73}" type="presParOf" srcId="{BF55D39E-6E65-4B41-9A1B-97467953F7CF}" destId="{F94B9EEA-329C-4FE8-8A21-100DFC39EDF6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5CEFB8-C51A-4947-9414-496521AECB8C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01B06B24-ABD4-4E15-9DB8-FC7992142C36}">
      <dgm:prSet phldrT="[Texto]"/>
      <dgm:spPr/>
      <dgm:t>
        <a:bodyPr/>
        <a:lstStyle/>
        <a:p>
          <a:r>
            <a:rPr lang="pt-BR" dirty="0"/>
            <a:t>pesquisa</a:t>
          </a:r>
        </a:p>
      </dgm:t>
    </dgm:pt>
    <dgm:pt modelId="{B1C19CD6-AAE7-4AEF-83A2-184FCCC6A84A}" type="parTrans" cxnId="{0DA77D8B-891F-4211-BB2E-0F12B0E9EBE3}">
      <dgm:prSet/>
      <dgm:spPr/>
      <dgm:t>
        <a:bodyPr/>
        <a:lstStyle/>
        <a:p>
          <a:endParaRPr lang="pt-BR"/>
        </a:p>
      </dgm:t>
    </dgm:pt>
    <dgm:pt modelId="{B186E6A0-DE66-4EF3-BA52-7A649BD62FB2}" type="sibTrans" cxnId="{0DA77D8B-891F-4211-BB2E-0F12B0E9EBE3}">
      <dgm:prSet/>
      <dgm:spPr/>
      <dgm:t>
        <a:bodyPr/>
        <a:lstStyle/>
        <a:p>
          <a:endParaRPr lang="pt-BR"/>
        </a:p>
      </dgm:t>
    </dgm:pt>
    <dgm:pt modelId="{1823F400-437B-4E95-B638-A0DD96E2D2B5}">
      <dgm:prSet phldrT="[Texto]"/>
      <dgm:spPr/>
      <dgm:t>
        <a:bodyPr/>
        <a:lstStyle/>
        <a:p>
          <a:r>
            <a:rPr lang="pt-BR" dirty="0"/>
            <a:t>Ouvidoria</a:t>
          </a:r>
        </a:p>
      </dgm:t>
    </dgm:pt>
    <dgm:pt modelId="{B5DA0DCD-F0FE-4449-8D85-3049EE659314}" type="parTrans" cxnId="{44A43E98-3471-416F-949F-FBEFE88DF01D}">
      <dgm:prSet/>
      <dgm:spPr/>
      <dgm:t>
        <a:bodyPr/>
        <a:lstStyle/>
        <a:p>
          <a:endParaRPr lang="pt-BR"/>
        </a:p>
      </dgm:t>
    </dgm:pt>
    <dgm:pt modelId="{075B63F9-6B63-494F-83A6-0CC9B851E1E0}" type="sibTrans" cxnId="{44A43E98-3471-416F-949F-FBEFE88DF01D}">
      <dgm:prSet/>
      <dgm:spPr/>
      <dgm:t>
        <a:bodyPr/>
        <a:lstStyle/>
        <a:p>
          <a:endParaRPr lang="pt-BR"/>
        </a:p>
      </dgm:t>
    </dgm:pt>
    <dgm:pt modelId="{AEBCE332-A9C4-4D64-9FAB-79FF3604D4B1}">
      <dgm:prSet phldrT="[Texto]"/>
      <dgm:spPr/>
      <dgm:t>
        <a:bodyPr/>
        <a:lstStyle/>
        <a:p>
          <a:r>
            <a:rPr lang="pt-BR" dirty="0"/>
            <a:t>Ampla Divulgação</a:t>
          </a:r>
        </a:p>
      </dgm:t>
    </dgm:pt>
    <dgm:pt modelId="{6E63FDB7-98BC-4C30-8452-FCB4301AFDF5}" type="parTrans" cxnId="{240315B8-BE81-4D75-847F-957BD5395E72}">
      <dgm:prSet/>
      <dgm:spPr/>
      <dgm:t>
        <a:bodyPr/>
        <a:lstStyle/>
        <a:p>
          <a:endParaRPr lang="pt-BR"/>
        </a:p>
      </dgm:t>
    </dgm:pt>
    <dgm:pt modelId="{105BA846-3F9E-46B9-9565-06DD37235392}" type="sibTrans" cxnId="{240315B8-BE81-4D75-847F-957BD5395E72}">
      <dgm:prSet/>
      <dgm:spPr/>
      <dgm:t>
        <a:bodyPr/>
        <a:lstStyle/>
        <a:p>
          <a:endParaRPr lang="pt-BR"/>
        </a:p>
      </dgm:t>
    </dgm:pt>
    <dgm:pt modelId="{DD1913D1-9A24-488E-8D36-07B89EEC21F2}" type="pres">
      <dgm:prSet presAssocID="{045CEFB8-C51A-4947-9414-496521AECB8C}" presName="Name0" presStyleCnt="0">
        <dgm:presLayoutVars>
          <dgm:dir/>
          <dgm:resizeHandles val="exact"/>
        </dgm:presLayoutVars>
      </dgm:prSet>
      <dgm:spPr/>
    </dgm:pt>
    <dgm:pt modelId="{5E4F0FED-C52B-477C-AEC1-2981F382E0E7}" type="pres">
      <dgm:prSet presAssocID="{045CEFB8-C51A-4947-9414-496521AECB8C}" presName="vNodes" presStyleCnt="0"/>
      <dgm:spPr/>
    </dgm:pt>
    <dgm:pt modelId="{EC8B222B-155A-4ACC-97CD-B460AACE9A41}" type="pres">
      <dgm:prSet presAssocID="{01B06B24-ABD4-4E15-9DB8-FC7992142C36}" presName="node" presStyleLbl="node1" presStyleIdx="0" presStyleCnt="3">
        <dgm:presLayoutVars>
          <dgm:bulletEnabled val="1"/>
        </dgm:presLayoutVars>
      </dgm:prSet>
      <dgm:spPr/>
    </dgm:pt>
    <dgm:pt modelId="{B10162C4-9AFF-4B44-AD44-236D51D02CC7}" type="pres">
      <dgm:prSet presAssocID="{B186E6A0-DE66-4EF3-BA52-7A649BD62FB2}" presName="spacerT" presStyleCnt="0"/>
      <dgm:spPr/>
    </dgm:pt>
    <dgm:pt modelId="{71CB2FE6-4067-4D8D-8339-D12FF6E1FFB1}" type="pres">
      <dgm:prSet presAssocID="{B186E6A0-DE66-4EF3-BA52-7A649BD62FB2}" presName="sibTrans" presStyleLbl="sibTrans2D1" presStyleIdx="0" presStyleCnt="2"/>
      <dgm:spPr/>
    </dgm:pt>
    <dgm:pt modelId="{A365DF42-0907-42A6-9D15-3977E269BD50}" type="pres">
      <dgm:prSet presAssocID="{B186E6A0-DE66-4EF3-BA52-7A649BD62FB2}" presName="spacerB" presStyleCnt="0"/>
      <dgm:spPr/>
    </dgm:pt>
    <dgm:pt modelId="{7364C819-69E7-44A9-9BE7-D78B6A0255C6}" type="pres">
      <dgm:prSet presAssocID="{1823F400-437B-4E95-B638-A0DD96E2D2B5}" presName="node" presStyleLbl="node1" presStyleIdx="1" presStyleCnt="3">
        <dgm:presLayoutVars>
          <dgm:bulletEnabled val="1"/>
        </dgm:presLayoutVars>
      </dgm:prSet>
      <dgm:spPr/>
    </dgm:pt>
    <dgm:pt modelId="{4CB24895-33B5-45FB-98CB-2DEB401549B7}" type="pres">
      <dgm:prSet presAssocID="{045CEFB8-C51A-4947-9414-496521AECB8C}" presName="sibTransLast" presStyleLbl="sibTrans2D1" presStyleIdx="1" presStyleCnt="2"/>
      <dgm:spPr/>
    </dgm:pt>
    <dgm:pt modelId="{4093699D-D032-46D5-9EC0-3FC58AC50056}" type="pres">
      <dgm:prSet presAssocID="{045CEFB8-C51A-4947-9414-496521AECB8C}" presName="connectorText" presStyleLbl="sibTrans2D1" presStyleIdx="1" presStyleCnt="2"/>
      <dgm:spPr/>
    </dgm:pt>
    <dgm:pt modelId="{72600386-967A-4630-A6DA-DB16DBC802A4}" type="pres">
      <dgm:prSet presAssocID="{045CEFB8-C51A-4947-9414-496521AECB8C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B386813A-DAD1-48C4-9CD9-9CA17F91A750}" type="presOf" srcId="{B186E6A0-DE66-4EF3-BA52-7A649BD62FB2}" destId="{71CB2FE6-4067-4D8D-8339-D12FF6E1FFB1}" srcOrd="0" destOrd="0" presId="urn:microsoft.com/office/officeart/2005/8/layout/equation2"/>
    <dgm:cxn modelId="{46FD913D-2A10-469E-B0F2-8EEF7B7415E1}" type="presOf" srcId="{075B63F9-6B63-494F-83A6-0CC9B851E1E0}" destId="{4CB24895-33B5-45FB-98CB-2DEB401549B7}" srcOrd="0" destOrd="0" presId="urn:microsoft.com/office/officeart/2005/8/layout/equation2"/>
    <dgm:cxn modelId="{B6D42D6D-9B7C-4914-A2B9-BECDC584FBB4}" type="presOf" srcId="{01B06B24-ABD4-4E15-9DB8-FC7992142C36}" destId="{EC8B222B-155A-4ACC-97CD-B460AACE9A41}" srcOrd="0" destOrd="0" presId="urn:microsoft.com/office/officeart/2005/8/layout/equation2"/>
    <dgm:cxn modelId="{E5870E58-9BDD-459A-AEE6-F383BA46F49B}" type="presOf" srcId="{AEBCE332-A9C4-4D64-9FAB-79FF3604D4B1}" destId="{72600386-967A-4630-A6DA-DB16DBC802A4}" srcOrd="0" destOrd="0" presId="urn:microsoft.com/office/officeart/2005/8/layout/equation2"/>
    <dgm:cxn modelId="{D50B5179-C5FB-4068-8848-73F97390E704}" type="presOf" srcId="{1823F400-437B-4E95-B638-A0DD96E2D2B5}" destId="{7364C819-69E7-44A9-9BE7-D78B6A0255C6}" srcOrd="0" destOrd="0" presId="urn:microsoft.com/office/officeart/2005/8/layout/equation2"/>
    <dgm:cxn modelId="{85BA105A-5E84-44EC-B51E-34D28B08EE11}" type="presOf" srcId="{075B63F9-6B63-494F-83A6-0CC9B851E1E0}" destId="{4093699D-D032-46D5-9EC0-3FC58AC50056}" srcOrd="1" destOrd="0" presId="urn:microsoft.com/office/officeart/2005/8/layout/equation2"/>
    <dgm:cxn modelId="{0DA77D8B-891F-4211-BB2E-0F12B0E9EBE3}" srcId="{045CEFB8-C51A-4947-9414-496521AECB8C}" destId="{01B06B24-ABD4-4E15-9DB8-FC7992142C36}" srcOrd="0" destOrd="0" parTransId="{B1C19CD6-AAE7-4AEF-83A2-184FCCC6A84A}" sibTransId="{B186E6A0-DE66-4EF3-BA52-7A649BD62FB2}"/>
    <dgm:cxn modelId="{EC9BA88E-0AC8-462B-AB0B-77FB12E72B07}" type="presOf" srcId="{045CEFB8-C51A-4947-9414-496521AECB8C}" destId="{DD1913D1-9A24-488E-8D36-07B89EEC21F2}" srcOrd="0" destOrd="0" presId="urn:microsoft.com/office/officeart/2005/8/layout/equation2"/>
    <dgm:cxn modelId="{44A43E98-3471-416F-949F-FBEFE88DF01D}" srcId="{045CEFB8-C51A-4947-9414-496521AECB8C}" destId="{1823F400-437B-4E95-B638-A0DD96E2D2B5}" srcOrd="1" destOrd="0" parTransId="{B5DA0DCD-F0FE-4449-8D85-3049EE659314}" sibTransId="{075B63F9-6B63-494F-83A6-0CC9B851E1E0}"/>
    <dgm:cxn modelId="{240315B8-BE81-4D75-847F-957BD5395E72}" srcId="{045CEFB8-C51A-4947-9414-496521AECB8C}" destId="{AEBCE332-A9C4-4D64-9FAB-79FF3604D4B1}" srcOrd="2" destOrd="0" parTransId="{6E63FDB7-98BC-4C30-8452-FCB4301AFDF5}" sibTransId="{105BA846-3F9E-46B9-9565-06DD37235392}"/>
    <dgm:cxn modelId="{7843EFFF-2F06-4BDE-B0D6-A1B8F466B84D}" type="presParOf" srcId="{DD1913D1-9A24-488E-8D36-07B89EEC21F2}" destId="{5E4F0FED-C52B-477C-AEC1-2981F382E0E7}" srcOrd="0" destOrd="0" presId="urn:microsoft.com/office/officeart/2005/8/layout/equation2"/>
    <dgm:cxn modelId="{E5E49BD9-4300-459D-BC1E-FB3D4EFE6C1D}" type="presParOf" srcId="{5E4F0FED-C52B-477C-AEC1-2981F382E0E7}" destId="{EC8B222B-155A-4ACC-97CD-B460AACE9A41}" srcOrd="0" destOrd="0" presId="urn:microsoft.com/office/officeart/2005/8/layout/equation2"/>
    <dgm:cxn modelId="{308144BB-6399-46B7-BCD1-9CEFEAC98280}" type="presParOf" srcId="{5E4F0FED-C52B-477C-AEC1-2981F382E0E7}" destId="{B10162C4-9AFF-4B44-AD44-236D51D02CC7}" srcOrd="1" destOrd="0" presId="urn:microsoft.com/office/officeart/2005/8/layout/equation2"/>
    <dgm:cxn modelId="{8C2B2403-1E89-49D4-AD72-4B5CE2C0FA5F}" type="presParOf" srcId="{5E4F0FED-C52B-477C-AEC1-2981F382E0E7}" destId="{71CB2FE6-4067-4D8D-8339-D12FF6E1FFB1}" srcOrd="2" destOrd="0" presId="urn:microsoft.com/office/officeart/2005/8/layout/equation2"/>
    <dgm:cxn modelId="{78A7FE0F-03B8-42F5-859F-D531FFFED88D}" type="presParOf" srcId="{5E4F0FED-C52B-477C-AEC1-2981F382E0E7}" destId="{A365DF42-0907-42A6-9D15-3977E269BD50}" srcOrd="3" destOrd="0" presId="urn:microsoft.com/office/officeart/2005/8/layout/equation2"/>
    <dgm:cxn modelId="{345C4165-6D8C-45FF-A2C3-D7BB83CC9C4F}" type="presParOf" srcId="{5E4F0FED-C52B-477C-AEC1-2981F382E0E7}" destId="{7364C819-69E7-44A9-9BE7-D78B6A0255C6}" srcOrd="4" destOrd="0" presId="urn:microsoft.com/office/officeart/2005/8/layout/equation2"/>
    <dgm:cxn modelId="{B2EFBFEB-F2AF-4603-A7ED-90366D940D55}" type="presParOf" srcId="{DD1913D1-9A24-488E-8D36-07B89EEC21F2}" destId="{4CB24895-33B5-45FB-98CB-2DEB401549B7}" srcOrd="1" destOrd="0" presId="urn:microsoft.com/office/officeart/2005/8/layout/equation2"/>
    <dgm:cxn modelId="{2CF1B14C-FF54-4166-895C-92D24FEB7301}" type="presParOf" srcId="{4CB24895-33B5-45FB-98CB-2DEB401549B7}" destId="{4093699D-D032-46D5-9EC0-3FC58AC50056}" srcOrd="0" destOrd="0" presId="urn:microsoft.com/office/officeart/2005/8/layout/equation2"/>
    <dgm:cxn modelId="{F3BE4B4E-3B20-4672-AF3E-42B8659DFA14}" type="presParOf" srcId="{DD1913D1-9A24-488E-8D36-07B89EEC21F2}" destId="{72600386-967A-4630-A6DA-DB16DBC802A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A5E9777-B154-4FC0-89BE-CA6F9084F6E7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30215173-C248-437B-B214-C89C5F2D9818}">
      <dgm:prSet phldrT="[Texto]"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Linguagem</a:t>
          </a:r>
        </a:p>
      </dgm:t>
    </dgm:pt>
    <dgm:pt modelId="{A383BEC1-F7B2-4476-9245-711A3C7AE1AF}" type="parTrans" cxnId="{5D30FB03-2E73-45C9-AD38-A2E96D5D61B6}">
      <dgm:prSet/>
      <dgm:spPr/>
      <dgm:t>
        <a:bodyPr/>
        <a:lstStyle/>
        <a:p>
          <a:endParaRPr lang="pt-BR"/>
        </a:p>
      </dgm:t>
    </dgm:pt>
    <dgm:pt modelId="{5D01ABB0-6B12-4521-814D-94BE4F03FB3E}" type="sibTrans" cxnId="{5D30FB03-2E73-45C9-AD38-A2E96D5D61B6}">
      <dgm:prSet/>
      <dgm:spPr/>
      <dgm:t>
        <a:bodyPr/>
        <a:lstStyle/>
        <a:p>
          <a:endParaRPr lang="pt-BR"/>
        </a:p>
      </dgm:t>
    </dgm:pt>
    <dgm:pt modelId="{3F547644-8788-4DCB-9375-091D1FF48574}">
      <dgm:prSet phldrT="[Texto]"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Carta de serviços</a:t>
          </a:r>
        </a:p>
      </dgm:t>
    </dgm:pt>
    <dgm:pt modelId="{642BB54E-A3ED-480E-A897-E336FF1EFAEE}" type="parTrans" cxnId="{2C0BD582-D349-4C7C-B8DE-98F963345AE4}">
      <dgm:prSet/>
      <dgm:spPr/>
      <dgm:t>
        <a:bodyPr/>
        <a:lstStyle/>
        <a:p>
          <a:endParaRPr lang="pt-BR"/>
        </a:p>
      </dgm:t>
    </dgm:pt>
    <dgm:pt modelId="{2C603C57-088A-459B-8904-B3D2B755F9F6}" type="sibTrans" cxnId="{2C0BD582-D349-4C7C-B8DE-98F963345AE4}">
      <dgm:prSet/>
      <dgm:spPr/>
      <dgm:t>
        <a:bodyPr/>
        <a:lstStyle/>
        <a:p>
          <a:endParaRPr lang="pt-BR"/>
        </a:p>
      </dgm:t>
    </dgm:pt>
    <dgm:pt modelId="{F2A49506-1962-4A0E-94C7-8525BE044B12}">
      <dgm:prSet phldrT="[Texto]"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Simplifique!</a:t>
          </a:r>
        </a:p>
      </dgm:t>
    </dgm:pt>
    <dgm:pt modelId="{0E6D98CA-85E0-4BFB-9A7B-3BEA4B86CA55}" type="parTrans" cxnId="{BC0B4FE7-622E-4729-8581-BAE2D869F569}">
      <dgm:prSet/>
      <dgm:spPr/>
      <dgm:t>
        <a:bodyPr/>
        <a:lstStyle/>
        <a:p>
          <a:endParaRPr lang="pt-BR"/>
        </a:p>
      </dgm:t>
    </dgm:pt>
    <dgm:pt modelId="{7F436ED5-7F4D-4362-BAA4-126C606D82C1}" type="sibTrans" cxnId="{BC0B4FE7-622E-4729-8581-BAE2D869F569}">
      <dgm:prSet/>
      <dgm:spPr/>
      <dgm:t>
        <a:bodyPr/>
        <a:lstStyle/>
        <a:p>
          <a:endParaRPr lang="pt-BR"/>
        </a:p>
      </dgm:t>
    </dgm:pt>
    <dgm:pt modelId="{8B649AC5-749F-4850-B95C-9BBC388AC303}" type="pres">
      <dgm:prSet presAssocID="{3A5E9777-B154-4FC0-89BE-CA6F9084F6E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4A868B37-A299-43AD-9BA9-988B2DE5F1AC}" type="pres">
      <dgm:prSet presAssocID="{30215173-C248-437B-B214-C89C5F2D9818}" presName="Accent1" presStyleCnt="0"/>
      <dgm:spPr/>
    </dgm:pt>
    <dgm:pt modelId="{D4006510-DD0E-4D69-9F45-6C6D64B46F4E}" type="pres">
      <dgm:prSet presAssocID="{30215173-C248-437B-B214-C89C5F2D9818}" presName="Accent" presStyleLbl="node1" presStyleIdx="0" presStyleCnt="3"/>
      <dgm:spPr/>
    </dgm:pt>
    <dgm:pt modelId="{EA0E92E0-C6FE-4734-A9C8-3335E3430321}" type="pres">
      <dgm:prSet presAssocID="{30215173-C248-437B-B214-C89C5F2D9818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B57A9511-0B49-42AE-A331-4C77BFAB24BC}" type="pres">
      <dgm:prSet presAssocID="{3F547644-8788-4DCB-9375-091D1FF48574}" presName="Accent2" presStyleCnt="0"/>
      <dgm:spPr/>
    </dgm:pt>
    <dgm:pt modelId="{4FEBE9BF-4693-418A-9F5C-CCE45D2270CF}" type="pres">
      <dgm:prSet presAssocID="{3F547644-8788-4DCB-9375-091D1FF48574}" presName="Accent" presStyleLbl="node1" presStyleIdx="1" presStyleCnt="3"/>
      <dgm:spPr/>
    </dgm:pt>
    <dgm:pt modelId="{0272553D-4C14-4F1B-9834-D0C490853463}" type="pres">
      <dgm:prSet presAssocID="{3F547644-8788-4DCB-9375-091D1FF48574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D2A696F5-9440-4F1D-8AAE-02D394855814}" type="pres">
      <dgm:prSet presAssocID="{F2A49506-1962-4A0E-94C7-8525BE044B12}" presName="Accent3" presStyleCnt="0"/>
      <dgm:spPr/>
    </dgm:pt>
    <dgm:pt modelId="{B1ACDCB4-657B-40DE-B21B-5F3B46BC36E8}" type="pres">
      <dgm:prSet presAssocID="{F2A49506-1962-4A0E-94C7-8525BE044B12}" presName="Accent" presStyleLbl="node1" presStyleIdx="2" presStyleCnt="3"/>
      <dgm:spPr/>
    </dgm:pt>
    <dgm:pt modelId="{52A0D51E-1FDE-4C1C-94EF-6F4FCF03C154}" type="pres">
      <dgm:prSet presAssocID="{F2A49506-1962-4A0E-94C7-8525BE044B12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5D30FB03-2E73-45C9-AD38-A2E96D5D61B6}" srcId="{3A5E9777-B154-4FC0-89BE-CA6F9084F6E7}" destId="{30215173-C248-437B-B214-C89C5F2D9818}" srcOrd="0" destOrd="0" parTransId="{A383BEC1-F7B2-4476-9245-711A3C7AE1AF}" sibTransId="{5D01ABB0-6B12-4521-814D-94BE4F03FB3E}"/>
    <dgm:cxn modelId="{CAED3337-1786-431D-93AE-18419A02053D}" type="presOf" srcId="{F2A49506-1962-4A0E-94C7-8525BE044B12}" destId="{52A0D51E-1FDE-4C1C-94EF-6F4FCF03C154}" srcOrd="0" destOrd="0" presId="urn:microsoft.com/office/officeart/2009/layout/CircleArrowProcess"/>
    <dgm:cxn modelId="{41AC406D-35F7-431B-822B-1BC7196064EF}" type="presOf" srcId="{3A5E9777-B154-4FC0-89BE-CA6F9084F6E7}" destId="{8B649AC5-749F-4850-B95C-9BBC388AC303}" srcOrd="0" destOrd="0" presId="urn:microsoft.com/office/officeart/2009/layout/CircleArrowProcess"/>
    <dgm:cxn modelId="{2C0BD582-D349-4C7C-B8DE-98F963345AE4}" srcId="{3A5E9777-B154-4FC0-89BE-CA6F9084F6E7}" destId="{3F547644-8788-4DCB-9375-091D1FF48574}" srcOrd="1" destOrd="0" parTransId="{642BB54E-A3ED-480E-A897-E336FF1EFAEE}" sibTransId="{2C603C57-088A-459B-8904-B3D2B755F9F6}"/>
    <dgm:cxn modelId="{665269B2-55AE-4EE5-90EB-D77DF9008CBF}" type="presOf" srcId="{30215173-C248-437B-B214-C89C5F2D9818}" destId="{EA0E92E0-C6FE-4734-A9C8-3335E3430321}" srcOrd="0" destOrd="0" presId="urn:microsoft.com/office/officeart/2009/layout/CircleArrowProcess"/>
    <dgm:cxn modelId="{327274B4-0606-47EE-99DA-C7E577BF83EC}" type="presOf" srcId="{3F547644-8788-4DCB-9375-091D1FF48574}" destId="{0272553D-4C14-4F1B-9834-D0C490853463}" srcOrd="0" destOrd="0" presId="urn:microsoft.com/office/officeart/2009/layout/CircleArrowProcess"/>
    <dgm:cxn modelId="{BC0B4FE7-622E-4729-8581-BAE2D869F569}" srcId="{3A5E9777-B154-4FC0-89BE-CA6F9084F6E7}" destId="{F2A49506-1962-4A0E-94C7-8525BE044B12}" srcOrd="2" destOrd="0" parTransId="{0E6D98CA-85E0-4BFB-9A7B-3BEA4B86CA55}" sibTransId="{7F436ED5-7F4D-4362-BAA4-126C606D82C1}"/>
    <dgm:cxn modelId="{5F3090AC-FCD8-41A1-9255-0C7E32777031}" type="presParOf" srcId="{8B649AC5-749F-4850-B95C-9BBC388AC303}" destId="{4A868B37-A299-43AD-9BA9-988B2DE5F1AC}" srcOrd="0" destOrd="0" presId="urn:microsoft.com/office/officeart/2009/layout/CircleArrowProcess"/>
    <dgm:cxn modelId="{000104AE-F4FC-4D7E-A4F1-81CC949BC80F}" type="presParOf" srcId="{4A868B37-A299-43AD-9BA9-988B2DE5F1AC}" destId="{D4006510-DD0E-4D69-9F45-6C6D64B46F4E}" srcOrd="0" destOrd="0" presId="urn:microsoft.com/office/officeart/2009/layout/CircleArrowProcess"/>
    <dgm:cxn modelId="{53BE78FF-17BB-4557-870C-A11718FC7B52}" type="presParOf" srcId="{8B649AC5-749F-4850-B95C-9BBC388AC303}" destId="{EA0E92E0-C6FE-4734-A9C8-3335E3430321}" srcOrd="1" destOrd="0" presId="urn:microsoft.com/office/officeart/2009/layout/CircleArrowProcess"/>
    <dgm:cxn modelId="{9F46A832-B59D-40F1-BBA8-7EB7DBA09D69}" type="presParOf" srcId="{8B649AC5-749F-4850-B95C-9BBC388AC303}" destId="{B57A9511-0B49-42AE-A331-4C77BFAB24BC}" srcOrd="2" destOrd="0" presId="urn:microsoft.com/office/officeart/2009/layout/CircleArrowProcess"/>
    <dgm:cxn modelId="{9B5C83A2-EB72-435B-A373-455374A806EC}" type="presParOf" srcId="{B57A9511-0B49-42AE-A331-4C77BFAB24BC}" destId="{4FEBE9BF-4693-418A-9F5C-CCE45D2270CF}" srcOrd="0" destOrd="0" presId="urn:microsoft.com/office/officeart/2009/layout/CircleArrowProcess"/>
    <dgm:cxn modelId="{0423C952-DB9D-46F5-938B-B46C97012271}" type="presParOf" srcId="{8B649AC5-749F-4850-B95C-9BBC388AC303}" destId="{0272553D-4C14-4F1B-9834-D0C490853463}" srcOrd="3" destOrd="0" presId="urn:microsoft.com/office/officeart/2009/layout/CircleArrowProcess"/>
    <dgm:cxn modelId="{BDEEB416-41D1-4373-BB7F-A18E35EC91D2}" type="presParOf" srcId="{8B649AC5-749F-4850-B95C-9BBC388AC303}" destId="{D2A696F5-9440-4F1D-8AAE-02D394855814}" srcOrd="4" destOrd="0" presId="urn:microsoft.com/office/officeart/2009/layout/CircleArrowProcess"/>
    <dgm:cxn modelId="{16466BF2-93D9-4921-9698-21271FFC9E11}" type="presParOf" srcId="{D2A696F5-9440-4F1D-8AAE-02D394855814}" destId="{B1ACDCB4-657B-40DE-B21B-5F3B46BC36E8}" srcOrd="0" destOrd="0" presId="urn:microsoft.com/office/officeart/2009/layout/CircleArrowProcess"/>
    <dgm:cxn modelId="{06905A77-6903-43F9-8D91-0BC2D9D2284B}" type="presParOf" srcId="{8B649AC5-749F-4850-B95C-9BBC388AC303}" destId="{52A0D51E-1FDE-4C1C-94EF-6F4FCF03C15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39F36C-E963-45D1-9004-361815629B3B}" type="doc">
      <dgm:prSet loTypeId="urn:microsoft.com/office/officeart/2005/8/layout/cycle2" loCatId="cycle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94C62AA4-8C8D-4BE0-8C20-712C9581AF22}">
      <dgm:prSet phldrT="[Texto]"/>
      <dgm:spPr/>
      <dgm:t>
        <a:bodyPr/>
        <a:lstStyle/>
        <a:p>
          <a:r>
            <a:rPr lang="pt-BR" dirty="0"/>
            <a:t>Direta</a:t>
          </a:r>
        </a:p>
      </dgm:t>
    </dgm:pt>
    <dgm:pt modelId="{F5E9817E-5AFA-460E-B670-C6C1FB3CD16C}" type="parTrans" cxnId="{58EEB3BF-261C-4CBD-8271-C1D5BC59662E}">
      <dgm:prSet/>
      <dgm:spPr/>
      <dgm:t>
        <a:bodyPr/>
        <a:lstStyle/>
        <a:p>
          <a:endParaRPr lang="pt-BR"/>
        </a:p>
      </dgm:t>
    </dgm:pt>
    <dgm:pt modelId="{BAE28EAC-F161-4BB8-A6AD-BA0645298A0D}" type="sibTrans" cxnId="{58EEB3BF-261C-4CBD-8271-C1D5BC59662E}">
      <dgm:prSet/>
      <dgm:spPr/>
      <dgm:t>
        <a:bodyPr/>
        <a:lstStyle/>
        <a:p>
          <a:endParaRPr lang="pt-BR"/>
        </a:p>
      </dgm:t>
    </dgm:pt>
    <dgm:pt modelId="{B3B1E454-AB68-4EEE-94A7-02A7D025E6A9}">
      <dgm:prSet phldrT="[Texto]"/>
      <dgm:spPr/>
      <dgm:t>
        <a:bodyPr/>
        <a:lstStyle/>
        <a:p>
          <a:r>
            <a:rPr lang="pt-BR" dirty="0"/>
            <a:t>Autarquia</a:t>
          </a:r>
        </a:p>
      </dgm:t>
    </dgm:pt>
    <dgm:pt modelId="{48E3AFF3-0D60-401F-9C46-91884AF8987A}" type="parTrans" cxnId="{83CC3DB8-96BF-4DEC-8390-991D0BFD0A3F}">
      <dgm:prSet/>
      <dgm:spPr/>
      <dgm:t>
        <a:bodyPr/>
        <a:lstStyle/>
        <a:p>
          <a:endParaRPr lang="pt-BR"/>
        </a:p>
      </dgm:t>
    </dgm:pt>
    <dgm:pt modelId="{1FCA2C0C-53CE-463A-8305-FE8E3FE72393}" type="sibTrans" cxnId="{83CC3DB8-96BF-4DEC-8390-991D0BFD0A3F}">
      <dgm:prSet/>
      <dgm:spPr/>
      <dgm:t>
        <a:bodyPr/>
        <a:lstStyle/>
        <a:p>
          <a:endParaRPr lang="pt-BR"/>
        </a:p>
      </dgm:t>
    </dgm:pt>
    <dgm:pt modelId="{7EF45B8D-899F-493B-BDE5-30694F6C62E6}">
      <dgm:prSet phldrT="[Texto]"/>
      <dgm:spPr/>
      <dgm:t>
        <a:bodyPr/>
        <a:lstStyle/>
        <a:p>
          <a:r>
            <a:rPr lang="pt-BR" dirty="0"/>
            <a:t>Fundação Pública</a:t>
          </a:r>
        </a:p>
      </dgm:t>
    </dgm:pt>
    <dgm:pt modelId="{61962E9F-7AEF-486C-9FB2-B2E49AA49780}" type="parTrans" cxnId="{BA547C80-018D-48FF-9E5E-5DD82CD86164}">
      <dgm:prSet/>
      <dgm:spPr/>
      <dgm:t>
        <a:bodyPr/>
        <a:lstStyle/>
        <a:p>
          <a:endParaRPr lang="pt-BR"/>
        </a:p>
      </dgm:t>
    </dgm:pt>
    <dgm:pt modelId="{5E48DD19-DADB-4A45-B82F-54DEE2E8BB36}" type="sibTrans" cxnId="{BA547C80-018D-48FF-9E5E-5DD82CD86164}">
      <dgm:prSet/>
      <dgm:spPr/>
      <dgm:t>
        <a:bodyPr/>
        <a:lstStyle/>
        <a:p>
          <a:endParaRPr lang="pt-BR"/>
        </a:p>
      </dgm:t>
    </dgm:pt>
    <dgm:pt modelId="{68E3CE0D-5774-4E4C-908A-2BCC0FE4C6CF}">
      <dgm:prSet phldrT="[Texto]"/>
      <dgm:spPr/>
      <dgm:t>
        <a:bodyPr/>
        <a:lstStyle/>
        <a:p>
          <a:r>
            <a:rPr lang="pt-BR" dirty="0"/>
            <a:t>Sociedade Economia Mista</a:t>
          </a:r>
        </a:p>
      </dgm:t>
    </dgm:pt>
    <dgm:pt modelId="{BCD88DE1-60C6-4171-AD30-2CB22C7C5017}" type="parTrans" cxnId="{62E70CFE-459A-41DD-8F22-DEB0BFEC036A}">
      <dgm:prSet/>
      <dgm:spPr/>
      <dgm:t>
        <a:bodyPr/>
        <a:lstStyle/>
        <a:p>
          <a:endParaRPr lang="pt-BR"/>
        </a:p>
      </dgm:t>
    </dgm:pt>
    <dgm:pt modelId="{BC593284-2AE4-4B08-9E80-2207967A7F20}" type="sibTrans" cxnId="{62E70CFE-459A-41DD-8F22-DEB0BFEC036A}">
      <dgm:prSet/>
      <dgm:spPr/>
      <dgm:t>
        <a:bodyPr/>
        <a:lstStyle/>
        <a:p>
          <a:endParaRPr lang="pt-BR"/>
        </a:p>
      </dgm:t>
    </dgm:pt>
    <dgm:pt modelId="{DEB3591D-D852-40FD-9D02-CD6B752B640B}">
      <dgm:prSet phldrT="[Texto]"/>
      <dgm:spPr/>
      <dgm:t>
        <a:bodyPr/>
        <a:lstStyle/>
        <a:p>
          <a:r>
            <a:rPr lang="pt-BR" dirty="0"/>
            <a:t>Empresa Pública</a:t>
          </a:r>
        </a:p>
      </dgm:t>
    </dgm:pt>
    <dgm:pt modelId="{4574535F-E590-4709-85D7-4E4FF89CE3A9}" type="parTrans" cxnId="{64B3821B-CFF1-4999-BE6C-7DC166B34901}">
      <dgm:prSet/>
      <dgm:spPr/>
      <dgm:t>
        <a:bodyPr/>
        <a:lstStyle/>
        <a:p>
          <a:endParaRPr lang="pt-BR"/>
        </a:p>
      </dgm:t>
    </dgm:pt>
    <dgm:pt modelId="{C679D8A8-F468-4FE7-83E6-DE8EC47AEBCE}" type="sibTrans" cxnId="{64B3821B-CFF1-4999-BE6C-7DC166B34901}">
      <dgm:prSet/>
      <dgm:spPr/>
      <dgm:t>
        <a:bodyPr/>
        <a:lstStyle/>
        <a:p>
          <a:endParaRPr lang="pt-BR"/>
        </a:p>
      </dgm:t>
    </dgm:pt>
    <dgm:pt modelId="{A8090CA5-13E8-4F35-B870-E1971EADEAEA}" type="pres">
      <dgm:prSet presAssocID="{FF39F36C-E963-45D1-9004-361815629B3B}" presName="cycle" presStyleCnt="0">
        <dgm:presLayoutVars>
          <dgm:dir/>
          <dgm:resizeHandles val="exact"/>
        </dgm:presLayoutVars>
      </dgm:prSet>
      <dgm:spPr/>
    </dgm:pt>
    <dgm:pt modelId="{C6E988D5-E324-473B-93C5-8E06F0376D72}" type="pres">
      <dgm:prSet presAssocID="{94C62AA4-8C8D-4BE0-8C20-712C9581AF22}" presName="node" presStyleLbl="node1" presStyleIdx="0" presStyleCnt="5">
        <dgm:presLayoutVars>
          <dgm:bulletEnabled val="1"/>
        </dgm:presLayoutVars>
      </dgm:prSet>
      <dgm:spPr/>
    </dgm:pt>
    <dgm:pt modelId="{8054A1EC-61FD-4028-B4A9-8BCCA5CA4EC1}" type="pres">
      <dgm:prSet presAssocID="{BAE28EAC-F161-4BB8-A6AD-BA0645298A0D}" presName="sibTrans" presStyleLbl="sibTrans2D1" presStyleIdx="0" presStyleCnt="5"/>
      <dgm:spPr/>
    </dgm:pt>
    <dgm:pt modelId="{F14D7555-7D04-4F25-B2E7-8FE538B7F3FB}" type="pres">
      <dgm:prSet presAssocID="{BAE28EAC-F161-4BB8-A6AD-BA0645298A0D}" presName="connectorText" presStyleLbl="sibTrans2D1" presStyleIdx="0" presStyleCnt="5"/>
      <dgm:spPr/>
    </dgm:pt>
    <dgm:pt modelId="{EE1C26FF-5322-415A-8745-D95A7872D9C1}" type="pres">
      <dgm:prSet presAssocID="{B3B1E454-AB68-4EEE-94A7-02A7D025E6A9}" presName="node" presStyleLbl="node1" presStyleIdx="1" presStyleCnt="5">
        <dgm:presLayoutVars>
          <dgm:bulletEnabled val="1"/>
        </dgm:presLayoutVars>
      </dgm:prSet>
      <dgm:spPr/>
    </dgm:pt>
    <dgm:pt modelId="{BC5887B3-078E-4F18-9832-D8E33286DEC7}" type="pres">
      <dgm:prSet presAssocID="{1FCA2C0C-53CE-463A-8305-FE8E3FE72393}" presName="sibTrans" presStyleLbl="sibTrans2D1" presStyleIdx="1" presStyleCnt="5"/>
      <dgm:spPr/>
    </dgm:pt>
    <dgm:pt modelId="{DBE38892-C838-4CCC-83CF-E89687A56DED}" type="pres">
      <dgm:prSet presAssocID="{1FCA2C0C-53CE-463A-8305-FE8E3FE72393}" presName="connectorText" presStyleLbl="sibTrans2D1" presStyleIdx="1" presStyleCnt="5"/>
      <dgm:spPr/>
    </dgm:pt>
    <dgm:pt modelId="{82A42FC7-2C5A-4209-ABC0-88B54BC50326}" type="pres">
      <dgm:prSet presAssocID="{7EF45B8D-899F-493B-BDE5-30694F6C62E6}" presName="node" presStyleLbl="node1" presStyleIdx="2" presStyleCnt="5">
        <dgm:presLayoutVars>
          <dgm:bulletEnabled val="1"/>
        </dgm:presLayoutVars>
      </dgm:prSet>
      <dgm:spPr/>
    </dgm:pt>
    <dgm:pt modelId="{492076A4-CFFB-4BEA-AC86-D7330FBF7F9F}" type="pres">
      <dgm:prSet presAssocID="{5E48DD19-DADB-4A45-B82F-54DEE2E8BB36}" presName="sibTrans" presStyleLbl="sibTrans2D1" presStyleIdx="2" presStyleCnt="5"/>
      <dgm:spPr/>
    </dgm:pt>
    <dgm:pt modelId="{A5ADF459-1D62-464A-B1E9-240CBA59724E}" type="pres">
      <dgm:prSet presAssocID="{5E48DD19-DADB-4A45-B82F-54DEE2E8BB36}" presName="connectorText" presStyleLbl="sibTrans2D1" presStyleIdx="2" presStyleCnt="5"/>
      <dgm:spPr/>
    </dgm:pt>
    <dgm:pt modelId="{EC9D5112-F73E-4E9C-9798-1210AF17667E}" type="pres">
      <dgm:prSet presAssocID="{68E3CE0D-5774-4E4C-908A-2BCC0FE4C6CF}" presName="node" presStyleLbl="node1" presStyleIdx="3" presStyleCnt="5">
        <dgm:presLayoutVars>
          <dgm:bulletEnabled val="1"/>
        </dgm:presLayoutVars>
      </dgm:prSet>
      <dgm:spPr/>
    </dgm:pt>
    <dgm:pt modelId="{420C1927-4569-41D2-8858-58950BCC16D9}" type="pres">
      <dgm:prSet presAssocID="{BC593284-2AE4-4B08-9E80-2207967A7F20}" presName="sibTrans" presStyleLbl="sibTrans2D1" presStyleIdx="3" presStyleCnt="5"/>
      <dgm:spPr/>
    </dgm:pt>
    <dgm:pt modelId="{6C67F912-386C-4D4F-813A-DACF716FD9E0}" type="pres">
      <dgm:prSet presAssocID="{BC593284-2AE4-4B08-9E80-2207967A7F20}" presName="connectorText" presStyleLbl="sibTrans2D1" presStyleIdx="3" presStyleCnt="5"/>
      <dgm:spPr/>
    </dgm:pt>
    <dgm:pt modelId="{16A05EEB-97AC-4ECE-A82B-5EC7F53C6F78}" type="pres">
      <dgm:prSet presAssocID="{DEB3591D-D852-40FD-9D02-CD6B752B640B}" presName="node" presStyleLbl="node1" presStyleIdx="4" presStyleCnt="5">
        <dgm:presLayoutVars>
          <dgm:bulletEnabled val="1"/>
        </dgm:presLayoutVars>
      </dgm:prSet>
      <dgm:spPr/>
    </dgm:pt>
    <dgm:pt modelId="{4864B8FD-66FB-435F-ABE3-CD44FC092D16}" type="pres">
      <dgm:prSet presAssocID="{C679D8A8-F468-4FE7-83E6-DE8EC47AEBCE}" presName="sibTrans" presStyleLbl="sibTrans2D1" presStyleIdx="4" presStyleCnt="5"/>
      <dgm:spPr/>
    </dgm:pt>
    <dgm:pt modelId="{78370A8B-D5FE-43FB-B7AF-1E8A88AEA1E8}" type="pres">
      <dgm:prSet presAssocID="{C679D8A8-F468-4FE7-83E6-DE8EC47AEBCE}" presName="connectorText" presStyleLbl="sibTrans2D1" presStyleIdx="4" presStyleCnt="5"/>
      <dgm:spPr/>
    </dgm:pt>
  </dgm:ptLst>
  <dgm:cxnLst>
    <dgm:cxn modelId="{64B3821B-CFF1-4999-BE6C-7DC166B34901}" srcId="{FF39F36C-E963-45D1-9004-361815629B3B}" destId="{DEB3591D-D852-40FD-9D02-CD6B752B640B}" srcOrd="4" destOrd="0" parTransId="{4574535F-E590-4709-85D7-4E4FF89CE3A9}" sibTransId="{C679D8A8-F468-4FE7-83E6-DE8EC47AEBCE}"/>
    <dgm:cxn modelId="{C2B18C33-A943-4420-9282-E80CE896CF57}" type="presOf" srcId="{5E48DD19-DADB-4A45-B82F-54DEE2E8BB36}" destId="{A5ADF459-1D62-464A-B1E9-240CBA59724E}" srcOrd="1" destOrd="0" presId="urn:microsoft.com/office/officeart/2005/8/layout/cycle2"/>
    <dgm:cxn modelId="{3C23C549-2296-4CD7-9ABF-7D63CA3FDC46}" type="presOf" srcId="{BAE28EAC-F161-4BB8-A6AD-BA0645298A0D}" destId="{8054A1EC-61FD-4028-B4A9-8BCCA5CA4EC1}" srcOrd="0" destOrd="0" presId="urn:microsoft.com/office/officeart/2005/8/layout/cycle2"/>
    <dgm:cxn modelId="{C372964E-8B1B-4743-8E3C-5F4D0449AED1}" type="presOf" srcId="{BAE28EAC-F161-4BB8-A6AD-BA0645298A0D}" destId="{F14D7555-7D04-4F25-B2E7-8FE538B7F3FB}" srcOrd="1" destOrd="0" presId="urn:microsoft.com/office/officeart/2005/8/layout/cycle2"/>
    <dgm:cxn modelId="{3908B052-7750-4220-A6F8-7DD0BAB84040}" type="presOf" srcId="{68E3CE0D-5774-4E4C-908A-2BCC0FE4C6CF}" destId="{EC9D5112-F73E-4E9C-9798-1210AF17667E}" srcOrd="0" destOrd="0" presId="urn:microsoft.com/office/officeart/2005/8/layout/cycle2"/>
    <dgm:cxn modelId="{E3F78373-657E-4764-B0F2-68C2A2D60B1E}" type="presOf" srcId="{C679D8A8-F468-4FE7-83E6-DE8EC47AEBCE}" destId="{78370A8B-D5FE-43FB-B7AF-1E8A88AEA1E8}" srcOrd="1" destOrd="0" presId="urn:microsoft.com/office/officeart/2005/8/layout/cycle2"/>
    <dgm:cxn modelId="{B146597F-B52F-465B-BB78-CDA2892CD444}" type="presOf" srcId="{1FCA2C0C-53CE-463A-8305-FE8E3FE72393}" destId="{BC5887B3-078E-4F18-9832-D8E33286DEC7}" srcOrd="0" destOrd="0" presId="urn:microsoft.com/office/officeart/2005/8/layout/cycle2"/>
    <dgm:cxn modelId="{BA547C80-018D-48FF-9E5E-5DD82CD86164}" srcId="{FF39F36C-E963-45D1-9004-361815629B3B}" destId="{7EF45B8D-899F-493B-BDE5-30694F6C62E6}" srcOrd="2" destOrd="0" parTransId="{61962E9F-7AEF-486C-9FB2-B2E49AA49780}" sibTransId="{5E48DD19-DADB-4A45-B82F-54DEE2E8BB36}"/>
    <dgm:cxn modelId="{8ADAB88A-B08F-4CB7-BB9B-272401EEA4B4}" type="presOf" srcId="{B3B1E454-AB68-4EEE-94A7-02A7D025E6A9}" destId="{EE1C26FF-5322-415A-8745-D95A7872D9C1}" srcOrd="0" destOrd="0" presId="urn:microsoft.com/office/officeart/2005/8/layout/cycle2"/>
    <dgm:cxn modelId="{DF21B2B4-5FF1-4E53-BB4B-939EC10F1FE2}" type="presOf" srcId="{C679D8A8-F468-4FE7-83E6-DE8EC47AEBCE}" destId="{4864B8FD-66FB-435F-ABE3-CD44FC092D16}" srcOrd="0" destOrd="0" presId="urn:microsoft.com/office/officeart/2005/8/layout/cycle2"/>
    <dgm:cxn modelId="{16CF65B6-2484-49FA-B3AE-E5A8A9F02095}" type="presOf" srcId="{BC593284-2AE4-4B08-9E80-2207967A7F20}" destId="{6C67F912-386C-4D4F-813A-DACF716FD9E0}" srcOrd="1" destOrd="0" presId="urn:microsoft.com/office/officeart/2005/8/layout/cycle2"/>
    <dgm:cxn modelId="{C7D9FFB6-D1DD-4FE4-A73A-C5BAEFB21691}" type="presOf" srcId="{7EF45B8D-899F-493B-BDE5-30694F6C62E6}" destId="{82A42FC7-2C5A-4209-ABC0-88B54BC50326}" srcOrd="0" destOrd="0" presId="urn:microsoft.com/office/officeart/2005/8/layout/cycle2"/>
    <dgm:cxn modelId="{83CC3DB8-96BF-4DEC-8390-991D0BFD0A3F}" srcId="{FF39F36C-E963-45D1-9004-361815629B3B}" destId="{B3B1E454-AB68-4EEE-94A7-02A7D025E6A9}" srcOrd="1" destOrd="0" parTransId="{48E3AFF3-0D60-401F-9C46-91884AF8987A}" sibTransId="{1FCA2C0C-53CE-463A-8305-FE8E3FE72393}"/>
    <dgm:cxn modelId="{58EEB3BF-261C-4CBD-8271-C1D5BC59662E}" srcId="{FF39F36C-E963-45D1-9004-361815629B3B}" destId="{94C62AA4-8C8D-4BE0-8C20-712C9581AF22}" srcOrd="0" destOrd="0" parTransId="{F5E9817E-5AFA-460E-B670-C6C1FB3CD16C}" sibTransId="{BAE28EAC-F161-4BB8-A6AD-BA0645298A0D}"/>
    <dgm:cxn modelId="{5A83D8C3-070C-4C99-B89A-4B4DE04DE00D}" type="presOf" srcId="{BC593284-2AE4-4B08-9E80-2207967A7F20}" destId="{420C1927-4569-41D2-8858-58950BCC16D9}" srcOrd="0" destOrd="0" presId="urn:microsoft.com/office/officeart/2005/8/layout/cycle2"/>
    <dgm:cxn modelId="{849031C4-E556-41C6-9EE6-F575515FE0B8}" type="presOf" srcId="{FF39F36C-E963-45D1-9004-361815629B3B}" destId="{A8090CA5-13E8-4F35-B870-E1971EADEAEA}" srcOrd="0" destOrd="0" presId="urn:microsoft.com/office/officeart/2005/8/layout/cycle2"/>
    <dgm:cxn modelId="{D8495DD4-F6DA-4E78-8D37-3E03B7D39663}" type="presOf" srcId="{94C62AA4-8C8D-4BE0-8C20-712C9581AF22}" destId="{C6E988D5-E324-473B-93C5-8E06F0376D72}" srcOrd="0" destOrd="0" presId="urn:microsoft.com/office/officeart/2005/8/layout/cycle2"/>
    <dgm:cxn modelId="{431E66D8-E759-4A9C-9D61-07136C8F9311}" type="presOf" srcId="{DEB3591D-D852-40FD-9D02-CD6B752B640B}" destId="{16A05EEB-97AC-4ECE-A82B-5EC7F53C6F78}" srcOrd="0" destOrd="0" presId="urn:microsoft.com/office/officeart/2005/8/layout/cycle2"/>
    <dgm:cxn modelId="{7E4C95E5-6BDC-4C6D-B2D3-EE4A0808D451}" type="presOf" srcId="{5E48DD19-DADB-4A45-B82F-54DEE2E8BB36}" destId="{492076A4-CFFB-4BEA-AC86-D7330FBF7F9F}" srcOrd="0" destOrd="0" presId="urn:microsoft.com/office/officeart/2005/8/layout/cycle2"/>
    <dgm:cxn modelId="{62E70CFE-459A-41DD-8F22-DEB0BFEC036A}" srcId="{FF39F36C-E963-45D1-9004-361815629B3B}" destId="{68E3CE0D-5774-4E4C-908A-2BCC0FE4C6CF}" srcOrd="3" destOrd="0" parTransId="{BCD88DE1-60C6-4171-AD30-2CB22C7C5017}" sibTransId="{BC593284-2AE4-4B08-9E80-2207967A7F20}"/>
    <dgm:cxn modelId="{E82C16FE-1BA0-48A2-A964-BEFF86BF2601}" type="presOf" srcId="{1FCA2C0C-53CE-463A-8305-FE8E3FE72393}" destId="{DBE38892-C838-4CCC-83CF-E89687A56DED}" srcOrd="1" destOrd="0" presId="urn:microsoft.com/office/officeart/2005/8/layout/cycle2"/>
    <dgm:cxn modelId="{FEC15AE6-C0A4-4D4E-859B-135BD7DD5B44}" type="presParOf" srcId="{A8090CA5-13E8-4F35-B870-E1971EADEAEA}" destId="{C6E988D5-E324-473B-93C5-8E06F0376D72}" srcOrd="0" destOrd="0" presId="urn:microsoft.com/office/officeart/2005/8/layout/cycle2"/>
    <dgm:cxn modelId="{79446C8E-4B7F-44E2-ABE6-1B277601BB31}" type="presParOf" srcId="{A8090CA5-13E8-4F35-B870-E1971EADEAEA}" destId="{8054A1EC-61FD-4028-B4A9-8BCCA5CA4EC1}" srcOrd="1" destOrd="0" presId="urn:microsoft.com/office/officeart/2005/8/layout/cycle2"/>
    <dgm:cxn modelId="{7D48FD1C-8442-4A3B-8DB0-28B8F05851CF}" type="presParOf" srcId="{8054A1EC-61FD-4028-B4A9-8BCCA5CA4EC1}" destId="{F14D7555-7D04-4F25-B2E7-8FE538B7F3FB}" srcOrd="0" destOrd="0" presId="urn:microsoft.com/office/officeart/2005/8/layout/cycle2"/>
    <dgm:cxn modelId="{57040EA1-C1AE-4E24-858A-F6FD7D4B06E6}" type="presParOf" srcId="{A8090CA5-13E8-4F35-B870-E1971EADEAEA}" destId="{EE1C26FF-5322-415A-8745-D95A7872D9C1}" srcOrd="2" destOrd="0" presId="urn:microsoft.com/office/officeart/2005/8/layout/cycle2"/>
    <dgm:cxn modelId="{88B65F0D-AC99-4B49-AA8E-519A1A8A2D23}" type="presParOf" srcId="{A8090CA5-13E8-4F35-B870-E1971EADEAEA}" destId="{BC5887B3-078E-4F18-9832-D8E33286DEC7}" srcOrd="3" destOrd="0" presId="urn:microsoft.com/office/officeart/2005/8/layout/cycle2"/>
    <dgm:cxn modelId="{D8C0694B-4C9A-4A05-BE31-DE3F020708A9}" type="presParOf" srcId="{BC5887B3-078E-4F18-9832-D8E33286DEC7}" destId="{DBE38892-C838-4CCC-83CF-E89687A56DED}" srcOrd="0" destOrd="0" presId="urn:microsoft.com/office/officeart/2005/8/layout/cycle2"/>
    <dgm:cxn modelId="{C8A81598-F1DA-43AD-918C-D615BAA0B82A}" type="presParOf" srcId="{A8090CA5-13E8-4F35-B870-E1971EADEAEA}" destId="{82A42FC7-2C5A-4209-ABC0-88B54BC50326}" srcOrd="4" destOrd="0" presId="urn:microsoft.com/office/officeart/2005/8/layout/cycle2"/>
    <dgm:cxn modelId="{47889A84-5255-416A-83A6-2CCE03CAD7CC}" type="presParOf" srcId="{A8090CA5-13E8-4F35-B870-E1971EADEAEA}" destId="{492076A4-CFFB-4BEA-AC86-D7330FBF7F9F}" srcOrd="5" destOrd="0" presId="urn:microsoft.com/office/officeart/2005/8/layout/cycle2"/>
    <dgm:cxn modelId="{E35022A7-ABEC-4DF3-9C3B-01A8DB2C1DCC}" type="presParOf" srcId="{492076A4-CFFB-4BEA-AC86-D7330FBF7F9F}" destId="{A5ADF459-1D62-464A-B1E9-240CBA59724E}" srcOrd="0" destOrd="0" presId="urn:microsoft.com/office/officeart/2005/8/layout/cycle2"/>
    <dgm:cxn modelId="{16DE38F1-B352-46E1-A8AB-ED6E94D07BF0}" type="presParOf" srcId="{A8090CA5-13E8-4F35-B870-E1971EADEAEA}" destId="{EC9D5112-F73E-4E9C-9798-1210AF17667E}" srcOrd="6" destOrd="0" presId="urn:microsoft.com/office/officeart/2005/8/layout/cycle2"/>
    <dgm:cxn modelId="{791506E2-A7F2-42FC-A05B-397E322DB55D}" type="presParOf" srcId="{A8090CA5-13E8-4F35-B870-E1971EADEAEA}" destId="{420C1927-4569-41D2-8858-58950BCC16D9}" srcOrd="7" destOrd="0" presId="urn:microsoft.com/office/officeart/2005/8/layout/cycle2"/>
    <dgm:cxn modelId="{43F2E781-C0E1-48C1-8843-91066AB0A893}" type="presParOf" srcId="{420C1927-4569-41D2-8858-58950BCC16D9}" destId="{6C67F912-386C-4D4F-813A-DACF716FD9E0}" srcOrd="0" destOrd="0" presId="urn:microsoft.com/office/officeart/2005/8/layout/cycle2"/>
    <dgm:cxn modelId="{856C58E9-E735-4EFA-B813-341C0F87549D}" type="presParOf" srcId="{A8090CA5-13E8-4F35-B870-E1971EADEAEA}" destId="{16A05EEB-97AC-4ECE-A82B-5EC7F53C6F78}" srcOrd="8" destOrd="0" presId="urn:microsoft.com/office/officeart/2005/8/layout/cycle2"/>
    <dgm:cxn modelId="{471C1888-F6C8-414A-AB40-8A61793AECB5}" type="presParOf" srcId="{A8090CA5-13E8-4F35-B870-E1971EADEAEA}" destId="{4864B8FD-66FB-435F-ABE3-CD44FC092D16}" srcOrd="9" destOrd="0" presId="urn:microsoft.com/office/officeart/2005/8/layout/cycle2"/>
    <dgm:cxn modelId="{DF8E75DE-D879-4310-8876-AE1180B6381F}" type="presParOf" srcId="{4864B8FD-66FB-435F-ABE3-CD44FC092D16}" destId="{78370A8B-D5FE-43FB-B7AF-1E8A88AEA1E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B47D6D-A485-422A-8693-7FB259E0F520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BR"/>
        </a:p>
      </dgm:t>
    </dgm:pt>
    <dgm:pt modelId="{191424C0-A707-4FD5-99A5-5BABA3E29320}">
      <dgm:prSet phldrT="[Texto]"/>
      <dgm:spPr>
        <a:solidFill>
          <a:srgbClr val="002060"/>
        </a:solidFill>
      </dgm:spPr>
      <dgm:t>
        <a:bodyPr/>
        <a:lstStyle/>
        <a:p>
          <a:r>
            <a:rPr lang="pt-BR" dirty="0"/>
            <a:t>Boa Fé</a:t>
          </a:r>
        </a:p>
      </dgm:t>
    </dgm:pt>
    <dgm:pt modelId="{A98F911A-A34D-4123-8510-7DB1EE30641B}" type="parTrans" cxnId="{31FD0CBC-5C71-420D-BDDD-28A36FF0B3F0}">
      <dgm:prSet/>
      <dgm:spPr/>
      <dgm:t>
        <a:bodyPr/>
        <a:lstStyle/>
        <a:p>
          <a:endParaRPr lang="pt-BR"/>
        </a:p>
      </dgm:t>
    </dgm:pt>
    <dgm:pt modelId="{CCF269FC-C25A-4490-A886-8672939F522D}" type="sibTrans" cxnId="{31FD0CBC-5C71-420D-BDDD-28A36FF0B3F0}">
      <dgm:prSet/>
      <dgm:spPr/>
      <dgm:t>
        <a:bodyPr/>
        <a:lstStyle/>
        <a:p>
          <a:endParaRPr lang="pt-BR"/>
        </a:p>
      </dgm:t>
    </dgm:pt>
    <dgm:pt modelId="{3F185CD7-BF2E-45A9-BAD5-256A39A53B74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Compartilhamento de Informações</a:t>
          </a:r>
        </a:p>
      </dgm:t>
    </dgm:pt>
    <dgm:pt modelId="{11BD8680-0591-4849-A9C1-290DD465371E}" type="parTrans" cxnId="{9EC46F35-49D3-454A-80CE-087036AD4FF0}">
      <dgm:prSet/>
      <dgm:spPr/>
      <dgm:t>
        <a:bodyPr/>
        <a:lstStyle/>
        <a:p>
          <a:endParaRPr lang="pt-BR"/>
        </a:p>
      </dgm:t>
    </dgm:pt>
    <dgm:pt modelId="{BD889A06-8316-4BCC-8260-12475E668408}" type="sibTrans" cxnId="{9EC46F35-49D3-454A-80CE-087036AD4FF0}">
      <dgm:prSet/>
      <dgm:spPr/>
      <dgm:t>
        <a:bodyPr/>
        <a:lstStyle/>
        <a:p>
          <a:endParaRPr lang="pt-BR"/>
        </a:p>
      </dgm:t>
    </dgm:pt>
    <dgm:pt modelId="{F600AF82-5538-4B64-93A6-5BF3D34F4B9C}">
      <dgm:prSet phldrT="[Texto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t-BR" dirty="0"/>
            <a:t>Atuação Integrada e Sistêmica</a:t>
          </a:r>
        </a:p>
      </dgm:t>
    </dgm:pt>
    <dgm:pt modelId="{60821C00-7301-4B03-8DB6-BDB250648497}" type="parTrans" cxnId="{EF515BD3-6B2F-4C51-93FF-FC04E346A70D}">
      <dgm:prSet/>
      <dgm:spPr/>
      <dgm:t>
        <a:bodyPr/>
        <a:lstStyle/>
        <a:p>
          <a:endParaRPr lang="pt-BR"/>
        </a:p>
      </dgm:t>
    </dgm:pt>
    <dgm:pt modelId="{CF0853D3-4892-49C1-B9DA-4F91297B2F48}" type="sibTrans" cxnId="{EF515BD3-6B2F-4C51-93FF-FC04E346A70D}">
      <dgm:prSet/>
      <dgm:spPr/>
      <dgm:t>
        <a:bodyPr/>
        <a:lstStyle/>
        <a:p>
          <a:endParaRPr lang="pt-BR"/>
        </a:p>
      </dgm:t>
    </dgm:pt>
    <dgm:pt modelId="{778DA629-854A-4A4B-B9CD-7E712548025E}">
      <dgm:prSet phldrT="[Texto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t-BR" dirty="0"/>
            <a:t>Linguagem cidadã</a:t>
          </a:r>
        </a:p>
      </dgm:t>
    </dgm:pt>
    <dgm:pt modelId="{1CE78B7C-5AC7-4A2F-B309-72F5F9C0013B}" type="parTrans" cxnId="{811E276C-150B-4826-96BB-4349F6845089}">
      <dgm:prSet/>
      <dgm:spPr/>
      <dgm:t>
        <a:bodyPr/>
        <a:lstStyle/>
        <a:p>
          <a:endParaRPr lang="pt-BR"/>
        </a:p>
      </dgm:t>
    </dgm:pt>
    <dgm:pt modelId="{56A4E05F-3610-4201-BCC3-35F915557CC3}" type="sibTrans" cxnId="{811E276C-150B-4826-96BB-4349F6845089}">
      <dgm:prSet/>
      <dgm:spPr/>
      <dgm:t>
        <a:bodyPr/>
        <a:lstStyle/>
        <a:p>
          <a:endParaRPr lang="pt-BR"/>
        </a:p>
      </dgm:t>
    </dgm:pt>
    <dgm:pt modelId="{B56EAC6E-17D4-460F-8317-CE5D89A5BD4A}">
      <dgm:prSet phldrT="[Texto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pt-BR" dirty="0"/>
            <a:t>Custo econômico ou social (análise do risco)</a:t>
          </a:r>
        </a:p>
      </dgm:t>
    </dgm:pt>
    <dgm:pt modelId="{66D41E5D-0605-4CAF-943F-2286E0A4105F}" type="parTrans" cxnId="{7C8F2425-6351-4DAC-A1AF-34390C659BAA}">
      <dgm:prSet/>
      <dgm:spPr/>
      <dgm:t>
        <a:bodyPr/>
        <a:lstStyle/>
        <a:p>
          <a:endParaRPr lang="pt-BR"/>
        </a:p>
      </dgm:t>
    </dgm:pt>
    <dgm:pt modelId="{3F821E76-D29E-4D3A-930F-660462FD3813}" type="sibTrans" cxnId="{7C8F2425-6351-4DAC-A1AF-34390C659BAA}">
      <dgm:prSet/>
      <dgm:spPr/>
      <dgm:t>
        <a:bodyPr/>
        <a:lstStyle/>
        <a:p>
          <a:endParaRPr lang="pt-BR"/>
        </a:p>
      </dgm:t>
    </dgm:pt>
    <dgm:pt modelId="{4E40699A-A098-436D-BD1F-5E01934542D6}" type="pres">
      <dgm:prSet presAssocID="{E0B47D6D-A485-422A-8693-7FB259E0F520}" presName="cycle" presStyleCnt="0">
        <dgm:presLayoutVars>
          <dgm:dir/>
          <dgm:resizeHandles val="exact"/>
        </dgm:presLayoutVars>
      </dgm:prSet>
      <dgm:spPr/>
    </dgm:pt>
    <dgm:pt modelId="{A184EEAF-0484-4C59-913F-761C4D468F56}" type="pres">
      <dgm:prSet presAssocID="{191424C0-A707-4FD5-99A5-5BABA3E29320}" presName="node" presStyleLbl="node1" presStyleIdx="0" presStyleCnt="5">
        <dgm:presLayoutVars>
          <dgm:bulletEnabled val="1"/>
        </dgm:presLayoutVars>
      </dgm:prSet>
      <dgm:spPr/>
    </dgm:pt>
    <dgm:pt modelId="{CDCF1B15-B883-45E2-BA73-9ECFFB2CFD11}" type="pres">
      <dgm:prSet presAssocID="{CCF269FC-C25A-4490-A886-8672939F522D}" presName="sibTrans" presStyleLbl="sibTrans2D1" presStyleIdx="0" presStyleCnt="5"/>
      <dgm:spPr/>
    </dgm:pt>
    <dgm:pt modelId="{7C47E5E6-1547-457D-86DA-2FB3DAC226C0}" type="pres">
      <dgm:prSet presAssocID="{CCF269FC-C25A-4490-A886-8672939F522D}" presName="connectorText" presStyleLbl="sibTrans2D1" presStyleIdx="0" presStyleCnt="5"/>
      <dgm:spPr/>
    </dgm:pt>
    <dgm:pt modelId="{AE2334D7-6284-453A-8308-73AEB71B1DFC}" type="pres">
      <dgm:prSet presAssocID="{3F185CD7-BF2E-45A9-BAD5-256A39A53B74}" presName="node" presStyleLbl="node1" presStyleIdx="1" presStyleCnt="5">
        <dgm:presLayoutVars>
          <dgm:bulletEnabled val="1"/>
        </dgm:presLayoutVars>
      </dgm:prSet>
      <dgm:spPr/>
    </dgm:pt>
    <dgm:pt modelId="{06CF8C03-06EC-451D-BACE-6B0337E06BDD}" type="pres">
      <dgm:prSet presAssocID="{BD889A06-8316-4BCC-8260-12475E668408}" presName="sibTrans" presStyleLbl="sibTrans2D1" presStyleIdx="1" presStyleCnt="5"/>
      <dgm:spPr/>
    </dgm:pt>
    <dgm:pt modelId="{6E5E21BA-04B3-4187-8098-0BA644AC3918}" type="pres">
      <dgm:prSet presAssocID="{BD889A06-8316-4BCC-8260-12475E668408}" presName="connectorText" presStyleLbl="sibTrans2D1" presStyleIdx="1" presStyleCnt="5"/>
      <dgm:spPr/>
    </dgm:pt>
    <dgm:pt modelId="{7888DD4A-CFBB-4289-BDB3-C38423EAAEA5}" type="pres">
      <dgm:prSet presAssocID="{F600AF82-5538-4B64-93A6-5BF3D34F4B9C}" presName="node" presStyleLbl="node1" presStyleIdx="2" presStyleCnt="5">
        <dgm:presLayoutVars>
          <dgm:bulletEnabled val="1"/>
        </dgm:presLayoutVars>
      </dgm:prSet>
      <dgm:spPr/>
    </dgm:pt>
    <dgm:pt modelId="{FEEEF9D2-F5BF-4703-9A1E-C0D3AD724FBB}" type="pres">
      <dgm:prSet presAssocID="{CF0853D3-4892-49C1-B9DA-4F91297B2F48}" presName="sibTrans" presStyleLbl="sibTrans2D1" presStyleIdx="2" presStyleCnt="5"/>
      <dgm:spPr/>
    </dgm:pt>
    <dgm:pt modelId="{1967BA4D-E2AE-41CD-ABF1-92990CBD0B14}" type="pres">
      <dgm:prSet presAssocID="{CF0853D3-4892-49C1-B9DA-4F91297B2F48}" presName="connectorText" presStyleLbl="sibTrans2D1" presStyleIdx="2" presStyleCnt="5"/>
      <dgm:spPr/>
    </dgm:pt>
    <dgm:pt modelId="{34E86B49-0609-402F-B269-08A14C3761BF}" type="pres">
      <dgm:prSet presAssocID="{778DA629-854A-4A4B-B9CD-7E712548025E}" presName="node" presStyleLbl="node1" presStyleIdx="3" presStyleCnt="5">
        <dgm:presLayoutVars>
          <dgm:bulletEnabled val="1"/>
        </dgm:presLayoutVars>
      </dgm:prSet>
      <dgm:spPr/>
    </dgm:pt>
    <dgm:pt modelId="{07AA47E3-38DC-4020-84CC-A085604726F6}" type="pres">
      <dgm:prSet presAssocID="{56A4E05F-3610-4201-BCC3-35F915557CC3}" presName="sibTrans" presStyleLbl="sibTrans2D1" presStyleIdx="3" presStyleCnt="5"/>
      <dgm:spPr/>
    </dgm:pt>
    <dgm:pt modelId="{651FF05B-E813-4FEE-AB21-F1C819D4EEA3}" type="pres">
      <dgm:prSet presAssocID="{56A4E05F-3610-4201-BCC3-35F915557CC3}" presName="connectorText" presStyleLbl="sibTrans2D1" presStyleIdx="3" presStyleCnt="5"/>
      <dgm:spPr/>
    </dgm:pt>
    <dgm:pt modelId="{956C4132-EA36-4D37-93AC-78979F93A59A}" type="pres">
      <dgm:prSet presAssocID="{B56EAC6E-17D4-460F-8317-CE5D89A5BD4A}" presName="node" presStyleLbl="node1" presStyleIdx="4" presStyleCnt="5">
        <dgm:presLayoutVars>
          <dgm:bulletEnabled val="1"/>
        </dgm:presLayoutVars>
      </dgm:prSet>
      <dgm:spPr/>
    </dgm:pt>
    <dgm:pt modelId="{6CB6A093-7AE4-4F79-9A8D-A8E7AEDECBE2}" type="pres">
      <dgm:prSet presAssocID="{3F821E76-D29E-4D3A-930F-660462FD3813}" presName="sibTrans" presStyleLbl="sibTrans2D1" presStyleIdx="4" presStyleCnt="5"/>
      <dgm:spPr/>
    </dgm:pt>
    <dgm:pt modelId="{B447DFBC-457B-466C-B15A-599160F4B211}" type="pres">
      <dgm:prSet presAssocID="{3F821E76-D29E-4D3A-930F-660462FD3813}" presName="connectorText" presStyleLbl="sibTrans2D1" presStyleIdx="4" presStyleCnt="5"/>
      <dgm:spPr/>
    </dgm:pt>
  </dgm:ptLst>
  <dgm:cxnLst>
    <dgm:cxn modelId="{A335EA10-B5DC-41CC-A71D-93E4F1A5D243}" type="presOf" srcId="{F600AF82-5538-4B64-93A6-5BF3D34F4B9C}" destId="{7888DD4A-CFBB-4289-BDB3-C38423EAAEA5}" srcOrd="0" destOrd="0" presId="urn:microsoft.com/office/officeart/2005/8/layout/cycle2"/>
    <dgm:cxn modelId="{ED85D019-AF84-4B1F-99E4-84F0ADDA1119}" type="presOf" srcId="{778DA629-854A-4A4B-B9CD-7E712548025E}" destId="{34E86B49-0609-402F-B269-08A14C3761BF}" srcOrd="0" destOrd="0" presId="urn:microsoft.com/office/officeart/2005/8/layout/cycle2"/>
    <dgm:cxn modelId="{5F3B621B-7982-4780-91C6-256F084C5647}" type="presOf" srcId="{3F821E76-D29E-4D3A-930F-660462FD3813}" destId="{B447DFBC-457B-466C-B15A-599160F4B211}" srcOrd="1" destOrd="0" presId="urn:microsoft.com/office/officeart/2005/8/layout/cycle2"/>
    <dgm:cxn modelId="{1117B520-D6D6-4DE9-957A-53AAA6CE4B33}" type="presOf" srcId="{56A4E05F-3610-4201-BCC3-35F915557CC3}" destId="{651FF05B-E813-4FEE-AB21-F1C819D4EEA3}" srcOrd="1" destOrd="0" presId="urn:microsoft.com/office/officeart/2005/8/layout/cycle2"/>
    <dgm:cxn modelId="{7C8F2425-6351-4DAC-A1AF-34390C659BAA}" srcId="{E0B47D6D-A485-422A-8693-7FB259E0F520}" destId="{B56EAC6E-17D4-460F-8317-CE5D89A5BD4A}" srcOrd="4" destOrd="0" parTransId="{66D41E5D-0605-4CAF-943F-2286E0A4105F}" sibTransId="{3F821E76-D29E-4D3A-930F-660462FD3813}"/>
    <dgm:cxn modelId="{DE1C5125-7976-4E31-AFB2-65274AB7D418}" type="presOf" srcId="{191424C0-A707-4FD5-99A5-5BABA3E29320}" destId="{A184EEAF-0484-4C59-913F-761C4D468F56}" srcOrd="0" destOrd="0" presId="urn:microsoft.com/office/officeart/2005/8/layout/cycle2"/>
    <dgm:cxn modelId="{822A242A-AE95-4794-A52A-EB0781222E7F}" type="presOf" srcId="{B56EAC6E-17D4-460F-8317-CE5D89A5BD4A}" destId="{956C4132-EA36-4D37-93AC-78979F93A59A}" srcOrd="0" destOrd="0" presId="urn:microsoft.com/office/officeart/2005/8/layout/cycle2"/>
    <dgm:cxn modelId="{B117A231-0891-434E-B4B8-E864B7B04579}" type="presOf" srcId="{3F185CD7-BF2E-45A9-BAD5-256A39A53B74}" destId="{AE2334D7-6284-453A-8308-73AEB71B1DFC}" srcOrd="0" destOrd="0" presId="urn:microsoft.com/office/officeart/2005/8/layout/cycle2"/>
    <dgm:cxn modelId="{9EC46F35-49D3-454A-80CE-087036AD4FF0}" srcId="{E0B47D6D-A485-422A-8693-7FB259E0F520}" destId="{3F185CD7-BF2E-45A9-BAD5-256A39A53B74}" srcOrd="1" destOrd="0" parTransId="{11BD8680-0591-4849-A9C1-290DD465371E}" sibTransId="{BD889A06-8316-4BCC-8260-12475E668408}"/>
    <dgm:cxn modelId="{811E276C-150B-4826-96BB-4349F6845089}" srcId="{E0B47D6D-A485-422A-8693-7FB259E0F520}" destId="{778DA629-854A-4A4B-B9CD-7E712548025E}" srcOrd="3" destOrd="0" parTransId="{1CE78B7C-5AC7-4A2F-B309-72F5F9C0013B}" sibTransId="{56A4E05F-3610-4201-BCC3-35F915557CC3}"/>
    <dgm:cxn modelId="{A37DA470-F07E-479D-8EC4-090688CA30F3}" type="presOf" srcId="{BD889A06-8316-4BCC-8260-12475E668408}" destId="{06CF8C03-06EC-451D-BACE-6B0337E06BDD}" srcOrd="0" destOrd="0" presId="urn:microsoft.com/office/officeart/2005/8/layout/cycle2"/>
    <dgm:cxn modelId="{AB76DC54-A30A-4B64-BCA4-44ED2D438C7B}" type="presOf" srcId="{CCF269FC-C25A-4490-A886-8672939F522D}" destId="{7C47E5E6-1547-457D-86DA-2FB3DAC226C0}" srcOrd="1" destOrd="0" presId="urn:microsoft.com/office/officeart/2005/8/layout/cycle2"/>
    <dgm:cxn modelId="{04F78C77-12FF-4B03-AEAC-9D4D919CBF0C}" type="presOf" srcId="{E0B47D6D-A485-422A-8693-7FB259E0F520}" destId="{4E40699A-A098-436D-BD1F-5E01934542D6}" srcOrd="0" destOrd="0" presId="urn:microsoft.com/office/officeart/2005/8/layout/cycle2"/>
    <dgm:cxn modelId="{171B4680-BB61-421F-8928-E1E4D6FF8EA0}" type="presOf" srcId="{BD889A06-8316-4BCC-8260-12475E668408}" destId="{6E5E21BA-04B3-4187-8098-0BA644AC3918}" srcOrd="1" destOrd="0" presId="urn:microsoft.com/office/officeart/2005/8/layout/cycle2"/>
    <dgm:cxn modelId="{5E5F2E9C-F632-4D9B-8314-5C138B5CE6CA}" type="presOf" srcId="{CCF269FC-C25A-4490-A886-8672939F522D}" destId="{CDCF1B15-B883-45E2-BA73-9ECFFB2CFD11}" srcOrd="0" destOrd="0" presId="urn:microsoft.com/office/officeart/2005/8/layout/cycle2"/>
    <dgm:cxn modelId="{31FD0CBC-5C71-420D-BDDD-28A36FF0B3F0}" srcId="{E0B47D6D-A485-422A-8693-7FB259E0F520}" destId="{191424C0-A707-4FD5-99A5-5BABA3E29320}" srcOrd="0" destOrd="0" parTransId="{A98F911A-A34D-4123-8510-7DB1EE30641B}" sibTransId="{CCF269FC-C25A-4490-A886-8672939F522D}"/>
    <dgm:cxn modelId="{26C6D2BE-AC25-42EA-819A-7FBE60F8FE5D}" type="presOf" srcId="{3F821E76-D29E-4D3A-930F-660462FD3813}" destId="{6CB6A093-7AE4-4F79-9A8D-A8E7AEDECBE2}" srcOrd="0" destOrd="0" presId="urn:microsoft.com/office/officeart/2005/8/layout/cycle2"/>
    <dgm:cxn modelId="{0798C9CC-0D5F-41BB-8664-8DAFC277ED6E}" type="presOf" srcId="{56A4E05F-3610-4201-BCC3-35F915557CC3}" destId="{07AA47E3-38DC-4020-84CC-A085604726F6}" srcOrd="0" destOrd="0" presId="urn:microsoft.com/office/officeart/2005/8/layout/cycle2"/>
    <dgm:cxn modelId="{EF515BD3-6B2F-4C51-93FF-FC04E346A70D}" srcId="{E0B47D6D-A485-422A-8693-7FB259E0F520}" destId="{F600AF82-5538-4B64-93A6-5BF3D34F4B9C}" srcOrd="2" destOrd="0" parTransId="{60821C00-7301-4B03-8DB6-BDB250648497}" sibTransId="{CF0853D3-4892-49C1-B9DA-4F91297B2F48}"/>
    <dgm:cxn modelId="{1C3080E1-86C8-4397-9C9D-1247E104F5DD}" type="presOf" srcId="{CF0853D3-4892-49C1-B9DA-4F91297B2F48}" destId="{FEEEF9D2-F5BF-4703-9A1E-C0D3AD724FBB}" srcOrd="0" destOrd="0" presId="urn:microsoft.com/office/officeart/2005/8/layout/cycle2"/>
    <dgm:cxn modelId="{6635EBE8-EAC5-469F-9078-F1DA6005C7AB}" type="presOf" srcId="{CF0853D3-4892-49C1-B9DA-4F91297B2F48}" destId="{1967BA4D-E2AE-41CD-ABF1-92990CBD0B14}" srcOrd="1" destOrd="0" presId="urn:microsoft.com/office/officeart/2005/8/layout/cycle2"/>
    <dgm:cxn modelId="{2A155125-00F5-445F-A4D8-65A2FA696137}" type="presParOf" srcId="{4E40699A-A098-436D-BD1F-5E01934542D6}" destId="{A184EEAF-0484-4C59-913F-761C4D468F56}" srcOrd="0" destOrd="0" presId="urn:microsoft.com/office/officeart/2005/8/layout/cycle2"/>
    <dgm:cxn modelId="{B3252CCB-BCB9-46FC-B124-BCDBA5073F96}" type="presParOf" srcId="{4E40699A-A098-436D-BD1F-5E01934542D6}" destId="{CDCF1B15-B883-45E2-BA73-9ECFFB2CFD11}" srcOrd="1" destOrd="0" presId="urn:microsoft.com/office/officeart/2005/8/layout/cycle2"/>
    <dgm:cxn modelId="{606AF359-C9FE-470A-B50A-136155CCFD72}" type="presParOf" srcId="{CDCF1B15-B883-45E2-BA73-9ECFFB2CFD11}" destId="{7C47E5E6-1547-457D-86DA-2FB3DAC226C0}" srcOrd="0" destOrd="0" presId="urn:microsoft.com/office/officeart/2005/8/layout/cycle2"/>
    <dgm:cxn modelId="{FF1909AD-C400-4404-9070-150DDF5CE517}" type="presParOf" srcId="{4E40699A-A098-436D-BD1F-5E01934542D6}" destId="{AE2334D7-6284-453A-8308-73AEB71B1DFC}" srcOrd="2" destOrd="0" presId="urn:microsoft.com/office/officeart/2005/8/layout/cycle2"/>
    <dgm:cxn modelId="{5A213199-40BD-4CAD-8F77-B8CAF512A391}" type="presParOf" srcId="{4E40699A-A098-436D-BD1F-5E01934542D6}" destId="{06CF8C03-06EC-451D-BACE-6B0337E06BDD}" srcOrd="3" destOrd="0" presId="urn:microsoft.com/office/officeart/2005/8/layout/cycle2"/>
    <dgm:cxn modelId="{945CF213-ED13-42A7-8BEF-4276F91C0FD9}" type="presParOf" srcId="{06CF8C03-06EC-451D-BACE-6B0337E06BDD}" destId="{6E5E21BA-04B3-4187-8098-0BA644AC3918}" srcOrd="0" destOrd="0" presId="urn:microsoft.com/office/officeart/2005/8/layout/cycle2"/>
    <dgm:cxn modelId="{C7C5DA82-3CE3-4AC5-AF4A-9796BC03EFD6}" type="presParOf" srcId="{4E40699A-A098-436D-BD1F-5E01934542D6}" destId="{7888DD4A-CFBB-4289-BDB3-C38423EAAEA5}" srcOrd="4" destOrd="0" presId="urn:microsoft.com/office/officeart/2005/8/layout/cycle2"/>
    <dgm:cxn modelId="{6B5B50F5-3D76-49C3-B455-0428FB38A656}" type="presParOf" srcId="{4E40699A-A098-436D-BD1F-5E01934542D6}" destId="{FEEEF9D2-F5BF-4703-9A1E-C0D3AD724FBB}" srcOrd="5" destOrd="0" presId="urn:microsoft.com/office/officeart/2005/8/layout/cycle2"/>
    <dgm:cxn modelId="{6571198D-702F-48A1-BB9C-43763DB085C0}" type="presParOf" srcId="{FEEEF9D2-F5BF-4703-9A1E-C0D3AD724FBB}" destId="{1967BA4D-E2AE-41CD-ABF1-92990CBD0B14}" srcOrd="0" destOrd="0" presId="urn:microsoft.com/office/officeart/2005/8/layout/cycle2"/>
    <dgm:cxn modelId="{D1E7F31B-0C88-4C60-AB81-6E979707D04B}" type="presParOf" srcId="{4E40699A-A098-436D-BD1F-5E01934542D6}" destId="{34E86B49-0609-402F-B269-08A14C3761BF}" srcOrd="6" destOrd="0" presId="urn:microsoft.com/office/officeart/2005/8/layout/cycle2"/>
    <dgm:cxn modelId="{8840D07D-8550-4DE8-83B6-564E42146B1B}" type="presParOf" srcId="{4E40699A-A098-436D-BD1F-5E01934542D6}" destId="{07AA47E3-38DC-4020-84CC-A085604726F6}" srcOrd="7" destOrd="0" presId="urn:microsoft.com/office/officeart/2005/8/layout/cycle2"/>
    <dgm:cxn modelId="{B38ADF96-EB12-4255-BC5B-A7303D7A8FA4}" type="presParOf" srcId="{07AA47E3-38DC-4020-84CC-A085604726F6}" destId="{651FF05B-E813-4FEE-AB21-F1C819D4EEA3}" srcOrd="0" destOrd="0" presId="urn:microsoft.com/office/officeart/2005/8/layout/cycle2"/>
    <dgm:cxn modelId="{BF98A76F-14AD-4DDB-9D8A-958AB979F6CA}" type="presParOf" srcId="{4E40699A-A098-436D-BD1F-5E01934542D6}" destId="{956C4132-EA36-4D37-93AC-78979F93A59A}" srcOrd="8" destOrd="0" presId="urn:microsoft.com/office/officeart/2005/8/layout/cycle2"/>
    <dgm:cxn modelId="{143D6738-3783-4A55-9A1C-61A5DBAE7D4D}" type="presParOf" srcId="{4E40699A-A098-436D-BD1F-5E01934542D6}" destId="{6CB6A093-7AE4-4F79-9A8D-A8E7AEDECBE2}" srcOrd="9" destOrd="0" presId="urn:microsoft.com/office/officeart/2005/8/layout/cycle2"/>
    <dgm:cxn modelId="{BCE8DF8E-23B5-435E-BA5F-6067C297FBB0}" type="presParOf" srcId="{6CB6A093-7AE4-4F79-9A8D-A8E7AEDECBE2}" destId="{B447DFBC-457B-466C-B15A-599160F4B21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0ABF78-484C-45DA-95D1-D87564B5B8D2}" type="doc">
      <dgm:prSet loTypeId="urn:microsoft.com/office/officeart/2005/8/layout/default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95CEF6B6-6232-4493-87D7-245763CFA778}">
      <dgm:prSet phldrT="[Texto]"/>
      <dgm:spPr/>
      <dgm:t>
        <a:bodyPr/>
        <a:lstStyle/>
        <a:p>
          <a:r>
            <a:rPr lang="pt-BR" dirty="0"/>
            <a:t>Serviço oferecido</a:t>
          </a:r>
        </a:p>
      </dgm:t>
    </dgm:pt>
    <dgm:pt modelId="{29F04BAC-8DD0-45E7-B206-40C3BB20FB37}" type="parTrans" cxnId="{C3FF3E0F-7444-474F-829F-3FD1F3AF4A6A}">
      <dgm:prSet/>
      <dgm:spPr/>
      <dgm:t>
        <a:bodyPr/>
        <a:lstStyle/>
        <a:p>
          <a:endParaRPr lang="pt-BR"/>
        </a:p>
      </dgm:t>
    </dgm:pt>
    <dgm:pt modelId="{1FE4FCC7-86FA-4A9A-AD7B-94BA640CF933}" type="sibTrans" cxnId="{C3FF3E0F-7444-474F-829F-3FD1F3AF4A6A}">
      <dgm:prSet/>
      <dgm:spPr/>
      <dgm:t>
        <a:bodyPr/>
        <a:lstStyle/>
        <a:p>
          <a:endParaRPr lang="pt-BR"/>
        </a:p>
      </dgm:t>
    </dgm:pt>
    <dgm:pt modelId="{19C33C9A-20A0-4833-A6D2-322C7A68E347}">
      <dgm:prSet phldrT="[Texto]"/>
      <dgm:spPr/>
      <dgm:t>
        <a:bodyPr/>
        <a:lstStyle/>
        <a:p>
          <a:r>
            <a:rPr lang="pt-BR" dirty="0"/>
            <a:t>Requisitos e documentos necessários</a:t>
          </a:r>
        </a:p>
      </dgm:t>
    </dgm:pt>
    <dgm:pt modelId="{9FBB0E6A-3E68-4884-A40D-0AECF5A0D7F2}" type="parTrans" cxnId="{D6B6ADF3-280D-4715-977E-91A7326652E9}">
      <dgm:prSet/>
      <dgm:spPr/>
      <dgm:t>
        <a:bodyPr/>
        <a:lstStyle/>
        <a:p>
          <a:endParaRPr lang="pt-BR"/>
        </a:p>
      </dgm:t>
    </dgm:pt>
    <dgm:pt modelId="{1FE07100-3896-45CD-8004-54AB662D0F7A}" type="sibTrans" cxnId="{D6B6ADF3-280D-4715-977E-91A7326652E9}">
      <dgm:prSet/>
      <dgm:spPr/>
      <dgm:t>
        <a:bodyPr/>
        <a:lstStyle/>
        <a:p>
          <a:endParaRPr lang="pt-BR"/>
        </a:p>
      </dgm:t>
    </dgm:pt>
    <dgm:pt modelId="{2DD45BED-8E20-4196-9CB4-2B7571F51C7E}">
      <dgm:prSet phldrT="[Texto]"/>
      <dgm:spPr/>
      <dgm:t>
        <a:bodyPr/>
        <a:lstStyle/>
        <a:p>
          <a:r>
            <a:rPr lang="pt-BR" dirty="0"/>
            <a:t>Etapas e prazos</a:t>
          </a:r>
        </a:p>
      </dgm:t>
    </dgm:pt>
    <dgm:pt modelId="{9757E5A2-A49C-42D5-8D49-FF2035924D76}" type="parTrans" cxnId="{6A7FC1C9-7CBC-47EB-88DF-9DB5DC02264D}">
      <dgm:prSet/>
      <dgm:spPr/>
      <dgm:t>
        <a:bodyPr/>
        <a:lstStyle/>
        <a:p>
          <a:endParaRPr lang="pt-BR"/>
        </a:p>
      </dgm:t>
    </dgm:pt>
    <dgm:pt modelId="{F3C4845C-778B-4ED3-98B1-78AD820C62D3}" type="sibTrans" cxnId="{6A7FC1C9-7CBC-47EB-88DF-9DB5DC02264D}">
      <dgm:prSet/>
      <dgm:spPr/>
      <dgm:t>
        <a:bodyPr/>
        <a:lstStyle/>
        <a:p>
          <a:endParaRPr lang="pt-BR"/>
        </a:p>
      </dgm:t>
    </dgm:pt>
    <dgm:pt modelId="{BBC145E9-93D5-486C-811E-3C5633BDFA12}">
      <dgm:prSet phldrT="[Texto]"/>
      <dgm:spPr/>
      <dgm:t>
        <a:bodyPr/>
        <a:lstStyle/>
        <a:p>
          <a:r>
            <a:rPr lang="pt-BR" dirty="0"/>
            <a:t>Forma de comunicação</a:t>
          </a:r>
        </a:p>
      </dgm:t>
    </dgm:pt>
    <dgm:pt modelId="{565BFBA6-D3CD-435C-BA11-4CD6E41791BB}" type="parTrans" cxnId="{B9DFE0B6-5E60-4B70-8EBD-3015B5795EDA}">
      <dgm:prSet/>
      <dgm:spPr/>
      <dgm:t>
        <a:bodyPr/>
        <a:lstStyle/>
        <a:p>
          <a:endParaRPr lang="pt-BR"/>
        </a:p>
      </dgm:t>
    </dgm:pt>
    <dgm:pt modelId="{4A6F928E-CA29-4050-8181-E4730BDA7190}" type="sibTrans" cxnId="{B9DFE0B6-5E60-4B70-8EBD-3015B5795EDA}">
      <dgm:prSet/>
      <dgm:spPr/>
      <dgm:t>
        <a:bodyPr/>
        <a:lstStyle/>
        <a:p>
          <a:endParaRPr lang="pt-BR"/>
        </a:p>
      </dgm:t>
    </dgm:pt>
    <dgm:pt modelId="{66360A75-E0A5-4576-85AF-69DD8A2F0CC7}">
      <dgm:prSet phldrT="[Texto]"/>
      <dgm:spPr/>
      <dgm:t>
        <a:bodyPr/>
        <a:lstStyle/>
        <a:p>
          <a:r>
            <a:rPr lang="pt-BR" dirty="0"/>
            <a:t>Locais e formas de acesso aos serviços</a:t>
          </a:r>
        </a:p>
      </dgm:t>
    </dgm:pt>
    <dgm:pt modelId="{C20AAAF7-EEB0-4908-8CC9-DDA3FA20C90A}" type="parTrans" cxnId="{4962A316-2747-47D3-A294-5F4E31DB764A}">
      <dgm:prSet/>
      <dgm:spPr/>
      <dgm:t>
        <a:bodyPr/>
        <a:lstStyle/>
        <a:p>
          <a:endParaRPr lang="pt-BR"/>
        </a:p>
      </dgm:t>
    </dgm:pt>
    <dgm:pt modelId="{E2C7A2F0-2AE3-47CA-A676-5A0FED08F61B}" type="sibTrans" cxnId="{4962A316-2747-47D3-A294-5F4E31DB764A}">
      <dgm:prSet/>
      <dgm:spPr/>
      <dgm:t>
        <a:bodyPr/>
        <a:lstStyle/>
        <a:p>
          <a:endParaRPr lang="pt-BR"/>
        </a:p>
      </dgm:t>
    </dgm:pt>
    <dgm:pt modelId="{6A8DA660-1693-4D03-B7C7-8CA5655B20C7}" type="pres">
      <dgm:prSet presAssocID="{5E0ABF78-484C-45DA-95D1-D87564B5B8D2}" presName="diagram" presStyleCnt="0">
        <dgm:presLayoutVars>
          <dgm:dir/>
          <dgm:resizeHandles val="exact"/>
        </dgm:presLayoutVars>
      </dgm:prSet>
      <dgm:spPr/>
    </dgm:pt>
    <dgm:pt modelId="{4A417205-F6CB-4D69-9038-55876F3F27CD}" type="pres">
      <dgm:prSet presAssocID="{95CEF6B6-6232-4493-87D7-245763CFA778}" presName="node" presStyleLbl="node1" presStyleIdx="0" presStyleCnt="5">
        <dgm:presLayoutVars>
          <dgm:bulletEnabled val="1"/>
        </dgm:presLayoutVars>
      </dgm:prSet>
      <dgm:spPr/>
    </dgm:pt>
    <dgm:pt modelId="{D4388736-A6FC-4666-9285-09C0C5E623DA}" type="pres">
      <dgm:prSet presAssocID="{1FE4FCC7-86FA-4A9A-AD7B-94BA640CF933}" presName="sibTrans" presStyleCnt="0"/>
      <dgm:spPr/>
    </dgm:pt>
    <dgm:pt modelId="{85279EAE-7984-4F6B-AF3E-7B55B3FA33C3}" type="pres">
      <dgm:prSet presAssocID="{19C33C9A-20A0-4833-A6D2-322C7A68E347}" presName="node" presStyleLbl="node1" presStyleIdx="1" presStyleCnt="5">
        <dgm:presLayoutVars>
          <dgm:bulletEnabled val="1"/>
        </dgm:presLayoutVars>
      </dgm:prSet>
      <dgm:spPr/>
    </dgm:pt>
    <dgm:pt modelId="{695A2007-A072-415A-A5C0-0F7E16A300F3}" type="pres">
      <dgm:prSet presAssocID="{1FE07100-3896-45CD-8004-54AB662D0F7A}" presName="sibTrans" presStyleCnt="0"/>
      <dgm:spPr/>
    </dgm:pt>
    <dgm:pt modelId="{9E0C5BDF-A5B2-4F17-86CD-5E1D7980CEB1}" type="pres">
      <dgm:prSet presAssocID="{2DD45BED-8E20-4196-9CB4-2B7571F51C7E}" presName="node" presStyleLbl="node1" presStyleIdx="2" presStyleCnt="5">
        <dgm:presLayoutVars>
          <dgm:bulletEnabled val="1"/>
        </dgm:presLayoutVars>
      </dgm:prSet>
      <dgm:spPr/>
    </dgm:pt>
    <dgm:pt modelId="{DB7621C6-681C-4E90-ADE6-5CEF777FF354}" type="pres">
      <dgm:prSet presAssocID="{F3C4845C-778B-4ED3-98B1-78AD820C62D3}" presName="sibTrans" presStyleCnt="0"/>
      <dgm:spPr/>
    </dgm:pt>
    <dgm:pt modelId="{42282A14-0EEE-4826-94AD-7415E8D7FD81}" type="pres">
      <dgm:prSet presAssocID="{BBC145E9-93D5-486C-811E-3C5633BDFA12}" presName="node" presStyleLbl="node1" presStyleIdx="3" presStyleCnt="5">
        <dgm:presLayoutVars>
          <dgm:bulletEnabled val="1"/>
        </dgm:presLayoutVars>
      </dgm:prSet>
      <dgm:spPr/>
    </dgm:pt>
    <dgm:pt modelId="{6167E58B-4321-4301-A473-FB6F58005336}" type="pres">
      <dgm:prSet presAssocID="{4A6F928E-CA29-4050-8181-E4730BDA7190}" presName="sibTrans" presStyleCnt="0"/>
      <dgm:spPr/>
    </dgm:pt>
    <dgm:pt modelId="{B25E6B2D-DFA2-475D-8078-E42FB9A3290A}" type="pres">
      <dgm:prSet presAssocID="{66360A75-E0A5-4576-85AF-69DD8A2F0CC7}" presName="node" presStyleLbl="node1" presStyleIdx="4" presStyleCnt="5">
        <dgm:presLayoutVars>
          <dgm:bulletEnabled val="1"/>
        </dgm:presLayoutVars>
      </dgm:prSet>
      <dgm:spPr/>
    </dgm:pt>
  </dgm:ptLst>
  <dgm:cxnLst>
    <dgm:cxn modelId="{C3FF3E0F-7444-474F-829F-3FD1F3AF4A6A}" srcId="{5E0ABF78-484C-45DA-95D1-D87564B5B8D2}" destId="{95CEF6B6-6232-4493-87D7-245763CFA778}" srcOrd="0" destOrd="0" parTransId="{29F04BAC-8DD0-45E7-B206-40C3BB20FB37}" sibTransId="{1FE4FCC7-86FA-4A9A-AD7B-94BA640CF933}"/>
    <dgm:cxn modelId="{AC837716-04A1-4D06-9F4F-BACECD929C6C}" type="presOf" srcId="{2DD45BED-8E20-4196-9CB4-2B7571F51C7E}" destId="{9E0C5BDF-A5B2-4F17-86CD-5E1D7980CEB1}" srcOrd="0" destOrd="0" presId="urn:microsoft.com/office/officeart/2005/8/layout/default"/>
    <dgm:cxn modelId="{4962A316-2747-47D3-A294-5F4E31DB764A}" srcId="{5E0ABF78-484C-45DA-95D1-D87564B5B8D2}" destId="{66360A75-E0A5-4576-85AF-69DD8A2F0CC7}" srcOrd="4" destOrd="0" parTransId="{C20AAAF7-EEB0-4908-8CC9-DDA3FA20C90A}" sibTransId="{E2C7A2F0-2AE3-47CA-A676-5A0FED08F61B}"/>
    <dgm:cxn modelId="{EBA25A22-460E-4EE5-8A2E-40EF853D5F4A}" type="presOf" srcId="{95CEF6B6-6232-4493-87D7-245763CFA778}" destId="{4A417205-F6CB-4D69-9038-55876F3F27CD}" srcOrd="0" destOrd="0" presId="urn:microsoft.com/office/officeart/2005/8/layout/default"/>
    <dgm:cxn modelId="{0457B82F-0807-4B99-B397-0ACF19B66801}" type="presOf" srcId="{19C33C9A-20A0-4833-A6D2-322C7A68E347}" destId="{85279EAE-7984-4F6B-AF3E-7B55B3FA33C3}" srcOrd="0" destOrd="0" presId="urn:microsoft.com/office/officeart/2005/8/layout/default"/>
    <dgm:cxn modelId="{3FB38585-16E5-4223-8368-5E04F80EF8F4}" type="presOf" srcId="{BBC145E9-93D5-486C-811E-3C5633BDFA12}" destId="{42282A14-0EEE-4826-94AD-7415E8D7FD81}" srcOrd="0" destOrd="0" presId="urn:microsoft.com/office/officeart/2005/8/layout/default"/>
    <dgm:cxn modelId="{DC8914A6-812C-482F-AE8E-4F848AF16BB0}" type="presOf" srcId="{5E0ABF78-484C-45DA-95D1-D87564B5B8D2}" destId="{6A8DA660-1693-4D03-B7C7-8CA5655B20C7}" srcOrd="0" destOrd="0" presId="urn:microsoft.com/office/officeart/2005/8/layout/default"/>
    <dgm:cxn modelId="{B9DFE0B6-5E60-4B70-8EBD-3015B5795EDA}" srcId="{5E0ABF78-484C-45DA-95D1-D87564B5B8D2}" destId="{BBC145E9-93D5-486C-811E-3C5633BDFA12}" srcOrd="3" destOrd="0" parTransId="{565BFBA6-D3CD-435C-BA11-4CD6E41791BB}" sibTransId="{4A6F928E-CA29-4050-8181-E4730BDA7190}"/>
    <dgm:cxn modelId="{D7B7FBBF-4AAF-4276-BA09-C40E8C907ECE}" type="presOf" srcId="{66360A75-E0A5-4576-85AF-69DD8A2F0CC7}" destId="{B25E6B2D-DFA2-475D-8078-E42FB9A3290A}" srcOrd="0" destOrd="0" presId="urn:microsoft.com/office/officeart/2005/8/layout/default"/>
    <dgm:cxn modelId="{6A7FC1C9-7CBC-47EB-88DF-9DB5DC02264D}" srcId="{5E0ABF78-484C-45DA-95D1-D87564B5B8D2}" destId="{2DD45BED-8E20-4196-9CB4-2B7571F51C7E}" srcOrd="2" destOrd="0" parTransId="{9757E5A2-A49C-42D5-8D49-FF2035924D76}" sibTransId="{F3C4845C-778B-4ED3-98B1-78AD820C62D3}"/>
    <dgm:cxn modelId="{D6B6ADF3-280D-4715-977E-91A7326652E9}" srcId="{5E0ABF78-484C-45DA-95D1-D87564B5B8D2}" destId="{19C33C9A-20A0-4833-A6D2-322C7A68E347}" srcOrd="1" destOrd="0" parTransId="{9FBB0E6A-3E68-4884-A40D-0AECF5A0D7F2}" sibTransId="{1FE07100-3896-45CD-8004-54AB662D0F7A}"/>
    <dgm:cxn modelId="{07C472E3-2DE9-4BD4-90F2-563A04B51B25}" type="presParOf" srcId="{6A8DA660-1693-4D03-B7C7-8CA5655B20C7}" destId="{4A417205-F6CB-4D69-9038-55876F3F27CD}" srcOrd="0" destOrd="0" presId="urn:microsoft.com/office/officeart/2005/8/layout/default"/>
    <dgm:cxn modelId="{FE452D15-6D5E-4F4A-BD1E-3EB28C66DA3E}" type="presParOf" srcId="{6A8DA660-1693-4D03-B7C7-8CA5655B20C7}" destId="{D4388736-A6FC-4666-9285-09C0C5E623DA}" srcOrd="1" destOrd="0" presId="urn:microsoft.com/office/officeart/2005/8/layout/default"/>
    <dgm:cxn modelId="{52EE1C04-1FB7-4E94-9C94-373F69395B8B}" type="presParOf" srcId="{6A8DA660-1693-4D03-B7C7-8CA5655B20C7}" destId="{85279EAE-7984-4F6B-AF3E-7B55B3FA33C3}" srcOrd="2" destOrd="0" presId="urn:microsoft.com/office/officeart/2005/8/layout/default"/>
    <dgm:cxn modelId="{B453E9A8-45A5-49FF-A362-25F847DB032F}" type="presParOf" srcId="{6A8DA660-1693-4D03-B7C7-8CA5655B20C7}" destId="{695A2007-A072-415A-A5C0-0F7E16A300F3}" srcOrd="3" destOrd="0" presId="urn:microsoft.com/office/officeart/2005/8/layout/default"/>
    <dgm:cxn modelId="{61015BF7-F4E9-463D-8989-B37048821A0C}" type="presParOf" srcId="{6A8DA660-1693-4D03-B7C7-8CA5655B20C7}" destId="{9E0C5BDF-A5B2-4F17-86CD-5E1D7980CEB1}" srcOrd="4" destOrd="0" presId="urn:microsoft.com/office/officeart/2005/8/layout/default"/>
    <dgm:cxn modelId="{F17B3E44-C0CD-42D3-BDAE-BF96F3FA3F44}" type="presParOf" srcId="{6A8DA660-1693-4D03-B7C7-8CA5655B20C7}" destId="{DB7621C6-681C-4E90-ADE6-5CEF777FF354}" srcOrd="5" destOrd="0" presId="urn:microsoft.com/office/officeart/2005/8/layout/default"/>
    <dgm:cxn modelId="{EB28F003-4C83-4081-BA77-386D8746A77F}" type="presParOf" srcId="{6A8DA660-1693-4D03-B7C7-8CA5655B20C7}" destId="{42282A14-0EEE-4826-94AD-7415E8D7FD81}" srcOrd="6" destOrd="0" presId="urn:microsoft.com/office/officeart/2005/8/layout/default"/>
    <dgm:cxn modelId="{F268A81A-1CEE-4E26-BA05-0D3FB23B5D7C}" type="presParOf" srcId="{6A8DA660-1693-4D03-B7C7-8CA5655B20C7}" destId="{6167E58B-4321-4301-A473-FB6F58005336}" srcOrd="7" destOrd="0" presId="urn:microsoft.com/office/officeart/2005/8/layout/default"/>
    <dgm:cxn modelId="{F90DE3CB-44D3-4024-B353-85F9B0C230CD}" type="presParOf" srcId="{6A8DA660-1693-4D03-B7C7-8CA5655B20C7}" destId="{B25E6B2D-DFA2-475D-8078-E42FB9A3290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9D7FB4-3A1B-4732-9986-E0B575CBE074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1878F48E-2970-4F34-A5D6-607C9887A03F}">
      <dgm:prSet phldrT="[Texto]"/>
      <dgm:spPr/>
      <dgm:t>
        <a:bodyPr/>
        <a:lstStyle/>
        <a:p>
          <a:r>
            <a:rPr lang="pt-BR" dirty="0"/>
            <a:t>Prioridade de atendimento</a:t>
          </a:r>
        </a:p>
      </dgm:t>
    </dgm:pt>
    <dgm:pt modelId="{81CEDCF2-1751-4A8B-88EF-44CF77FC9BB7}" type="parTrans" cxnId="{DDDC999A-A10D-4AA2-8B0D-F1144A81AC20}">
      <dgm:prSet/>
      <dgm:spPr/>
      <dgm:t>
        <a:bodyPr/>
        <a:lstStyle/>
        <a:p>
          <a:endParaRPr lang="pt-BR"/>
        </a:p>
      </dgm:t>
    </dgm:pt>
    <dgm:pt modelId="{AB472457-B43A-4631-901B-23B062270DC2}" type="sibTrans" cxnId="{DDDC999A-A10D-4AA2-8B0D-F1144A81AC20}">
      <dgm:prSet/>
      <dgm:spPr/>
      <dgm:t>
        <a:bodyPr/>
        <a:lstStyle/>
        <a:p>
          <a:endParaRPr lang="pt-BR"/>
        </a:p>
      </dgm:t>
    </dgm:pt>
    <dgm:pt modelId="{A077F531-23C1-40C2-BF0A-4CA3C94FD17B}">
      <dgm:prSet phldrT="[Texto]"/>
      <dgm:spPr/>
      <dgm:t>
        <a:bodyPr/>
        <a:lstStyle/>
        <a:p>
          <a:r>
            <a:rPr lang="pt-BR" dirty="0"/>
            <a:t>Tempo de espera</a:t>
          </a:r>
        </a:p>
      </dgm:t>
    </dgm:pt>
    <dgm:pt modelId="{27E9D5C0-B705-40A3-9588-5C638133EDE9}" type="parTrans" cxnId="{0862F387-99C2-4DB9-91FF-35FF10EE13A0}">
      <dgm:prSet/>
      <dgm:spPr/>
      <dgm:t>
        <a:bodyPr/>
        <a:lstStyle/>
        <a:p>
          <a:endParaRPr lang="pt-BR"/>
        </a:p>
      </dgm:t>
    </dgm:pt>
    <dgm:pt modelId="{7606EC1D-19F0-4000-AA88-6D7959590ACA}" type="sibTrans" cxnId="{0862F387-99C2-4DB9-91FF-35FF10EE13A0}">
      <dgm:prSet/>
      <dgm:spPr/>
      <dgm:t>
        <a:bodyPr/>
        <a:lstStyle/>
        <a:p>
          <a:endParaRPr lang="pt-BR"/>
        </a:p>
      </dgm:t>
    </dgm:pt>
    <dgm:pt modelId="{3CD9E96A-C56C-4204-91AF-7C7FFC26E163}">
      <dgm:prSet phldrT="[Texto]"/>
      <dgm:spPr/>
      <dgm:t>
        <a:bodyPr/>
        <a:lstStyle/>
        <a:p>
          <a:r>
            <a:rPr lang="pt-BR" dirty="0"/>
            <a:t>Prazo para realização dos serviços</a:t>
          </a:r>
        </a:p>
      </dgm:t>
    </dgm:pt>
    <dgm:pt modelId="{CA432A93-975E-4D00-B6F4-58612CA18A3E}" type="parTrans" cxnId="{594D8181-DDCC-4183-AC2D-D34E40994FF3}">
      <dgm:prSet/>
      <dgm:spPr/>
      <dgm:t>
        <a:bodyPr/>
        <a:lstStyle/>
        <a:p>
          <a:endParaRPr lang="pt-BR"/>
        </a:p>
      </dgm:t>
    </dgm:pt>
    <dgm:pt modelId="{79AD4573-7FBE-4247-A09B-79D524CA5BE5}" type="sibTrans" cxnId="{594D8181-DDCC-4183-AC2D-D34E40994FF3}">
      <dgm:prSet/>
      <dgm:spPr/>
      <dgm:t>
        <a:bodyPr/>
        <a:lstStyle/>
        <a:p>
          <a:endParaRPr lang="pt-BR"/>
        </a:p>
      </dgm:t>
    </dgm:pt>
    <dgm:pt modelId="{06C1F1AC-CB8D-45E7-8367-4FE7FC1FE86C}">
      <dgm:prSet phldrT="[Texto]"/>
      <dgm:spPr/>
      <dgm:t>
        <a:bodyPr/>
        <a:lstStyle/>
        <a:p>
          <a:r>
            <a:rPr lang="pt-BR" dirty="0"/>
            <a:t>Mecanismos de comunicação</a:t>
          </a:r>
        </a:p>
      </dgm:t>
    </dgm:pt>
    <dgm:pt modelId="{2E3BD1F0-A01F-4D6D-837D-293A92812C99}" type="parTrans" cxnId="{67A44A7E-BC97-4C27-BC95-C9B57862F746}">
      <dgm:prSet/>
      <dgm:spPr/>
      <dgm:t>
        <a:bodyPr/>
        <a:lstStyle/>
        <a:p>
          <a:endParaRPr lang="pt-BR"/>
        </a:p>
      </dgm:t>
    </dgm:pt>
    <dgm:pt modelId="{B305C458-2FBD-4077-B792-BC0C34EC332B}" type="sibTrans" cxnId="{67A44A7E-BC97-4C27-BC95-C9B57862F746}">
      <dgm:prSet/>
      <dgm:spPr/>
      <dgm:t>
        <a:bodyPr/>
        <a:lstStyle/>
        <a:p>
          <a:endParaRPr lang="pt-BR"/>
        </a:p>
      </dgm:t>
    </dgm:pt>
    <dgm:pt modelId="{B12C63BA-F73B-4EA5-AC17-38225CA962CC}">
      <dgm:prSet phldrT="[Texto]"/>
      <dgm:spPr/>
      <dgm:t>
        <a:bodyPr/>
        <a:lstStyle/>
        <a:p>
          <a:r>
            <a:rPr lang="pt-BR" dirty="0"/>
            <a:t>Procedimentos de ouvidoria</a:t>
          </a:r>
        </a:p>
      </dgm:t>
    </dgm:pt>
    <dgm:pt modelId="{EDFC29F2-8125-457F-96DA-6A7D5F0093AF}" type="parTrans" cxnId="{F0C4D8BB-4A2F-4691-BFEC-5AB83C256865}">
      <dgm:prSet/>
      <dgm:spPr/>
      <dgm:t>
        <a:bodyPr/>
        <a:lstStyle/>
        <a:p>
          <a:endParaRPr lang="pt-BR"/>
        </a:p>
      </dgm:t>
    </dgm:pt>
    <dgm:pt modelId="{4FF856A7-AA93-460A-823A-CEF943A45394}" type="sibTrans" cxnId="{F0C4D8BB-4A2F-4691-BFEC-5AB83C256865}">
      <dgm:prSet/>
      <dgm:spPr/>
      <dgm:t>
        <a:bodyPr/>
        <a:lstStyle/>
        <a:p>
          <a:endParaRPr lang="pt-BR"/>
        </a:p>
      </dgm:t>
    </dgm:pt>
    <dgm:pt modelId="{6144A57A-78BF-4B85-A101-2E7C7323C9D0}">
      <dgm:prSet/>
      <dgm:spPr/>
      <dgm:t>
        <a:bodyPr/>
        <a:lstStyle/>
        <a:p>
          <a:r>
            <a:rPr lang="pt-BR" dirty="0"/>
            <a:t>Etapas do serviço com a previsão de prazos</a:t>
          </a:r>
        </a:p>
      </dgm:t>
    </dgm:pt>
    <dgm:pt modelId="{4DE6FE8F-4C39-4275-9896-E914EF3ED1C8}" type="parTrans" cxnId="{5D49833C-98CB-48B1-8C44-23360F6E3E19}">
      <dgm:prSet/>
      <dgm:spPr/>
      <dgm:t>
        <a:bodyPr/>
        <a:lstStyle/>
        <a:p>
          <a:endParaRPr lang="pt-BR"/>
        </a:p>
      </dgm:t>
    </dgm:pt>
    <dgm:pt modelId="{F9CAEDA4-210B-4F64-8202-8F0C52E5DEAF}" type="sibTrans" cxnId="{5D49833C-98CB-48B1-8C44-23360F6E3E19}">
      <dgm:prSet/>
      <dgm:spPr/>
      <dgm:t>
        <a:bodyPr/>
        <a:lstStyle/>
        <a:p>
          <a:endParaRPr lang="pt-BR"/>
        </a:p>
      </dgm:t>
    </dgm:pt>
    <dgm:pt modelId="{3CFA0CB0-8706-4517-A8D2-025567F87AB8}">
      <dgm:prSet/>
      <dgm:spPr/>
      <dgm:t>
        <a:bodyPr/>
        <a:lstStyle/>
        <a:p>
          <a:r>
            <a:rPr lang="pt-BR" dirty="0"/>
            <a:t>Tratamento dispensado ao usuário</a:t>
          </a:r>
        </a:p>
      </dgm:t>
    </dgm:pt>
    <dgm:pt modelId="{A2D329EB-7BD5-4F59-860D-5CF7E63A65CE}" type="parTrans" cxnId="{37E3356F-1F82-4D65-84D1-3E5F76F09D64}">
      <dgm:prSet/>
      <dgm:spPr/>
      <dgm:t>
        <a:bodyPr/>
        <a:lstStyle/>
        <a:p>
          <a:endParaRPr lang="pt-BR"/>
        </a:p>
      </dgm:t>
    </dgm:pt>
    <dgm:pt modelId="{41B42BD0-91C4-4644-A787-5AD60DCBF50D}" type="sibTrans" cxnId="{37E3356F-1F82-4D65-84D1-3E5F76F09D64}">
      <dgm:prSet/>
      <dgm:spPr/>
      <dgm:t>
        <a:bodyPr/>
        <a:lstStyle/>
        <a:p>
          <a:endParaRPr lang="pt-BR"/>
        </a:p>
      </dgm:t>
    </dgm:pt>
    <dgm:pt modelId="{CD49AA6C-9062-4E9E-93C8-ED9F55FF5D4F}">
      <dgm:prSet/>
      <dgm:spPr/>
      <dgm:t>
        <a:bodyPr/>
        <a:lstStyle/>
        <a:p>
          <a:r>
            <a:rPr lang="pt-BR" dirty="0"/>
            <a:t>Sinalização visual, bem como, acessibilidade, limpeza e conforto</a:t>
          </a:r>
        </a:p>
      </dgm:t>
    </dgm:pt>
    <dgm:pt modelId="{A8F922B2-E15E-4E28-875B-18AA0532597F}" type="parTrans" cxnId="{4A3E7B23-1552-43CA-AB49-19A3CB960F1B}">
      <dgm:prSet/>
      <dgm:spPr/>
      <dgm:t>
        <a:bodyPr/>
        <a:lstStyle/>
        <a:p>
          <a:endParaRPr lang="pt-BR"/>
        </a:p>
      </dgm:t>
    </dgm:pt>
    <dgm:pt modelId="{F68AC51F-79E7-4DE0-AD4E-3924655D025B}" type="sibTrans" cxnId="{4A3E7B23-1552-43CA-AB49-19A3CB960F1B}">
      <dgm:prSet/>
      <dgm:spPr/>
      <dgm:t>
        <a:bodyPr/>
        <a:lstStyle/>
        <a:p>
          <a:endParaRPr lang="pt-BR"/>
        </a:p>
      </dgm:t>
    </dgm:pt>
    <dgm:pt modelId="{5C945C09-457E-4B44-B02A-3D78DD378358}" type="pres">
      <dgm:prSet presAssocID="{049D7FB4-3A1B-4732-9986-E0B575CBE074}" presName="diagram" presStyleCnt="0">
        <dgm:presLayoutVars>
          <dgm:dir/>
          <dgm:resizeHandles val="exact"/>
        </dgm:presLayoutVars>
      </dgm:prSet>
      <dgm:spPr/>
    </dgm:pt>
    <dgm:pt modelId="{1F7D175C-52DA-4570-BBAB-DA04FE470174}" type="pres">
      <dgm:prSet presAssocID="{1878F48E-2970-4F34-A5D6-607C9887A03F}" presName="node" presStyleLbl="node1" presStyleIdx="0" presStyleCnt="8">
        <dgm:presLayoutVars>
          <dgm:bulletEnabled val="1"/>
        </dgm:presLayoutVars>
      </dgm:prSet>
      <dgm:spPr/>
    </dgm:pt>
    <dgm:pt modelId="{2C0D8B89-F32E-42D8-B7C3-3AE5435E48F7}" type="pres">
      <dgm:prSet presAssocID="{AB472457-B43A-4631-901B-23B062270DC2}" presName="sibTrans" presStyleCnt="0"/>
      <dgm:spPr/>
    </dgm:pt>
    <dgm:pt modelId="{9C919A64-C575-4A43-BFF2-7CE7F431CC52}" type="pres">
      <dgm:prSet presAssocID="{A077F531-23C1-40C2-BF0A-4CA3C94FD17B}" presName="node" presStyleLbl="node1" presStyleIdx="1" presStyleCnt="8">
        <dgm:presLayoutVars>
          <dgm:bulletEnabled val="1"/>
        </dgm:presLayoutVars>
      </dgm:prSet>
      <dgm:spPr/>
    </dgm:pt>
    <dgm:pt modelId="{0F3F29DC-704A-4F42-91BE-B05A40343FCF}" type="pres">
      <dgm:prSet presAssocID="{7606EC1D-19F0-4000-AA88-6D7959590ACA}" presName="sibTrans" presStyleCnt="0"/>
      <dgm:spPr/>
    </dgm:pt>
    <dgm:pt modelId="{5A665B8B-2FE7-41A0-B38C-AA2F11E02F81}" type="pres">
      <dgm:prSet presAssocID="{3CD9E96A-C56C-4204-91AF-7C7FFC26E163}" presName="node" presStyleLbl="node1" presStyleIdx="2" presStyleCnt="8">
        <dgm:presLayoutVars>
          <dgm:bulletEnabled val="1"/>
        </dgm:presLayoutVars>
      </dgm:prSet>
      <dgm:spPr/>
    </dgm:pt>
    <dgm:pt modelId="{0E0B3318-2A1C-4AD2-8CB9-4F408E012F43}" type="pres">
      <dgm:prSet presAssocID="{79AD4573-7FBE-4247-A09B-79D524CA5BE5}" presName="sibTrans" presStyleCnt="0"/>
      <dgm:spPr/>
    </dgm:pt>
    <dgm:pt modelId="{78953D47-89F6-49C5-A99D-ACF677CDCA9E}" type="pres">
      <dgm:prSet presAssocID="{06C1F1AC-CB8D-45E7-8367-4FE7FC1FE86C}" presName="node" presStyleLbl="node1" presStyleIdx="3" presStyleCnt="8">
        <dgm:presLayoutVars>
          <dgm:bulletEnabled val="1"/>
        </dgm:presLayoutVars>
      </dgm:prSet>
      <dgm:spPr/>
    </dgm:pt>
    <dgm:pt modelId="{39F3CB95-D5D1-47EE-98EE-8C0030CB6B82}" type="pres">
      <dgm:prSet presAssocID="{B305C458-2FBD-4077-B792-BC0C34EC332B}" presName="sibTrans" presStyleCnt="0"/>
      <dgm:spPr/>
    </dgm:pt>
    <dgm:pt modelId="{50C45D92-20AA-40E8-AD0C-7200E7AE5144}" type="pres">
      <dgm:prSet presAssocID="{B12C63BA-F73B-4EA5-AC17-38225CA962CC}" presName="node" presStyleLbl="node1" presStyleIdx="4" presStyleCnt="8">
        <dgm:presLayoutVars>
          <dgm:bulletEnabled val="1"/>
        </dgm:presLayoutVars>
      </dgm:prSet>
      <dgm:spPr/>
    </dgm:pt>
    <dgm:pt modelId="{D28BAF0A-87F3-4C77-B263-C4F1B8150C64}" type="pres">
      <dgm:prSet presAssocID="{4FF856A7-AA93-460A-823A-CEF943A45394}" presName="sibTrans" presStyleCnt="0"/>
      <dgm:spPr/>
    </dgm:pt>
    <dgm:pt modelId="{65955964-51BA-4F86-9104-4F10E657297D}" type="pres">
      <dgm:prSet presAssocID="{6144A57A-78BF-4B85-A101-2E7C7323C9D0}" presName="node" presStyleLbl="node1" presStyleIdx="5" presStyleCnt="8">
        <dgm:presLayoutVars>
          <dgm:bulletEnabled val="1"/>
        </dgm:presLayoutVars>
      </dgm:prSet>
      <dgm:spPr/>
    </dgm:pt>
    <dgm:pt modelId="{9790A826-592D-45FC-A579-C3AB4D38404B}" type="pres">
      <dgm:prSet presAssocID="{F9CAEDA4-210B-4F64-8202-8F0C52E5DEAF}" presName="sibTrans" presStyleCnt="0"/>
      <dgm:spPr/>
    </dgm:pt>
    <dgm:pt modelId="{5F8F72A5-DDE4-44E8-95A4-6DE0D952B44F}" type="pres">
      <dgm:prSet presAssocID="{3CFA0CB0-8706-4517-A8D2-025567F87AB8}" presName="node" presStyleLbl="node1" presStyleIdx="6" presStyleCnt="8">
        <dgm:presLayoutVars>
          <dgm:bulletEnabled val="1"/>
        </dgm:presLayoutVars>
      </dgm:prSet>
      <dgm:spPr/>
    </dgm:pt>
    <dgm:pt modelId="{2B72B9A5-2B75-4960-A01D-B286D104F404}" type="pres">
      <dgm:prSet presAssocID="{41B42BD0-91C4-4644-A787-5AD60DCBF50D}" presName="sibTrans" presStyleCnt="0"/>
      <dgm:spPr/>
    </dgm:pt>
    <dgm:pt modelId="{F8CEADA9-198C-4D07-8627-AE7629D50391}" type="pres">
      <dgm:prSet presAssocID="{CD49AA6C-9062-4E9E-93C8-ED9F55FF5D4F}" presName="node" presStyleLbl="node1" presStyleIdx="7" presStyleCnt="8">
        <dgm:presLayoutVars>
          <dgm:bulletEnabled val="1"/>
        </dgm:presLayoutVars>
      </dgm:prSet>
      <dgm:spPr/>
    </dgm:pt>
  </dgm:ptLst>
  <dgm:cxnLst>
    <dgm:cxn modelId="{4A3E7B23-1552-43CA-AB49-19A3CB960F1B}" srcId="{049D7FB4-3A1B-4732-9986-E0B575CBE074}" destId="{CD49AA6C-9062-4E9E-93C8-ED9F55FF5D4F}" srcOrd="7" destOrd="0" parTransId="{A8F922B2-E15E-4E28-875B-18AA0532597F}" sibTransId="{F68AC51F-79E7-4DE0-AD4E-3924655D025B}"/>
    <dgm:cxn modelId="{F18C1930-A2C6-4323-8B13-EDEFF926B96B}" type="presOf" srcId="{049D7FB4-3A1B-4732-9986-E0B575CBE074}" destId="{5C945C09-457E-4B44-B02A-3D78DD378358}" srcOrd="0" destOrd="0" presId="urn:microsoft.com/office/officeart/2005/8/layout/default"/>
    <dgm:cxn modelId="{8AC5AE33-343A-468A-9F53-20D17FDD14F3}" type="presOf" srcId="{6144A57A-78BF-4B85-A101-2E7C7323C9D0}" destId="{65955964-51BA-4F86-9104-4F10E657297D}" srcOrd="0" destOrd="0" presId="urn:microsoft.com/office/officeart/2005/8/layout/default"/>
    <dgm:cxn modelId="{98E12C3B-1825-402D-84D2-89D473A63D6E}" type="presOf" srcId="{B12C63BA-F73B-4EA5-AC17-38225CA962CC}" destId="{50C45D92-20AA-40E8-AD0C-7200E7AE5144}" srcOrd="0" destOrd="0" presId="urn:microsoft.com/office/officeart/2005/8/layout/default"/>
    <dgm:cxn modelId="{5D49833C-98CB-48B1-8C44-23360F6E3E19}" srcId="{049D7FB4-3A1B-4732-9986-E0B575CBE074}" destId="{6144A57A-78BF-4B85-A101-2E7C7323C9D0}" srcOrd="5" destOrd="0" parTransId="{4DE6FE8F-4C39-4275-9896-E914EF3ED1C8}" sibTransId="{F9CAEDA4-210B-4F64-8202-8F0C52E5DEAF}"/>
    <dgm:cxn modelId="{E23E5A5D-CA5F-4395-947E-146D2B24B488}" type="presOf" srcId="{CD49AA6C-9062-4E9E-93C8-ED9F55FF5D4F}" destId="{F8CEADA9-198C-4D07-8627-AE7629D50391}" srcOrd="0" destOrd="0" presId="urn:microsoft.com/office/officeart/2005/8/layout/default"/>
    <dgm:cxn modelId="{70D66D5F-FFE2-4197-ADF2-112E1154DBFC}" type="presOf" srcId="{06C1F1AC-CB8D-45E7-8367-4FE7FC1FE86C}" destId="{78953D47-89F6-49C5-A99D-ACF677CDCA9E}" srcOrd="0" destOrd="0" presId="urn:microsoft.com/office/officeart/2005/8/layout/default"/>
    <dgm:cxn modelId="{DD88B64C-419C-4CB0-BBF2-CB4732C1CF86}" type="presOf" srcId="{1878F48E-2970-4F34-A5D6-607C9887A03F}" destId="{1F7D175C-52DA-4570-BBAB-DA04FE470174}" srcOrd="0" destOrd="0" presId="urn:microsoft.com/office/officeart/2005/8/layout/default"/>
    <dgm:cxn modelId="{37E3356F-1F82-4D65-84D1-3E5F76F09D64}" srcId="{049D7FB4-3A1B-4732-9986-E0B575CBE074}" destId="{3CFA0CB0-8706-4517-A8D2-025567F87AB8}" srcOrd="6" destOrd="0" parTransId="{A2D329EB-7BD5-4F59-860D-5CF7E63A65CE}" sibTransId="{41B42BD0-91C4-4644-A787-5AD60DCBF50D}"/>
    <dgm:cxn modelId="{E98F9257-8074-4E4C-AABB-7EF3422B0DEE}" type="presOf" srcId="{3CD9E96A-C56C-4204-91AF-7C7FFC26E163}" destId="{5A665B8B-2FE7-41A0-B38C-AA2F11E02F81}" srcOrd="0" destOrd="0" presId="urn:microsoft.com/office/officeart/2005/8/layout/default"/>
    <dgm:cxn modelId="{67A44A7E-BC97-4C27-BC95-C9B57862F746}" srcId="{049D7FB4-3A1B-4732-9986-E0B575CBE074}" destId="{06C1F1AC-CB8D-45E7-8367-4FE7FC1FE86C}" srcOrd="3" destOrd="0" parTransId="{2E3BD1F0-A01F-4D6D-837D-293A92812C99}" sibTransId="{B305C458-2FBD-4077-B792-BC0C34EC332B}"/>
    <dgm:cxn modelId="{594D8181-DDCC-4183-AC2D-D34E40994FF3}" srcId="{049D7FB4-3A1B-4732-9986-E0B575CBE074}" destId="{3CD9E96A-C56C-4204-91AF-7C7FFC26E163}" srcOrd="2" destOrd="0" parTransId="{CA432A93-975E-4D00-B6F4-58612CA18A3E}" sibTransId="{79AD4573-7FBE-4247-A09B-79D524CA5BE5}"/>
    <dgm:cxn modelId="{71B63182-5929-4573-8A83-15A9E298AEF6}" type="presOf" srcId="{A077F531-23C1-40C2-BF0A-4CA3C94FD17B}" destId="{9C919A64-C575-4A43-BFF2-7CE7F431CC52}" srcOrd="0" destOrd="0" presId="urn:microsoft.com/office/officeart/2005/8/layout/default"/>
    <dgm:cxn modelId="{0862F387-99C2-4DB9-91FF-35FF10EE13A0}" srcId="{049D7FB4-3A1B-4732-9986-E0B575CBE074}" destId="{A077F531-23C1-40C2-BF0A-4CA3C94FD17B}" srcOrd="1" destOrd="0" parTransId="{27E9D5C0-B705-40A3-9588-5C638133EDE9}" sibTransId="{7606EC1D-19F0-4000-AA88-6D7959590ACA}"/>
    <dgm:cxn modelId="{DDDC999A-A10D-4AA2-8B0D-F1144A81AC20}" srcId="{049D7FB4-3A1B-4732-9986-E0B575CBE074}" destId="{1878F48E-2970-4F34-A5D6-607C9887A03F}" srcOrd="0" destOrd="0" parTransId="{81CEDCF2-1751-4A8B-88EF-44CF77FC9BB7}" sibTransId="{AB472457-B43A-4631-901B-23B062270DC2}"/>
    <dgm:cxn modelId="{F0C4D8BB-4A2F-4691-BFEC-5AB83C256865}" srcId="{049D7FB4-3A1B-4732-9986-E0B575CBE074}" destId="{B12C63BA-F73B-4EA5-AC17-38225CA962CC}" srcOrd="4" destOrd="0" parTransId="{EDFC29F2-8125-457F-96DA-6A7D5F0093AF}" sibTransId="{4FF856A7-AA93-460A-823A-CEF943A45394}"/>
    <dgm:cxn modelId="{098E26C4-39DD-4B84-931C-050EDE42E35C}" type="presOf" srcId="{3CFA0CB0-8706-4517-A8D2-025567F87AB8}" destId="{5F8F72A5-DDE4-44E8-95A4-6DE0D952B44F}" srcOrd="0" destOrd="0" presId="urn:microsoft.com/office/officeart/2005/8/layout/default"/>
    <dgm:cxn modelId="{E82F07AD-29DB-4B26-BED9-F0EBCB5217F7}" type="presParOf" srcId="{5C945C09-457E-4B44-B02A-3D78DD378358}" destId="{1F7D175C-52DA-4570-BBAB-DA04FE470174}" srcOrd="0" destOrd="0" presId="urn:microsoft.com/office/officeart/2005/8/layout/default"/>
    <dgm:cxn modelId="{57905D49-DB34-4463-958F-A86B412EC1B0}" type="presParOf" srcId="{5C945C09-457E-4B44-B02A-3D78DD378358}" destId="{2C0D8B89-F32E-42D8-B7C3-3AE5435E48F7}" srcOrd="1" destOrd="0" presId="urn:microsoft.com/office/officeart/2005/8/layout/default"/>
    <dgm:cxn modelId="{33B39C67-75F7-4BEC-89A7-8E8CB2D9D9EE}" type="presParOf" srcId="{5C945C09-457E-4B44-B02A-3D78DD378358}" destId="{9C919A64-C575-4A43-BFF2-7CE7F431CC52}" srcOrd="2" destOrd="0" presId="urn:microsoft.com/office/officeart/2005/8/layout/default"/>
    <dgm:cxn modelId="{DED3349C-2EB2-4BB7-9DE4-385FEBA8ECF8}" type="presParOf" srcId="{5C945C09-457E-4B44-B02A-3D78DD378358}" destId="{0F3F29DC-704A-4F42-91BE-B05A40343FCF}" srcOrd="3" destOrd="0" presId="urn:microsoft.com/office/officeart/2005/8/layout/default"/>
    <dgm:cxn modelId="{4A705A02-4B25-4A56-A2C2-D42B01A4903E}" type="presParOf" srcId="{5C945C09-457E-4B44-B02A-3D78DD378358}" destId="{5A665B8B-2FE7-41A0-B38C-AA2F11E02F81}" srcOrd="4" destOrd="0" presId="urn:microsoft.com/office/officeart/2005/8/layout/default"/>
    <dgm:cxn modelId="{BB92450C-9291-45DC-9FF2-89267EF8A5E9}" type="presParOf" srcId="{5C945C09-457E-4B44-B02A-3D78DD378358}" destId="{0E0B3318-2A1C-4AD2-8CB9-4F408E012F43}" srcOrd="5" destOrd="0" presId="urn:microsoft.com/office/officeart/2005/8/layout/default"/>
    <dgm:cxn modelId="{76423551-39E8-45C8-93B9-EB7C261D9F95}" type="presParOf" srcId="{5C945C09-457E-4B44-B02A-3D78DD378358}" destId="{78953D47-89F6-49C5-A99D-ACF677CDCA9E}" srcOrd="6" destOrd="0" presId="urn:microsoft.com/office/officeart/2005/8/layout/default"/>
    <dgm:cxn modelId="{7A9D8780-E52C-4EE0-A857-F2A80E24DAF6}" type="presParOf" srcId="{5C945C09-457E-4B44-B02A-3D78DD378358}" destId="{39F3CB95-D5D1-47EE-98EE-8C0030CB6B82}" srcOrd="7" destOrd="0" presId="urn:microsoft.com/office/officeart/2005/8/layout/default"/>
    <dgm:cxn modelId="{53517498-F1F7-4A52-B953-E88DFE1EC051}" type="presParOf" srcId="{5C945C09-457E-4B44-B02A-3D78DD378358}" destId="{50C45D92-20AA-40E8-AD0C-7200E7AE5144}" srcOrd="8" destOrd="0" presId="urn:microsoft.com/office/officeart/2005/8/layout/default"/>
    <dgm:cxn modelId="{850548D2-0FDF-4FCD-B157-61A57B6407DD}" type="presParOf" srcId="{5C945C09-457E-4B44-B02A-3D78DD378358}" destId="{D28BAF0A-87F3-4C77-B263-C4F1B8150C64}" srcOrd="9" destOrd="0" presId="urn:microsoft.com/office/officeart/2005/8/layout/default"/>
    <dgm:cxn modelId="{A731122B-F5C6-46D5-8027-6F3BFB0D563B}" type="presParOf" srcId="{5C945C09-457E-4B44-B02A-3D78DD378358}" destId="{65955964-51BA-4F86-9104-4F10E657297D}" srcOrd="10" destOrd="0" presId="urn:microsoft.com/office/officeart/2005/8/layout/default"/>
    <dgm:cxn modelId="{D5E9460F-D7BD-4F1A-AE60-24F0F842775B}" type="presParOf" srcId="{5C945C09-457E-4B44-B02A-3D78DD378358}" destId="{9790A826-592D-45FC-A579-C3AB4D38404B}" srcOrd="11" destOrd="0" presId="urn:microsoft.com/office/officeart/2005/8/layout/default"/>
    <dgm:cxn modelId="{1E8B9495-04E1-45C9-B6A9-C199A4F1667C}" type="presParOf" srcId="{5C945C09-457E-4B44-B02A-3D78DD378358}" destId="{5F8F72A5-DDE4-44E8-95A4-6DE0D952B44F}" srcOrd="12" destOrd="0" presId="urn:microsoft.com/office/officeart/2005/8/layout/default"/>
    <dgm:cxn modelId="{2D383DF8-DDD5-4601-AAE8-393C8B2188DA}" type="presParOf" srcId="{5C945C09-457E-4B44-B02A-3D78DD378358}" destId="{2B72B9A5-2B75-4960-A01D-B286D104F404}" srcOrd="13" destOrd="0" presId="urn:microsoft.com/office/officeart/2005/8/layout/default"/>
    <dgm:cxn modelId="{951D7005-6843-42CB-B7EE-6FCDC5B70B21}" type="presParOf" srcId="{5C945C09-457E-4B44-B02A-3D78DD378358}" destId="{F8CEADA9-198C-4D07-8627-AE7629D5039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3FB262-E90A-44EE-B6A8-AF520D22533F}" type="doc">
      <dgm:prSet loTypeId="urn:microsoft.com/office/officeart/2005/8/layout/hProcess7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440F3A8D-8525-47FA-9F28-4BD63E5B4C8A}">
      <dgm:prSet phldrT="[Texto]"/>
      <dgm:spPr/>
      <dgm:t>
        <a:bodyPr/>
        <a:lstStyle/>
        <a:p>
          <a:r>
            <a:rPr lang="pt-BR" dirty="0"/>
            <a:t>desburocratização</a:t>
          </a:r>
        </a:p>
      </dgm:t>
    </dgm:pt>
    <dgm:pt modelId="{7C4B6AFD-F6EF-43C3-BF1F-EC223632F472}" type="parTrans" cxnId="{72C9C583-021B-4A35-9B92-04B387BAA2EE}">
      <dgm:prSet/>
      <dgm:spPr/>
      <dgm:t>
        <a:bodyPr/>
        <a:lstStyle/>
        <a:p>
          <a:endParaRPr lang="pt-BR"/>
        </a:p>
      </dgm:t>
    </dgm:pt>
    <dgm:pt modelId="{923AC87E-5FCE-439C-9511-70CEB0E7242A}" type="sibTrans" cxnId="{72C9C583-021B-4A35-9B92-04B387BAA2EE}">
      <dgm:prSet/>
      <dgm:spPr/>
      <dgm:t>
        <a:bodyPr/>
        <a:lstStyle/>
        <a:p>
          <a:endParaRPr lang="pt-BR"/>
        </a:p>
      </dgm:t>
    </dgm:pt>
    <dgm:pt modelId="{3CDBEB65-8E98-4505-A3AE-9982FFD2C994}">
      <dgm:prSet phldrT="[Texto]"/>
      <dgm:spPr/>
      <dgm:t>
        <a:bodyPr/>
        <a:lstStyle/>
        <a:p>
          <a:r>
            <a:rPr lang="pt-BR" dirty="0"/>
            <a:t>reclamação</a:t>
          </a:r>
        </a:p>
      </dgm:t>
    </dgm:pt>
    <dgm:pt modelId="{BB8C7FFD-7964-4FE6-BFAF-D293838498C5}" type="parTrans" cxnId="{76BF1BD8-BFD9-48C8-BA47-7B645A6A80B6}">
      <dgm:prSet/>
      <dgm:spPr/>
      <dgm:t>
        <a:bodyPr/>
        <a:lstStyle/>
        <a:p>
          <a:endParaRPr lang="pt-BR"/>
        </a:p>
      </dgm:t>
    </dgm:pt>
    <dgm:pt modelId="{25145BF3-896A-450D-9B8E-E0769E93C3B2}" type="sibTrans" cxnId="{76BF1BD8-BFD9-48C8-BA47-7B645A6A80B6}">
      <dgm:prSet/>
      <dgm:spPr/>
      <dgm:t>
        <a:bodyPr/>
        <a:lstStyle/>
        <a:p>
          <a:endParaRPr lang="pt-BR"/>
        </a:p>
      </dgm:t>
    </dgm:pt>
    <dgm:pt modelId="{63261EEF-B86D-4EEE-A20E-BAE2C7C482D6}">
      <dgm:prSet phldrT="[Texto]"/>
      <dgm:spPr/>
      <dgm:t>
        <a:bodyPr/>
        <a:lstStyle/>
        <a:p>
          <a:r>
            <a:rPr lang="pt-BR" dirty="0"/>
            <a:t>desburocratização</a:t>
          </a:r>
        </a:p>
      </dgm:t>
    </dgm:pt>
    <dgm:pt modelId="{1245386F-04BD-4EBD-B4A9-709F456C02E3}" type="parTrans" cxnId="{C94AD3C1-8042-453E-B7D8-DB0DFCB6DECA}">
      <dgm:prSet/>
      <dgm:spPr/>
      <dgm:t>
        <a:bodyPr/>
        <a:lstStyle/>
        <a:p>
          <a:endParaRPr lang="pt-BR"/>
        </a:p>
      </dgm:t>
    </dgm:pt>
    <dgm:pt modelId="{E6713659-1867-4E38-ABE9-2BC4E15BE08F}" type="sibTrans" cxnId="{C94AD3C1-8042-453E-B7D8-DB0DFCB6DECA}">
      <dgm:prSet/>
      <dgm:spPr/>
      <dgm:t>
        <a:bodyPr/>
        <a:lstStyle/>
        <a:p>
          <a:endParaRPr lang="pt-BR"/>
        </a:p>
      </dgm:t>
    </dgm:pt>
    <dgm:pt modelId="{3830EED0-1CDD-47DD-9342-D5C8BF7EE9E8}">
      <dgm:prSet phldrT="[Texto]"/>
      <dgm:spPr/>
      <dgm:t>
        <a:bodyPr/>
        <a:lstStyle/>
        <a:p>
          <a:r>
            <a:rPr lang="pt-BR" dirty="0"/>
            <a:t>denúncia</a:t>
          </a:r>
        </a:p>
      </dgm:t>
    </dgm:pt>
    <dgm:pt modelId="{CE303F79-8B9C-45C7-A5D9-11280FC0F6A0}" type="parTrans" cxnId="{126D8E83-4582-4D1C-A0D9-97928E7A3ADC}">
      <dgm:prSet/>
      <dgm:spPr/>
      <dgm:t>
        <a:bodyPr/>
        <a:lstStyle/>
        <a:p>
          <a:endParaRPr lang="pt-BR"/>
        </a:p>
      </dgm:t>
    </dgm:pt>
    <dgm:pt modelId="{DC723DBD-7284-4732-AA94-CD0C4DDC59F8}" type="sibTrans" cxnId="{126D8E83-4582-4D1C-A0D9-97928E7A3ADC}">
      <dgm:prSet/>
      <dgm:spPr/>
      <dgm:t>
        <a:bodyPr/>
        <a:lstStyle/>
        <a:p>
          <a:endParaRPr lang="pt-BR"/>
        </a:p>
      </dgm:t>
    </dgm:pt>
    <dgm:pt modelId="{851D22FA-97F5-4CF7-B7DF-F7D28A8F0447}">
      <dgm:prSet phldrT="[Texto]"/>
      <dgm:spPr/>
      <dgm:t>
        <a:bodyPr/>
        <a:lstStyle/>
        <a:p>
          <a:r>
            <a:rPr lang="pt-BR" dirty="0"/>
            <a:t>desburocratização</a:t>
          </a:r>
        </a:p>
      </dgm:t>
    </dgm:pt>
    <dgm:pt modelId="{B9D9C906-2203-4771-87B7-106F45535D35}" type="parTrans" cxnId="{8646DA86-C4EC-4000-A3AE-D29ABA4EB29A}">
      <dgm:prSet/>
      <dgm:spPr/>
      <dgm:t>
        <a:bodyPr/>
        <a:lstStyle/>
        <a:p>
          <a:endParaRPr lang="pt-BR"/>
        </a:p>
      </dgm:t>
    </dgm:pt>
    <dgm:pt modelId="{1C20C1FE-40EC-42DD-8CC0-B2FBE56F991F}" type="sibTrans" cxnId="{8646DA86-C4EC-4000-A3AE-D29ABA4EB29A}">
      <dgm:prSet/>
      <dgm:spPr/>
      <dgm:t>
        <a:bodyPr/>
        <a:lstStyle/>
        <a:p>
          <a:endParaRPr lang="pt-BR"/>
        </a:p>
      </dgm:t>
    </dgm:pt>
    <dgm:pt modelId="{C9EB645C-4A1B-4B36-9DF5-30C21BAEC6B1}">
      <dgm:prSet phldrT="[Texto]"/>
      <dgm:spPr/>
      <dgm:t>
        <a:bodyPr/>
        <a:lstStyle/>
        <a:p>
          <a:r>
            <a:rPr lang="pt-BR" dirty="0"/>
            <a:t>solicitação</a:t>
          </a:r>
        </a:p>
      </dgm:t>
    </dgm:pt>
    <dgm:pt modelId="{A1F8F2C1-1C2A-49F5-9078-00A800501A71}" type="parTrans" cxnId="{F1642C78-C461-4EC6-AF75-F8DB61349306}">
      <dgm:prSet/>
      <dgm:spPr/>
      <dgm:t>
        <a:bodyPr/>
        <a:lstStyle/>
        <a:p>
          <a:endParaRPr lang="pt-BR"/>
        </a:p>
      </dgm:t>
    </dgm:pt>
    <dgm:pt modelId="{3FADE9A7-D3D5-4C9A-84FD-B2094C1D0870}" type="sibTrans" cxnId="{F1642C78-C461-4EC6-AF75-F8DB61349306}">
      <dgm:prSet/>
      <dgm:spPr/>
      <dgm:t>
        <a:bodyPr/>
        <a:lstStyle/>
        <a:p>
          <a:endParaRPr lang="pt-BR"/>
        </a:p>
      </dgm:t>
    </dgm:pt>
    <dgm:pt modelId="{46F7E5F7-E4C7-462C-8AE7-FFC8532B77F7}" type="pres">
      <dgm:prSet presAssocID="{683FB262-E90A-44EE-B6A8-AF520D22533F}" presName="Name0" presStyleCnt="0">
        <dgm:presLayoutVars>
          <dgm:dir/>
          <dgm:animLvl val="lvl"/>
          <dgm:resizeHandles val="exact"/>
        </dgm:presLayoutVars>
      </dgm:prSet>
      <dgm:spPr/>
    </dgm:pt>
    <dgm:pt modelId="{0C80907A-9E79-4932-BBBF-751C31FCBD6A}" type="pres">
      <dgm:prSet presAssocID="{440F3A8D-8525-47FA-9F28-4BD63E5B4C8A}" presName="compositeNode" presStyleCnt="0">
        <dgm:presLayoutVars>
          <dgm:bulletEnabled val="1"/>
        </dgm:presLayoutVars>
      </dgm:prSet>
      <dgm:spPr/>
    </dgm:pt>
    <dgm:pt modelId="{75DE7D0E-141A-44F8-BB9B-9D891FE34551}" type="pres">
      <dgm:prSet presAssocID="{440F3A8D-8525-47FA-9F28-4BD63E5B4C8A}" presName="bgRect" presStyleLbl="node1" presStyleIdx="0" presStyleCnt="3"/>
      <dgm:spPr/>
    </dgm:pt>
    <dgm:pt modelId="{16ABAB13-85B9-41A4-99FB-DE92C6559F68}" type="pres">
      <dgm:prSet presAssocID="{440F3A8D-8525-47FA-9F28-4BD63E5B4C8A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401F77FB-A1CC-4745-ABF8-70A365BE8031}" type="pres">
      <dgm:prSet presAssocID="{440F3A8D-8525-47FA-9F28-4BD63E5B4C8A}" presName="childNode" presStyleLbl="node1" presStyleIdx="0" presStyleCnt="3">
        <dgm:presLayoutVars>
          <dgm:bulletEnabled val="1"/>
        </dgm:presLayoutVars>
      </dgm:prSet>
      <dgm:spPr/>
    </dgm:pt>
    <dgm:pt modelId="{D82D47ED-2FCE-4408-8029-328A491EA570}" type="pres">
      <dgm:prSet presAssocID="{923AC87E-5FCE-439C-9511-70CEB0E7242A}" presName="hSp" presStyleCnt="0"/>
      <dgm:spPr/>
    </dgm:pt>
    <dgm:pt modelId="{B3203DA3-A4A1-412F-A940-6F85CC653EA9}" type="pres">
      <dgm:prSet presAssocID="{923AC87E-5FCE-439C-9511-70CEB0E7242A}" presName="vProcSp" presStyleCnt="0"/>
      <dgm:spPr/>
    </dgm:pt>
    <dgm:pt modelId="{5CE3EDD1-B843-4BB2-B701-493C59728BBE}" type="pres">
      <dgm:prSet presAssocID="{923AC87E-5FCE-439C-9511-70CEB0E7242A}" presName="vSp1" presStyleCnt="0"/>
      <dgm:spPr/>
    </dgm:pt>
    <dgm:pt modelId="{916FD5C8-B449-4300-A105-2D80642D9DBF}" type="pres">
      <dgm:prSet presAssocID="{923AC87E-5FCE-439C-9511-70CEB0E7242A}" presName="simulatedConn" presStyleLbl="solidFgAcc1" presStyleIdx="0" presStyleCnt="2"/>
      <dgm:spPr/>
    </dgm:pt>
    <dgm:pt modelId="{3CBEAADC-C98B-4986-8062-3F30D576BFA0}" type="pres">
      <dgm:prSet presAssocID="{923AC87E-5FCE-439C-9511-70CEB0E7242A}" presName="vSp2" presStyleCnt="0"/>
      <dgm:spPr/>
    </dgm:pt>
    <dgm:pt modelId="{F1B6379F-7174-421B-92EF-D42A60AEF752}" type="pres">
      <dgm:prSet presAssocID="{923AC87E-5FCE-439C-9511-70CEB0E7242A}" presName="sibTrans" presStyleCnt="0"/>
      <dgm:spPr/>
    </dgm:pt>
    <dgm:pt modelId="{339CD42B-DE98-4280-965B-197183A861E6}" type="pres">
      <dgm:prSet presAssocID="{63261EEF-B86D-4EEE-A20E-BAE2C7C482D6}" presName="compositeNode" presStyleCnt="0">
        <dgm:presLayoutVars>
          <dgm:bulletEnabled val="1"/>
        </dgm:presLayoutVars>
      </dgm:prSet>
      <dgm:spPr/>
    </dgm:pt>
    <dgm:pt modelId="{AB6365C9-1FB9-46B8-851F-9AA0807BCB1E}" type="pres">
      <dgm:prSet presAssocID="{63261EEF-B86D-4EEE-A20E-BAE2C7C482D6}" presName="bgRect" presStyleLbl="node1" presStyleIdx="1" presStyleCnt="3"/>
      <dgm:spPr/>
    </dgm:pt>
    <dgm:pt modelId="{C769A41C-C6C2-4F7E-829D-930B438E2E3C}" type="pres">
      <dgm:prSet presAssocID="{63261EEF-B86D-4EEE-A20E-BAE2C7C482D6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5AD49C24-F757-45F3-BF9F-F512C9DC124D}" type="pres">
      <dgm:prSet presAssocID="{63261EEF-B86D-4EEE-A20E-BAE2C7C482D6}" presName="childNode" presStyleLbl="node1" presStyleIdx="1" presStyleCnt="3">
        <dgm:presLayoutVars>
          <dgm:bulletEnabled val="1"/>
        </dgm:presLayoutVars>
      </dgm:prSet>
      <dgm:spPr/>
    </dgm:pt>
    <dgm:pt modelId="{E4C13990-15D6-4125-BF4E-4E856BCC5AB1}" type="pres">
      <dgm:prSet presAssocID="{E6713659-1867-4E38-ABE9-2BC4E15BE08F}" presName="hSp" presStyleCnt="0"/>
      <dgm:spPr/>
    </dgm:pt>
    <dgm:pt modelId="{FD8C23BA-F000-46BB-AC49-762019380536}" type="pres">
      <dgm:prSet presAssocID="{E6713659-1867-4E38-ABE9-2BC4E15BE08F}" presName="vProcSp" presStyleCnt="0"/>
      <dgm:spPr/>
    </dgm:pt>
    <dgm:pt modelId="{222E2799-8711-495F-8822-3E6CB8DABD01}" type="pres">
      <dgm:prSet presAssocID="{E6713659-1867-4E38-ABE9-2BC4E15BE08F}" presName="vSp1" presStyleCnt="0"/>
      <dgm:spPr/>
    </dgm:pt>
    <dgm:pt modelId="{41992291-9665-4176-96E6-9C73A0BC531B}" type="pres">
      <dgm:prSet presAssocID="{E6713659-1867-4E38-ABE9-2BC4E15BE08F}" presName="simulatedConn" presStyleLbl="solidFgAcc1" presStyleIdx="1" presStyleCnt="2"/>
      <dgm:spPr/>
    </dgm:pt>
    <dgm:pt modelId="{DF4E259C-AF54-418D-8C89-C84EB07FD911}" type="pres">
      <dgm:prSet presAssocID="{E6713659-1867-4E38-ABE9-2BC4E15BE08F}" presName="vSp2" presStyleCnt="0"/>
      <dgm:spPr/>
    </dgm:pt>
    <dgm:pt modelId="{A70101C3-18F7-4F86-B43F-B80951A3C840}" type="pres">
      <dgm:prSet presAssocID="{E6713659-1867-4E38-ABE9-2BC4E15BE08F}" presName="sibTrans" presStyleCnt="0"/>
      <dgm:spPr/>
    </dgm:pt>
    <dgm:pt modelId="{DF451432-C184-47F7-8576-708A37041654}" type="pres">
      <dgm:prSet presAssocID="{851D22FA-97F5-4CF7-B7DF-F7D28A8F0447}" presName="compositeNode" presStyleCnt="0">
        <dgm:presLayoutVars>
          <dgm:bulletEnabled val="1"/>
        </dgm:presLayoutVars>
      </dgm:prSet>
      <dgm:spPr/>
    </dgm:pt>
    <dgm:pt modelId="{A98384FB-D0DC-482B-A072-C477567B48F3}" type="pres">
      <dgm:prSet presAssocID="{851D22FA-97F5-4CF7-B7DF-F7D28A8F0447}" presName="bgRect" presStyleLbl="node1" presStyleIdx="2" presStyleCnt="3"/>
      <dgm:spPr/>
    </dgm:pt>
    <dgm:pt modelId="{059D436A-EF01-402F-B168-A9D8352E849A}" type="pres">
      <dgm:prSet presAssocID="{851D22FA-97F5-4CF7-B7DF-F7D28A8F0447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07C4914D-2012-4309-B14B-7E274CE5D4DD}" type="pres">
      <dgm:prSet presAssocID="{851D22FA-97F5-4CF7-B7DF-F7D28A8F0447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0B0A012B-A67F-4950-94F4-CC3D637E95E4}" type="presOf" srcId="{440F3A8D-8525-47FA-9F28-4BD63E5B4C8A}" destId="{75DE7D0E-141A-44F8-BB9B-9D891FE34551}" srcOrd="0" destOrd="0" presId="urn:microsoft.com/office/officeart/2005/8/layout/hProcess7"/>
    <dgm:cxn modelId="{E1FF1632-44B0-4F78-802F-DCA0381DAADD}" type="presOf" srcId="{440F3A8D-8525-47FA-9F28-4BD63E5B4C8A}" destId="{16ABAB13-85B9-41A4-99FB-DE92C6559F68}" srcOrd="1" destOrd="0" presId="urn:microsoft.com/office/officeart/2005/8/layout/hProcess7"/>
    <dgm:cxn modelId="{D16C6A6A-C150-4B59-B996-6BADB682E55A}" type="presOf" srcId="{63261EEF-B86D-4EEE-A20E-BAE2C7C482D6}" destId="{AB6365C9-1FB9-46B8-851F-9AA0807BCB1E}" srcOrd="0" destOrd="0" presId="urn:microsoft.com/office/officeart/2005/8/layout/hProcess7"/>
    <dgm:cxn modelId="{F1642C78-C461-4EC6-AF75-F8DB61349306}" srcId="{851D22FA-97F5-4CF7-B7DF-F7D28A8F0447}" destId="{C9EB645C-4A1B-4B36-9DF5-30C21BAEC6B1}" srcOrd="0" destOrd="0" parTransId="{A1F8F2C1-1C2A-49F5-9078-00A800501A71}" sibTransId="{3FADE9A7-D3D5-4C9A-84FD-B2094C1D0870}"/>
    <dgm:cxn modelId="{92DF6C7D-877B-4B7A-8A0B-4E78CC472A4C}" type="presOf" srcId="{3830EED0-1CDD-47DD-9342-D5C8BF7EE9E8}" destId="{5AD49C24-F757-45F3-BF9F-F512C9DC124D}" srcOrd="0" destOrd="0" presId="urn:microsoft.com/office/officeart/2005/8/layout/hProcess7"/>
    <dgm:cxn modelId="{E26FB17E-ACCE-424A-8C82-B734A542A1B2}" type="presOf" srcId="{851D22FA-97F5-4CF7-B7DF-F7D28A8F0447}" destId="{059D436A-EF01-402F-B168-A9D8352E849A}" srcOrd="1" destOrd="0" presId="urn:microsoft.com/office/officeart/2005/8/layout/hProcess7"/>
    <dgm:cxn modelId="{126D8E83-4582-4D1C-A0D9-97928E7A3ADC}" srcId="{63261EEF-B86D-4EEE-A20E-BAE2C7C482D6}" destId="{3830EED0-1CDD-47DD-9342-D5C8BF7EE9E8}" srcOrd="0" destOrd="0" parTransId="{CE303F79-8B9C-45C7-A5D9-11280FC0F6A0}" sibTransId="{DC723DBD-7284-4732-AA94-CD0C4DDC59F8}"/>
    <dgm:cxn modelId="{72C9C583-021B-4A35-9B92-04B387BAA2EE}" srcId="{683FB262-E90A-44EE-B6A8-AF520D22533F}" destId="{440F3A8D-8525-47FA-9F28-4BD63E5B4C8A}" srcOrd="0" destOrd="0" parTransId="{7C4B6AFD-F6EF-43C3-BF1F-EC223632F472}" sibTransId="{923AC87E-5FCE-439C-9511-70CEB0E7242A}"/>
    <dgm:cxn modelId="{8646DA86-C4EC-4000-A3AE-D29ABA4EB29A}" srcId="{683FB262-E90A-44EE-B6A8-AF520D22533F}" destId="{851D22FA-97F5-4CF7-B7DF-F7D28A8F0447}" srcOrd="2" destOrd="0" parTransId="{B9D9C906-2203-4771-87B7-106F45535D35}" sibTransId="{1C20C1FE-40EC-42DD-8CC0-B2FBE56F991F}"/>
    <dgm:cxn modelId="{898FE786-9F3C-409A-96B5-05962E83AA4D}" type="presOf" srcId="{C9EB645C-4A1B-4B36-9DF5-30C21BAEC6B1}" destId="{07C4914D-2012-4309-B14B-7E274CE5D4DD}" srcOrd="0" destOrd="0" presId="urn:microsoft.com/office/officeart/2005/8/layout/hProcess7"/>
    <dgm:cxn modelId="{606FC0A0-7A8C-4A0C-9C0F-4E3AF96AAA34}" type="presOf" srcId="{63261EEF-B86D-4EEE-A20E-BAE2C7C482D6}" destId="{C769A41C-C6C2-4F7E-829D-930B438E2E3C}" srcOrd="1" destOrd="0" presId="urn:microsoft.com/office/officeart/2005/8/layout/hProcess7"/>
    <dgm:cxn modelId="{6DD1C8BF-2FBF-4679-9C55-DFC4EA982CD6}" type="presOf" srcId="{683FB262-E90A-44EE-B6A8-AF520D22533F}" destId="{46F7E5F7-E4C7-462C-8AE7-FFC8532B77F7}" srcOrd="0" destOrd="0" presId="urn:microsoft.com/office/officeart/2005/8/layout/hProcess7"/>
    <dgm:cxn modelId="{51DFCCC1-27EE-477D-AD8B-4F6408C024B3}" type="presOf" srcId="{851D22FA-97F5-4CF7-B7DF-F7D28A8F0447}" destId="{A98384FB-D0DC-482B-A072-C477567B48F3}" srcOrd="0" destOrd="0" presId="urn:microsoft.com/office/officeart/2005/8/layout/hProcess7"/>
    <dgm:cxn modelId="{C94AD3C1-8042-453E-B7D8-DB0DFCB6DECA}" srcId="{683FB262-E90A-44EE-B6A8-AF520D22533F}" destId="{63261EEF-B86D-4EEE-A20E-BAE2C7C482D6}" srcOrd="1" destOrd="0" parTransId="{1245386F-04BD-4EBD-B4A9-709F456C02E3}" sibTransId="{E6713659-1867-4E38-ABE9-2BC4E15BE08F}"/>
    <dgm:cxn modelId="{76BF1BD8-BFD9-48C8-BA47-7B645A6A80B6}" srcId="{440F3A8D-8525-47FA-9F28-4BD63E5B4C8A}" destId="{3CDBEB65-8E98-4505-A3AE-9982FFD2C994}" srcOrd="0" destOrd="0" parTransId="{BB8C7FFD-7964-4FE6-BFAF-D293838498C5}" sibTransId="{25145BF3-896A-450D-9B8E-E0769E93C3B2}"/>
    <dgm:cxn modelId="{1861A6F7-DB50-4F75-9645-2744DE341B92}" type="presOf" srcId="{3CDBEB65-8E98-4505-A3AE-9982FFD2C994}" destId="{401F77FB-A1CC-4745-ABF8-70A365BE8031}" srcOrd="0" destOrd="0" presId="urn:microsoft.com/office/officeart/2005/8/layout/hProcess7"/>
    <dgm:cxn modelId="{C35778F3-BA19-4EDD-85CB-93649116FCFB}" type="presParOf" srcId="{46F7E5F7-E4C7-462C-8AE7-FFC8532B77F7}" destId="{0C80907A-9E79-4932-BBBF-751C31FCBD6A}" srcOrd="0" destOrd="0" presId="urn:microsoft.com/office/officeart/2005/8/layout/hProcess7"/>
    <dgm:cxn modelId="{8C0FD923-450B-4D3C-B463-71C94149661B}" type="presParOf" srcId="{0C80907A-9E79-4932-BBBF-751C31FCBD6A}" destId="{75DE7D0E-141A-44F8-BB9B-9D891FE34551}" srcOrd="0" destOrd="0" presId="urn:microsoft.com/office/officeart/2005/8/layout/hProcess7"/>
    <dgm:cxn modelId="{C1B2FA08-1D52-420D-957E-07AB0ECEBBA3}" type="presParOf" srcId="{0C80907A-9E79-4932-BBBF-751C31FCBD6A}" destId="{16ABAB13-85B9-41A4-99FB-DE92C6559F68}" srcOrd="1" destOrd="0" presId="urn:microsoft.com/office/officeart/2005/8/layout/hProcess7"/>
    <dgm:cxn modelId="{51732DA7-56E9-453A-94FC-D817900FC2AB}" type="presParOf" srcId="{0C80907A-9E79-4932-BBBF-751C31FCBD6A}" destId="{401F77FB-A1CC-4745-ABF8-70A365BE8031}" srcOrd="2" destOrd="0" presId="urn:microsoft.com/office/officeart/2005/8/layout/hProcess7"/>
    <dgm:cxn modelId="{ABDCD0EB-1FDC-4C0E-AC39-51CF6CBAAC13}" type="presParOf" srcId="{46F7E5F7-E4C7-462C-8AE7-FFC8532B77F7}" destId="{D82D47ED-2FCE-4408-8029-328A491EA570}" srcOrd="1" destOrd="0" presId="urn:microsoft.com/office/officeart/2005/8/layout/hProcess7"/>
    <dgm:cxn modelId="{49C86942-4888-4E32-819E-D161952A2CB9}" type="presParOf" srcId="{46F7E5F7-E4C7-462C-8AE7-FFC8532B77F7}" destId="{B3203DA3-A4A1-412F-A940-6F85CC653EA9}" srcOrd="2" destOrd="0" presId="urn:microsoft.com/office/officeart/2005/8/layout/hProcess7"/>
    <dgm:cxn modelId="{A0A90A4C-0FCE-4CD3-A797-BEC275CAFBF3}" type="presParOf" srcId="{B3203DA3-A4A1-412F-A940-6F85CC653EA9}" destId="{5CE3EDD1-B843-4BB2-B701-493C59728BBE}" srcOrd="0" destOrd="0" presId="urn:microsoft.com/office/officeart/2005/8/layout/hProcess7"/>
    <dgm:cxn modelId="{C19736EB-99E4-45A7-9011-9192044F68E2}" type="presParOf" srcId="{B3203DA3-A4A1-412F-A940-6F85CC653EA9}" destId="{916FD5C8-B449-4300-A105-2D80642D9DBF}" srcOrd="1" destOrd="0" presId="urn:microsoft.com/office/officeart/2005/8/layout/hProcess7"/>
    <dgm:cxn modelId="{CF5356CB-22F4-4E77-B489-92103056303F}" type="presParOf" srcId="{B3203DA3-A4A1-412F-A940-6F85CC653EA9}" destId="{3CBEAADC-C98B-4986-8062-3F30D576BFA0}" srcOrd="2" destOrd="0" presId="urn:microsoft.com/office/officeart/2005/8/layout/hProcess7"/>
    <dgm:cxn modelId="{3375B918-FE3E-43D0-BBB9-EAA022D486B4}" type="presParOf" srcId="{46F7E5F7-E4C7-462C-8AE7-FFC8532B77F7}" destId="{F1B6379F-7174-421B-92EF-D42A60AEF752}" srcOrd="3" destOrd="0" presId="urn:microsoft.com/office/officeart/2005/8/layout/hProcess7"/>
    <dgm:cxn modelId="{FBB987D8-8ACC-4BBC-990E-BBE7205BE888}" type="presParOf" srcId="{46F7E5F7-E4C7-462C-8AE7-FFC8532B77F7}" destId="{339CD42B-DE98-4280-965B-197183A861E6}" srcOrd="4" destOrd="0" presId="urn:microsoft.com/office/officeart/2005/8/layout/hProcess7"/>
    <dgm:cxn modelId="{713665B4-48BB-4CF0-B28B-2605782242AD}" type="presParOf" srcId="{339CD42B-DE98-4280-965B-197183A861E6}" destId="{AB6365C9-1FB9-46B8-851F-9AA0807BCB1E}" srcOrd="0" destOrd="0" presId="urn:microsoft.com/office/officeart/2005/8/layout/hProcess7"/>
    <dgm:cxn modelId="{E2528AE6-6BA7-484D-ADC3-20A9339E0141}" type="presParOf" srcId="{339CD42B-DE98-4280-965B-197183A861E6}" destId="{C769A41C-C6C2-4F7E-829D-930B438E2E3C}" srcOrd="1" destOrd="0" presId="urn:microsoft.com/office/officeart/2005/8/layout/hProcess7"/>
    <dgm:cxn modelId="{881EA89F-F62F-46EA-8DE4-08A4349AF7FB}" type="presParOf" srcId="{339CD42B-DE98-4280-965B-197183A861E6}" destId="{5AD49C24-F757-45F3-BF9F-F512C9DC124D}" srcOrd="2" destOrd="0" presId="urn:microsoft.com/office/officeart/2005/8/layout/hProcess7"/>
    <dgm:cxn modelId="{34F03EC2-231E-4C73-A13E-5A790CB9B923}" type="presParOf" srcId="{46F7E5F7-E4C7-462C-8AE7-FFC8532B77F7}" destId="{E4C13990-15D6-4125-BF4E-4E856BCC5AB1}" srcOrd="5" destOrd="0" presId="urn:microsoft.com/office/officeart/2005/8/layout/hProcess7"/>
    <dgm:cxn modelId="{CADB6FB9-0775-4632-8E88-1641953923FC}" type="presParOf" srcId="{46F7E5F7-E4C7-462C-8AE7-FFC8532B77F7}" destId="{FD8C23BA-F000-46BB-AC49-762019380536}" srcOrd="6" destOrd="0" presId="urn:microsoft.com/office/officeart/2005/8/layout/hProcess7"/>
    <dgm:cxn modelId="{F0247E0E-260F-4928-98FA-09C0C605C466}" type="presParOf" srcId="{FD8C23BA-F000-46BB-AC49-762019380536}" destId="{222E2799-8711-495F-8822-3E6CB8DABD01}" srcOrd="0" destOrd="0" presId="urn:microsoft.com/office/officeart/2005/8/layout/hProcess7"/>
    <dgm:cxn modelId="{D5BC430B-179A-49DE-A9C4-309FC1434D60}" type="presParOf" srcId="{FD8C23BA-F000-46BB-AC49-762019380536}" destId="{41992291-9665-4176-96E6-9C73A0BC531B}" srcOrd="1" destOrd="0" presId="urn:microsoft.com/office/officeart/2005/8/layout/hProcess7"/>
    <dgm:cxn modelId="{FF9E2E23-261A-493C-9D75-2B3CB5E9574F}" type="presParOf" srcId="{FD8C23BA-F000-46BB-AC49-762019380536}" destId="{DF4E259C-AF54-418D-8C89-C84EB07FD911}" srcOrd="2" destOrd="0" presId="urn:microsoft.com/office/officeart/2005/8/layout/hProcess7"/>
    <dgm:cxn modelId="{78060664-A26E-4AC1-866F-495BAC4C6820}" type="presParOf" srcId="{46F7E5F7-E4C7-462C-8AE7-FFC8532B77F7}" destId="{A70101C3-18F7-4F86-B43F-B80951A3C840}" srcOrd="7" destOrd="0" presId="urn:microsoft.com/office/officeart/2005/8/layout/hProcess7"/>
    <dgm:cxn modelId="{C5D4D19D-9606-4398-ABC6-BAD6A707E7BA}" type="presParOf" srcId="{46F7E5F7-E4C7-462C-8AE7-FFC8532B77F7}" destId="{DF451432-C184-47F7-8576-708A37041654}" srcOrd="8" destOrd="0" presId="urn:microsoft.com/office/officeart/2005/8/layout/hProcess7"/>
    <dgm:cxn modelId="{D63BE3D0-01BD-4794-A683-409641E95914}" type="presParOf" srcId="{DF451432-C184-47F7-8576-708A37041654}" destId="{A98384FB-D0DC-482B-A072-C477567B48F3}" srcOrd="0" destOrd="0" presId="urn:microsoft.com/office/officeart/2005/8/layout/hProcess7"/>
    <dgm:cxn modelId="{2DD16DDC-C681-40AD-A823-22B2C1991879}" type="presParOf" srcId="{DF451432-C184-47F7-8576-708A37041654}" destId="{059D436A-EF01-402F-B168-A9D8352E849A}" srcOrd="1" destOrd="0" presId="urn:microsoft.com/office/officeart/2005/8/layout/hProcess7"/>
    <dgm:cxn modelId="{779328ED-E41F-4731-B463-05C0A31AB0A3}" type="presParOf" srcId="{DF451432-C184-47F7-8576-708A37041654}" destId="{07C4914D-2012-4309-B14B-7E274CE5D4DD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8E1CF4-1230-41E9-B7AA-380AE3DCF3B9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43C7E5E1-4854-488E-949A-B1D0EDC2B021}">
      <dgm:prSet phldrT="[Texto]"/>
      <dgm:spPr/>
      <dgm:t>
        <a:bodyPr/>
        <a:lstStyle/>
        <a:p>
          <a:r>
            <a:rPr lang="pt-BR" dirty="0"/>
            <a:t>Solicitação de simplificação</a:t>
          </a:r>
        </a:p>
      </dgm:t>
    </dgm:pt>
    <dgm:pt modelId="{B696C4D8-0061-4C80-84B4-B1D47394A8BF}" type="parTrans" cxnId="{1943E135-C7F7-4473-A660-B922D977E605}">
      <dgm:prSet/>
      <dgm:spPr/>
      <dgm:t>
        <a:bodyPr/>
        <a:lstStyle/>
        <a:p>
          <a:endParaRPr lang="pt-BR"/>
        </a:p>
      </dgm:t>
    </dgm:pt>
    <dgm:pt modelId="{7E92B594-B5F7-44F7-82A8-5C7D2624F4F9}" type="sibTrans" cxnId="{1943E135-C7F7-4473-A660-B922D977E605}">
      <dgm:prSet/>
      <dgm:spPr/>
      <dgm:t>
        <a:bodyPr/>
        <a:lstStyle/>
        <a:p>
          <a:endParaRPr lang="pt-BR"/>
        </a:p>
      </dgm:t>
    </dgm:pt>
    <dgm:pt modelId="{DFE7E567-5267-41CF-BA64-75EEA32157DC}">
      <dgm:prSet phldrT="[Texto]"/>
      <dgm:spPr/>
      <dgm:t>
        <a:bodyPr/>
        <a:lstStyle/>
        <a:p>
          <a:r>
            <a:rPr lang="pt-BR" dirty="0"/>
            <a:t>Através do e-</a:t>
          </a:r>
          <a:r>
            <a:rPr lang="pt-BR" dirty="0" err="1"/>
            <a:t>Ouv</a:t>
          </a:r>
          <a:r>
            <a:rPr lang="pt-BR" dirty="0"/>
            <a:t> (uso obrigatório e estará na pagina de cada órgão público)</a:t>
          </a:r>
        </a:p>
      </dgm:t>
    </dgm:pt>
    <dgm:pt modelId="{FCEFE89E-9F4F-44DA-A708-C9EF60E457B3}" type="parTrans" cxnId="{45185D1B-F180-4F96-9AB4-AD9452ED9530}">
      <dgm:prSet/>
      <dgm:spPr/>
      <dgm:t>
        <a:bodyPr/>
        <a:lstStyle/>
        <a:p>
          <a:endParaRPr lang="pt-BR"/>
        </a:p>
      </dgm:t>
    </dgm:pt>
    <dgm:pt modelId="{4D50E14C-D3D2-40D2-89CD-58801116D620}" type="sibTrans" cxnId="{45185D1B-F180-4F96-9AB4-AD9452ED9530}">
      <dgm:prSet/>
      <dgm:spPr/>
      <dgm:t>
        <a:bodyPr/>
        <a:lstStyle/>
        <a:p>
          <a:endParaRPr lang="pt-BR"/>
        </a:p>
      </dgm:t>
    </dgm:pt>
    <dgm:pt modelId="{0D8DB601-A801-4A2A-8799-9841FF15009A}">
      <dgm:prSet phldrT="[Texto]"/>
      <dgm:spPr/>
      <dgm:t>
        <a:bodyPr/>
        <a:lstStyle/>
        <a:p>
          <a:r>
            <a:rPr lang="pt-BR" dirty="0"/>
            <a:t>Resposta em 30 prorrogáveis por mais 30 dias</a:t>
          </a:r>
        </a:p>
      </dgm:t>
    </dgm:pt>
    <dgm:pt modelId="{CEF3AD00-98B9-45AE-81CE-DF0EA1F6DB75}" type="parTrans" cxnId="{F6E8F97F-2802-46CB-A00D-F4679A0882E7}">
      <dgm:prSet/>
      <dgm:spPr/>
      <dgm:t>
        <a:bodyPr/>
        <a:lstStyle/>
        <a:p>
          <a:endParaRPr lang="pt-BR"/>
        </a:p>
      </dgm:t>
    </dgm:pt>
    <dgm:pt modelId="{1B0F96B7-D7FF-4CB8-86A3-7B791FD709F2}" type="sibTrans" cxnId="{F6E8F97F-2802-46CB-A00D-F4679A0882E7}">
      <dgm:prSet/>
      <dgm:spPr/>
      <dgm:t>
        <a:bodyPr/>
        <a:lstStyle/>
        <a:p>
          <a:endParaRPr lang="pt-BR"/>
        </a:p>
      </dgm:t>
    </dgm:pt>
    <dgm:pt modelId="{AB8E36E7-5624-459E-8549-B95A09B462DD}" type="pres">
      <dgm:prSet presAssocID="{F88E1CF4-1230-41E9-B7AA-380AE3DCF3B9}" presName="Name0" presStyleCnt="0">
        <dgm:presLayoutVars>
          <dgm:dir/>
          <dgm:resizeHandles val="exact"/>
        </dgm:presLayoutVars>
      </dgm:prSet>
      <dgm:spPr/>
    </dgm:pt>
    <dgm:pt modelId="{BF978DBA-F378-4BB2-ACAF-11B440AD8B8E}" type="pres">
      <dgm:prSet presAssocID="{43C7E5E1-4854-488E-949A-B1D0EDC2B021}" presName="node" presStyleLbl="node1" presStyleIdx="0" presStyleCnt="3">
        <dgm:presLayoutVars>
          <dgm:bulletEnabled val="1"/>
        </dgm:presLayoutVars>
      </dgm:prSet>
      <dgm:spPr/>
    </dgm:pt>
    <dgm:pt modelId="{A2EFB807-4A15-44EA-8060-80290D21ED96}" type="pres">
      <dgm:prSet presAssocID="{7E92B594-B5F7-44F7-82A8-5C7D2624F4F9}" presName="sibTrans" presStyleLbl="sibTrans2D1" presStyleIdx="0" presStyleCnt="2"/>
      <dgm:spPr/>
    </dgm:pt>
    <dgm:pt modelId="{4D1F1370-FF1C-4325-A4C6-EC4FE863F229}" type="pres">
      <dgm:prSet presAssocID="{7E92B594-B5F7-44F7-82A8-5C7D2624F4F9}" presName="connectorText" presStyleLbl="sibTrans2D1" presStyleIdx="0" presStyleCnt="2"/>
      <dgm:spPr/>
    </dgm:pt>
    <dgm:pt modelId="{38D03DC6-1C0F-4497-8AC7-46ECE8DDB103}" type="pres">
      <dgm:prSet presAssocID="{DFE7E567-5267-41CF-BA64-75EEA32157DC}" presName="node" presStyleLbl="node1" presStyleIdx="1" presStyleCnt="3">
        <dgm:presLayoutVars>
          <dgm:bulletEnabled val="1"/>
        </dgm:presLayoutVars>
      </dgm:prSet>
      <dgm:spPr/>
    </dgm:pt>
    <dgm:pt modelId="{9AA45A07-A7C4-430A-B285-31DA229AF6AD}" type="pres">
      <dgm:prSet presAssocID="{4D50E14C-D3D2-40D2-89CD-58801116D620}" presName="sibTrans" presStyleLbl="sibTrans2D1" presStyleIdx="1" presStyleCnt="2"/>
      <dgm:spPr/>
    </dgm:pt>
    <dgm:pt modelId="{EB8FF972-B228-4C56-8E65-7E5C03E7F72D}" type="pres">
      <dgm:prSet presAssocID="{4D50E14C-D3D2-40D2-89CD-58801116D620}" presName="connectorText" presStyleLbl="sibTrans2D1" presStyleIdx="1" presStyleCnt="2"/>
      <dgm:spPr/>
    </dgm:pt>
    <dgm:pt modelId="{7363BF08-169B-4E84-8018-943877CDEA46}" type="pres">
      <dgm:prSet presAssocID="{0D8DB601-A801-4A2A-8799-9841FF15009A}" presName="node" presStyleLbl="node1" presStyleIdx="2" presStyleCnt="3">
        <dgm:presLayoutVars>
          <dgm:bulletEnabled val="1"/>
        </dgm:presLayoutVars>
      </dgm:prSet>
      <dgm:spPr/>
    </dgm:pt>
  </dgm:ptLst>
  <dgm:cxnLst>
    <dgm:cxn modelId="{B8CEAC05-A4CF-4933-BC51-474169AF1917}" type="presOf" srcId="{4D50E14C-D3D2-40D2-89CD-58801116D620}" destId="{EB8FF972-B228-4C56-8E65-7E5C03E7F72D}" srcOrd="1" destOrd="0" presId="urn:microsoft.com/office/officeart/2005/8/layout/process1"/>
    <dgm:cxn modelId="{45185D1B-F180-4F96-9AB4-AD9452ED9530}" srcId="{F88E1CF4-1230-41E9-B7AA-380AE3DCF3B9}" destId="{DFE7E567-5267-41CF-BA64-75EEA32157DC}" srcOrd="1" destOrd="0" parTransId="{FCEFE89E-9F4F-44DA-A708-C9EF60E457B3}" sibTransId="{4D50E14C-D3D2-40D2-89CD-58801116D620}"/>
    <dgm:cxn modelId="{1943E135-C7F7-4473-A660-B922D977E605}" srcId="{F88E1CF4-1230-41E9-B7AA-380AE3DCF3B9}" destId="{43C7E5E1-4854-488E-949A-B1D0EDC2B021}" srcOrd="0" destOrd="0" parTransId="{B696C4D8-0061-4C80-84B4-B1D47394A8BF}" sibTransId="{7E92B594-B5F7-44F7-82A8-5C7D2624F4F9}"/>
    <dgm:cxn modelId="{1E716539-9A1A-46FD-B41B-C86DBC1634CC}" type="presOf" srcId="{0D8DB601-A801-4A2A-8799-9841FF15009A}" destId="{7363BF08-169B-4E84-8018-943877CDEA46}" srcOrd="0" destOrd="0" presId="urn:microsoft.com/office/officeart/2005/8/layout/process1"/>
    <dgm:cxn modelId="{22D5253E-53A2-48E6-A797-413AB198F2E1}" type="presOf" srcId="{7E92B594-B5F7-44F7-82A8-5C7D2624F4F9}" destId="{A2EFB807-4A15-44EA-8060-80290D21ED96}" srcOrd="0" destOrd="0" presId="urn:microsoft.com/office/officeart/2005/8/layout/process1"/>
    <dgm:cxn modelId="{6448BC60-092A-42A7-90CF-7FB339D1E794}" type="presOf" srcId="{F88E1CF4-1230-41E9-B7AA-380AE3DCF3B9}" destId="{AB8E36E7-5624-459E-8549-B95A09B462DD}" srcOrd="0" destOrd="0" presId="urn:microsoft.com/office/officeart/2005/8/layout/process1"/>
    <dgm:cxn modelId="{F6E8F97F-2802-46CB-A00D-F4679A0882E7}" srcId="{F88E1CF4-1230-41E9-B7AA-380AE3DCF3B9}" destId="{0D8DB601-A801-4A2A-8799-9841FF15009A}" srcOrd="2" destOrd="0" parTransId="{CEF3AD00-98B9-45AE-81CE-DF0EA1F6DB75}" sibTransId="{1B0F96B7-D7FF-4CB8-86A3-7B791FD709F2}"/>
    <dgm:cxn modelId="{2B975493-3DE9-47B9-8DD4-115C9152ED97}" type="presOf" srcId="{DFE7E567-5267-41CF-BA64-75EEA32157DC}" destId="{38D03DC6-1C0F-4497-8AC7-46ECE8DDB103}" srcOrd="0" destOrd="0" presId="urn:microsoft.com/office/officeart/2005/8/layout/process1"/>
    <dgm:cxn modelId="{02084E9B-0808-4FB5-96A8-E46A9192024A}" type="presOf" srcId="{4D50E14C-D3D2-40D2-89CD-58801116D620}" destId="{9AA45A07-A7C4-430A-B285-31DA229AF6AD}" srcOrd="0" destOrd="0" presId="urn:microsoft.com/office/officeart/2005/8/layout/process1"/>
    <dgm:cxn modelId="{84F641B6-EFE8-4295-BF66-983C01620EDC}" type="presOf" srcId="{43C7E5E1-4854-488E-949A-B1D0EDC2B021}" destId="{BF978DBA-F378-4BB2-ACAF-11B440AD8B8E}" srcOrd="0" destOrd="0" presId="urn:microsoft.com/office/officeart/2005/8/layout/process1"/>
    <dgm:cxn modelId="{55F93EFA-E688-455D-8213-142A5022F1AC}" type="presOf" srcId="{7E92B594-B5F7-44F7-82A8-5C7D2624F4F9}" destId="{4D1F1370-FF1C-4325-A4C6-EC4FE863F229}" srcOrd="1" destOrd="0" presId="urn:microsoft.com/office/officeart/2005/8/layout/process1"/>
    <dgm:cxn modelId="{B7DA7F0A-6539-4399-B37A-EA1347B02A59}" type="presParOf" srcId="{AB8E36E7-5624-459E-8549-B95A09B462DD}" destId="{BF978DBA-F378-4BB2-ACAF-11B440AD8B8E}" srcOrd="0" destOrd="0" presId="urn:microsoft.com/office/officeart/2005/8/layout/process1"/>
    <dgm:cxn modelId="{AB1798C5-2B7A-401E-A7BA-63E885660B44}" type="presParOf" srcId="{AB8E36E7-5624-459E-8549-B95A09B462DD}" destId="{A2EFB807-4A15-44EA-8060-80290D21ED96}" srcOrd="1" destOrd="0" presId="urn:microsoft.com/office/officeart/2005/8/layout/process1"/>
    <dgm:cxn modelId="{2C8478EA-AF48-4507-943B-A38F9AF56F14}" type="presParOf" srcId="{A2EFB807-4A15-44EA-8060-80290D21ED96}" destId="{4D1F1370-FF1C-4325-A4C6-EC4FE863F229}" srcOrd="0" destOrd="0" presId="urn:microsoft.com/office/officeart/2005/8/layout/process1"/>
    <dgm:cxn modelId="{DBF60A53-EB1E-4836-9C25-54E195C2B10B}" type="presParOf" srcId="{AB8E36E7-5624-459E-8549-B95A09B462DD}" destId="{38D03DC6-1C0F-4497-8AC7-46ECE8DDB103}" srcOrd="2" destOrd="0" presId="urn:microsoft.com/office/officeart/2005/8/layout/process1"/>
    <dgm:cxn modelId="{F4631CD8-F84B-4B0C-8908-57C9C01A87D7}" type="presParOf" srcId="{AB8E36E7-5624-459E-8549-B95A09B462DD}" destId="{9AA45A07-A7C4-430A-B285-31DA229AF6AD}" srcOrd="3" destOrd="0" presId="urn:microsoft.com/office/officeart/2005/8/layout/process1"/>
    <dgm:cxn modelId="{05EFBC94-AC07-4081-A60C-F9A367B11DE2}" type="presParOf" srcId="{9AA45A07-A7C4-430A-B285-31DA229AF6AD}" destId="{EB8FF972-B228-4C56-8E65-7E5C03E7F72D}" srcOrd="0" destOrd="0" presId="urn:microsoft.com/office/officeart/2005/8/layout/process1"/>
    <dgm:cxn modelId="{44AA96CA-B993-4052-8094-55E746400B9F}" type="presParOf" srcId="{AB8E36E7-5624-459E-8549-B95A09B462DD}" destId="{7363BF08-169B-4E84-8018-943877CDEA4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F256C3-F653-4503-BE3A-EDCF37FDFA1A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7AAA0D0C-6BB3-43B2-8A4F-47C18DFFB99B}">
      <dgm:prSet phldrT="[Texto]"/>
      <dgm:spPr/>
      <dgm:t>
        <a:bodyPr/>
        <a:lstStyle/>
        <a:p>
          <a:r>
            <a:rPr lang="pt-BR" dirty="0"/>
            <a:t>Identificação do solicitante</a:t>
          </a:r>
        </a:p>
      </dgm:t>
    </dgm:pt>
    <dgm:pt modelId="{FBF850CD-8665-4F8F-832B-E491AA94B28F}" type="parTrans" cxnId="{E24BCC2F-B76A-4B12-A317-CB9DE0465573}">
      <dgm:prSet/>
      <dgm:spPr/>
      <dgm:t>
        <a:bodyPr/>
        <a:lstStyle/>
        <a:p>
          <a:endParaRPr lang="pt-BR"/>
        </a:p>
      </dgm:t>
    </dgm:pt>
    <dgm:pt modelId="{D04F0AA8-B4A8-4FDD-ACE6-9F6C3912E3D9}" type="sibTrans" cxnId="{E24BCC2F-B76A-4B12-A317-CB9DE0465573}">
      <dgm:prSet/>
      <dgm:spPr/>
      <dgm:t>
        <a:bodyPr/>
        <a:lstStyle/>
        <a:p>
          <a:endParaRPr lang="pt-BR"/>
        </a:p>
      </dgm:t>
    </dgm:pt>
    <dgm:pt modelId="{8D0D1B70-5820-446F-B52B-6D5004B83137}">
      <dgm:prSet phldrT="[Texto]"/>
      <dgm:spPr/>
      <dgm:t>
        <a:bodyPr/>
        <a:lstStyle/>
        <a:p>
          <a:r>
            <a:rPr lang="pt-BR" dirty="0"/>
            <a:t>Especificação do serviço objeto da simplificação</a:t>
          </a:r>
        </a:p>
      </dgm:t>
    </dgm:pt>
    <dgm:pt modelId="{E7DBB9A6-3D34-422C-AD07-D4680C08EFA4}" type="parTrans" cxnId="{F38C2890-D5B6-443E-9696-2F0008CC165C}">
      <dgm:prSet/>
      <dgm:spPr/>
      <dgm:t>
        <a:bodyPr/>
        <a:lstStyle/>
        <a:p>
          <a:endParaRPr lang="pt-BR"/>
        </a:p>
      </dgm:t>
    </dgm:pt>
    <dgm:pt modelId="{B86AE149-A530-49AE-A7E8-CCDA2AAEBFA6}" type="sibTrans" cxnId="{F38C2890-D5B6-443E-9696-2F0008CC165C}">
      <dgm:prSet/>
      <dgm:spPr/>
      <dgm:t>
        <a:bodyPr/>
        <a:lstStyle/>
        <a:p>
          <a:endParaRPr lang="pt-BR"/>
        </a:p>
      </dgm:t>
    </dgm:pt>
    <dgm:pt modelId="{605864FA-F706-49FF-ACA4-8FBE3046C5FF}">
      <dgm:prSet phldrT="[Texto]"/>
      <dgm:spPr/>
      <dgm:t>
        <a:bodyPr/>
        <a:lstStyle/>
        <a:p>
          <a:r>
            <a:rPr lang="pt-BR" dirty="0"/>
            <a:t>Nome do órgão ou entidade</a:t>
          </a:r>
        </a:p>
      </dgm:t>
    </dgm:pt>
    <dgm:pt modelId="{A10FA944-72DA-4D2E-9331-39D12E74904F}" type="parTrans" cxnId="{1F53A940-2031-46D4-9C20-498D0427CA75}">
      <dgm:prSet/>
      <dgm:spPr/>
      <dgm:t>
        <a:bodyPr/>
        <a:lstStyle/>
        <a:p>
          <a:endParaRPr lang="pt-BR"/>
        </a:p>
      </dgm:t>
    </dgm:pt>
    <dgm:pt modelId="{0B9FBCDD-3B5E-4A0E-AB9A-237350445A51}" type="sibTrans" cxnId="{1F53A940-2031-46D4-9C20-498D0427CA75}">
      <dgm:prSet/>
      <dgm:spPr/>
      <dgm:t>
        <a:bodyPr/>
        <a:lstStyle/>
        <a:p>
          <a:endParaRPr lang="pt-BR"/>
        </a:p>
      </dgm:t>
    </dgm:pt>
    <dgm:pt modelId="{56AF6464-6955-41A4-9B09-E9E02754AF7C}">
      <dgm:prSet phldrT="[Texto]"/>
      <dgm:spPr/>
      <dgm:t>
        <a:bodyPr/>
        <a:lstStyle/>
        <a:p>
          <a:r>
            <a:rPr lang="pt-BR" dirty="0"/>
            <a:t>Descrição dos atos e fatos</a:t>
          </a:r>
        </a:p>
      </dgm:t>
    </dgm:pt>
    <dgm:pt modelId="{AF7C9CA4-219A-481D-80FC-1139082FA2A8}" type="parTrans" cxnId="{92E1269C-6EAF-4745-9560-60A6CCD45398}">
      <dgm:prSet/>
      <dgm:spPr/>
      <dgm:t>
        <a:bodyPr/>
        <a:lstStyle/>
        <a:p>
          <a:endParaRPr lang="pt-BR"/>
        </a:p>
      </dgm:t>
    </dgm:pt>
    <dgm:pt modelId="{7F8D39C8-E1C7-4083-9717-B7986306B7B2}" type="sibTrans" cxnId="{92E1269C-6EAF-4745-9560-60A6CCD45398}">
      <dgm:prSet/>
      <dgm:spPr/>
      <dgm:t>
        <a:bodyPr/>
        <a:lstStyle/>
        <a:p>
          <a:endParaRPr lang="pt-BR"/>
        </a:p>
      </dgm:t>
    </dgm:pt>
    <dgm:pt modelId="{9FCB8B9F-3FC1-4C60-B973-B59DC3B95967}">
      <dgm:prSet phldrT="[Texto]"/>
      <dgm:spPr/>
      <dgm:t>
        <a:bodyPr/>
        <a:lstStyle/>
        <a:p>
          <a:r>
            <a:rPr lang="pt-BR" dirty="0"/>
            <a:t>Proposta de Melhoria</a:t>
          </a:r>
        </a:p>
        <a:p>
          <a:r>
            <a:rPr lang="pt-BR" dirty="0"/>
            <a:t>(facultativo)</a:t>
          </a:r>
        </a:p>
      </dgm:t>
    </dgm:pt>
    <dgm:pt modelId="{DED508DC-44F9-4B00-9939-EB61B845F257}" type="parTrans" cxnId="{31B83EF3-5D36-41BE-9DD8-0E1DD4BDA8D2}">
      <dgm:prSet/>
      <dgm:spPr/>
      <dgm:t>
        <a:bodyPr/>
        <a:lstStyle/>
        <a:p>
          <a:endParaRPr lang="pt-BR"/>
        </a:p>
      </dgm:t>
    </dgm:pt>
    <dgm:pt modelId="{1394A07E-D7F0-44AC-9229-8093BA0C49CA}" type="sibTrans" cxnId="{31B83EF3-5D36-41BE-9DD8-0E1DD4BDA8D2}">
      <dgm:prSet/>
      <dgm:spPr/>
      <dgm:t>
        <a:bodyPr/>
        <a:lstStyle/>
        <a:p>
          <a:endParaRPr lang="pt-BR"/>
        </a:p>
      </dgm:t>
    </dgm:pt>
    <dgm:pt modelId="{B16B4692-7D28-4436-AF98-3AC2A79B1371}" type="pres">
      <dgm:prSet presAssocID="{98F256C3-F653-4503-BE3A-EDCF37FDFA1A}" presName="diagram" presStyleCnt="0">
        <dgm:presLayoutVars>
          <dgm:dir/>
          <dgm:resizeHandles val="exact"/>
        </dgm:presLayoutVars>
      </dgm:prSet>
      <dgm:spPr/>
    </dgm:pt>
    <dgm:pt modelId="{68B297EA-8A6F-464B-8C5A-879D8078FB8B}" type="pres">
      <dgm:prSet presAssocID="{7AAA0D0C-6BB3-43B2-8A4F-47C18DFFB99B}" presName="node" presStyleLbl="node1" presStyleIdx="0" presStyleCnt="5">
        <dgm:presLayoutVars>
          <dgm:bulletEnabled val="1"/>
        </dgm:presLayoutVars>
      </dgm:prSet>
      <dgm:spPr/>
    </dgm:pt>
    <dgm:pt modelId="{31942B1D-8DF7-45F1-A57C-8BC36617899B}" type="pres">
      <dgm:prSet presAssocID="{D04F0AA8-B4A8-4FDD-ACE6-9F6C3912E3D9}" presName="sibTrans" presStyleCnt="0"/>
      <dgm:spPr/>
    </dgm:pt>
    <dgm:pt modelId="{A12B19E0-7B01-498A-A01E-374FA8975403}" type="pres">
      <dgm:prSet presAssocID="{8D0D1B70-5820-446F-B52B-6D5004B83137}" presName="node" presStyleLbl="node1" presStyleIdx="1" presStyleCnt="5">
        <dgm:presLayoutVars>
          <dgm:bulletEnabled val="1"/>
        </dgm:presLayoutVars>
      </dgm:prSet>
      <dgm:spPr/>
    </dgm:pt>
    <dgm:pt modelId="{CB68ADBE-060C-46F9-8888-2C7FD931D630}" type="pres">
      <dgm:prSet presAssocID="{B86AE149-A530-49AE-A7E8-CCDA2AAEBFA6}" presName="sibTrans" presStyleCnt="0"/>
      <dgm:spPr/>
    </dgm:pt>
    <dgm:pt modelId="{1773E339-6F62-47C2-996A-E8E2FB7859E8}" type="pres">
      <dgm:prSet presAssocID="{605864FA-F706-49FF-ACA4-8FBE3046C5FF}" presName="node" presStyleLbl="node1" presStyleIdx="2" presStyleCnt="5">
        <dgm:presLayoutVars>
          <dgm:bulletEnabled val="1"/>
        </dgm:presLayoutVars>
      </dgm:prSet>
      <dgm:spPr/>
    </dgm:pt>
    <dgm:pt modelId="{99F5C6D4-2BFD-47B5-BBB9-D3989EDEA042}" type="pres">
      <dgm:prSet presAssocID="{0B9FBCDD-3B5E-4A0E-AB9A-237350445A51}" presName="sibTrans" presStyleCnt="0"/>
      <dgm:spPr/>
    </dgm:pt>
    <dgm:pt modelId="{89FEEE9A-82A8-466F-9AFB-F86CE02C2C9F}" type="pres">
      <dgm:prSet presAssocID="{56AF6464-6955-41A4-9B09-E9E02754AF7C}" presName="node" presStyleLbl="node1" presStyleIdx="3" presStyleCnt="5">
        <dgm:presLayoutVars>
          <dgm:bulletEnabled val="1"/>
        </dgm:presLayoutVars>
      </dgm:prSet>
      <dgm:spPr/>
    </dgm:pt>
    <dgm:pt modelId="{DEF663A2-AA25-457C-9A8A-25C2F5F2FC47}" type="pres">
      <dgm:prSet presAssocID="{7F8D39C8-E1C7-4083-9717-B7986306B7B2}" presName="sibTrans" presStyleCnt="0"/>
      <dgm:spPr/>
    </dgm:pt>
    <dgm:pt modelId="{18C7193B-270F-427C-B396-7C24878715BF}" type="pres">
      <dgm:prSet presAssocID="{9FCB8B9F-3FC1-4C60-B973-B59DC3B95967}" presName="node" presStyleLbl="node1" presStyleIdx="4" presStyleCnt="5">
        <dgm:presLayoutVars>
          <dgm:bulletEnabled val="1"/>
        </dgm:presLayoutVars>
      </dgm:prSet>
      <dgm:spPr/>
    </dgm:pt>
  </dgm:ptLst>
  <dgm:cxnLst>
    <dgm:cxn modelId="{D8717C10-5002-4185-B5F7-0A7F619446A2}" type="presOf" srcId="{9FCB8B9F-3FC1-4C60-B973-B59DC3B95967}" destId="{18C7193B-270F-427C-B396-7C24878715BF}" srcOrd="0" destOrd="0" presId="urn:microsoft.com/office/officeart/2005/8/layout/default"/>
    <dgm:cxn modelId="{33D40327-E3DE-4A88-B1FD-DBD09FE2CA91}" type="presOf" srcId="{56AF6464-6955-41A4-9B09-E9E02754AF7C}" destId="{89FEEE9A-82A8-466F-9AFB-F86CE02C2C9F}" srcOrd="0" destOrd="0" presId="urn:microsoft.com/office/officeart/2005/8/layout/default"/>
    <dgm:cxn modelId="{E24BCC2F-B76A-4B12-A317-CB9DE0465573}" srcId="{98F256C3-F653-4503-BE3A-EDCF37FDFA1A}" destId="{7AAA0D0C-6BB3-43B2-8A4F-47C18DFFB99B}" srcOrd="0" destOrd="0" parTransId="{FBF850CD-8665-4F8F-832B-E491AA94B28F}" sibTransId="{D04F0AA8-B4A8-4FDD-ACE6-9F6C3912E3D9}"/>
    <dgm:cxn modelId="{1F53A940-2031-46D4-9C20-498D0427CA75}" srcId="{98F256C3-F653-4503-BE3A-EDCF37FDFA1A}" destId="{605864FA-F706-49FF-ACA4-8FBE3046C5FF}" srcOrd="2" destOrd="0" parTransId="{A10FA944-72DA-4D2E-9331-39D12E74904F}" sibTransId="{0B9FBCDD-3B5E-4A0E-AB9A-237350445A51}"/>
    <dgm:cxn modelId="{F38C2890-D5B6-443E-9696-2F0008CC165C}" srcId="{98F256C3-F653-4503-BE3A-EDCF37FDFA1A}" destId="{8D0D1B70-5820-446F-B52B-6D5004B83137}" srcOrd="1" destOrd="0" parTransId="{E7DBB9A6-3D34-422C-AD07-D4680C08EFA4}" sibTransId="{B86AE149-A530-49AE-A7E8-CCDA2AAEBFA6}"/>
    <dgm:cxn modelId="{92E1269C-6EAF-4745-9560-60A6CCD45398}" srcId="{98F256C3-F653-4503-BE3A-EDCF37FDFA1A}" destId="{56AF6464-6955-41A4-9B09-E9E02754AF7C}" srcOrd="3" destOrd="0" parTransId="{AF7C9CA4-219A-481D-80FC-1139082FA2A8}" sibTransId="{7F8D39C8-E1C7-4083-9717-B7986306B7B2}"/>
    <dgm:cxn modelId="{E368BDA8-3DF5-4AD0-B11C-C5C3C3E3C65B}" type="presOf" srcId="{605864FA-F706-49FF-ACA4-8FBE3046C5FF}" destId="{1773E339-6F62-47C2-996A-E8E2FB7859E8}" srcOrd="0" destOrd="0" presId="urn:microsoft.com/office/officeart/2005/8/layout/default"/>
    <dgm:cxn modelId="{F11086B1-B4AC-42B2-9C90-8CEF778C749C}" type="presOf" srcId="{8D0D1B70-5820-446F-B52B-6D5004B83137}" destId="{A12B19E0-7B01-498A-A01E-374FA8975403}" srcOrd="0" destOrd="0" presId="urn:microsoft.com/office/officeart/2005/8/layout/default"/>
    <dgm:cxn modelId="{52FF51DE-9A27-40B4-AC7C-E83585ACBF86}" type="presOf" srcId="{98F256C3-F653-4503-BE3A-EDCF37FDFA1A}" destId="{B16B4692-7D28-4436-AF98-3AC2A79B1371}" srcOrd="0" destOrd="0" presId="urn:microsoft.com/office/officeart/2005/8/layout/default"/>
    <dgm:cxn modelId="{DBDABCE6-58B0-4354-AB7D-AF460FC7ED5E}" type="presOf" srcId="{7AAA0D0C-6BB3-43B2-8A4F-47C18DFFB99B}" destId="{68B297EA-8A6F-464B-8C5A-879D8078FB8B}" srcOrd="0" destOrd="0" presId="urn:microsoft.com/office/officeart/2005/8/layout/default"/>
    <dgm:cxn modelId="{31B83EF3-5D36-41BE-9DD8-0E1DD4BDA8D2}" srcId="{98F256C3-F653-4503-BE3A-EDCF37FDFA1A}" destId="{9FCB8B9F-3FC1-4C60-B973-B59DC3B95967}" srcOrd="4" destOrd="0" parTransId="{DED508DC-44F9-4B00-9939-EB61B845F257}" sibTransId="{1394A07E-D7F0-44AC-9229-8093BA0C49CA}"/>
    <dgm:cxn modelId="{72D47FEE-3A42-44AC-8539-729F2B373508}" type="presParOf" srcId="{B16B4692-7D28-4436-AF98-3AC2A79B1371}" destId="{68B297EA-8A6F-464B-8C5A-879D8078FB8B}" srcOrd="0" destOrd="0" presId="urn:microsoft.com/office/officeart/2005/8/layout/default"/>
    <dgm:cxn modelId="{2BFA1AE5-BEB7-4F8C-A32F-B4ED69AE09CC}" type="presParOf" srcId="{B16B4692-7D28-4436-AF98-3AC2A79B1371}" destId="{31942B1D-8DF7-45F1-A57C-8BC36617899B}" srcOrd="1" destOrd="0" presId="urn:microsoft.com/office/officeart/2005/8/layout/default"/>
    <dgm:cxn modelId="{4E2D7637-B3F9-4D27-ADE2-3429E032B883}" type="presParOf" srcId="{B16B4692-7D28-4436-AF98-3AC2A79B1371}" destId="{A12B19E0-7B01-498A-A01E-374FA8975403}" srcOrd="2" destOrd="0" presId="urn:microsoft.com/office/officeart/2005/8/layout/default"/>
    <dgm:cxn modelId="{BCE5D41E-B6F1-49B9-947A-5D9B1A0FF535}" type="presParOf" srcId="{B16B4692-7D28-4436-AF98-3AC2A79B1371}" destId="{CB68ADBE-060C-46F9-8888-2C7FD931D630}" srcOrd="3" destOrd="0" presId="urn:microsoft.com/office/officeart/2005/8/layout/default"/>
    <dgm:cxn modelId="{18CF38E4-426D-4332-A007-6DC549E559B9}" type="presParOf" srcId="{B16B4692-7D28-4436-AF98-3AC2A79B1371}" destId="{1773E339-6F62-47C2-996A-E8E2FB7859E8}" srcOrd="4" destOrd="0" presId="urn:microsoft.com/office/officeart/2005/8/layout/default"/>
    <dgm:cxn modelId="{51EFAEE5-BD11-4AA8-92F3-C85F29C9A499}" type="presParOf" srcId="{B16B4692-7D28-4436-AF98-3AC2A79B1371}" destId="{99F5C6D4-2BFD-47B5-BBB9-D3989EDEA042}" srcOrd="5" destOrd="0" presId="urn:microsoft.com/office/officeart/2005/8/layout/default"/>
    <dgm:cxn modelId="{C1D51440-C89D-4D64-97CA-066B77A2930C}" type="presParOf" srcId="{B16B4692-7D28-4436-AF98-3AC2A79B1371}" destId="{89FEEE9A-82A8-466F-9AFB-F86CE02C2C9F}" srcOrd="6" destOrd="0" presId="urn:microsoft.com/office/officeart/2005/8/layout/default"/>
    <dgm:cxn modelId="{ABB75133-8242-4641-AAF9-7B89B6DB6440}" type="presParOf" srcId="{B16B4692-7D28-4436-AF98-3AC2A79B1371}" destId="{DEF663A2-AA25-457C-9A8A-25C2F5F2FC47}" srcOrd="7" destOrd="0" presId="urn:microsoft.com/office/officeart/2005/8/layout/default"/>
    <dgm:cxn modelId="{5433C6B5-319B-4AD5-BC9F-9EA68B6BD8B6}" type="presParOf" srcId="{B16B4692-7D28-4436-AF98-3AC2A79B1371}" destId="{18C7193B-270F-427C-B396-7C24878715B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E4EFE5-4E44-4104-B7CD-253387FE97A2}" type="doc">
      <dgm:prSet loTypeId="urn:microsoft.com/office/officeart/2005/8/layout/arrow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60ACEEBF-6D36-401A-BB6D-CEA1B9F213A4}">
      <dgm:prSet phldrT="[Texto]"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Não respondeu no prazo- reclamação à OGU</a:t>
          </a:r>
        </a:p>
      </dgm:t>
    </dgm:pt>
    <dgm:pt modelId="{82CBAA5F-2FC8-42FC-9297-A090D480AA1A}" type="parTrans" cxnId="{0D741B9C-CA85-423D-924E-0BB576C0EA8B}">
      <dgm:prSet/>
      <dgm:spPr/>
      <dgm:t>
        <a:bodyPr/>
        <a:lstStyle/>
        <a:p>
          <a:endParaRPr lang="pt-BR"/>
        </a:p>
      </dgm:t>
    </dgm:pt>
    <dgm:pt modelId="{00DE1B7F-CFC6-4692-8FC1-B760800044FE}" type="sibTrans" cxnId="{0D741B9C-CA85-423D-924E-0BB576C0EA8B}">
      <dgm:prSet/>
      <dgm:spPr/>
      <dgm:t>
        <a:bodyPr/>
        <a:lstStyle/>
        <a:p>
          <a:endParaRPr lang="pt-BR"/>
        </a:p>
      </dgm:t>
    </dgm:pt>
    <dgm:pt modelId="{B60D6DA7-FD57-463D-B483-37F375549E32}">
      <dgm:prSet phldrT="[Texto]"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Não haverá recurso</a:t>
          </a:r>
        </a:p>
      </dgm:t>
    </dgm:pt>
    <dgm:pt modelId="{AA1E1DD8-62D6-41D8-ADE1-6C501D1E6A4F}" type="parTrans" cxnId="{F074B490-E297-41A6-B904-56F076ADDBE8}">
      <dgm:prSet/>
      <dgm:spPr/>
      <dgm:t>
        <a:bodyPr/>
        <a:lstStyle/>
        <a:p>
          <a:endParaRPr lang="pt-BR"/>
        </a:p>
      </dgm:t>
    </dgm:pt>
    <dgm:pt modelId="{68850CCD-1429-449A-AFE9-E637590B1DFF}" type="sibTrans" cxnId="{F074B490-E297-41A6-B904-56F076ADDBE8}">
      <dgm:prSet/>
      <dgm:spPr/>
      <dgm:t>
        <a:bodyPr/>
        <a:lstStyle/>
        <a:p>
          <a:endParaRPr lang="pt-BR"/>
        </a:p>
      </dgm:t>
    </dgm:pt>
    <dgm:pt modelId="{5C5088D4-1749-4DA1-9B9E-08FAC7C14211}" type="pres">
      <dgm:prSet presAssocID="{3DE4EFE5-4E44-4104-B7CD-253387FE97A2}" presName="compositeShape" presStyleCnt="0">
        <dgm:presLayoutVars>
          <dgm:chMax val="2"/>
          <dgm:dir/>
          <dgm:resizeHandles val="exact"/>
        </dgm:presLayoutVars>
      </dgm:prSet>
      <dgm:spPr/>
    </dgm:pt>
    <dgm:pt modelId="{765EC70A-F36D-4A2E-9C07-0DA871002A00}" type="pres">
      <dgm:prSet presAssocID="{60ACEEBF-6D36-401A-BB6D-CEA1B9F213A4}" presName="upArrow" presStyleLbl="node1" presStyleIdx="0" presStyleCnt="2"/>
      <dgm:spPr/>
    </dgm:pt>
    <dgm:pt modelId="{283C06B4-0B05-4670-8356-CBBBD07E832B}" type="pres">
      <dgm:prSet presAssocID="{60ACEEBF-6D36-401A-BB6D-CEA1B9F213A4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282F3E54-6962-4788-AF3E-FF3CA6AD75EF}" type="pres">
      <dgm:prSet presAssocID="{B60D6DA7-FD57-463D-B483-37F375549E32}" presName="downArrow" presStyleLbl="node1" presStyleIdx="1" presStyleCnt="2"/>
      <dgm:spPr/>
    </dgm:pt>
    <dgm:pt modelId="{68EDCA28-4D85-4D5C-BE45-C437B126FC1F}" type="pres">
      <dgm:prSet presAssocID="{B60D6DA7-FD57-463D-B483-37F375549E32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79BBB93B-FE8F-4C4C-8E33-C4125FCDA45C}" type="presOf" srcId="{B60D6DA7-FD57-463D-B483-37F375549E32}" destId="{68EDCA28-4D85-4D5C-BE45-C437B126FC1F}" srcOrd="0" destOrd="0" presId="urn:microsoft.com/office/officeart/2005/8/layout/arrow4"/>
    <dgm:cxn modelId="{4059358B-23F5-46C4-9E93-E095FE6CF8DD}" type="presOf" srcId="{60ACEEBF-6D36-401A-BB6D-CEA1B9F213A4}" destId="{283C06B4-0B05-4670-8356-CBBBD07E832B}" srcOrd="0" destOrd="0" presId="urn:microsoft.com/office/officeart/2005/8/layout/arrow4"/>
    <dgm:cxn modelId="{F074B490-E297-41A6-B904-56F076ADDBE8}" srcId="{3DE4EFE5-4E44-4104-B7CD-253387FE97A2}" destId="{B60D6DA7-FD57-463D-B483-37F375549E32}" srcOrd="1" destOrd="0" parTransId="{AA1E1DD8-62D6-41D8-ADE1-6C501D1E6A4F}" sibTransId="{68850CCD-1429-449A-AFE9-E637590B1DFF}"/>
    <dgm:cxn modelId="{0D741B9C-CA85-423D-924E-0BB576C0EA8B}" srcId="{3DE4EFE5-4E44-4104-B7CD-253387FE97A2}" destId="{60ACEEBF-6D36-401A-BB6D-CEA1B9F213A4}" srcOrd="0" destOrd="0" parTransId="{82CBAA5F-2FC8-42FC-9297-A090D480AA1A}" sibTransId="{00DE1B7F-CFC6-4692-8FC1-B760800044FE}"/>
    <dgm:cxn modelId="{E8CF83F9-8BC1-49B4-AD94-B165B124CBEB}" type="presOf" srcId="{3DE4EFE5-4E44-4104-B7CD-253387FE97A2}" destId="{5C5088D4-1749-4DA1-9B9E-08FAC7C14211}" srcOrd="0" destOrd="0" presId="urn:microsoft.com/office/officeart/2005/8/layout/arrow4"/>
    <dgm:cxn modelId="{793B5E3A-D141-4193-BF7A-C9A1A8B638EA}" type="presParOf" srcId="{5C5088D4-1749-4DA1-9B9E-08FAC7C14211}" destId="{765EC70A-F36D-4A2E-9C07-0DA871002A00}" srcOrd="0" destOrd="0" presId="urn:microsoft.com/office/officeart/2005/8/layout/arrow4"/>
    <dgm:cxn modelId="{52D4FB91-8E24-4263-BFFC-3D393A69F313}" type="presParOf" srcId="{5C5088D4-1749-4DA1-9B9E-08FAC7C14211}" destId="{283C06B4-0B05-4670-8356-CBBBD07E832B}" srcOrd="1" destOrd="0" presId="urn:microsoft.com/office/officeart/2005/8/layout/arrow4"/>
    <dgm:cxn modelId="{99D8192A-2503-4363-BC24-F3B2B3319705}" type="presParOf" srcId="{5C5088D4-1749-4DA1-9B9E-08FAC7C14211}" destId="{282F3E54-6962-4788-AF3E-FF3CA6AD75EF}" srcOrd="2" destOrd="0" presId="urn:microsoft.com/office/officeart/2005/8/layout/arrow4"/>
    <dgm:cxn modelId="{B1D7E604-C6C7-467D-9252-158AB8F54EC2}" type="presParOf" srcId="{5C5088D4-1749-4DA1-9B9E-08FAC7C14211}" destId="{68EDCA28-4D85-4D5C-BE45-C437B126FC1F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91D70-90D5-4A93-9602-F6A2B1C765EF}">
      <dsp:nvSpPr>
        <dsp:cNvPr id="0" name=""/>
        <dsp:cNvSpPr/>
      </dsp:nvSpPr>
      <dsp:spPr>
        <a:xfrm>
          <a:off x="4206239" y="531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t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4900" kern="1200" dirty="0"/>
            <a:t>Cidadão (pessoa física)</a:t>
          </a:r>
        </a:p>
      </dsp:txBody>
      <dsp:txXfrm>
        <a:off x="4206239" y="259476"/>
        <a:ext cx="5532525" cy="1553669"/>
      </dsp:txXfrm>
    </dsp:sp>
    <dsp:sp modelId="{660778CD-E5B0-4039-B313-4B18643AFF50}">
      <dsp:nvSpPr>
        <dsp:cNvPr id="0" name=""/>
        <dsp:cNvSpPr/>
      </dsp:nvSpPr>
      <dsp:spPr>
        <a:xfrm>
          <a:off x="0" y="531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800" kern="1200" dirty="0"/>
            <a:t>Decreto 6932/2009</a:t>
          </a:r>
        </a:p>
      </dsp:txBody>
      <dsp:txXfrm>
        <a:off x="101125" y="101656"/>
        <a:ext cx="4003990" cy="1869309"/>
      </dsp:txXfrm>
    </dsp:sp>
    <dsp:sp modelId="{F422E808-66EF-4A4E-BA94-2FC7B95B8098}">
      <dsp:nvSpPr>
        <dsp:cNvPr id="0" name=""/>
        <dsp:cNvSpPr/>
      </dsp:nvSpPr>
      <dsp:spPr>
        <a:xfrm>
          <a:off x="4206240" y="2279246"/>
          <a:ext cx="630936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15" tIns="31115" rIns="31115" bIns="31115" numCol="1" spcCol="1270" anchor="t" anchorCtr="0">
          <a:noAutofit/>
        </a:bodyPr>
        <a:lstStyle/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4900" kern="1200" dirty="0"/>
            <a:t>Pessoa física</a:t>
          </a:r>
        </a:p>
        <a:p>
          <a:pPr marL="285750" lvl="1" indent="-285750" algn="l" defTabSz="2178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4900" kern="1200" dirty="0"/>
            <a:t>Pessoa jurídica</a:t>
          </a:r>
        </a:p>
      </dsp:txBody>
      <dsp:txXfrm>
        <a:off x="4206240" y="2538191"/>
        <a:ext cx="5532525" cy="1553669"/>
      </dsp:txXfrm>
    </dsp:sp>
    <dsp:sp modelId="{B2565045-ECC1-4497-B0E9-9DD53B1E71EF}">
      <dsp:nvSpPr>
        <dsp:cNvPr id="0" name=""/>
        <dsp:cNvSpPr/>
      </dsp:nvSpPr>
      <dsp:spPr>
        <a:xfrm>
          <a:off x="0" y="2279246"/>
          <a:ext cx="4206240" cy="20715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800" kern="1200" dirty="0"/>
            <a:t>Decreto 9094/2017</a:t>
          </a:r>
        </a:p>
      </dsp:txBody>
      <dsp:txXfrm>
        <a:off x="101125" y="2380371"/>
        <a:ext cx="4003990" cy="186930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2ADDE-23E8-4B98-83CD-F1DFE2F37163}">
      <dsp:nvSpPr>
        <dsp:cNvPr id="0" name=""/>
        <dsp:cNvSpPr/>
      </dsp:nvSpPr>
      <dsp:spPr>
        <a:xfrm>
          <a:off x="1469419" y="0"/>
          <a:ext cx="9373663" cy="585853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F0E5DB-3670-4C7A-AD24-84C69F8730EB}">
      <dsp:nvSpPr>
        <dsp:cNvPr id="0" name=""/>
        <dsp:cNvSpPr/>
      </dsp:nvSpPr>
      <dsp:spPr>
        <a:xfrm>
          <a:off x="2659874" y="4043564"/>
          <a:ext cx="243715" cy="2437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FABD18-BC8E-418D-B327-05CF67221846}">
      <dsp:nvSpPr>
        <dsp:cNvPr id="0" name=""/>
        <dsp:cNvSpPr/>
      </dsp:nvSpPr>
      <dsp:spPr>
        <a:xfrm>
          <a:off x="2781731" y="4165421"/>
          <a:ext cx="2184063" cy="16931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140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>
              <a:solidFill>
                <a:srgbClr val="FF0000"/>
              </a:solidFill>
            </a:rPr>
            <a:t>Pedidos e respostas</a:t>
          </a:r>
        </a:p>
      </dsp:txBody>
      <dsp:txXfrm>
        <a:off x="2781731" y="4165421"/>
        <a:ext cx="2184063" cy="1693118"/>
      </dsp:txXfrm>
    </dsp:sp>
    <dsp:sp modelId="{776B1C32-ABBB-4156-B039-0C76AF7DF278}">
      <dsp:nvSpPr>
        <dsp:cNvPr id="0" name=""/>
        <dsp:cNvSpPr/>
      </dsp:nvSpPr>
      <dsp:spPr>
        <a:xfrm>
          <a:off x="4811130" y="2451213"/>
          <a:ext cx="440562" cy="440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017EA7-62AD-48F8-9E0F-D820B154B4AD}">
      <dsp:nvSpPr>
        <dsp:cNvPr id="0" name=""/>
        <dsp:cNvSpPr/>
      </dsp:nvSpPr>
      <dsp:spPr>
        <a:xfrm>
          <a:off x="5031411" y="2671494"/>
          <a:ext cx="2249679" cy="318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3445" tIns="0" rIns="0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>
              <a:solidFill>
                <a:srgbClr val="FF0000"/>
              </a:solidFill>
            </a:rPr>
            <a:t>Análise informatizada pela OGU</a:t>
          </a:r>
        </a:p>
      </dsp:txBody>
      <dsp:txXfrm>
        <a:off x="5031411" y="2671494"/>
        <a:ext cx="2249679" cy="3187045"/>
      </dsp:txXfrm>
    </dsp:sp>
    <dsp:sp modelId="{E8C25ADB-745F-4D88-81DC-887189204670}">
      <dsp:nvSpPr>
        <dsp:cNvPr id="0" name=""/>
        <dsp:cNvSpPr/>
      </dsp:nvSpPr>
      <dsp:spPr>
        <a:xfrm>
          <a:off x="7398261" y="1482210"/>
          <a:ext cx="609288" cy="609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4F2653-FC60-41A5-98B2-D95B28B7CBB8}">
      <dsp:nvSpPr>
        <dsp:cNvPr id="0" name=""/>
        <dsp:cNvSpPr/>
      </dsp:nvSpPr>
      <dsp:spPr>
        <a:xfrm>
          <a:off x="7702905" y="1786854"/>
          <a:ext cx="2249679" cy="4071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284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>
              <a:solidFill>
                <a:srgbClr val="FF0000"/>
              </a:solidFill>
            </a:rPr>
            <a:t>Proposta ao Conselho de Desburocratização para alterações (normativas, procedimentais, etc.)</a:t>
          </a:r>
        </a:p>
      </dsp:txBody>
      <dsp:txXfrm>
        <a:off x="7702905" y="1786854"/>
        <a:ext cx="2249679" cy="40716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17A1D-B6A2-43A8-AF51-47C817011763}">
      <dsp:nvSpPr>
        <dsp:cNvPr id="0" name=""/>
        <dsp:cNvSpPr/>
      </dsp:nvSpPr>
      <dsp:spPr>
        <a:xfrm rot="16200000">
          <a:off x="913" y="1246"/>
          <a:ext cx="4941093" cy="4941093"/>
        </a:xfrm>
        <a:prstGeom prst="downArrow">
          <a:avLst>
            <a:gd name="adj1" fmla="val 50000"/>
            <a:gd name="adj2" fmla="val 35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DESCUMPRIMENTO</a:t>
          </a:r>
        </a:p>
      </dsp:txBody>
      <dsp:txXfrm rot="5400000">
        <a:off x="914" y="1236518"/>
        <a:ext cx="4076402" cy="2470547"/>
      </dsp:txXfrm>
    </dsp:sp>
    <dsp:sp modelId="{F94B9EEA-329C-4FE8-8A21-100DFC39EDF6}">
      <dsp:nvSpPr>
        <dsp:cNvPr id="0" name=""/>
        <dsp:cNvSpPr/>
      </dsp:nvSpPr>
      <dsp:spPr>
        <a:xfrm rot="5400000">
          <a:off x="7250906" y="1246"/>
          <a:ext cx="4941093" cy="4941093"/>
        </a:xfrm>
        <a:prstGeom prst="downArrow">
          <a:avLst>
            <a:gd name="adj1" fmla="val 50000"/>
            <a:gd name="adj2" fmla="val 35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kern="1200" dirty="0"/>
            <a:t>Responsabilização pela CGU (disciplinar)</a:t>
          </a:r>
        </a:p>
      </dsp:txBody>
      <dsp:txXfrm rot="-5400000">
        <a:off x="8115598" y="1236519"/>
        <a:ext cx="4076402" cy="247054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B222B-155A-4ACC-97CD-B460AACE9A41}">
      <dsp:nvSpPr>
        <dsp:cNvPr id="0" name=""/>
        <dsp:cNvSpPr/>
      </dsp:nvSpPr>
      <dsp:spPr>
        <a:xfrm>
          <a:off x="2506265" y="3303"/>
          <a:ext cx="1994296" cy="19942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pesquisa</a:t>
          </a:r>
        </a:p>
      </dsp:txBody>
      <dsp:txXfrm>
        <a:off x="2798323" y="295361"/>
        <a:ext cx="1410180" cy="1410180"/>
      </dsp:txXfrm>
    </dsp:sp>
    <dsp:sp modelId="{71CB2FE6-4067-4D8D-8339-D12FF6E1FFB1}">
      <dsp:nvSpPr>
        <dsp:cNvPr id="0" name=""/>
        <dsp:cNvSpPr/>
      </dsp:nvSpPr>
      <dsp:spPr>
        <a:xfrm>
          <a:off x="2925067" y="2159537"/>
          <a:ext cx="1156692" cy="1156692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3078387" y="2601856"/>
        <a:ext cx="850052" cy="272054"/>
      </dsp:txXfrm>
    </dsp:sp>
    <dsp:sp modelId="{7364C819-69E7-44A9-9BE7-D78B6A0255C6}">
      <dsp:nvSpPr>
        <dsp:cNvPr id="0" name=""/>
        <dsp:cNvSpPr/>
      </dsp:nvSpPr>
      <dsp:spPr>
        <a:xfrm>
          <a:off x="2506265" y="3478166"/>
          <a:ext cx="1994296" cy="19942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Ouvidoria</a:t>
          </a:r>
        </a:p>
      </dsp:txBody>
      <dsp:txXfrm>
        <a:off x="2798323" y="3770224"/>
        <a:ext cx="1410180" cy="1410180"/>
      </dsp:txXfrm>
    </dsp:sp>
    <dsp:sp modelId="{4CB24895-33B5-45FB-98CB-2DEB401549B7}">
      <dsp:nvSpPr>
        <dsp:cNvPr id="0" name=""/>
        <dsp:cNvSpPr/>
      </dsp:nvSpPr>
      <dsp:spPr>
        <a:xfrm>
          <a:off x="4799707" y="2366944"/>
          <a:ext cx="634186" cy="7418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100" kern="1200"/>
        </a:p>
      </dsp:txBody>
      <dsp:txXfrm>
        <a:off x="4799707" y="2515320"/>
        <a:ext cx="443930" cy="445126"/>
      </dsp:txXfrm>
    </dsp:sp>
    <dsp:sp modelId="{72600386-967A-4630-A6DA-DB16DBC802A4}">
      <dsp:nvSpPr>
        <dsp:cNvPr id="0" name=""/>
        <dsp:cNvSpPr/>
      </dsp:nvSpPr>
      <dsp:spPr>
        <a:xfrm>
          <a:off x="5697140" y="743586"/>
          <a:ext cx="3988593" cy="39885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Ampla Divulgação</a:t>
          </a:r>
        </a:p>
      </dsp:txBody>
      <dsp:txXfrm>
        <a:off x="6281256" y="1327702"/>
        <a:ext cx="2820361" cy="282036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06510-DD0E-4D69-9F45-6C6D64B46F4E}">
      <dsp:nvSpPr>
        <dsp:cNvPr id="0" name=""/>
        <dsp:cNvSpPr/>
      </dsp:nvSpPr>
      <dsp:spPr>
        <a:xfrm>
          <a:off x="4589120" y="0"/>
          <a:ext cx="2693474" cy="269388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E92E0-C6FE-4734-A9C8-3335E3430321}">
      <dsp:nvSpPr>
        <dsp:cNvPr id="0" name=""/>
        <dsp:cNvSpPr/>
      </dsp:nvSpPr>
      <dsp:spPr>
        <a:xfrm>
          <a:off x="5184466" y="972573"/>
          <a:ext cx="1496711" cy="74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FFC000"/>
              </a:solidFill>
            </a:rPr>
            <a:t>Linguagem</a:t>
          </a:r>
        </a:p>
      </dsp:txBody>
      <dsp:txXfrm>
        <a:off x="5184466" y="972573"/>
        <a:ext cx="1496711" cy="748176"/>
      </dsp:txXfrm>
    </dsp:sp>
    <dsp:sp modelId="{4FEBE9BF-4693-418A-9F5C-CCE45D2270CF}">
      <dsp:nvSpPr>
        <dsp:cNvPr id="0" name=""/>
        <dsp:cNvSpPr/>
      </dsp:nvSpPr>
      <dsp:spPr>
        <a:xfrm>
          <a:off x="3841017" y="1547836"/>
          <a:ext cx="2693474" cy="269388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2553D-4C14-4F1B-9834-D0C490853463}">
      <dsp:nvSpPr>
        <dsp:cNvPr id="0" name=""/>
        <dsp:cNvSpPr/>
      </dsp:nvSpPr>
      <dsp:spPr>
        <a:xfrm>
          <a:off x="4439398" y="2529363"/>
          <a:ext cx="1496711" cy="74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FFC000"/>
              </a:solidFill>
            </a:rPr>
            <a:t>Carta de serviços</a:t>
          </a:r>
        </a:p>
      </dsp:txBody>
      <dsp:txXfrm>
        <a:off x="4439398" y="2529363"/>
        <a:ext cx="1496711" cy="748176"/>
      </dsp:txXfrm>
    </dsp:sp>
    <dsp:sp modelId="{B1ACDCB4-657B-40DE-B21B-5F3B46BC36E8}">
      <dsp:nvSpPr>
        <dsp:cNvPr id="0" name=""/>
        <dsp:cNvSpPr/>
      </dsp:nvSpPr>
      <dsp:spPr>
        <a:xfrm>
          <a:off x="4780824" y="3280897"/>
          <a:ext cx="2314111" cy="231503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0D51E-1FDE-4C1C-94EF-6F4FCF03C154}">
      <dsp:nvSpPr>
        <dsp:cNvPr id="0" name=""/>
        <dsp:cNvSpPr/>
      </dsp:nvSpPr>
      <dsp:spPr>
        <a:xfrm>
          <a:off x="5188007" y="4088391"/>
          <a:ext cx="1496711" cy="7481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solidFill>
                <a:srgbClr val="FFC000"/>
              </a:solidFill>
            </a:rPr>
            <a:t>Simplifique!</a:t>
          </a:r>
        </a:p>
      </dsp:txBody>
      <dsp:txXfrm>
        <a:off x="5188007" y="4088391"/>
        <a:ext cx="1496711" cy="7481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988D5-E324-473B-93C5-8E06F0376D72}">
      <dsp:nvSpPr>
        <dsp:cNvPr id="0" name=""/>
        <dsp:cNvSpPr/>
      </dsp:nvSpPr>
      <dsp:spPr>
        <a:xfrm>
          <a:off x="5226843" y="1647"/>
          <a:ext cx="1738312" cy="17383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Direta</a:t>
          </a:r>
        </a:p>
      </dsp:txBody>
      <dsp:txXfrm>
        <a:off x="5481413" y="256217"/>
        <a:ext cx="1229172" cy="1229172"/>
      </dsp:txXfrm>
    </dsp:sp>
    <dsp:sp modelId="{8054A1EC-61FD-4028-B4A9-8BCCA5CA4EC1}">
      <dsp:nvSpPr>
        <dsp:cNvPr id="0" name=""/>
        <dsp:cNvSpPr/>
      </dsp:nvSpPr>
      <dsp:spPr>
        <a:xfrm rot="2160000">
          <a:off x="6910594" y="1337738"/>
          <a:ext cx="463668" cy="586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800" kern="1200"/>
        </a:p>
      </dsp:txBody>
      <dsp:txXfrm>
        <a:off x="6923877" y="1414194"/>
        <a:ext cx="324568" cy="352008"/>
      </dsp:txXfrm>
    </dsp:sp>
    <dsp:sp modelId="{EE1C26FF-5322-415A-8745-D95A7872D9C1}">
      <dsp:nvSpPr>
        <dsp:cNvPr id="0" name=""/>
        <dsp:cNvSpPr/>
      </dsp:nvSpPr>
      <dsp:spPr>
        <a:xfrm>
          <a:off x="7340933" y="1537624"/>
          <a:ext cx="1738312" cy="1738312"/>
        </a:xfrm>
        <a:prstGeom prst="ellipse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Autarquia</a:t>
          </a:r>
        </a:p>
      </dsp:txBody>
      <dsp:txXfrm>
        <a:off x="7595503" y="1792194"/>
        <a:ext cx="1229172" cy="1229172"/>
      </dsp:txXfrm>
    </dsp:sp>
    <dsp:sp modelId="{BC5887B3-078E-4F18-9832-D8E33286DEC7}">
      <dsp:nvSpPr>
        <dsp:cNvPr id="0" name=""/>
        <dsp:cNvSpPr/>
      </dsp:nvSpPr>
      <dsp:spPr>
        <a:xfrm rot="6480000">
          <a:off x="7578555" y="3343590"/>
          <a:ext cx="463668" cy="586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800" kern="1200"/>
        </a:p>
      </dsp:txBody>
      <dsp:txXfrm rot="10800000">
        <a:off x="7669597" y="3394780"/>
        <a:ext cx="324568" cy="352008"/>
      </dsp:txXfrm>
    </dsp:sp>
    <dsp:sp modelId="{82A42FC7-2C5A-4209-ABC0-88B54BC50326}">
      <dsp:nvSpPr>
        <dsp:cNvPr id="0" name=""/>
        <dsp:cNvSpPr/>
      </dsp:nvSpPr>
      <dsp:spPr>
        <a:xfrm>
          <a:off x="6533423" y="4022885"/>
          <a:ext cx="1738312" cy="1738312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Fundação Pública</a:t>
          </a:r>
        </a:p>
      </dsp:txBody>
      <dsp:txXfrm>
        <a:off x="6787993" y="4277455"/>
        <a:ext cx="1229172" cy="1229172"/>
      </dsp:txXfrm>
    </dsp:sp>
    <dsp:sp modelId="{492076A4-CFFB-4BEA-AC86-D7330FBF7F9F}">
      <dsp:nvSpPr>
        <dsp:cNvPr id="0" name=""/>
        <dsp:cNvSpPr/>
      </dsp:nvSpPr>
      <dsp:spPr>
        <a:xfrm rot="10800000">
          <a:off x="5877288" y="4598701"/>
          <a:ext cx="463668" cy="586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800" kern="1200"/>
        </a:p>
      </dsp:txBody>
      <dsp:txXfrm rot="10800000">
        <a:off x="6016388" y="4716037"/>
        <a:ext cx="324568" cy="352008"/>
      </dsp:txXfrm>
    </dsp:sp>
    <dsp:sp modelId="{EC9D5112-F73E-4E9C-9798-1210AF17667E}">
      <dsp:nvSpPr>
        <dsp:cNvPr id="0" name=""/>
        <dsp:cNvSpPr/>
      </dsp:nvSpPr>
      <dsp:spPr>
        <a:xfrm>
          <a:off x="3920264" y="4022885"/>
          <a:ext cx="1738312" cy="1738312"/>
        </a:xfrm>
        <a:prstGeom prst="ellipse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Sociedade Economia Mista</a:t>
          </a:r>
        </a:p>
      </dsp:txBody>
      <dsp:txXfrm>
        <a:off x="4174834" y="4277455"/>
        <a:ext cx="1229172" cy="1229172"/>
      </dsp:txXfrm>
    </dsp:sp>
    <dsp:sp modelId="{420C1927-4569-41D2-8858-58950BCC16D9}">
      <dsp:nvSpPr>
        <dsp:cNvPr id="0" name=""/>
        <dsp:cNvSpPr/>
      </dsp:nvSpPr>
      <dsp:spPr>
        <a:xfrm rot="15120000">
          <a:off x="4157886" y="3368551"/>
          <a:ext cx="463668" cy="586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800" kern="1200"/>
        </a:p>
      </dsp:txBody>
      <dsp:txXfrm rot="10800000">
        <a:off x="4248928" y="3552033"/>
        <a:ext cx="324568" cy="352008"/>
      </dsp:txXfrm>
    </dsp:sp>
    <dsp:sp modelId="{16A05EEB-97AC-4ECE-A82B-5EC7F53C6F78}">
      <dsp:nvSpPr>
        <dsp:cNvPr id="0" name=""/>
        <dsp:cNvSpPr/>
      </dsp:nvSpPr>
      <dsp:spPr>
        <a:xfrm>
          <a:off x="3112753" y="1537624"/>
          <a:ext cx="1738312" cy="1738312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Empresa Pública</a:t>
          </a:r>
        </a:p>
      </dsp:txBody>
      <dsp:txXfrm>
        <a:off x="3367323" y="1792194"/>
        <a:ext cx="1229172" cy="1229172"/>
      </dsp:txXfrm>
    </dsp:sp>
    <dsp:sp modelId="{4864B8FD-66FB-435F-ABE3-CD44FC092D16}">
      <dsp:nvSpPr>
        <dsp:cNvPr id="0" name=""/>
        <dsp:cNvSpPr/>
      </dsp:nvSpPr>
      <dsp:spPr>
        <a:xfrm rot="19440000">
          <a:off x="4796504" y="1353165"/>
          <a:ext cx="463668" cy="5866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800" kern="1200"/>
        </a:p>
      </dsp:txBody>
      <dsp:txXfrm>
        <a:off x="4809787" y="1511381"/>
        <a:ext cx="324568" cy="3520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4EEAF-0484-4C59-913F-761C4D468F56}">
      <dsp:nvSpPr>
        <dsp:cNvPr id="0" name=""/>
        <dsp:cNvSpPr/>
      </dsp:nvSpPr>
      <dsp:spPr>
        <a:xfrm>
          <a:off x="5790562" y="112"/>
          <a:ext cx="1826531" cy="1826531"/>
        </a:xfrm>
        <a:prstGeom prst="ellipse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Boa Fé</a:t>
          </a:r>
        </a:p>
      </dsp:txBody>
      <dsp:txXfrm>
        <a:off x="6058051" y="267601"/>
        <a:ext cx="1291553" cy="1291553"/>
      </dsp:txXfrm>
    </dsp:sp>
    <dsp:sp modelId="{CDCF1B15-B883-45E2-BA73-9ECFFB2CFD11}">
      <dsp:nvSpPr>
        <dsp:cNvPr id="0" name=""/>
        <dsp:cNvSpPr/>
      </dsp:nvSpPr>
      <dsp:spPr>
        <a:xfrm rot="2160000">
          <a:off x="7559585" y="1403611"/>
          <a:ext cx="486460" cy="616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>
        <a:off x="7573521" y="1484012"/>
        <a:ext cx="340522" cy="369872"/>
      </dsp:txXfrm>
    </dsp:sp>
    <dsp:sp modelId="{AE2334D7-6284-453A-8308-73AEB71B1DFC}">
      <dsp:nvSpPr>
        <dsp:cNvPr id="0" name=""/>
        <dsp:cNvSpPr/>
      </dsp:nvSpPr>
      <dsp:spPr>
        <a:xfrm>
          <a:off x="8010813" y="1613219"/>
          <a:ext cx="1826531" cy="1826531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Compartilhamento de Informações</a:t>
          </a:r>
        </a:p>
      </dsp:txBody>
      <dsp:txXfrm>
        <a:off x="8278302" y="1880708"/>
        <a:ext cx="1291553" cy="1291553"/>
      </dsp:txXfrm>
    </dsp:sp>
    <dsp:sp modelId="{06CF8C03-06EC-451D-BACE-6B0337E06BDD}">
      <dsp:nvSpPr>
        <dsp:cNvPr id="0" name=""/>
        <dsp:cNvSpPr/>
      </dsp:nvSpPr>
      <dsp:spPr>
        <a:xfrm rot="6480000">
          <a:off x="8261073" y="3510194"/>
          <a:ext cx="486460" cy="616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 rot="10800000">
        <a:off x="8356591" y="3564087"/>
        <a:ext cx="340522" cy="369872"/>
      </dsp:txXfrm>
    </dsp:sp>
    <dsp:sp modelId="{7888DD4A-CFBB-4289-BDB3-C38423EAAEA5}">
      <dsp:nvSpPr>
        <dsp:cNvPr id="0" name=""/>
        <dsp:cNvSpPr/>
      </dsp:nvSpPr>
      <dsp:spPr>
        <a:xfrm>
          <a:off x="7162753" y="4223281"/>
          <a:ext cx="1826531" cy="1826531"/>
        </a:xfrm>
        <a:prstGeom prst="ellips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Atuação Integrada e Sistêmica</a:t>
          </a:r>
        </a:p>
      </dsp:txBody>
      <dsp:txXfrm>
        <a:off x="7430242" y="4490770"/>
        <a:ext cx="1291553" cy="1291553"/>
      </dsp:txXfrm>
    </dsp:sp>
    <dsp:sp modelId="{FEEEF9D2-F5BF-4703-9A1E-C0D3AD724FBB}">
      <dsp:nvSpPr>
        <dsp:cNvPr id="0" name=""/>
        <dsp:cNvSpPr/>
      </dsp:nvSpPr>
      <dsp:spPr>
        <a:xfrm rot="10800000">
          <a:off x="6474365" y="4828319"/>
          <a:ext cx="486460" cy="616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 rot="10800000">
        <a:off x="6620303" y="4951610"/>
        <a:ext cx="340522" cy="369872"/>
      </dsp:txXfrm>
    </dsp:sp>
    <dsp:sp modelId="{34E86B49-0609-402F-B269-08A14C3761BF}">
      <dsp:nvSpPr>
        <dsp:cNvPr id="0" name=""/>
        <dsp:cNvSpPr/>
      </dsp:nvSpPr>
      <dsp:spPr>
        <a:xfrm>
          <a:off x="4418371" y="4223281"/>
          <a:ext cx="1826531" cy="1826531"/>
        </a:xfrm>
        <a:prstGeom prst="ellips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Linguagem cidadã</a:t>
          </a:r>
        </a:p>
      </dsp:txBody>
      <dsp:txXfrm>
        <a:off x="4685860" y="4490770"/>
        <a:ext cx="1291553" cy="1291553"/>
      </dsp:txXfrm>
    </dsp:sp>
    <dsp:sp modelId="{07AA47E3-38DC-4020-84CC-A085604726F6}">
      <dsp:nvSpPr>
        <dsp:cNvPr id="0" name=""/>
        <dsp:cNvSpPr/>
      </dsp:nvSpPr>
      <dsp:spPr>
        <a:xfrm rot="15120000">
          <a:off x="4668630" y="3536382"/>
          <a:ext cx="486460" cy="616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 rot="10800000">
        <a:off x="4764148" y="3729071"/>
        <a:ext cx="340522" cy="369872"/>
      </dsp:txXfrm>
    </dsp:sp>
    <dsp:sp modelId="{956C4132-EA36-4D37-93AC-78979F93A59A}">
      <dsp:nvSpPr>
        <dsp:cNvPr id="0" name=""/>
        <dsp:cNvSpPr/>
      </dsp:nvSpPr>
      <dsp:spPr>
        <a:xfrm>
          <a:off x="3570310" y="1613219"/>
          <a:ext cx="1826531" cy="1826531"/>
        </a:xfrm>
        <a:prstGeom prst="ellipse">
          <a:avLst/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Custo econômico ou social (análise do risco)</a:t>
          </a:r>
        </a:p>
      </dsp:txBody>
      <dsp:txXfrm>
        <a:off x="3837799" y="1880708"/>
        <a:ext cx="1291553" cy="1291553"/>
      </dsp:txXfrm>
    </dsp:sp>
    <dsp:sp modelId="{6CB6A093-7AE4-4F79-9A8D-A8E7AEDECBE2}">
      <dsp:nvSpPr>
        <dsp:cNvPr id="0" name=""/>
        <dsp:cNvSpPr/>
      </dsp:nvSpPr>
      <dsp:spPr>
        <a:xfrm rot="19440000">
          <a:off x="5339333" y="1419796"/>
          <a:ext cx="486460" cy="6164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>
        <a:off x="5353269" y="1585977"/>
        <a:ext cx="340522" cy="3698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417205-F6CB-4D69-9038-55876F3F27CD}">
      <dsp:nvSpPr>
        <dsp:cNvPr id="0" name=""/>
        <dsp:cNvSpPr/>
      </dsp:nvSpPr>
      <dsp:spPr>
        <a:xfrm>
          <a:off x="0" y="303525"/>
          <a:ext cx="3777880" cy="22667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300" kern="1200" dirty="0"/>
            <a:t>Serviço oferecido</a:t>
          </a:r>
        </a:p>
      </dsp:txBody>
      <dsp:txXfrm>
        <a:off x="0" y="303525"/>
        <a:ext cx="3777880" cy="2266728"/>
      </dsp:txXfrm>
    </dsp:sp>
    <dsp:sp modelId="{85279EAE-7984-4F6B-AF3E-7B55B3FA33C3}">
      <dsp:nvSpPr>
        <dsp:cNvPr id="0" name=""/>
        <dsp:cNvSpPr/>
      </dsp:nvSpPr>
      <dsp:spPr>
        <a:xfrm>
          <a:off x="4155669" y="303525"/>
          <a:ext cx="3777880" cy="22667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300" kern="1200" dirty="0"/>
            <a:t>Requisitos e documentos necessários</a:t>
          </a:r>
        </a:p>
      </dsp:txBody>
      <dsp:txXfrm>
        <a:off x="4155669" y="303525"/>
        <a:ext cx="3777880" cy="2266728"/>
      </dsp:txXfrm>
    </dsp:sp>
    <dsp:sp modelId="{9E0C5BDF-A5B2-4F17-86CD-5E1D7980CEB1}">
      <dsp:nvSpPr>
        <dsp:cNvPr id="0" name=""/>
        <dsp:cNvSpPr/>
      </dsp:nvSpPr>
      <dsp:spPr>
        <a:xfrm>
          <a:off x="8311338" y="303525"/>
          <a:ext cx="3777880" cy="22667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300" kern="1200" dirty="0"/>
            <a:t>Etapas e prazos</a:t>
          </a:r>
        </a:p>
      </dsp:txBody>
      <dsp:txXfrm>
        <a:off x="8311338" y="303525"/>
        <a:ext cx="3777880" cy="2266728"/>
      </dsp:txXfrm>
    </dsp:sp>
    <dsp:sp modelId="{42282A14-0EEE-4826-94AD-7415E8D7FD81}">
      <dsp:nvSpPr>
        <dsp:cNvPr id="0" name=""/>
        <dsp:cNvSpPr/>
      </dsp:nvSpPr>
      <dsp:spPr>
        <a:xfrm>
          <a:off x="2077834" y="2948042"/>
          <a:ext cx="3777880" cy="226672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300" kern="1200" dirty="0"/>
            <a:t>Forma de comunicação</a:t>
          </a:r>
        </a:p>
      </dsp:txBody>
      <dsp:txXfrm>
        <a:off x="2077834" y="2948042"/>
        <a:ext cx="3777880" cy="2266728"/>
      </dsp:txXfrm>
    </dsp:sp>
    <dsp:sp modelId="{B25E6B2D-DFA2-475D-8078-E42FB9A3290A}">
      <dsp:nvSpPr>
        <dsp:cNvPr id="0" name=""/>
        <dsp:cNvSpPr/>
      </dsp:nvSpPr>
      <dsp:spPr>
        <a:xfrm>
          <a:off x="6233503" y="2948042"/>
          <a:ext cx="3777880" cy="22667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300" kern="1200" dirty="0"/>
            <a:t>Locais e formas de acesso aos serviços</a:t>
          </a:r>
        </a:p>
      </dsp:txBody>
      <dsp:txXfrm>
        <a:off x="6233503" y="2948042"/>
        <a:ext cx="3777880" cy="22667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7D175C-52DA-4570-BBAB-DA04FE470174}">
      <dsp:nvSpPr>
        <dsp:cNvPr id="0" name=""/>
        <dsp:cNvSpPr/>
      </dsp:nvSpPr>
      <dsp:spPr>
        <a:xfrm>
          <a:off x="3571" y="981046"/>
          <a:ext cx="2833687" cy="170021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Prioridade de atendimento</a:t>
          </a:r>
        </a:p>
      </dsp:txBody>
      <dsp:txXfrm>
        <a:off x="3571" y="981046"/>
        <a:ext cx="2833687" cy="1700212"/>
      </dsp:txXfrm>
    </dsp:sp>
    <dsp:sp modelId="{9C919A64-C575-4A43-BFF2-7CE7F431CC52}">
      <dsp:nvSpPr>
        <dsp:cNvPr id="0" name=""/>
        <dsp:cNvSpPr/>
      </dsp:nvSpPr>
      <dsp:spPr>
        <a:xfrm>
          <a:off x="3120628" y="981046"/>
          <a:ext cx="2833687" cy="1700212"/>
        </a:xfrm>
        <a:prstGeom prst="rect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Tempo de espera</a:t>
          </a:r>
        </a:p>
      </dsp:txBody>
      <dsp:txXfrm>
        <a:off x="3120628" y="981046"/>
        <a:ext cx="2833687" cy="1700212"/>
      </dsp:txXfrm>
    </dsp:sp>
    <dsp:sp modelId="{5A665B8B-2FE7-41A0-B38C-AA2F11E02F81}">
      <dsp:nvSpPr>
        <dsp:cNvPr id="0" name=""/>
        <dsp:cNvSpPr/>
      </dsp:nvSpPr>
      <dsp:spPr>
        <a:xfrm>
          <a:off x="6237684" y="981046"/>
          <a:ext cx="2833687" cy="1700212"/>
        </a:xfrm>
        <a:prstGeom prst="rect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Prazo para realização dos serviços</a:t>
          </a:r>
        </a:p>
      </dsp:txBody>
      <dsp:txXfrm>
        <a:off x="6237684" y="981046"/>
        <a:ext cx="2833687" cy="1700212"/>
      </dsp:txXfrm>
    </dsp:sp>
    <dsp:sp modelId="{78953D47-89F6-49C5-A99D-ACF677CDCA9E}">
      <dsp:nvSpPr>
        <dsp:cNvPr id="0" name=""/>
        <dsp:cNvSpPr/>
      </dsp:nvSpPr>
      <dsp:spPr>
        <a:xfrm>
          <a:off x="9354741" y="981046"/>
          <a:ext cx="2833687" cy="1700212"/>
        </a:xfrm>
        <a:prstGeom prst="rect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Mecanismos de comunicação</a:t>
          </a:r>
        </a:p>
      </dsp:txBody>
      <dsp:txXfrm>
        <a:off x="9354741" y="981046"/>
        <a:ext cx="2833687" cy="1700212"/>
      </dsp:txXfrm>
    </dsp:sp>
    <dsp:sp modelId="{50C45D92-20AA-40E8-AD0C-7200E7AE5144}">
      <dsp:nvSpPr>
        <dsp:cNvPr id="0" name=""/>
        <dsp:cNvSpPr/>
      </dsp:nvSpPr>
      <dsp:spPr>
        <a:xfrm>
          <a:off x="3571" y="2964628"/>
          <a:ext cx="2833687" cy="1700212"/>
        </a:xfrm>
        <a:prstGeom prst="rect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Procedimentos de ouvidoria</a:t>
          </a:r>
        </a:p>
      </dsp:txBody>
      <dsp:txXfrm>
        <a:off x="3571" y="2964628"/>
        <a:ext cx="2833687" cy="1700212"/>
      </dsp:txXfrm>
    </dsp:sp>
    <dsp:sp modelId="{65955964-51BA-4F86-9104-4F10E657297D}">
      <dsp:nvSpPr>
        <dsp:cNvPr id="0" name=""/>
        <dsp:cNvSpPr/>
      </dsp:nvSpPr>
      <dsp:spPr>
        <a:xfrm>
          <a:off x="3120628" y="2964628"/>
          <a:ext cx="2833687" cy="1700212"/>
        </a:xfrm>
        <a:prstGeom prst="rect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Etapas do serviço com a previsão de prazos</a:t>
          </a:r>
        </a:p>
      </dsp:txBody>
      <dsp:txXfrm>
        <a:off x="3120628" y="2964628"/>
        <a:ext cx="2833687" cy="1700212"/>
      </dsp:txXfrm>
    </dsp:sp>
    <dsp:sp modelId="{5F8F72A5-DDE4-44E8-95A4-6DE0D952B44F}">
      <dsp:nvSpPr>
        <dsp:cNvPr id="0" name=""/>
        <dsp:cNvSpPr/>
      </dsp:nvSpPr>
      <dsp:spPr>
        <a:xfrm>
          <a:off x="6237684" y="2964628"/>
          <a:ext cx="2833687" cy="1700212"/>
        </a:xfrm>
        <a:prstGeom prst="rect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Tratamento dispensado ao usuário</a:t>
          </a:r>
        </a:p>
      </dsp:txBody>
      <dsp:txXfrm>
        <a:off x="6237684" y="2964628"/>
        <a:ext cx="2833687" cy="1700212"/>
      </dsp:txXfrm>
    </dsp:sp>
    <dsp:sp modelId="{F8CEADA9-198C-4D07-8627-AE7629D50391}">
      <dsp:nvSpPr>
        <dsp:cNvPr id="0" name=""/>
        <dsp:cNvSpPr/>
      </dsp:nvSpPr>
      <dsp:spPr>
        <a:xfrm>
          <a:off x="9354741" y="2964628"/>
          <a:ext cx="2833687" cy="1700212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Sinalização visual, bem como, acessibilidade, limpeza e conforto</a:t>
          </a:r>
        </a:p>
      </dsp:txBody>
      <dsp:txXfrm>
        <a:off x="9354741" y="2964628"/>
        <a:ext cx="2833687" cy="17002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E7D0E-141A-44F8-BB9B-9D891FE34551}">
      <dsp:nvSpPr>
        <dsp:cNvPr id="0" name=""/>
        <dsp:cNvSpPr/>
      </dsp:nvSpPr>
      <dsp:spPr>
        <a:xfrm>
          <a:off x="910" y="0"/>
          <a:ext cx="3919945" cy="4538663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desburocratização</a:t>
          </a:r>
        </a:p>
      </dsp:txBody>
      <dsp:txXfrm rot="16200000">
        <a:off x="-1467946" y="1468857"/>
        <a:ext cx="3721703" cy="783989"/>
      </dsp:txXfrm>
    </dsp:sp>
    <dsp:sp modelId="{401F77FB-A1CC-4745-ABF8-70A365BE8031}">
      <dsp:nvSpPr>
        <dsp:cNvPr id="0" name=""/>
        <dsp:cNvSpPr/>
      </dsp:nvSpPr>
      <dsp:spPr>
        <a:xfrm>
          <a:off x="784900" y="0"/>
          <a:ext cx="2920359" cy="45386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900" kern="1200" dirty="0"/>
            <a:t>reclamação</a:t>
          </a:r>
        </a:p>
      </dsp:txBody>
      <dsp:txXfrm>
        <a:off x="784900" y="0"/>
        <a:ext cx="2920359" cy="4538663"/>
      </dsp:txXfrm>
    </dsp:sp>
    <dsp:sp modelId="{AB6365C9-1FB9-46B8-851F-9AA0807BCB1E}">
      <dsp:nvSpPr>
        <dsp:cNvPr id="0" name=""/>
        <dsp:cNvSpPr/>
      </dsp:nvSpPr>
      <dsp:spPr>
        <a:xfrm>
          <a:off x="4058055" y="0"/>
          <a:ext cx="3919945" cy="4538663"/>
        </a:xfrm>
        <a:prstGeom prst="roundRect">
          <a:avLst>
            <a:gd name="adj" fmla="val 5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desburocratização</a:t>
          </a:r>
        </a:p>
      </dsp:txBody>
      <dsp:txXfrm rot="16200000">
        <a:off x="2589197" y="1468857"/>
        <a:ext cx="3721703" cy="783989"/>
      </dsp:txXfrm>
    </dsp:sp>
    <dsp:sp modelId="{916FD5C8-B449-4300-A105-2D80642D9DBF}">
      <dsp:nvSpPr>
        <dsp:cNvPr id="0" name=""/>
        <dsp:cNvSpPr/>
      </dsp:nvSpPr>
      <dsp:spPr>
        <a:xfrm rot="5400000">
          <a:off x="3743989" y="3598768"/>
          <a:ext cx="667331" cy="5879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49C24-F757-45F3-BF9F-F512C9DC124D}">
      <dsp:nvSpPr>
        <dsp:cNvPr id="0" name=""/>
        <dsp:cNvSpPr/>
      </dsp:nvSpPr>
      <dsp:spPr>
        <a:xfrm>
          <a:off x="4842044" y="0"/>
          <a:ext cx="2920359" cy="45386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900" kern="1200" dirty="0"/>
            <a:t>denúncia</a:t>
          </a:r>
        </a:p>
      </dsp:txBody>
      <dsp:txXfrm>
        <a:off x="4842044" y="0"/>
        <a:ext cx="2920359" cy="4538663"/>
      </dsp:txXfrm>
    </dsp:sp>
    <dsp:sp modelId="{A98384FB-D0DC-482B-A072-C477567B48F3}">
      <dsp:nvSpPr>
        <dsp:cNvPr id="0" name=""/>
        <dsp:cNvSpPr/>
      </dsp:nvSpPr>
      <dsp:spPr>
        <a:xfrm>
          <a:off x="8115199" y="0"/>
          <a:ext cx="3919945" cy="4538663"/>
        </a:xfrm>
        <a:prstGeom prst="roundRect">
          <a:avLst>
            <a:gd name="adj" fmla="val 5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164465" bIns="0" numCol="1" spcCol="1270" anchor="t" anchorCtr="0">
          <a:noAutofit/>
        </a:bodyPr>
        <a:lstStyle/>
        <a:p>
          <a:pPr marL="0" lvl="0" indent="0" algn="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700" kern="1200" dirty="0"/>
            <a:t>desburocratização</a:t>
          </a:r>
        </a:p>
      </dsp:txBody>
      <dsp:txXfrm rot="16200000">
        <a:off x="6646341" y="1468857"/>
        <a:ext cx="3721703" cy="783989"/>
      </dsp:txXfrm>
    </dsp:sp>
    <dsp:sp modelId="{41992291-9665-4176-96E6-9C73A0BC531B}">
      <dsp:nvSpPr>
        <dsp:cNvPr id="0" name=""/>
        <dsp:cNvSpPr/>
      </dsp:nvSpPr>
      <dsp:spPr>
        <a:xfrm rot="5400000">
          <a:off x="7801133" y="3598768"/>
          <a:ext cx="667331" cy="587991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C4914D-2012-4309-B14B-7E274CE5D4DD}">
      <dsp:nvSpPr>
        <dsp:cNvPr id="0" name=""/>
        <dsp:cNvSpPr/>
      </dsp:nvSpPr>
      <dsp:spPr>
        <a:xfrm>
          <a:off x="8899188" y="0"/>
          <a:ext cx="2920359" cy="45386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68021" rIns="0" bIns="0" numCol="1" spcCol="1270" anchor="t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900" kern="1200" dirty="0"/>
            <a:t>solicitação</a:t>
          </a:r>
        </a:p>
      </dsp:txBody>
      <dsp:txXfrm>
        <a:off x="8899188" y="0"/>
        <a:ext cx="2920359" cy="45386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78DBA-F378-4BB2-ACAF-11B440AD8B8E}">
      <dsp:nvSpPr>
        <dsp:cNvPr id="0" name=""/>
        <dsp:cNvSpPr/>
      </dsp:nvSpPr>
      <dsp:spPr>
        <a:xfrm>
          <a:off x="10715" y="1909956"/>
          <a:ext cx="3202781" cy="19216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Solicitação de simplificação</a:t>
          </a:r>
        </a:p>
      </dsp:txBody>
      <dsp:txXfrm>
        <a:off x="66999" y="1966240"/>
        <a:ext cx="3090213" cy="1809100"/>
      </dsp:txXfrm>
    </dsp:sp>
    <dsp:sp modelId="{A2EFB807-4A15-44EA-8060-80290D21ED96}">
      <dsp:nvSpPr>
        <dsp:cNvPr id="0" name=""/>
        <dsp:cNvSpPr/>
      </dsp:nvSpPr>
      <dsp:spPr>
        <a:xfrm>
          <a:off x="3533775" y="2473645"/>
          <a:ext cx="678989" cy="794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3533775" y="2632503"/>
        <a:ext cx="475292" cy="476573"/>
      </dsp:txXfrm>
    </dsp:sp>
    <dsp:sp modelId="{38D03DC6-1C0F-4497-8AC7-46ECE8DDB103}">
      <dsp:nvSpPr>
        <dsp:cNvPr id="0" name=""/>
        <dsp:cNvSpPr/>
      </dsp:nvSpPr>
      <dsp:spPr>
        <a:xfrm>
          <a:off x="4494609" y="1909956"/>
          <a:ext cx="3202781" cy="1921668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Através do e-</a:t>
          </a:r>
          <a:r>
            <a:rPr lang="pt-BR" sz="2800" kern="1200" dirty="0" err="1"/>
            <a:t>Ouv</a:t>
          </a:r>
          <a:r>
            <a:rPr lang="pt-BR" sz="2800" kern="1200" dirty="0"/>
            <a:t> (uso obrigatório e estará na pagina de cada órgão público)</a:t>
          </a:r>
        </a:p>
      </dsp:txBody>
      <dsp:txXfrm>
        <a:off x="4550893" y="1966240"/>
        <a:ext cx="3090213" cy="1809100"/>
      </dsp:txXfrm>
    </dsp:sp>
    <dsp:sp modelId="{9AA45A07-A7C4-430A-B285-31DA229AF6AD}">
      <dsp:nvSpPr>
        <dsp:cNvPr id="0" name=""/>
        <dsp:cNvSpPr/>
      </dsp:nvSpPr>
      <dsp:spPr>
        <a:xfrm>
          <a:off x="8017669" y="2473645"/>
          <a:ext cx="678989" cy="7942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200" kern="1200"/>
        </a:p>
      </dsp:txBody>
      <dsp:txXfrm>
        <a:off x="8017669" y="2632503"/>
        <a:ext cx="475292" cy="476573"/>
      </dsp:txXfrm>
    </dsp:sp>
    <dsp:sp modelId="{7363BF08-169B-4E84-8018-943877CDEA46}">
      <dsp:nvSpPr>
        <dsp:cNvPr id="0" name=""/>
        <dsp:cNvSpPr/>
      </dsp:nvSpPr>
      <dsp:spPr>
        <a:xfrm>
          <a:off x="8978503" y="1909956"/>
          <a:ext cx="3202781" cy="192166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Resposta em 30 prorrogáveis por mais 30 dias</a:t>
          </a:r>
        </a:p>
      </dsp:txBody>
      <dsp:txXfrm>
        <a:off x="9034787" y="1966240"/>
        <a:ext cx="3090213" cy="18091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297EA-8A6F-464B-8C5A-879D8078FB8B}">
      <dsp:nvSpPr>
        <dsp:cNvPr id="0" name=""/>
        <dsp:cNvSpPr/>
      </dsp:nvSpPr>
      <dsp:spPr>
        <a:xfrm>
          <a:off x="0" y="346444"/>
          <a:ext cx="3809999" cy="2286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Identificação do solicitante</a:t>
          </a:r>
        </a:p>
      </dsp:txBody>
      <dsp:txXfrm>
        <a:off x="0" y="346444"/>
        <a:ext cx="3809999" cy="2286000"/>
      </dsp:txXfrm>
    </dsp:sp>
    <dsp:sp modelId="{A12B19E0-7B01-498A-A01E-374FA8975403}">
      <dsp:nvSpPr>
        <dsp:cNvPr id="0" name=""/>
        <dsp:cNvSpPr/>
      </dsp:nvSpPr>
      <dsp:spPr>
        <a:xfrm>
          <a:off x="4191000" y="346444"/>
          <a:ext cx="3809999" cy="2286000"/>
        </a:xfrm>
        <a:prstGeom prst="rect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Especificação do serviço objeto da simplificação</a:t>
          </a:r>
        </a:p>
      </dsp:txBody>
      <dsp:txXfrm>
        <a:off x="4191000" y="346444"/>
        <a:ext cx="3809999" cy="2286000"/>
      </dsp:txXfrm>
    </dsp:sp>
    <dsp:sp modelId="{1773E339-6F62-47C2-996A-E8E2FB7859E8}">
      <dsp:nvSpPr>
        <dsp:cNvPr id="0" name=""/>
        <dsp:cNvSpPr/>
      </dsp:nvSpPr>
      <dsp:spPr>
        <a:xfrm>
          <a:off x="8382000" y="346444"/>
          <a:ext cx="3809999" cy="2286000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Nome do órgão ou entidade</a:t>
          </a:r>
        </a:p>
      </dsp:txBody>
      <dsp:txXfrm>
        <a:off x="8382000" y="346444"/>
        <a:ext cx="3809999" cy="2286000"/>
      </dsp:txXfrm>
    </dsp:sp>
    <dsp:sp modelId="{89FEEE9A-82A8-466F-9AFB-F86CE02C2C9F}">
      <dsp:nvSpPr>
        <dsp:cNvPr id="0" name=""/>
        <dsp:cNvSpPr/>
      </dsp:nvSpPr>
      <dsp:spPr>
        <a:xfrm>
          <a:off x="2095500" y="3013444"/>
          <a:ext cx="3809999" cy="2286000"/>
        </a:xfrm>
        <a:prstGeom prst="rect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Descrição dos atos e fatos</a:t>
          </a:r>
        </a:p>
      </dsp:txBody>
      <dsp:txXfrm>
        <a:off x="2095500" y="3013444"/>
        <a:ext cx="3809999" cy="2286000"/>
      </dsp:txXfrm>
    </dsp:sp>
    <dsp:sp modelId="{18C7193B-270F-427C-B396-7C24878715BF}">
      <dsp:nvSpPr>
        <dsp:cNvPr id="0" name=""/>
        <dsp:cNvSpPr/>
      </dsp:nvSpPr>
      <dsp:spPr>
        <a:xfrm>
          <a:off x="6286500" y="3013443"/>
          <a:ext cx="3809999" cy="2286000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Proposta de Melhoria</a:t>
          </a:r>
        </a:p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100" kern="1200" dirty="0"/>
            <a:t>(facultativo)</a:t>
          </a:r>
        </a:p>
      </dsp:txBody>
      <dsp:txXfrm>
        <a:off x="6286500" y="3013443"/>
        <a:ext cx="3809999" cy="2286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5EC70A-F36D-4A2E-9C07-0DA871002A00}">
      <dsp:nvSpPr>
        <dsp:cNvPr id="0" name=""/>
        <dsp:cNvSpPr/>
      </dsp:nvSpPr>
      <dsp:spPr>
        <a:xfrm>
          <a:off x="320244" y="0"/>
          <a:ext cx="3524906" cy="2643679"/>
        </a:xfrm>
        <a:prstGeom prst="up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C06B4-0B05-4670-8356-CBBBD07E832B}">
      <dsp:nvSpPr>
        <dsp:cNvPr id="0" name=""/>
        <dsp:cNvSpPr/>
      </dsp:nvSpPr>
      <dsp:spPr>
        <a:xfrm>
          <a:off x="3950897" y="0"/>
          <a:ext cx="6781871" cy="264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936" tIns="0" rIns="376936" bIns="376936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300" kern="1200" dirty="0">
              <a:solidFill>
                <a:srgbClr val="FFC000"/>
              </a:solidFill>
            </a:rPr>
            <a:t>Não respondeu no prazo- reclamação à OGU</a:t>
          </a:r>
        </a:p>
      </dsp:txBody>
      <dsp:txXfrm>
        <a:off x="3950897" y="0"/>
        <a:ext cx="6781871" cy="2643679"/>
      </dsp:txXfrm>
    </dsp:sp>
    <dsp:sp modelId="{282F3E54-6962-4788-AF3E-FF3CA6AD75EF}">
      <dsp:nvSpPr>
        <dsp:cNvPr id="0" name=""/>
        <dsp:cNvSpPr/>
      </dsp:nvSpPr>
      <dsp:spPr>
        <a:xfrm>
          <a:off x="1377715" y="2863986"/>
          <a:ext cx="3524906" cy="2643679"/>
        </a:xfrm>
        <a:prstGeom prst="downArrow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DCA28-4D85-4D5C-BE45-C437B126FC1F}">
      <dsp:nvSpPr>
        <dsp:cNvPr id="0" name=""/>
        <dsp:cNvSpPr/>
      </dsp:nvSpPr>
      <dsp:spPr>
        <a:xfrm>
          <a:off x="5008369" y="2863986"/>
          <a:ext cx="6781871" cy="2643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6936" tIns="0" rIns="376936" bIns="376936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300" kern="1200" dirty="0">
              <a:solidFill>
                <a:srgbClr val="FFC000"/>
              </a:solidFill>
            </a:rPr>
            <a:t>Não haverá recurso</a:t>
          </a:r>
        </a:p>
      </dsp:txBody>
      <dsp:txXfrm>
        <a:off x="5008369" y="2863986"/>
        <a:ext cx="6781871" cy="26436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0" y="-696"/>
            <a:ext cx="12192000" cy="6858696"/>
          </a:xfrm>
          <a:prstGeom prst="rect">
            <a:avLst/>
          </a:prstGeom>
          <a:solidFill>
            <a:srgbClr val="0025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96"/>
            <a:ext cx="12197079" cy="685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02/08/2017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AgoraCidadania/photos/a.1897740513813774.1073741828.1894520370802455/1937495519838273/?type=3&amp;theater" TargetMode="External"/><Relationship Id="rId2" Type="http://schemas.openxmlformats.org/officeDocument/2006/relationships/hyperlink" Target="https://www.facebook.com/AgoraCidadania/videos/vb.1894520370802455/1937945136459978/?type=2&amp;theate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facebook.com/agoranapolitica/photos/a.194939664348667.1073741826.192545767921390/243088212867145/?type=3&amp;theater" TargetMode="External"/><Relationship Id="rId4" Type="http://schemas.openxmlformats.org/officeDocument/2006/relationships/hyperlink" Target="https://www.facebook.com/AgoraCidadania/photos/a.1897740513813774.1073741828.1894520370802455/1936548373266321/?type=3&amp;theater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gilberto.waller-junior@cgu.gov.b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solidFill>
                  <a:schemeClr val="bg1"/>
                </a:solidFill>
                <a:latin typeface="+mn-lt"/>
              </a:rPr>
              <a:t>Decreto 9094/17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Desburocratização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SIMPLIFIQUE!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22022378"/>
              </p:ext>
            </p:extLst>
          </p:nvPr>
        </p:nvGraphicFramePr>
        <p:xfrm>
          <a:off x="-1" y="1222743"/>
          <a:ext cx="12110485" cy="5507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8540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Análise de dados do SIMPLIFIQUE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20860623"/>
              </p:ext>
            </p:extLst>
          </p:nvPr>
        </p:nvGraphicFramePr>
        <p:xfrm>
          <a:off x="0" y="999460"/>
          <a:ext cx="12312502" cy="5858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0027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DESCUMPRIMENTO DO DECRETO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5264559"/>
              </p:ext>
            </p:extLst>
          </p:nvPr>
        </p:nvGraphicFramePr>
        <p:xfrm>
          <a:off x="0" y="1233377"/>
          <a:ext cx="12192000" cy="4943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1518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Índices de Satisfação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8920247"/>
              </p:ext>
            </p:extLst>
          </p:nvPr>
        </p:nvGraphicFramePr>
        <p:xfrm>
          <a:off x="0" y="1275906"/>
          <a:ext cx="12192000" cy="5475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360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Participação das Ouvidorias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77420379"/>
              </p:ext>
            </p:extLst>
          </p:nvPr>
        </p:nvGraphicFramePr>
        <p:xfrm>
          <a:off x="1068388" y="1166813"/>
          <a:ext cx="11123612" cy="5595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281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Campanhas de Divulgação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>
            <a:normAutofit lnSpcReduction="10000"/>
          </a:bodyPr>
          <a:lstStyle/>
          <a:p>
            <a:pPr lvl="0"/>
            <a:r>
              <a:rPr lang="pt-BR" u="sng" dirty="0">
                <a:hlinkClick r:id="rId2"/>
              </a:rPr>
              <a:t>https://www.facebook.com/AgoraCidadania/videos/vb.1894520370802455/1937945136459978/?type=2&amp;theater</a:t>
            </a:r>
            <a:r>
              <a:rPr lang="pt-BR" dirty="0"/>
              <a:t> </a:t>
            </a:r>
          </a:p>
          <a:p>
            <a:pPr lvl="0"/>
            <a:r>
              <a:rPr lang="pt-BR" u="sng" dirty="0">
                <a:hlinkClick r:id="rId3"/>
              </a:rPr>
              <a:t>https://www.facebook.com/AgoraCidadania/photos/a.1897740513813774.1073741828.1894520370802455/1937495519838273/?type=3&amp;theater</a:t>
            </a:r>
            <a:r>
              <a:rPr lang="pt-BR" dirty="0"/>
              <a:t> </a:t>
            </a:r>
          </a:p>
          <a:p>
            <a:pPr lvl="0"/>
            <a:r>
              <a:rPr lang="pt-BR" u="sng" dirty="0">
                <a:hlinkClick r:id="rId4"/>
              </a:rPr>
              <a:t>https://www.facebook.com/AgoraCidadania/photos/a.1897740513813774.1073741828.1894520370802455/1936548373266321/?type=3&amp;theater</a:t>
            </a:r>
            <a:r>
              <a:rPr lang="pt-BR" dirty="0"/>
              <a:t> </a:t>
            </a:r>
          </a:p>
          <a:p>
            <a:r>
              <a:rPr lang="pt-BR" u="sng" dirty="0">
                <a:hlinkClick r:id="rId5"/>
              </a:rPr>
              <a:t>https://www.facebook.com/agoranapolitica/photos/a.194939664348667.1073741826.192545767921390/243088212867145/?type=3&amp;theater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95896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solidFill>
                  <a:srgbClr val="FFC000"/>
                </a:solidFill>
              </a:rPr>
              <a:t>Obrigado </a:t>
            </a:r>
          </a:p>
          <a:p>
            <a:pPr marL="0" indent="0">
              <a:buNone/>
            </a:pPr>
            <a:r>
              <a:rPr lang="pt-BR" dirty="0">
                <a:solidFill>
                  <a:srgbClr val="FFC000"/>
                </a:solidFill>
              </a:rPr>
              <a:t>Gilberto Waller Júnior</a:t>
            </a:r>
          </a:p>
          <a:p>
            <a:pPr marL="0" indent="0">
              <a:buNone/>
            </a:pPr>
            <a:r>
              <a:rPr lang="pt-BR" dirty="0">
                <a:solidFill>
                  <a:srgbClr val="FFC000"/>
                </a:solidFill>
              </a:rPr>
              <a:t>Ouvidor-Geral da União</a:t>
            </a:r>
          </a:p>
          <a:p>
            <a:pPr marL="0" indent="0">
              <a:buNone/>
            </a:pPr>
            <a:r>
              <a:rPr lang="pt-BR" dirty="0" err="1">
                <a:solidFill>
                  <a:srgbClr val="FFC000"/>
                </a:solidFill>
              </a:rPr>
              <a:t>Tel</a:t>
            </a:r>
            <a:r>
              <a:rPr lang="pt-BR" dirty="0">
                <a:solidFill>
                  <a:srgbClr val="FFC000"/>
                </a:solidFill>
              </a:rPr>
              <a:t> (61) 20206782</a:t>
            </a:r>
          </a:p>
          <a:p>
            <a:pPr marL="0" indent="0">
              <a:buNone/>
            </a:pPr>
            <a:r>
              <a:rPr lang="pt-BR" dirty="0" err="1">
                <a:solidFill>
                  <a:srgbClr val="FFC000"/>
                </a:solidFill>
              </a:rPr>
              <a:t>Email</a:t>
            </a:r>
            <a:r>
              <a:rPr lang="pt-BR" dirty="0">
                <a:solidFill>
                  <a:srgbClr val="FFC000"/>
                </a:solidFill>
              </a:rPr>
              <a:t>:</a:t>
            </a:r>
            <a:r>
              <a:rPr lang="pt-BR" dirty="0"/>
              <a:t> </a:t>
            </a:r>
            <a:r>
              <a:rPr lang="pt-BR" dirty="0">
                <a:hlinkClick r:id="rId2"/>
              </a:rPr>
              <a:t>gilberto.waller-junior@cgu.gov.br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817" y="5103628"/>
            <a:ext cx="2950852" cy="58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91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Usuário</a:t>
            </a:r>
            <a:r>
              <a:rPr lang="pt-BR" dirty="0"/>
              <a:t> 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86813146"/>
              </p:ext>
            </p:extLst>
          </p:nvPr>
        </p:nvGraphicFramePr>
        <p:xfrm>
          <a:off x="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401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Aplicabilidade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56209870"/>
              </p:ext>
            </p:extLst>
          </p:nvPr>
        </p:nvGraphicFramePr>
        <p:xfrm>
          <a:off x="0" y="967563"/>
          <a:ext cx="12192000" cy="5762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48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Diretrizes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52188727"/>
              </p:ext>
            </p:extLst>
          </p:nvPr>
        </p:nvGraphicFramePr>
        <p:xfrm>
          <a:off x="0" y="808074"/>
          <a:ext cx="13407656" cy="6049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3255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Carta de serviços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72170987"/>
              </p:ext>
            </p:extLst>
          </p:nvPr>
        </p:nvGraphicFramePr>
        <p:xfrm>
          <a:off x="0" y="1212112"/>
          <a:ext cx="12089219" cy="5518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334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829340"/>
            <a:ext cx="10515600" cy="861348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C000"/>
                </a:solidFill>
              </a:rPr>
              <a:t>Carta de Serviços aos Usuários – obrigatoriedade de detalhamento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21749764"/>
              </p:ext>
            </p:extLst>
          </p:nvPr>
        </p:nvGraphicFramePr>
        <p:xfrm>
          <a:off x="-1" y="1392865"/>
          <a:ext cx="12192001" cy="564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638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676400" y="312738"/>
            <a:ext cx="10515600" cy="1325562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SIMPLIFIQUE!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78836967"/>
              </p:ext>
            </p:extLst>
          </p:nvPr>
        </p:nvGraphicFramePr>
        <p:xfrm>
          <a:off x="0" y="1638300"/>
          <a:ext cx="12036056" cy="4538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550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SIMPLIFIQUE!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94639129"/>
              </p:ext>
            </p:extLst>
          </p:nvPr>
        </p:nvGraphicFramePr>
        <p:xfrm>
          <a:off x="-1" y="988828"/>
          <a:ext cx="12192001" cy="5741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46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>
                <a:solidFill>
                  <a:srgbClr val="FFC000"/>
                </a:solidFill>
              </a:rPr>
              <a:t>Formulário Simplifique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93005594"/>
              </p:ext>
            </p:extLst>
          </p:nvPr>
        </p:nvGraphicFramePr>
        <p:xfrm>
          <a:off x="0" y="1212112"/>
          <a:ext cx="12192000" cy="5645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4748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356</Words>
  <Application>Microsoft Office PowerPoint</Application>
  <PresentationFormat>Widescreen</PresentationFormat>
  <Paragraphs>81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Apresentação do PowerPoint</vt:lpstr>
      <vt:lpstr>Usuário </vt:lpstr>
      <vt:lpstr>Aplicabilidade</vt:lpstr>
      <vt:lpstr>Diretrizes</vt:lpstr>
      <vt:lpstr>Carta de serviços</vt:lpstr>
      <vt:lpstr>Carta de Serviços aos Usuários – obrigatoriedade de detalhamento</vt:lpstr>
      <vt:lpstr>SIMPLIFIQUE!</vt:lpstr>
      <vt:lpstr>SIMPLIFIQUE!</vt:lpstr>
      <vt:lpstr>Formulário Simplifique</vt:lpstr>
      <vt:lpstr>SIMPLIFIQUE!</vt:lpstr>
      <vt:lpstr>Análise de dados do SIMPLIFIQUE</vt:lpstr>
      <vt:lpstr>DESCUMPRIMENTO DO DECRETO</vt:lpstr>
      <vt:lpstr>Índices de Satisfação</vt:lpstr>
      <vt:lpstr>Participação das Ouvidorias</vt:lpstr>
      <vt:lpstr>Campanhas de Divulgação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Gilberto Waller Junior</cp:lastModifiedBy>
  <cp:revision>16</cp:revision>
  <dcterms:created xsi:type="dcterms:W3CDTF">2017-06-05T18:09:13Z</dcterms:created>
  <dcterms:modified xsi:type="dcterms:W3CDTF">2017-08-02T14:09:52Z</dcterms:modified>
</cp:coreProperties>
</file>