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0" r:id="rId6"/>
    <p:sldId id="261" r:id="rId7"/>
    <p:sldId id="257" r:id="rId8"/>
    <p:sldId id="258" r:id="rId9"/>
    <p:sldId id="259" r:id="rId10"/>
    <p:sldId id="262" r:id="rId11"/>
    <p:sldId id="263" r:id="rId12"/>
    <p:sldId id="264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46A405-F8E3-3DF6-C409-9E13284CF8F2}" v="46" dt="2026-08-19T16:17:10.664"/>
    <p1510:client id="{CE3C9313-8CBE-91CD-2391-82DAC7605F6B}" v="40" dt="2026-08-19T17:54:17.0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nardo Augusto Castro Risieri" userId="S::bernardo.risieri@estagiario.museus.gov.br::47b7976e-4f64-4e96-bb64-d5098c7c8cbc" providerId="AD" clId="Web-{CE3C9313-8CBE-91CD-2391-82DAC7605F6B}"/>
    <pc:docChg chg="modSld">
      <pc:chgData name="Bernardo Augusto Castro Risieri" userId="S::bernardo.risieri@estagiario.museus.gov.br::47b7976e-4f64-4e96-bb64-d5098c7c8cbc" providerId="AD" clId="Web-{CE3C9313-8CBE-91CD-2391-82DAC7605F6B}" dt="2026-08-19T17:54:17.045" v="30"/>
      <pc:docMkLst>
        <pc:docMk/>
      </pc:docMkLst>
      <pc:sldChg chg="addSp modSp">
        <pc:chgData name="Bernardo Augusto Castro Risieri" userId="S::bernardo.risieri@estagiario.museus.gov.br::47b7976e-4f64-4e96-bb64-d5098c7c8cbc" providerId="AD" clId="Web-{CE3C9313-8CBE-91CD-2391-82DAC7605F6B}" dt="2026-08-19T17:52:58.542" v="3" actId="14100"/>
        <pc:sldMkLst>
          <pc:docMk/>
          <pc:sldMk cId="2210866551" sldId="256"/>
        </pc:sldMkLst>
        <pc:picChg chg="add mod">
          <ac:chgData name="Bernardo Augusto Castro Risieri" userId="S::bernardo.risieri@estagiario.museus.gov.br::47b7976e-4f64-4e96-bb64-d5098c7c8cbc" providerId="AD" clId="Web-{CE3C9313-8CBE-91CD-2391-82DAC7605F6B}" dt="2026-08-19T17:52:58.542" v="3" actId="14100"/>
          <ac:picMkLst>
            <pc:docMk/>
            <pc:sldMk cId="2210866551" sldId="256"/>
            <ac:picMk id="2" creationId="{91D56AFE-7918-12F8-0B15-6B0BE0EB2CED}"/>
          </ac:picMkLst>
        </pc:picChg>
      </pc:sldChg>
      <pc:sldChg chg="addSp">
        <pc:chgData name="Bernardo Augusto Castro Risieri" userId="S::bernardo.risieri@estagiario.museus.gov.br::47b7976e-4f64-4e96-bb64-d5098c7c8cbc" providerId="AD" clId="Web-{CE3C9313-8CBE-91CD-2391-82DAC7605F6B}" dt="2026-08-19T17:54:12.248" v="28"/>
        <pc:sldMkLst>
          <pc:docMk/>
          <pc:sldMk cId="2939414356" sldId="257"/>
        </pc:sldMkLst>
        <pc:picChg chg="add">
          <ac:chgData name="Bernardo Augusto Castro Risieri" userId="S::bernardo.risieri@estagiario.museus.gov.br::47b7976e-4f64-4e96-bb64-d5098c7c8cbc" providerId="AD" clId="Web-{CE3C9313-8CBE-91CD-2391-82DAC7605F6B}" dt="2026-08-19T17:54:12.248" v="28"/>
          <ac:picMkLst>
            <pc:docMk/>
            <pc:sldMk cId="2939414356" sldId="257"/>
            <ac:picMk id="3" creationId="{F9633757-F69D-541E-FE86-FD1FB5BD26AA}"/>
          </ac:picMkLst>
        </pc:picChg>
      </pc:sldChg>
      <pc:sldChg chg="addSp">
        <pc:chgData name="Bernardo Augusto Castro Risieri" userId="S::bernardo.risieri@estagiario.museus.gov.br::47b7976e-4f64-4e96-bb64-d5098c7c8cbc" providerId="AD" clId="Web-{CE3C9313-8CBE-91CD-2391-82DAC7605F6B}" dt="2026-08-19T17:54:15.045" v="29"/>
        <pc:sldMkLst>
          <pc:docMk/>
          <pc:sldMk cId="1182558065" sldId="258"/>
        </pc:sldMkLst>
        <pc:picChg chg="add">
          <ac:chgData name="Bernardo Augusto Castro Risieri" userId="S::bernardo.risieri@estagiario.museus.gov.br::47b7976e-4f64-4e96-bb64-d5098c7c8cbc" providerId="AD" clId="Web-{CE3C9313-8CBE-91CD-2391-82DAC7605F6B}" dt="2026-08-19T17:54:15.045" v="29"/>
          <ac:picMkLst>
            <pc:docMk/>
            <pc:sldMk cId="1182558065" sldId="258"/>
            <ac:picMk id="3" creationId="{DBA669ED-D66B-2521-F1BC-8A7A5C6777D4}"/>
          </ac:picMkLst>
        </pc:picChg>
      </pc:sldChg>
      <pc:sldChg chg="addSp">
        <pc:chgData name="Bernardo Augusto Castro Risieri" userId="S::bernardo.risieri@estagiario.museus.gov.br::47b7976e-4f64-4e96-bb64-d5098c7c8cbc" providerId="AD" clId="Web-{CE3C9313-8CBE-91CD-2391-82DAC7605F6B}" dt="2026-08-19T17:54:17.045" v="30"/>
        <pc:sldMkLst>
          <pc:docMk/>
          <pc:sldMk cId="1676805784" sldId="259"/>
        </pc:sldMkLst>
        <pc:picChg chg="add">
          <ac:chgData name="Bernardo Augusto Castro Risieri" userId="S::bernardo.risieri@estagiario.museus.gov.br::47b7976e-4f64-4e96-bb64-d5098c7c8cbc" providerId="AD" clId="Web-{CE3C9313-8CBE-91CD-2391-82DAC7605F6B}" dt="2026-08-19T17:54:17.045" v="30"/>
          <ac:picMkLst>
            <pc:docMk/>
            <pc:sldMk cId="1676805784" sldId="259"/>
            <ac:picMk id="3" creationId="{34C925A9-863A-46D4-B50D-DE5633CEEAA7}"/>
          </ac:picMkLst>
        </pc:picChg>
      </pc:sldChg>
      <pc:sldChg chg="addSp delSp modSp">
        <pc:chgData name="Bernardo Augusto Castro Risieri" userId="S::bernardo.risieri@estagiario.museus.gov.br::47b7976e-4f64-4e96-bb64-d5098c7c8cbc" providerId="AD" clId="Web-{CE3C9313-8CBE-91CD-2391-82DAC7605F6B}" dt="2026-08-19T17:54:03.544" v="26"/>
        <pc:sldMkLst>
          <pc:docMk/>
          <pc:sldMk cId="3689569768" sldId="260"/>
        </pc:sldMkLst>
        <pc:picChg chg="add del">
          <ac:chgData name="Bernardo Augusto Castro Risieri" userId="S::bernardo.risieri@estagiario.museus.gov.br::47b7976e-4f64-4e96-bb64-d5098c7c8cbc" providerId="AD" clId="Web-{CE3C9313-8CBE-91CD-2391-82DAC7605F6B}" dt="2026-08-19T17:53:12.042" v="5"/>
          <ac:picMkLst>
            <pc:docMk/>
            <pc:sldMk cId="3689569768" sldId="260"/>
            <ac:picMk id="3" creationId="{C08CFBA7-DC5F-0E1A-5F64-4FB1F4A593EC}"/>
          </ac:picMkLst>
        </pc:picChg>
        <pc:picChg chg="add mod">
          <ac:chgData name="Bernardo Augusto Castro Risieri" userId="S::bernardo.risieri@estagiario.museus.gov.br::47b7976e-4f64-4e96-bb64-d5098c7c8cbc" providerId="AD" clId="Web-{CE3C9313-8CBE-91CD-2391-82DAC7605F6B}" dt="2026-08-19T17:53:58.466" v="25" actId="14100"/>
          <ac:picMkLst>
            <pc:docMk/>
            <pc:sldMk cId="3689569768" sldId="260"/>
            <ac:picMk id="4" creationId="{10B3C4CD-5804-76BB-3E53-E056FDD6E0F8}"/>
          </ac:picMkLst>
        </pc:picChg>
        <pc:picChg chg="add del">
          <ac:chgData name="Bernardo Augusto Castro Risieri" userId="S::bernardo.risieri@estagiario.museus.gov.br::47b7976e-4f64-4e96-bb64-d5098c7c8cbc" providerId="AD" clId="Web-{CE3C9313-8CBE-91CD-2391-82DAC7605F6B}" dt="2026-08-19T17:54:03.544" v="26"/>
          <ac:picMkLst>
            <pc:docMk/>
            <pc:sldMk cId="3689569768" sldId="260"/>
            <ac:picMk id="6" creationId="{81AFB5A4-BE82-E894-0CC1-CB1D41AFF163}"/>
          </ac:picMkLst>
        </pc:picChg>
        <pc:picChg chg="add del mod">
          <ac:chgData name="Bernardo Augusto Castro Risieri" userId="S::bernardo.risieri@estagiario.museus.gov.br::47b7976e-4f64-4e96-bb64-d5098c7c8cbc" providerId="AD" clId="Web-{CE3C9313-8CBE-91CD-2391-82DAC7605F6B}" dt="2026-08-19T17:53:43.715" v="17"/>
          <ac:picMkLst>
            <pc:docMk/>
            <pc:sldMk cId="3689569768" sldId="260"/>
            <ac:picMk id="8" creationId="{B4C66E1E-1F99-09FA-B5DC-FEF2CA7DD31F}"/>
          </ac:picMkLst>
        </pc:picChg>
      </pc:sldChg>
      <pc:sldChg chg="addSp delSp">
        <pc:chgData name="Bernardo Augusto Castro Risieri" userId="S::bernardo.risieri@estagiario.museus.gov.br::47b7976e-4f64-4e96-bb64-d5098c7c8cbc" providerId="AD" clId="Web-{CE3C9313-8CBE-91CD-2391-82DAC7605F6B}" dt="2026-08-19T17:54:07.044" v="27"/>
        <pc:sldMkLst>
          <pc:docMk/>
          <pc:sldMk cId="3849553496" sldId="261"/>
        </pc:sldMkLst>
        <pc:picChg chg="add del">
          <ac:chgData name="Bernardo Augusto Castro Risieri" userId="S::bernardo.risieri@estagiario.museus.gov.br::47b7976e-4f64-4e96-bb64-d5098c7c8cbc" providerId="AD" clId="Web-{CE3C9313-8CBE-91CD-2391-82DAC7605F6B}" dt="2026-08-19T17:53:16.058" v="7"/>
          <ac:picMkLst>
            <pc:docMk/>
            <pc:sldMk cId="3849553496" sldId="261"/>
            <ac:picMk id="3" creationId="{DC9F7D5D-DAD2-E6E2-AD41-2BDDB4F4630F}"/>
          </ac:picMkLst>
        </pc:picChg>
        <pc:picChg chg="add">
          <ac:chgData name="Bernardo Augusto Castro Risieri" userId="S::bernardo.risieri@estagiario.museus.gov.br::47b7976e-4f64-4e96-bb64-d5098c7c8cbc" providerId="AD" clId="Web-{CE3C9313-8CBE-91CD-2391-82DAC7605F6B}" dt="2026-08-19T17:54:07.044" v="27"/>
          <ac:picMkLst>
            <pc:docMk/>
            <pc:sldMk cId="3849553496" sldId="261"/>
            <ac:picMk id="5" creationId="{6ACC0EB3-B0C0-4C31-E6D1-3BDAC5A9A03B}"/>
          </ac:picMkLst>
        </pc:picChg>
      </pc:sldChg>
      <pc:sldChg chg="addSp">
        <pc:chgData name="Bernardo Augusto Castro Risieri" userId="S::bernardo.risieri@estagiario.museus.gov.br::47b7976e-4f64-4e96-bb64-d5098c7c8cbc" providerId="AD" clId="Web-{CE3C9313-8CBE-91CD-2391-82DAC7605F6B}" dt="2026-08-19T17:53:19.965" v="8"/>
        <pc:sldMkLst>
          <pc:docMk/>
          <pc:sldMk cId="191679319" sldId="262"/>
        </pc:sldMkLst>
        <pc:picChg chg="add">
          <ac:chgData name="Bernardo Augusto Castro Risieri" userId="S::bernardo.risieri@estagiario.museus.gov.br::47b7976e-4f64-4e96-bb64-d5098c7c8cbc" providerId="AD" clId="Web-{CE3C9313-8CBE-91CD-2391-82DAC7605F6B}" dt="2026-08-19T17:53:19.965" v="8"/>
          <ac:picMkLst>
            <pc:docMk/>
            <pc:sldMk cId="191679319" sldId="262"/>
            <ac:picMk id="3" creationId="{226B7B07-9098-30DD-F360-DB4CD15EE04F}"/>
          </ac:picMkLst>
        </pc:picChg>
      </pc:sldChg>
      <pc:sldChg chg="addSp">
        <pc:chgData name="Bernardo Augusto Castro Risieri" userId="S::bernardo.risieri@estagiario.museus.gov.br::47b7976e-4f64-4e96-bb64-d5098c7c8cbc" providerId="AD" clId="Web-{CE3C9313-8CBE-91CD-2391-82DAC7605F6B}" dt="2026-08-19T17:53:22.386" v="9"/>
        <pc:sldMkLst>
          <pc:docMk/>
          <pc:sldMk cId="1073392868" sldId="263"/>
        </pc:sldMkLst>
        <pc:picChg chg="add">
          <ac:chgData name="Bernardo Augusto Castro Risieri" userId="S::bernardo.risieri@estagiario.museus.gov.br::47b7976e-4f64-4e96-bb64-d5098c7c8cbc" providerId="AD" clId="Web-{CE3C9313-8CBE-91CD-2391-82DAC7605F6B}" dt="2026-08-19T17:53:22.386" v="9"/>
          <ac:picMkLst>
            <pc:docMk/>
            <pc:sldMk cId="1073392868" sldId="263"/>
            <ac:picMk id="3" creationId="{F6135F13-4EA0-1956-C2F4-4578EB01FED4}"/>
          </ac:picMkLst>
        </pc:picChg>
      </pc:sldChg>
      <pc:sldChg chg="addSp">
        <pc:chgData name="Bernardo Augusto Castro Risieri" userId="S::bernardo.risieri@estagiario.museus.gov.br::47b7976e-4f64-4e96-bb64-d5098c7c8cbc" providerId="AD" clId="Web-{CE3C9313-8CBE-91CD-2391-82DAC7605F6B}" dt="2026-08-19T17:53:24.418" v="10"/>
        <pc:sldMkLst>
          <pc:docMk/>
          <pc:sldMk cId="2960593451" sldId="264"/>
        </pc:sldMkLst>
        <pc:picChg chg="add">
          <ac:chgData name="Bernardo Augusto Castro Risieri" userId="S::bernardo.risieri@estagiario.museus.gov.br::47b7976e-4f64-4e96-bb64-d5098c7c8cbc" providerId="AD" clId="Web-{CE3C9313-8CBE-91CD-2391-82DAC7605F6B}" dt="2026-08-19T17:53:24.418" v="10"/>
          <ac:picMkLst>
            <pc:docMk/>
            <pc:sldMk cId="2960593451" sldId="264"/>
            <ac:picMk id="3" creationId="{7E3AD32E-9311-9506-7F60-AE6347C0F1A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19.08.2026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7683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19.08.2026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6588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19.08.2026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639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19.08.2026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005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19.08.2026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375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19.08.2026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613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19.08.2026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4421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19.08.2026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8533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19.08.2026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8281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19.08.2026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836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19.08.2026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5566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19.08.2026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5746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1D56AFE-7918-12F8-0B15-6B0BE0EB2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3323" y="6016625"/>
            <a:ext cx="4653915" cy="83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66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B3C4CD-5804-76BB-3E53-E056FDD6E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7411" y="6013526"/>
            <a:ext cx="4644253" cy="84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569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6ACC0EB3-B0C0-4C31-E6D1-3BDAC5A9A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7411" y="6013526"/>
            <a:ext cx="4644253" cy="84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553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633757-F69D-541E-FE86-FD1FB5BD26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7411" y="6013526"/>
            <a:ext cx="4644253" cy="84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414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DBA669ED-D66B-2521-F1BC-8A7A5C6777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7411" y="6013526"/>
            <a:ext cx="4644253" cy="84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558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C925A9-863A-46D4-B50D-DE5633CEE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7411" y="6013526"/>
            <a:ext cx="4644253" cy="84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805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226B7B07-9098-30DD-F360-DB4CD15EE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3323" y="6016625"/>
            <a:ext cx="4653915" cy="83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9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6135F13-4EA0-1956-C2F4-4578EB01F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3323" y="6016625"/>
            <a:ext cx="4653915" cy="83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392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7E3AD32E-9311-9506-7F60-AE6347C0F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3323" y="6016625"/>
            <a:ext cx="4653915" cy="83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5934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3F723DBB858E8439F3B02792C032560" ma:contentTypeVersion="13" ma:contentTypeDescription="Crie um novo documento." ma:contentTypeScope="" ma:versionID="744bb22a642954721d39320aee5f2a0d">
  <xsd:schema xmlns:xsd="http://www.w3.org/2001/XMLSchema" xmlns:xs="http://www.w3.org/2001/XMLSchema" xmlns:p="http://schemas.microsoft.com/office/2006/metadata/properties" xmlns:ns2="100556ac-4fb6-4ba8-9534-84fbc1de9ea5" xmlns:ns3="0eb91b47-7278-4464-bda4-68d64ab155ee" targetNamespace="http://schemas.microsoft.com/office/2006/metadata/properties" ma:root="true" ma:fieldsID="340f23a9c58672c7ec57522336410afa" ns2:_="" ns3:_="">
    <xsd:import namespace="100556ac-4fb6-4ba8-9534-84fbc1de9ea5"/>
    <xsd:import namespace="0eb91b47-7278-4464-bda4-68d64ab155e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0556ac-4fb6-4ba8-9534-84fbc1de9ea5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Marcações de imagem" ma:readOnly="false" ma:fieldId="{5cf76f15-5ced-4ddc-b409-7134ff3c332f}" ma:taxonomyMulti="true" ma:sspId="b9c28d14-179c-4fed-90bc-adde895a765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b91b47-7278-4464-bda4-68d64ab155e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5a02839-ade6-4f87-9215-af276701557e}" ma:internalName="TaxCatchAll" ma:showField="CatchAllData" ma:web="0eb91b47-7278-4464-bda4-68d64ab155e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eb91b47-7278-4464-bda4-68d64ab155ee" xsi:nil="true"/>
    <lcf76f155ced4ddcb4097134ff3c332f xmlns="100556ac-4fb6-4ba8-9534-84fbc1de9ea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8243BD2-3A77-4783-9C37-8BAD795350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6A77E16-DE53-4A62-8330-3B90283D2A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0556ac-4fb6-4ba8-9534-84fbc1de9ea5"/>
    <ds:schemaRef ds:uri="0eb91b47-7278-4464-bda4-68d64ab155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AC3C00C-A077-4C4D-9B43-4F9E155CEF00}">
  <ds:schemaRefs>
    <ds:schemaRef ds:uri="http://schemas.microsoft.com/office/2006/metadata/properties"/>
    <ds:schemaRef ds:uri="http://schemas.microsoft.com/office/infopath/2007/PartnerControls"/>
    <ds:schemaRef ds:uri="0eb91b47-7278-4464-bda4-68d64ab155ee"/>
    <ds:schemaRef ds:uri="100556ac-4fb6-4ba8-9534-84fbc1de9e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33</cp:revision>
  <dcterms:created xsi:type="dcterms:W3CDTF">2026-08-19T16:15:05Z</dcterms:created>
  <dcterms:modified xsi:type="dcterms:W3CDTF">2026-08-19T17:54:19Z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0x01010093F723DBB858E8439F3B02792C032560</vt:lpwstr>
  </property>
  <property fmtid="{D5CDD505-2E9C-101B-9397-08002B2CF9AE}" pid="3" name="MediaServiceImageTags">
    <vt:lpwstr/>
  </property>
</Properties>
</file>