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5044" r:id="rId4"/>
  </p:sldMasterIdLst>
  <p:notesMasterIdLst>
    <p:notesMasterId r:id="rId9"/>
  </p:notesMasterIdLst>
  <p:handoutMasterIdLst>
    <p:handoutMasterId r:id="rId10"/>
  </p:handoutMasterIdLst>
  <p:sldIdLst>
    <p:sldId id="479" r:id="rId5"/>
    <p:sldId id="480" r:id="rId6"/>
    <p:sldId id="482" r:id="rId7"/>
    <p:sldId id="481" r:id="rId8"/>
  </p:sldIdLst>
  <p:sldSz cx="12192000" cy="6858000"/>
  <p:notesSz cx="6858000" cy="9872663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9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25293"/>
    <a:srgbClr val="194594"/>
    <a:srgbClr val="EFEFEF"/>
    <a:srgbClr val="F8C42B"/>
    <a:srgbClr val="8EAA2E"/>
    <a:srgbClr val="2E5FA5"/>
    <a:srgbClr val="187137"/>
    <a:srgbClr val="F0B239"/>
    <a:srgbClr val="EFB8BF"/>
    <a:srgbClr val="EFB8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678" autoAdjust="0"/>
    <p:restoredTop sz="91088" autoAdjust="0"/>
  </p:normalViewPr>
  <p:slideViewPr>
    <p:cSldViewPr>
      <p:cViewPr>
        <p:scale>
          <a:sx n="125" d="100"/>
          <a:sy n="125" d="100"/>
        </p:scale>
        <p:origin x="1316" y="61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7584"/>
    </p:cViewPr>
  </p:sorterViewPr>
  <p:notesViewPr>
    <p:cSldViewPr>
      <p:cViewPr varScale="1">
        <p:scale>
          <a:sx n="115" d="100"/>
          <a:sy n="115" d="100"/>
        </p:scale>
        <p:origin x="5068" y="68"/>
      </p:cViewPr>
      <p:guideLst>
        <p:guide orient="horz" pos="3109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3713"/>
          </a:xfrm>
          <a:prstGeom prst="rect">
            <a:avLst/>
          </a:prstGeom>
        </p:spPr>
        <p:txBody>
          <a:bodyPr vert="horz" lIns="91595" tIns="45797" rIns="91595" bIns="45797" rtlCol="0"/>
          <a:lstStyle>
            <a:lvl1pPr algn="l" eaLnBrk="0" hangingPunct="0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93713"/>
          </a:xfrm>
          <a:prstGeom prst="rect">
            <a:avLst/>
          </a:prstGeom>
        </p:spPr>
        <p:txBody>
          <a:bodyPr vert="horz" lIns="91595" tIns="45797" rIns="91595" bIns="45797" rtlCol="0"/>
          <a:lstStyle>
            <a:lvl1pPr algn="r" eaLnBrk="0" hangingPunct="0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75EA983A-91A5-480F-A7AC-3EA042717464}" type="datetimeFigureOut">
              <a:rPr lang="pt-BR"/>
              <a:pPr>
                <a:defRPr/>
              </a:pPr>
              <a:t>11/02/2025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9377363"/>
            <a:ext cx="2971800" cy="493712"/>
          </a:xfrm>
          <a:prstGeom prst="rect">
            <a:avLst/>
          </a:prstGeom>
        </p:spPr>
        <p:txBody>
          <a:bodyPr vert="horz" lIns="91595" tIns="45797" rIns="91595" bIns="45797" rtlCol="0" anchor="b"/>
          <a:lstStyle>
            <a:lvl1pPr algn="l" eaLnBrk="0" hangingPunct="0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9377363"/>
            <a:ext cx="2971800" cy="493712"/>
          </a:xfrm>
          <a:prstGeom prst="rect">
            <a:avLst/>
          </a:prstGeom>
        </p:spPr>
        <p:txBody>
          <a:bodyPr vert="horz" wrap="square" lIns="91595" tIns="45797" rIns="91595" bIns="45797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968898C6-D631-46FB-9EA6-673AAD679AAE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90334752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5300"/>
          </a:xfrm>
          <a:prstGeom prst="rect">
            <a:avLst/>
          </a:prstGeom>
        </p:spPr>
        <p:txBody>
          <a:bodyPr vert="horz" lIns="91595" tIns="45797" rIns="91595" bIns="45797" rtlCol="0"/>
          <a:lstStyle>
            <a:lvl1pPr algn="l" eaLnBrk="1" hangingPunct="1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5300"/>
          </a:xfrm>
          <a:prstGeom prst="rect">
            <a:avLst/>
          </a:prstGeom>
        </p:spPr>
        <p:txBody>
          <a:bodyPr vert="horz" lIns="91595" tIns="45797" rIns="91595" bIns="45797" rtlCol="0"/>
          <a:lstStyle>
            <a:lvl1pPr algn="r" eaLnBrk="1" hangingPunct="1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04ADF144-2710-4AAA-9633-3761B39CF4C9}" type="datetimeFigureOut">
              <a:rPr lang="pt-BR"/>
              <a:pPr>
                <a:defRPr/>
              </a:pPr>
              <a:t>11/02/2025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469900" y="1235075"/>
            <a:ext cx="5918200" cy="3330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95" tIns="45797" rIns="91595" bIns="45797" rtlCol="0" anchor="ctr"/>
          <a:lstStyle/>
          <a:p>
            <a:pPr lvl="0"/>
            <a:endParaRPr lang="pt-BR" noProof="0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751388"/>
            <a:ext cx="5486400" cy="3886200"/>
          </a:xfrm>
          <a:prstGeom prst="rect">
            <a:avLst/>
          </a:prstGeom>
        </p:spPr>
        <p:txBody>
          <a:bodyPr vert="horz" lIns="91595" tIns="45797" rIns="91595" bIns="45797" rtlCol="0"/>
          <a:lstStyle/>
          <a:p>
            <a:pPr lvl="0"/>
            <a:r>
              <a:rPr lang="pt-BR" noProof="0"/>
              <a:t>Clique para editar o texto mestre</a:t>
            </a:r>
          </a:p>
          <a:p>
            <a:pPr lvl="1"/>
            <a:r>
              <a:rPr lang="pt-BR" noProof="0"/>
              <a:t>Segundo nível</a:t>
            </a:r>
          </a:p>
          <a:p>
            <a:pPr lvl="2"/>
            <a:r>
              <a:rPr lang="pt-BR" noProof="0"/>
              <a:t>Terceiro nível</a:t>
            </a:r>
          </a:p>
          <a:p>
            <a:pPr lvl="3"/>
            <a:r>
              <a:rPr lang="pt-BR" noProof="0"/>
              <a:t>Quarto nível</a:t>
            </a:r>
          </a:p>
          <a:p>
            <a:pPr lvl="4"/>
            <a:r>
              <a:rPr lang="pt-BR" noProof="0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377363"/>
            <a:ext cx="2971800" cy="495300"/>
          </a:xfrm>
          <a:prstGeom prst="rect">
            <a:avLst/>
          </a:prstGeom>
        </p:spPr>
        <p:txBody>
          <a:bodyPr vert="horz" lIns="91595" tIns="45797" rIns="91595" bIns="45797" rtlCol="0" anchor="b"/>
          <a:lstStyle>
            <a:lvl1pPr algn="l" eaLnBrk="1" hangingPunct="1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9377363"/>
            <a:ext cx="2971800" cy="495300"/>
          </a:xfrm>
          <a:prstGeom prst="rect">
            <a:avLst/>
          </a:prstGeom>
        </p:spPr>
        <p:txBody>
          <a:bodyPr vert="horz" wrap="square" lIns="91595" tIns="45797" rIns="91595" bIns="45797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2157D096-F57B-47C5-8289-80E7C32D162B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43784804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157D096-F57B-47C5-8289-80E7C32D162B}" type="slidenum">
              <a:rPr lang="pt-BR" altLang="pt-BR" smtClean="0"/>
              <a:pPr>
                <a:defRPr/>
              </a:pPr>
              <a:t>1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1096425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B90225A-28E4-F099-C303-A0B069BC903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791744" y="836712"/>
            <a:ext cx="7416824" cy="1872208"/>
          </a:xfrm>
        </p:spPr>
        <p:txBody>
          <a:bodyPr anchor="b">
            <a:normAutofit/>
          </a:bodyPr>
          <a:lstStyle>
            <a:lvl1pPr algn="l">
              <a:defRPr sz="4400" b="1">
                <a:solidFill>
                  <a:schemeClr val="tx1">
                    <a:lumMod val="50000"/>
                    <a:lumOff val="50000"/>
                  </a:schemeClr>
                </a:solidFill>
                <a:latin typeface="Nunito Sans 10pt SemiCondensed " pitchFamily="2" charset="0"/>
              </a:defRPr>
            </a:lvl1pPr>
          </a:lstStyle>
          <a:p>
            <a:r>
              <a:rPr lang="pt-BR" dirty="0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3491F672-6A4B-DDFB-1CAA-46698EA314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791744" y="2852936"/>
            <a:ext cx="7416824" cy="432048"/>
          </a:xfrm>
        </p:spPr>
        <p:txBody>
          <a:bodyPr>
            <a:normAutofit/>
          </a:bodyPr>
          <a:lstStyle>
            <a:lvl1pPr marL="0" indent="0" algn="l">
              <a:buNone/>
              <a:defRPr sz="2000" b="0">
                <a:solidFill>
                  <a:schemeClr val="tx1">
                    <a:lumMod val="50000"/>
                    <a:lumOff val="50000"/>
                  </a:schemeClr>
                </a:solidFill>
                <a:latin typeface="Nunito Sans 10pt SemiCondensed 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dirty="0"/>
              <a:t>Clique para editar o estilo do subtítulo Mestre</a:t>
            </a:r>
          </a:p>
        </p:txBody>
      </p:sp>
      <p:pic>
        <p:nvPicPr>
          <p:cNvPr id="6" name="Imagem 5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059" r="51561"/>
          <a:stretch/>
        </p:blipFill>
        <p:spPr>
          <a:xfrm>
            <a:off x="0" y="0"/>
            <a:ext cx="321568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00528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CD0C91F-0EED-5DB5-F000-C002FC467B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BABEE0C7-A90F-1FFC-5B92-3870A02DEDF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CE8C0941-52C8-D49C-5655-4E459C4C40D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88BF151A-4B6C-869D-497B-05D165DA4C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34B1D-E05D-47EC-A2E5-A2BF66C47403}" type="datetimeFigureOut">
              <a:rPr lang="pt-BR" smtClean="0"/>
              <a:t>11/02/2025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D08B2644-6C9B-B8AD-B073-B9E16321F0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B66EE2BE-2F64-4DB4-616D-5B7CA5EFEF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70473-0A91-443E-B2D3-2955F60EA7F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277913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4BED375-A96A-6259-AFAC-996BF15649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18874003-07DE-D021-C71F-EBF040DE809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60E2FD0-3400-EB09-CBF0-B2871B1029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34B1D-E05D-47EC-A2E5-A2BF66C47403}" type="datetimeFigureOut">
              <a:rPr lang="pt-BR" smtClean="0"/>
              <a:t>11/02/2025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8D797878-863A-63AD-7B4A-FC860CEF56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A0E239F-CB66-E3D5-AB29-51C20014B1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70473-0A91-443E-B2D3-2955F60EA7F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8583859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45495200-CD57-C7C7-059B-C712CF32C1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D2B037FA-9C3D-D554-FE33-D5640C25CB3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E048C5B-ACA2-FA85-A7CE-CDD364DB14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34B1D-E05D-47EC-A2E5-A2BF66C47403}" type="datetimeFigureOut">
              <a:rPr lang="pt-BR" smtClean="0"/>
              <a:t>11/02/2025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9B686E8-393E-D80F-82E9-F61A2105CA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3C6A00B-7FD8-5F76-577B-C85566ED29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70473-0A91-443E-B2D3-2955F60EA7F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993310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13A5A9B9-2994-7B89-42D0-BDCB12932F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93734" y="3933056"/>
            <a:ext cx="6192688" cy="648072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dirty="0"/>
              <a:t>Clique para editar os estilos de texto Mestres</a:t>
            </a:r>
          </a:p>
        </p:txBody>
      </p:sp>
      <p:sp>
        <p:nvSpPr>
          <p:cNvPr id="11" name="Título 1">
            <a:extLst>
              <a:ext uri="{FF2B5EF4-FFF2-40B4-BE49-F238E27FC236}">
                <a16:creationId xmlns:a16="http://schemas.microsoft.com/office/drawing/2014/main" id="{92B355BE-D746-E968-9EA3-F42945D074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93735" y="2276872"/>
            <a:ext cx="6192688" cy="1325563"/>
          </a:xfrm>
        </p:spPr>
        <p:txBody>
          <a:bodyPr>
            <a:normAutofit/>
          </a:bodyPr>
          <a:lstStyle>
            <a:lvl1pPr>
              <a:defRPr sz="3600" b="1">
                <a:solidFill>
                  <a:schemeClr val="tx1">
                    <a:lumMod val="50000"/>
                    <a:lumOff val="50000"/>
                  </a:schemeClr>
                </a:solidFill>
                <a:latin typeface="Nunito Sans 10pt SemiCondensed " pitchFamily="2" charset="0"/>
              </a:defRPr>
            </a:lvl1pPr>
          </a:lstStyle>
          <a:p>
            <a:r>
              <a:rPr lang="pt-BR" dirty="0"/>
              <a:t>Clique para editar o título Mestre</a:t>
            </a:r>
          </a:p>
        </p:txBody>
      </p:sp>
      <p:pic>
        <p:nvPicPr>
          <p:cNvPr id="7" name="Imagem 6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724" r="24390"/>
          <a:stretch/>
        </p:blipFill>
        <p:spPr>
          <a:xfrm>
            <a:off x="0" y="0"/>
            <a:ext cx="839416" cy="6858000"/>
          </a:xfrm>
          <a:prstGeom prst="rect">
            <a:avLst/>
          </a:prstGeom>
        </p:spPr>
      </p:pic>
      <p:pic>
        <p:nvPicPr>
          <p:cNvPr id="9" name="Imagem 8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289" r="51825"/>
          <a:stretch/>
        </p:blipFill>
        <p:spPr>
          <a:xfrm>
            <a:off x="11345272" y="0"/>
            <a:ext cx="839416" cy="6858000"/>
          </a:xfrm>
          <a:prstGeom prst="rect">
            <a:avLst/>
          </a:prstGeom>
        </p:spPr>
      </p:pic>
      <p:pic>
        <p:nvPicPr>
          <p:cNvPr id="14" name="Imagem 1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3734" y="620688"/>
            <a:ext cx="864096" cy="5203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27874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DAFDD68-B65C-A6A7-FCAF-CA70C27B44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99455" y="1825625"/>
            <a:ext cx="10515600" cy="4351338"/>
          </a:xfrm>
        </p:spPr>
        <p:txBody>
          <a:bodyPr/>
          <a:lstStyle>
            <a:lvl1pPr>
              <a:defRPr>
                <a:solidFill>
                  <a:schemeClr val="tx1">
                    <a:lumMod val="50000"/>
                    <a:lumOff val="50000"/>
                  </a:schemeClr>
                </a:solidFill>
                <a:latin typeface="Nunito Sans 10pt SemiCondensed " pitchFamily="2" charset="0"/>
              </a:defRPr>
            </a:lvl1pPr>
            <a:lvl2pPr>
              <a:defRPr>
                <a:solidFill>
                  <a:schemeClr val="tx1">
                    <a:lumMod val="50000"/>
                    <a:lumOff val="50000"/>
                  </a:schemeClr>
                </a:solidFill>
                <a:latin typeface="Nunito Sans 10pt SemiCondensed " pitchFamily="2" charset="0"/>
              </a:defRPr>
            </a:lvl2pPr>
            <a:lvl3pPr>
              <a:defRPr>
                <a:solidFill>
                  <a:schemeClr val="tx1">
                    <a:lumMod val="50000"/>
                    <a:lumOff val="50000"/>
                  </a:schemeClr>
                </a:solidFill>
                <a:latin typeface="Nunito Sans 10pt SemiCondensed " pitchFamily="2" charset="0"/>
              </a:defRPr>
            </a:lvl3pPr>
            <a:lvl4pPr>
              <a:defRPr>
                <a:solidFill>
                  <a:schemeClr val="tx1">
                    <a:lumMod val="50000"/>
                    <a:lumOff val="50000"/>
                  </a:schemeClr>
                </a:solidFill>
                <a:latin typeface="Nunito Sans 10pt SemiCondensed " pitchFamily="2" charset="0"/>
              </a:defRPr>
            </a:lvl4pPr>
            <a:lvl5pPr>
              <a:defRPr>
                <a:solidFill>
                  <a:schemeClr val="tx1">
                    <a:lumMod val="50000"/>
                    <a:lumOff val="50000"/>
                  </a:schemeClr>
                </a:solidFill>
                <a:latin typeface="Nunito Sans 10pt SemiCondensed " pitchFamily="2" charset="0"/>
              </a:defRPr>
            </a:lvl5pPr>
          </a:lstStyle>
          <a:p>
            <a:pPr lvl="0"/>
            <a:r>
              <a:rPr lang="pt-BR" dirty="0"/>
              <a:t>Clique para editar os estilos de texto Mestres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</a:p>
        </p:txBody>
      </p:sp>
      <p:pic>
        <p:nvPicPr>
          <p:cNvPr id="10" name="Imagem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56680" y="692696"/>
            <a:ext cx="864096" cy="520378"/>
          </a:xfrm>
          <a:prstGeom prst="rect">
            <a:avLst/>
          </a:prstGeom>
        </p:spPr>
      </p:pic>
      <p:sp>
        <p:nvSpPr>
          <p:cNvPr id="11" name="Título 1">
            <a:extLst>
              <a:ext uri="{FF2B5EF4-FFF2-40B4-BE49-F238E27FC236}">
                <a16:creationId xmlns:a16="http://schemas.microsoft.com/office/drawing/2014/main" id="{92B355BE-D746-E968-9EA3-F42945D074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93735" y="332656"/>
            <a:ext cx="9438769" cy="1325563"/>
          </a:xfrm>
        </p:spPr>
        <p:txBody>
          <a:bodyPr>
            <a:normAutofit/>
          </a:bodyPr>
          <a:lstStyle>
            <a:lvl1pPr>
              <a:defRPr sz="3600" b="1">
                <a:solidFill>
                  <a:schemeClr val="tx1">
                    <a:lumMod val="50000"/>
                    <a:lumOff val="50000"/>
                  </a:schemeClr>
                </a:solidFill>
                <a:latin typeface="Nunito Sans 10pt SemiCondensed " pitchFamily="2" charset="0"/>
              </a:defRPr>
            </a:lvl1pPr>
          </a:lstStyle>
          <a:p>
            <a:r>
              <a:rPr lang="pt-BR" dirty="0"/>
              <a:t>Clique para editar o título Mestre</a:t>
            </a:r>
          </a:p>
        </p:txBody>
      </p:sp>
      <p:pic>
        <p:nvPicPr>
          <p:cNvPr id="7" name="Imagem 6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017" r="81097"/>
          <a:stretch/>
        </p:blipFill>
        <p:spPr>
          <a:xfrm>
            <a:off x="0" y="0"/>
            <a:ext cx="839416" cy="6858000"/>
          </a:xfrm>
          <a:prstGeom prst="rect">
            <a:avLst/>
          </a:prstGeom>
        </p:spPr>
      </p:pic>
      <p:sp>
        <p:nvSpPr>
          <p:cNvPr id="8" name="Espaço Reservado para Número de Slide 5">
            <a:extLst>
              <a:ext uri="{FF2B5EF4-FFF2-40B4-BE49-F238E27FC236}">
                <a16:creationId xmlns:a16="http://schemas.microsoft.com/office/drawing/2014/main" id="{5924A275-27C8-E966-8D89-9D8B701DB90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971855" y="630932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670473-0A91-443E-B2D3-2955F60EA7F0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1631374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tângulo 11"/>
          <p:cNvSpPr/>
          <p:nvPr userDrawn="1"/>
        </p:nvSpPr>
        <p:spPr>
          <a:xfrm>
            <a:off x="0" y="0"/>
            <a:ext cx="12216680" cy="6858000"/>
          </a:xfrm>
          <a:prstGeom prst="rect">
            <a:avLst/>
          </a:prstGeom>
          <a:solidFill>
            <a:srgbClr val="1252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DAFDD68-B65C-A6A7-FCAF-CA70C27B44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99455" y="1825625"/>
            <a:ext cx="9793089" cy="2467471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Nunito Sans 10pt SemiCondensed " pitchFamily="2" charset="0"/>
              </a:defRPr>
            </a:lvl1pPr>
            <a:lvl2pPr>
              <a:defRPr>
                <a:solidFill>
                  <a:schemeClr val="bg1"/>
                </a:solidFill>
                <a:latin typeface="Nunito Sans 10pt SemiCondensed " pitchFamily="2" charset="0"/>
              </a:defRPr>
            </a:lvl2pPr>
            <a:lvl3pPr>
              <a:defRPr>
                <a:solidFill>
                  <a:schemeClr val="bg1"/>
                </a:solidFill>
                <a:latin typeface="Nunito Sans 10pt SemiCondensed " pitchFamily="2" charset="0"/>
              </a:defRPr>
            </a:lvl3pPr>
            <a:lvl4pPr>
              <a:defRPr>
                <a:solidFill>
                  <a:schemeClr val="bg1"/>
                </a:solidFill>
                <a:latin typeface="Nunito Sans 10pt SemiCondensed " pitchFamily="2" charset="0"/>
              </a:defRPr>
            </a:lvl4pPr>
            <a:lvl5pPr>
              <a:defRPr>
                <a:solidFill>
                  <a:schemeClr val="bg1"/>
                </a:solidFill>
                <a:latin typeface="Nunito Sans 10pt SemiCondensed " pitchFamily="2" charset="0"/>
              </a:defRPr>
            </a:lvl5pPr>
          </a:lstStyle>
          <a:p>
            <a:pPr lvl="0"/>
            <a:r>
              <a:rPr lang="pt-BR" dirty="0"/>
              <a:t>Clique para editar os estilos de texto Mestres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</a:p>
        </p:txBody>
      </p:sp>
      <p:pic>
        <p:nvPicPr>
          <p:cNvPr id="2" name="Imagem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1177" y="4797152"/>
            <a:ext cx="7574325" cy="11496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89146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2B355BE-D746-E968-9EA3-F42945D074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 b="1">
                <a:solidFill>
                  <a:schemeClr val="tx1">
                    <a:lumMod val="50000"/>
                    <a:lumOff val="50000"/>
                  </a:schemeClr>
                </a:solidFill>
                <a:latin typeface="Nunito Sans 10pt SemiCondensed " pitchFamily="2" charset="0"/>
              </a:defRPr>
            </a:lvl1pPr>
          </a:lstStyle>
          <a:p>
            <a:r>
              <a:rPr lang="pt-BR" dirty="0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C981571-0AB1-77EC-DD57-DC61074843B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dirty="0"/>
              <a:t>Clique para editar os estilos de texto Mestres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30E8E0A8-7CF9-A26B-3FC0-0D4C540881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  <p:extLst>
      <p:ext uri="{BB962C8B-B14F-4D97-AF65-F5344CB8AC3E}">
        <p14:creationId xmlns:p14="http://schemas.microsoft.com/office/powerpoint/2010/main" val="149690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A5CC9A8-D342-91B4-1944-CAA3869C3E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51742A51-00D9-82C9-9F86-5EAA387307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30234202-64D0-DDC7-7311-DDAF27D7016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9D921237-2903-5493-F89C-78A116BC4B5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9CC77CDA-B95D-3518-2A59-4F1D080449F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1AFA2881-D82B-B97F-BBD9-AE18A3AF14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34B1D-E05D-47EC-A2E5-A2BF66C47403}" type="datetimeFigureOut">
              <a:rPr lang="pt-BR" smtClean="0"/>
              <a:t>11/02/2025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19A8D87A-C4C8-F81F-528B-D796108A6F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70CA81F0-48D5-1B5C-DE5C-437AB390EE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70473-0A91-443E-B2D3-2955F60EA7F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50562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37B0ACD-A30B-ACCD-093F-1DF70505A5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0B12E332-DAFF-DC64-917E-27BB5F4AD0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34B1D-E05D-47EC-A2E5-A2BF66C47403}" type="datetimeFigureOut">
              <a:rPr lang="pt-BR" smtClean="0"/>
              <a:t>11/02/2025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747EA2FB-0484-4097-BC74-E112B1BD1F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1EACB653-8A99-4425-25CE-E892376A43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70473-0A91-443E-B2D3-2955F60EA7F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189791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42D4BE1A-0F6C-4360-935F-6F8D3707F9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34B1D-E05D-47EC-A2E5-A2BF66C47403}" type="datetimeFigureOut">
              <a:rPr lang="pt-BR" smtClean="0"/>
              <a:t>11/02/2025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AAC7CF46-BFAF-FE35-7501-CC1C7BBD0F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9C0FF0D7-03B3-0BF7-FC8A-31F5259295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70473-0A91-443E-B2D3-2955F60EA7F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378132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894CF9E-EAAB-4DC8-7A3B-E156CA3C39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5D91BF6-1D40-F5FB-7830-80A99A291D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A92057BC-109D-E3A2-FDF6-D1D0A21807D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35DA0376-7A5E-43B6-3019-927295C651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34B1D-E05D-47EC-A2E5-A2BF66C47403}" type="datetimeFigureOut">
              <a:rPr lang="pt-BR" smtClean="0"/>
              <a:t>11/02/2025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FBA45097-C556-C9D1-668C-C3AA00D88F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48568D03-9FD2-CA50-F9D9-1975CC342E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70473-0A91-443E-B2D3-2955F60EA7F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98183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D2440A81-601D-364A-AAF7-AA44BA4B91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dirty="0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BCEABDF9-3C80-0A2E-CF3B-313D6B89D1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D91D8E2-A37B-D999-E350-BCB941DED70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A34B1D-E05D-47EC-A2E5-A2BF66C47403}" type="datetimeFigureOut">
              <a:rPr lang="pt-BR" smtClean="0"/>
              <a:t>11/02/2025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CA305DE9-68AC-9EFD-8106-18BD6D8368A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924A275-27C8-E966-8D89-9D8B701DB90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670473-0A91-443E-B2D3-2955F60EA7F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209048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5045" r:id="rId1"/>
    <p:sldLayoutId id="2147485047" r:id="rId2"/>
    <p:sldLayoutId id="2147485046" r:id="rId3"/>
    <p:sldLayoutId id="2147485056" r:id="rId4"/>
    <p:sldLayoutId id="2147485048" r:id="rId5"/>
    <p:sldLayoutId id="2147485049" r:id="rId6"/>
    <p:sldLayoutId id="2147485050" r:id="rId7"/>
    <p:sldLayoutId id="2147485051" r:id="rId8"/>
    <p:sldLayoutId id="2147485052" r:id="rId9"/>
    <p:sldLayoutId id="2147485053" r:id="rId10"/>
    <p:sldLayoutId id="2147485054" r:id="rId11"/>
    <p:sldLayoutId id="2147485055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ubtítulo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 dirty="0"/>
          </a:p>
        </p:txBody>
      </p:sp>
      <p:pic>
        <p:nvPicPr>
          <p:cNvPr id="6" name="Imagem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68786" y="4653136"/>
            <a:ext cx="2851750" cy="6962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06724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ço Reservado para Texto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753528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348187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Conteúdo 3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pt-BR" sz="1400" b="1" dirty="0"/>
              <a:t>Instituto Brasileiro de Museus – </a:t>
            </a:r>
            <a:r>
              <a:rPr lang="pt-BR" sz="1400" b="1" dirty="0" err="1"/>
              <a:t>Ibram</a:t>
            </a:r>
            <a:endParaRPr lang="pt-BR" sz="1400" b="1" dirty="0"/>
          </a:p>
          <a:p>
            <a:pPr marL="0" indent="0">
              <a:lnSpc>
                <a:spcPct val="150000"/>
              </a:lnSpc>
              <a:buNone/>
            </a:pPr>
            <a:r>
              <a:rPr lang="pt-BR" sz="1400" dirty="0"/>
              <a:t>Departamento _____________________________</a:t>
            </a:r>
          </a:p>
          <a:p>
            <a:pPr marL="0" indent="0">
              <a:lnSpc>
                <a:spcPct val="150000"/>
              </a:lnSpc>
              <a:buNone/>
            </a:pPr>
            <a:endParaRPr lang="pt-BR" sz="1400" dirty="0"/>
          </a:p>
          <a:p>
            <a:pPr marL="0" indent="0">
              <a:lnSpc>
                <a:spcPct val="150000"/>
              </a:lnSpc>
              <a:buNone/>
            </a:pPr>
            <a:r>
              <a:rPr lang="pt-BR" sz="1400" dirty="0"/>
              <a:t>Edifício CNC III</a:t>
            </a:r>
            <a:br>
              <a:rPr lang="pt-BR" sz="1400" dirty="0"/>
            </a:br>
            <a:r>
              <a:rPr lang="pt-BR" sz="1400" dirty="0"/>
              <a:t>Setor Bancário Norte, Quadra 2 Bloco N – 14° andar</a:t>
            </a:r>
            <a:br>
              <a:rPr lang="pt-BR" sz="1400" dirty="0"/>
            </a:br>
            <a:r>
              <a:rPr lang="pt-BR" sz="1400" dirty="0"/>
              <a:t>70040-020 Brasília-DF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pt-BR" sz="1400" dirty="0"/>
              <a:t>Tel.: (61) 3521.4113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34273592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7973a15d-ea0e-4597-bd61-09a1832f458f">
      <Terms xmlns="http://schemas.microsoft.com/office/infopath/2007/PartnerControls"/>
    </lcf76f155ced4ddcb4097134ff3c332f>
    <TaxCatchAll xmlns="6dc82402-eed8-4b91-95a7-85da42a58b7d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29E1E18F5B10CC43B7211924975B1AC4" ma:contentTypeVersion="17" ma:contentTypeDescription="Crie um novo documento." ma:contentTypeScope="" ma:versionID="c9cb05bafcd1f8c08c07185ea009dc12">
  <xsd:schema xmlns:xsd="http://www.w3.org/2001/XMLSchema" xmlns:xs="http://www.w3.org/2001/XMLSchema" xmlns:p="http://schemas.microsoft.com/office/2006/metadata/properties" xmlns:ns2="6dc82402-eed8-4b91-95a7-85da42a58b7d" xmlns:ns3="7973a15d-ea0e-4597-bd61-09a1832f458f" targetNamespace="http://schemas.microsoft.com/office/2006/metadata/properties" ma:root="true" ma:fieldsID="bd208f752d7748d16559886ab74a3b10" ns2:_="" ns3:_="">
    <xsd:import namespace="6dc82402-eed8-4b91-95a7-85da42a58b7d"/>
    <xsd:import namespace="7973a15d-ea0e-4597-bd61-09a1832f458f"/>
    <xsd:element name="properties">
      <xsd:complexType>
        <xsd:sequence>
          <xsd:element name="documentManagement">
            <xsd:complexType>
              <xsd:all>
                <xsd:element ref="ns2:TaxCatchAll" minOccurs="0"/>
                <xsd:element ref="ns3:MediaServiceMetadata" minOccurs="0"/>
                <xsd:element ref="ns3:MediaServiceFastMetadata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lcf76f155ced4ddcb4097134ff3c332f" minOccurs="0"/>
                <xsd:element ref="ns3:MediaServiceDateTaken" minOccurs="0"/>
                <xsd:element ref="ns3:MediaLengthInSeconds" minOccurs="0"/>
                <xsd:element ref="ns3:MediaServiceLocation" minOccurs="0"/>
                <xsd:element ref="ns2:SharedWithUsers" minOccurs="0"/>
                <xsd:element ref="ns2:SharedWithDetails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dc82402-eed8-4b91-95a7-85da42a58b7d" elementFormDefault="qualified">
    <xsd:import namespace="http://schemas.microsoft.com/office/2006/documentManagement/types"/>
    <xsd:import namespace="http://schemas.microsoft.com/office/infopath/2007/PartnerControls"/>
    <xsd:element name="TaxCatchAll" ma:index="8" nillable="true" ma:displayName="Taxonomy Catch All Column" ma:hidden="true" ma:list="{921cc326-40d7-4801-8d52-653ff87c8633}" ma:internalName="TaxCatchAll" ma:showField="CatchAllData" ma:web="6dc82402-eed8-4b91-95a7-85da42a58b7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Compartilhado com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Detalhes de Compartilhado Com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973a15d-ea0e-4597-bd61-09a1832f458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5" nillable="true" ma:taxonomy="true" ma:internalName="lcf76f155ced4ddcb4097134ff3c332f" ma:taxonomyFieldName="MediaServiceImageTags" ma:displayName="Marcações de imagem" ma:readOnly="false" ma:fieldId="{5cf76f15-5ced-4ddc-b409-7134ff3c332f}" ma:taxonomyMulti="true" ma:sspId="b9c28d14-179c-4fed-90bc-adde895a765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6" nillable="true" ma:displayName="MediaServiceDateTaken" ma:internalName="MediaServiceDateTaken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8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77CF668-FB2E-4CD2-A294-53B01D7459BA}">
  <ds:schemaRefs>
    <ds:schemaRef ds:uri="http://purl.org/dc/elements/1.1/"/>
    <ds:schemaRef ds:uri="http://purl.org/dc/terms/"/>
    <ds:schemaRef ds:uri="http://www.w3.org/XML/1998/namespace"/>
    <ds:schemaRef ds:uri="http://schemas.microsoft.com/office/infopath/2007/PartnerControls"/>
    <ds:schemaRef ds:uri="http://schemas.microsoft.com/office/2006/documentManagement/types"/>
    <ds:schemaRef ds:uri="http://schemas.openxmlformats.org/package/2006/metadata/core-properties"/>
    <ds:schemaRef ds:uri="http://purl.org/dc/dcmitype/"/>
    <ds:schemaRef ds:uri="7973a15d-ea0e-4597-bd61-09a1832f458f"/>
    <ds:schemaRef ds:uri="6dc82402-eed8-4b91-95a7-85da42a58b7d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18368735-9125-4F3B-93E2-810A49B8C20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1BEB8B3-25A7-4BEC-AC18-B725D0E03D6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dc82402-eed8-4b91-95a7-85da42a58b7d"/>
    <ds:schemaRef ds:uri="7973a15d-ea0e-4597-bd61-09a1832f458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115126</TotalTime>
  <Words>12</Words>
  <Application>Microsoft Office PowerPoint</Application>
  <PresentationFormat>Widescreen</PresentationFormat>
  <Paragraphs>6</Paragraphs>
  <Slides>4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4</vt:i4>
      </vt:variant>
    </vt:vector>
  </HeadingPairs>
  <TitlesOfParts>
    <vt:vector size="5" baseType="lpstr">
      <vt:lpstr>Tema do Office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Priscila Rodrigues Borges</dc:creator>
  <cp:lastModifiedBy>Esa Gomes Magalhães</cp:lastModifiedBy>
  <cp:revision>337</cp:revision>
  <cp:lastPrinted>2018-12-04T17:03:00Z</cp:lastPrinted>
  <dcterms:created xsi:type="dcterms:W3CDTF">2018-10-25T23:08:02Z</dcterms:created>
  <dcterms:modified xsi:type="dcterms:W3CDTF">2025-02-11T14:18:50Z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0x01010029E1E18F5B10CC43B7211924975B1AC4</vt:lpwstr>
  </property>
</Properties>
</file>